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  <p:sldMasterId id="2147483675" r:id="rId2"/>
    <p:sldMasterId id="2147483677" r:id="rId3"/>
  </p:sldMasterIdLst>
  <p:notesMasterIdLst>
    <p:notesMasterId r:id="rId43"/>
  </p:notesMasterIdLst>
  <p:sldIdLst>
    <p:sldId id="256" r:id="rId4"/>
    <p:sldId id="258" r:id="rId5"/>
    <p:sldId id="259" r:id="rId6"/>
    <p:sldId id="257" r:id="rId7"/>
    <p:sldId id="264" r:id="rId8"/>
    <p:sldId id="310" r:id="rId9"/>
    <p:sldId id="311" r:id="rId10"/>
    <p:sldId id="313" r:id="rId11"/>
    <p:sldId id="312" r:id="rId12"/>
    <p:sldId id="315" r:id="rId13"/>
    <p:sldId id="314" r:id="rId14"/>
    <p:sldId id="316" r:id="rId15"/>
    <p:sldId id="318" r:id="rId16"/>
    <p:sldId id="263" r:id="rId17"/>
    <p:sldId id="266" r:id="rId18"/>
    <p:sldId id="321" r:id="rId19"/>
    <p:sldId id="265" r:id="rId20"/>
    <p:sldId id="323" r:id="rId21"/>
    <p:sldId id="271" r:id="rId22"/>
    <p:sldId id="332" r:id="rId23"/>
    <p:sldId id="272" r:id="rId24"/>
    <p:sldId id="324" r:id="rId25"/>
    <p:sldId id="274" r:id="rId26"/>
    <p:sldId id="319" r:id="rId27"/>
    <p:sldId id="320" r:id="rId28"/>
    <p:sldId id="270" r:id="rId29"/>
    <p:sldId id="262" r:id="rId30"/>
    <p:sldId id="325" r:id="rId31"/>
    <p:sldId id="328" r:id="rId32"/>
    <p:sldId id="327" r:id="rId33"/>
    <p:sldId id="330" r:id="rId34"/>
    <p:sldId id="329" r:id="rId35"/>
    <p:sldId id="331" r:id="rId36"/>
    <p:sldId id="326" r:id="rId37"/>
    <p:sldId id="333" r:id="rId38"/>
    <p:sldId id="334" r:id="rId39"/>
    <p:sldId id="273" r:id="rId40"/>
    <p:sldId id="317" r:id="rId41"/>
    <p:sldId id="282" r:id="rId42"/>
  </p:sldIdLst>
  <p:sldSz cx="9144000" cy="5143500" type="screen16x9"/>
  <p:notesSz cx="6858000" cy="9144000"/>
  <p:embeddedFontLst>
    <p:embeddedFont>
      <p:font typeface="Calibri" pitchFamily="34" charset="0"/>
      <p:regular r:id="rId44"/>
      <p:bold r:id="rId45"/>
      <p:italic r:id="rId46"/>
      <p:boldItalic r:id="rId47"/>
    </p:embeddedFont>
    <p:embeddedFont>
      <p:font typeface="Gadugi" pitchFamily="34" charset="0"/>
      <p:regular r:id="rId48"/>
      <p:bold r:id="rId49"/>
    </p:embeddedFont>
    <p:embeddedFont>
      <p:font typeface="Franklin Gothic Book" pitchFamily="34" charset="0"/>
      <p:regular r:id="rId50"/>
      <p:italic r:id="rId51"/>
    </p:embeddedFont>
    <p:embeddedFont>
      <p:font typeface="Alata" charset="0"/>
      <p:regular r:id="rId52"/>
    </p:embeddedFont>
    <p:embeddedFont>
      <p:font typeface="Lexend Deca" charset="0"/>
      <p:regular r:id="rId53"/>
      <p:bold r:id="rId54"/>
    </p:embeddedFont>
    <p:embeddedFont>
      <p:font typeface="Barrio" charset="0"/>
      <p:regular r:id="rId55"/>
    </p:embeddedFont>
    <p:embeddedFont>
      <p:font typeface="Catamaran" charset="0"/>
      <p:regular r:id="rId56"/>
      <p:bold r:id="rId57"/>
    </p:embeddedFont>
    <p:embeddedFont>
      <p:font typeface="Calibri Light" pitchFamily="34" charset="0"/>
      <p:regular r:id="rId58"/>
      <p:italic r:id="rId5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30BE6C5F-128C-4033-9AFB-8A8299274759}">
  <a:tblStyle styleId="{30BE6C5F-128C-4033-9AFB-8A82992747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6" d="100"/>
          <a:sy n="96" d="100"/>
        </p:scale>
        <p:origin x="-552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3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5" Type="http://schemas.openxmlformats.org/officeDocument/2006/relationships/slide" Target="slides/slide2.xml"/><Relationship Id="rId61" Type="http://schemas.openxmlformats.org/officeDocument/2006/relationships/viewProps" Target="view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8" Type="http://schemas.openxmlformats.org/officeDocument/2006/relationships/slide" Target="slides/slide5.xml"/><Relationship Id="rId51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font" Target="fonts/font11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756132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712a54105b_0_32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712a54105b_0_32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77604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712a54105b_0_32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712a54105b_0_32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22667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712a54105b_0_32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712a54105b_0_32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38732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712a54105b_0_32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712a54105b_0_32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89743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70e230a8b6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70e230a8b6_0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9098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5493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6980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2851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995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703ffb4b00_0_3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703ffb4b00_0_3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8737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2966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1330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712a54105b_0_32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712a54105b_0_32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27136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712a54105b_0_32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712a54105b_0_32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45758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712a54105b_0_309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Google Shape;823;g712a54105b_0_309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4700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4326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9921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002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703ffb4b00_0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703ffb4b00_0_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777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2609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712a54105b_0_310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1" name="Google Shape;921;g712a54105b_0_310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712a54105b_0_32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712a54105b_0_32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806713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g712a54105b_0_314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1" name="Google Shape;1171;g712a54105b_0_314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712a54105b_0_32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712a54105b_0_32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70e230a8b6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70e230a8b6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712a54105b_0_32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712a54105b_0_32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417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712a54105b_0_32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712a54105b_0_32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1413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712a54105b_0_32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712a54105b_0_32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2386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712a54105b_0_32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712a54105b_0_32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9077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560350" y="914125"/>
            <a:ext cx="40233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Font typeface="Barrio"/>
              <a:buNone/>
              <a:defRPr sz="4800">
                <a:latin typeface="Barrio"/>
                <a:ea typeface="Barrio"/>
                <a:cs typeface="Barrio"/>
                <a:sym typeface="Barrio"/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1700" y="30627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>
                <a:latin typeface="Catamaran"/>
                <a:ea typeface="Catamaran"/>
                <a:cs typeface="Catamaran"/>
                <a:sym typeface="Catamara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3F63D41-9F1F-44EA-B324-D2A0297A5ED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8/8/2023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849E5233-CDA4-493D-92B5-13AE1DCC8EA5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9809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3E363E1-025B-4664-BFA1-A7EA2250C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940046D0-5245-4D38-9BA6-E83CE0FD56A1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8/8/2023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7B40C12-2EE3-4041-8691-D66E26551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151B5B4-6556-49C7-9307-C1148B107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40CC6067-5F2D-4061-AA80-546453E64915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8146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4429525" y="2164307"/>
            <a:ext cx="3738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4429525" y="1107107"/>
            <a:ext cx="3738900" cy="10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4429525" y="3287432"/>
            <a:ext cx="3267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>
                <a:latin typeface="Catamaran"/>
                <a:ea typeface="Catamaran"/>
                <a:cs typeface="Catamaran"/>
                <a:sym typeface="Catamara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0" y="14"/>
            <a:ext cx="3541639" cy="5143454"/>
          </a:xfrm>
          <a:custGeom>
            <a:avLst/>
            <a:gdLst/>
            <a:ahLst/>
            <a:cxnLst/>
            <a:rect l="l" t="t" r="r" b="b"/>
            <a:pathLst>
              <a:path w="66357" h="96369" extrusionOk="0">
                <a:moveTo>
                  <a:pt x="0" y="0"/>
                </a:moveTo>
                <a:lnTo>
                  <a:pt x="0" y="96368"/>
                </a:lnTo>
                <a:lnTo>
                  <a:pt x="49484" y="96368"/>
                </a:lnTo>
                <a:cubicBezTo>
                  <a:pt x="60260" y="82662"/>
                  <a:pt x="45845" y="74013"/>
                  <a:pt x="34265" y="66829"/>
                </a:cubicBezTo>
                <a:cubicBezTo>
                  <a:pt x="22828" y="59740"/>
                  <a:pt x="10067" y="32706"/>
                  <a:pt x="38188" y="27034"/>
                </a:cubicBezTo>
                <a:cubicBezTo>
                  <a:pt x="66357" y="21316"/>
                  <a:pt x="58369" y="0"/>
                  <a:pt x="58369" y="0"/>
                </a:cubicBezTo>
                <a:close/>
              </a:path>
            </a:pathLst>
          </a:custGeom>
          <a:solidFill>
            <a:srgbClr val="FFFFFF">
              <a:alpha val="312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766200" y="1134050"/>
            <a:ext cx="7611600" cy="3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marL="914400" lvl="1" indent="-311150"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2pPr>
            <a:lvl3pPr marL="1371600" lvl="2" indent="-311150">
              <a:spcBef>
                <a:spcPts val="1600"/>
              </a:spcBef>
              <a:spcAft>
                <a:spcPts val="0"/>
              </a:spcAft>
              <a:buSzPts val="1300"/>
              <a:buChar char="■"/>
              <a:defRPr sz="1300"/>
            </a:lvl3pPr>
            <a:lvl4pPr marL="1828800" lvl="3" indent="-311150">
              <a:spcBef>
                <a:spcPts val="1600"/>
              </a:spcBef>
              <a:spcAft>
                <a:spcPts val="0"/>
              </a:spcAft>
              <a:buSzPts val="1300"/>
              <a:buChar char="●"/>
              <a:defRPr sz="1300"/>
            </a:lvl4pPr>
            <a:lvl5pPr marL="2286000" lvl="4" indent="-311150"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5pPr>
            <a:lvl6pPr marL="2743200" lvl="5" indent="-311150">
              <a:spcBef>
                <a:spcPts val="1600"/>
              </a:spcBef>
              <a:spcAft>
                <a:spcPts val="0"/>
              </a:spcAft>
              <a:buSzPts val="1300"/>
              <a:buChar char="■"/>
              <a:defRPr sz="1300"/>
            </a:lvl6pPr>
            <a:lvl7pPr marL="3200400" lvl="6" indent="-311150">
              <a:spcBef>
                <a:spcPts val="1600"/>
              </a:spcBef>
              <a:spcAft>
                <a:spcPts val="0"/>
              </a:spcAft>
              <a:buSzPts val="1300"/>
              <a:buChar char="●"/>
              <a:defRPr sz="1300"/>
            </a:lvl7pPr>
            <a:lvl8pPr marL="3657600" lvl="7" indent="-311150">
              <a:spcBef>
                <a:spcPts val="1600"/>
              </a:spcBef>
              <a:spcAft>
                <a:spcPts val="0"/>
              </a:spcAft>
              <a:buSzPts val="1300"/>
              <a:buChar char="○"/>
              <a:defRPr sz="1300"/>
            </a:lvl8pPr>
            <a:lvl9pPr marL="4114800" lvl="8" indent="-311150">
              <a:spcBef>
                <a:spcPts val="1600"/>
              </a:spcBef>
              <a:spcAft>
                <a:spcPts val="1600"/>
              </a:spcAft>
              <a:buSzPts val="1300"/>
              <a:buChar char="■"/>
              <a:defRPr sz="1300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3365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79577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1624200" y="3759275"/>
            <a:ext cx="5895600" cy="6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/>
          <p:nvPr/>
        </p:nvSpPr>
        <p:spPr>
          <a:xfrm rot="5400000">
            <a:off x="2443458" y="-2443434"/>
            <a:ext cx="4252488" cy="9139395"/>
          </a:xfrm>
          <a:custGeom>
            <a:avLst/>
            <a:gdLst/>
            <a:ahLst/>
            <a:cxnLst/>
            <a:rect l="l" t="t" r="r" b="b"/>
            <a:pathLst>
              <a:path w="66357" h="96369" extrusionOk="0">
                <a:moveTo>
                  <a:pt x="0" y="0"/>
                </a:moveTo>
                <a:lnTo>
                  <a:pt x="0" y="96368"/>
                </a:lnTo>
                <a:lnTo>
                  <a:pt x="49484" y="96368"/>
                </a:lnTo>
                <a:cubicBezTo>
                  <a:pt x="60260" y="82662"/>
                  <a:pt x="45845" y="74013"/>
                  <a:pt x="34265" y="66829"/>
                </a:cubicBezTo>
                <a:cubicBezTo>
                  <a:pt x="22828" y="59740"/>
                  <a:pt x="10067" y="32706"/>
                  <a:pt x="38188" y="27034"/>
                </a:cubicBezTo>
                <a:cubicBezTo>
                  <a:pt x="66357" y="21316"/>
                  <a:pt x="58369" y="0"/>
                  <a:pt x="58369" y="0"/>
                </a:cubicBezTo>
                <a:close/>
              </a:path>
            </a:pathLst>
          </a:custGeom>
          <a:solidFill>
            <a:srgbClr val="FFFFFF">
              <a:alpha val="312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SECTION_TITLE_AND_DESCRIPTION_1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 txBox="1">
            <a:spLocks noGrp="1"/>
          </p:cNvSpPr>
          <p:nvPr>
            <p:ph type="title"/>
          </p:nvPr>
        </p:nvSpPr>
        <p:spPr>
          <a:xfrm>
            <a:off x="978725" y="1704275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ubTitle" idx="1"/>
          </p:nvPr>
        </p:nvSpPr>
        <p:spPr>
          <a:xfrm>
            <a:off x="978725" y="2082975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2" hasCustomPrompt="1"/>
          </p:nvPr>
        </p:nvSpPr>
        <p:spPr>
          <a:xfrm>
            <a:off x="1486175" y="1194825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3"/>
          </p:nvPr>
        </p:nvSpPr>
        <p:spPr>
          <a:xfrm>
            <a:off x="3443100" y="1704275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subTitle" idx="4"/>
          </p:nvPr>
        </p:nvSpPr>
        <p:spPr>
          <a:xfrm>
            <a:off x="3443100" y="2082975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5" hasCustomPrompt="1"/>
          </p:nvPr>
        </p:nvSpPr>
        <p:spPr>
          <a:xfrm>
            <a:off x="3950550" y="1194825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 idx="6"/>
          </p:nvPr>
        </p:nvSpPr>
        <p:spPr>
          <a:xfrm>
            <a:off x="5907475" y="1704275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ubTitle" idx="7"/>
          </p:nvPr>
        </p:nvSpPr>
        <p:spPr>
          <a:xfrm>
            <a:off x="5907475" y="2082975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8" hasCustomPrompt="1"/>
          </p:nvPr>
        </p:nvSpPr>
        <p:spPr>
          <a:xfrm>
            <a:off x="6414925" y="1194825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 idx="9"/>
          </p:nvPr>
        </p:nvSpPr>
        <p:spPr>
          <a:xfrm>
            <a:off x="978725" y="3763175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3"/>
          </p:nvPr>
        </p:nvSpPr>
        <p:spPr>
          <a:xfrm>
            <a:off x="978725" y="4141875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14" hasCustomPrompt="1"/>
          </p:nvPr>
        </p:nvSpPr>
        <p:spPr>
          <a:xfrm>
            <a:off x="1486175" y="3253725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15"/>
          </p:nvPr>
        </p:nvSpPr>
        <p:spPr>
          <a:xfrm>
            <a:off x="3443100" y="3763175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6"/>
          </p:nvPr>
        </p:nvSpPr>
        <p:spPr>
          <a:xfrm>
            <a:off x="3443100" y="4141875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17" hasCustomPrompt="1"/>
          </p:nvPr>
        </p:nvSpPr>
        <p:spPr>
          <a:xfrm>
            <a:off x="3950550" y="3253725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18"/>
          </p:nvPr>
        </p:nvSpPr>
        <p:spPr>
          <a:xfrm>
            <a:off x="5907475" y="3763175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19"/>
          </p:nvPr>
        </p:nvSpPr>
        <p:spPr>
          <a:xfrm>
            <a:off x="5907475" y="4141875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20" hasCustomPrompt="1"/>
          </p:nvPr>
        </p:nvSpPr>
        <p:spPr>
          <a:xfrm>
            <a:off x="6414925" y="3253725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ONLY_1_1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2895450" y="3355500"/>
            <a:ext cx="33531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ubTitle" idx="1"/>
          </p:nvPr>
        </p:nvSpPr>
        <p:spPr>
          <a:xfrm>
            <a:off x="2395500" y="1298875"/>
            <a:ext cx="43530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">
  <p:cSld name="SECTION_HEADER_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1152925" y="2164307"/>
            <a:ext cx="3738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title" idx="2" hasCustomPrompt="1"/>
          </p:nvPr>
        </p:nvSpPr>
        <p:spPr>
          <a:xfrm>
            <a:off x="1152925" y="1107107"/>
            <a:ext cx="3738900" cy="10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77" name="Google Shape;77;p16"/>
          <p:cNvSpPr txBox="1">
            <a:spLocks noGrp="1"/>
          </p:cNvSpPr>
          <p:nvPr>
            <p:ph type="subTitle" idx="1"/>
          </p:nvPr>
        </p:nvSpPr>
        <p:spPr>
          <a:xfrm>
            <a:off x="1152925" y="3287432"/>
            <a:ext cx="3267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>
                <a:latin typeface="Catamaran"/>
                <a:ea typeface="Catamaran"/>
                <a:cs typeface="Catamaran"/>
                <a:sym typeface="Catamara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8" name="Google Shape;78;p16"/>
          <p:cNvSpPr/>
          <p:nvPr/>
        </p:nvSpPr>
        <p:spPr>
          <a:xfrm rot="10800000">
            <a:off x="5579966" y="-32465"/>
            <a:ext cx="3564034" cy="5175979"/>
          </a:xfrm>
          <a:custGeom>
            <a:avLst/>
            <a:gdLst/>
            <a:ahLst/>
            <a:cxnLst/>
            <a:rect l="l" t="t" r="r" b="b"/>
            <a:pathLst>
              <a:path w="66357" h="96369" extrusionOk="0">
                <a:moveTo>
                  <a:pt x="0" y="0"/>
                </a:moveTo>
                <a:lnTo>
                  <a:pt x="0" y="96368"/>
                </a:lnTo>
                <a:lnTo>
                  <a:pt x="49484" y="96368"/>
                </a:lnTo>
                <a:cubicBezTo>
                  <a:pt x="60260" y="82662"/>
                  <a:pt x="45845" y="74013"/>
                  <a:pt x="34265" y="66829"/>
                </a:cubicBezTo>
                <a:cubicBezTo>
                  <a:pt x="22828" y="59740"/>
                  <a:pt x="10067" y="32706"/>
                  <a:pt x="38188" y="27034"/>
                </a:cubicBezTo>
                <a:cubicBezTo>
                  <a:pt x="66357" y="21316"/>
                  <a:pt x="58369" y="0"/>
                  <a:pt x="58369" y="0"/>
                </a:cubicBezTo>
                <a:close/>
              </a:path>
            </a:pathLst>
          </a:custGeom>
          <a:solidFill>
            <a:srgbClr val="FFFFFF">
              <a:alpha val="312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EDC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rio"/>
              <a:buNone/>
              <a:defRPr sz="2800">
                <a:solidFill>
                  <a:schemeClr val="accent3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Catamaran"/>
              <a:buChar char="●"/>
              <a:defRPr sz="1800">
                <a:solidFill>
                  <a:schemeClr val="accent3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Catamaran"/>
              <a:buChar char="○"/>
              <a:defRPr>
                <a:solidFill>
                  <a:schemeClr val="accent3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Catamaran"/>
              <a:buChar char="■"/>
              <a:defRPr>
                <a:solidFill>
                  <a:schemeClr val="accent3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Catamaran"/>
              <a:buChar char="●"/>
              <a:defRPr>
                <a:solidFill>
                  <a:schemeClr val="accent3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Catamaran"/>
              <a:buChar char="○"/>
              <a:defRPr>
                <a:solidFill>
                  <a:schemeClr val="accent3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Catamaran"/>
              <a:buChar char="■"/>
              <a:defRPr>
                <a:solidFill>
                  <a:schemeClr val="accent3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Catamaran"/>
              <a:buChar char="●"/>
              <a:defRPr>
                <a:solidFill>
                  <a:schemeClr val="accent3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Catamaran"/>
              <a:buChar char="○"/>
              <a:defRPr>
                <a:solidFill>
                  <a:schemeClr val="accent3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Catamaran"/>
              <a:buChar char="■"/>
              <a:defRPr>
                <a:solidFill>
                  <a:schemeClr val="accent3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7" r:id="rId4"/>
    <p:sldLayoutId id="2147483658" r:id="rId5"/>
    <p:sldLayoutId id="2147483659" r:id="rId6"/>
    <p:sldLayoutId id="2147483661" r:id="rId7"/>
    <p:sldLayoutId id="2147483662" r:id="rId8"/>
    <p:sldLayoutId id="2147483672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63D41-9F1F-44EA-B324-D2A0297A5ED5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E5233-CDA4-493D-92B5-13AE1DCC8EA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A39A78A-3E5D-4213-9844-E59486C608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3" b="22051"/>
          <a:stretch/>
        </p:blipFill>
        <p:spPr>
          <a:xfrm>
            <a:off x="852854" y="5143500"/>
            <a:ext cx="7438292" cy="217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763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CD90C94-A1A1-4022-85DD-7356CA5C7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1374C5A-BCC0-4E72-ABF4-6AF23C87B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4A1F953-CEA0-46BB-BC85-01DD2D286C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046D0-5245-4D38-9BA6-E83CE0FD56A1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105EC43-1912-41B9-9996-9A0A58C6FE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A9B2557-8645-49D3-913E-AFC0FCFC5B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C6067-5F2D-4061-AA80-546453E6491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9893AAD-1B14-46BA-9410-1843B0C212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3" b="22051"/>
          <a:stretch/>
        </p:blipFill>
        <p:spPr>
          <a:xfrm>
            <a:off x="-114300" y="5175647"/>
            <a:ext cx="4686300" cy="136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38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image" Target="../media/image16.jpeg"/><Relationship Id="rId7" Type="http://schemas.openxmlformats.org/officeDocument/2006/relationships/image" Target="../media/image20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gif"/><Relationship Id="rId5" Type="http://schemas.openxmlformats.org/officeDocument/2006/relationships/image" Target="../media/image18.gif"/><Relationship Id="rId10" Type="http://schemas.openxmlformats.org/officeDocument/2006/relationships/image" Target="../media/image23.gif"/><Relationship Id="rId4" Type="http://schemas.openxmlformats.org/officeDocument/2006/relationships/image" Target="../media/image17.gif"/><Relationship Id="rId9" Type="http://schemas.openxmlformats.org/officeDocument/2006/relationships/image" Target="../media/image22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slide" Target="slide21.xml"/><Relationship Id="rId3" Type="http://schemas.openxmlformats.org/officeDocument/2006/relationships/image" Target="../media/image16.jpeg"/><Relationship Id="rId7" Type="http://schemas.openxmlformats.org/officeDocument/2006/relationships/image" Target="../media/image20.gif"/><Relationship Id="rId12" Type="http://schemas.openxmlformats.org/officeDocument/2006/relationships/slide" Target="slide19.xml"/><Relationship Id="rId17" Type="http://schemas.openxmlformats.org/officeDocument/2006/relationships/image" Target="../media/image22.gif"/><Relationship Id="rId2" Type="http://schemas.openxmlformats.org/officeDocument/2006/relationships/notesSlide" Target="../notesSlides/notesSlide16.xml"/><Relationship Id="rId16" Type="http://schemas.openxmlformats.org/officeDocument/2006/relationships/slide" Target="slide2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gif"/><Relationship Id="rId11" Type="http://schemas.openxmlformats.org/officeDocument/2006/relationships/slide" Target="slide26.xml"/><Relationship Id="rId5" Type="http://schemas.openxmlformats.org/officeDocument/2006/relationships/image" Target="../media/image18.gif"/><Relationship Id="rId15" Type="http://schemas.openxmlformats.org/officeDocument/2006/relationships/image" Target="../media/image23.gif"/><Relationship Id="rId10" Type="http://schemas.openxmlformats.org/officeDocument/2006/relationships/slide" Target="slide2.xml"/><Relationship Id="rId4" Type="http://schemas.openxmlformats.org/officeDocument/2006/relationships/image" Target="../media/image17.gif"/><Relationship Id="rId9" Type="http://schemas.openxmlformats.org/officeDocument/2006/relationships/image" Target="../media/image21.gif"/><Relationship Id="rId14" Type="http://schemas.openxmlformats.org/officeDocument/2006/relationships/slide" Target="slide3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audio" Target="../media/audio1.wav"/><Relationship Id="rId7" Type="http://schemas.openxmlformats.org/officeDocument/2006/relationships/image" Target="../media/image19.gif"/><Relationship Id="rId12" Type="http://schemas.openxmlformats.org/officeDocument/2006/relationships/image" Target="../media/image25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gif"/><Relationship Id="rId11" Type="http://schemas.openxmlformats.org/officeDocument/2006/relationships/image" Target="../media/image23.gif"/><Relationship Id="rId5" Type="http://schemas.openxmlformats.org/officeDocument/2006/relationships/image" Target="../media/image22.gif"/><Relationship Id="rId10" Type="http://schemas.openxmlformats.org/officeDocument/2006/relationships/image" Target="../media/image18.gif"/><Relationship Id="rId4" Type="http://schemas.openxmlformats.org/officeDocument/2006/relationships/image" Target="../media/image16.jpeg"/><Relationship Id="rId9" Type="http://schemas.openxmlformats.org/officeDocument/2006/relationships/image" Target="../media/image21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openxmlformats.org/officeDocument/2006/relationships/slide" Target="slide5.xml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jpeg"/><Relationship Id="rId11" Type="http://schemas.openxmlformats.org/officeDocument/2006/relationships/image" Target="../media/image31.png"/><Relationship Id="rId5" Type="http://schemas.openxmlformats.org/officeDocument/2006/relationships/image" Target="../media/image26.jpg"/><Relationship Id="rId10" Type="http://schemas.openxmlformats.org/officeDocument/2006/relationships/image" Target="../media/image30.jpeg"/><Relationship Id="rId4" Type="http://schemas.openxmlformats.org/officeDocument/2006/relationships/audio" Target="../media/audio3.wav"/><Relationship Id="rId9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4.jpg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6.jpg"/><Relationship Id="rId12" Type="http://schemas.openxmlformats.org/officeDocument/2006/relationships/image" Target="../media/image33.jpg"/><Relationship Id="rId17" Type="http://schemas.openxmlformats.org/officeDocument/2006/relationships/image" Target="../media/image31.png"/><Relationship Id="rId2" Type="http://schemas.microsoft.com/office/2007/relationships/media" Target="../media/media2.mp3"/><Relationship Id="rId16" Type="http://schemas.openxmlformats.org/officeDocument/2006/relationships/image" Target="../media/image30.jpeg"/><Relationship Id="rId1" Type="http://schemas.openxmlformats.org/officeDocument/2006/relationships/audio" Target="NULL" TargetMode="External"/><Relationship Id="rId6" Type="http://schemas.openxmlformats.org/officeDocument/2006/relationships/audio" Target="../media/audio3.wav"/><Relationship Id="rId11" Type="http://schemas.openxmlformats.org/officeDocument/2006/relationships/image" Target="../media/image32.jpg"/><Relationship Id="rId5" Type="http://schemas.openxmlformats.org/officeDocument/2006/relationships/audio" Target="../media/audio2.wav"/><Relationship Id="rId15" Type="http://schemas.openxmlformats.org/officeDocument/2006/relationships/image" Target="../media/image29.jpeg"/><Relationship Id="rId10" Type="http://schemas.openxmlformats.org/officeDocument/2006/relationships/image" Target="../media/image28.png"/><Relationship Id="rId4" Type="http://schemas.openxmlformats.org/officeDocument/2006/relationships/notesSlide" Target="../notesSlides/notesSlide19.xml"/><Relationship Id="rId9" Type="http://schemas.openxmlformats.org/officeDocument/2006/relationships/slide" Target="slide5.xml"/><Relationship Id="rId14" Type="http://schemas.openxmlformats.org/officeDocument/2006/relationships/image" Target="../media/image3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openxmlformats.org/officeDocument/2006/relationships/slide" Target="slide5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jpeg"/><Relationship Id="rId11" Type="http://schemas.openxmlformats.org/officeDocument/2006/relationships/image" Target="../media/image31.png"/><Relationship Id="rId5" Type="http://schemas.openxmlformats.org/officeDocument/2006/relationships/image" Target="../media/image26.jpg"/><Relationship Id="rId10" Type="http://schemas.openxmlformats.org/officeDocument/2006/relationships/image" Target="../media/image30.jpeg"/><Relationship Id="rId4" Type="http://schemas.openxmlformats.org/officeDocument/2006/relationships/audio" Target="../media/audio3.wav"/><Relationship Id="rId9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1.pn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6.jpg"/><Relationship Id="rId12" Type="http://schemas.openxmlformats.org/officeDocument/2006/relationships/image" Target="../media/image29.jpe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28.png"/><Relationship Id="rId5" Type="http://schemas.openxmlformats.org/officeDocument/2006/relationships/audio" Target="../media/audio3.wav"/><Relationship Id="rId10" Type="http://schemas.openxmlformats.org/officeDocument/2006/relationships/slide" Target="slide5.xml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30.jpeg"/><Relationship Id="rId1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openxmlformats.org/officeDocument/2006/relationships/slide" Target="slide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0.jpeg"/><Relationship Id="rId11" Type="http://schemas.openxmlformats.org/officeDocument/2006/relationships/image" Target="../media/image6.png"/><Relationship Id="rId5" Type="http://schemas.openxmlformats.org/officeDocument/2006/relationships/image" Target="../media/image27.jpeg"/><Relationship Id="rId10" Type="http://schemas.openxmlformats.org/officeDocument/2006/relationships/image" Target="../media/image31.png"/><Relationship Id="rId4" Type="http://schemas.openxmlformats.org/officeDocument/2006/relationships/image" Target="../media/image26.jpg"/><Relationship Id="rId9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audio" Target="../media/audio3.wav"/><Relationship Id="rId7" Type="http://schemas.openxmlformats.org/officeDocument/2006/relationships/image" Target="../media/image30.jpe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jpeg"/><Relationship Id="rId11" Type="http://schemas.openxmlformats.org/officeDocument/2006/relationships/image" Target="../media/image31.png"/><Relationship Id="rId5" Type="http://schemas.openxmlformats.org/officeDocument/2006/relationships/image" Target="../media/image26.jpg"/><Relationship Id="rId10" Type="http://schemas.openxmlformats.org/officeDocument/2006/relationships/image" Target="../media/image29.jpeg"/><Relationship Id="rId4" Type="http://schemas.openxmlformats.org/officeDocument/2006/relationships/audio" Target="../media/audio2.wav"/><Relationship Id="rId9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NULL" TargetMode="External"/><Relationship Id="rId7" Type="http://schemas.openxmlformats.org/officeDocument/2006/relationships/image" Target="../media/image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6.png"/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25.gif"/><Relationship Id="rId18" Type="http://schemas.openxmlformats.org/officeDocument/2006/relationships/slide" Target="slide31.xml"/><Relationship Id="rId26" Type="http://schemas.openxmlformats.org/officeDocument/2006/relationships/slide" Target="slide35.xml"/><Relationship Id="rId3" Type="http://schemas.openxmlformats.org/officeDocument/2006/relationships/audio" Target="../media/audio4.wav"/><Relationship Id="rId21" Type="http://schemas.openxmlformats.org/officeDocument/2006/relationships/image" Target="../media/image49.png"/><Relationship Id="rId7" Type="http://schemas.openxmlformats.org/officeDocument/2006/relationships/image" Target="../media/image43.png"/><Relationship Id="rId12" Type="http://schemas.openxmlformats.org/officeDocument/2006/relationships/image" Target="../media/image45.png"/><Relationship Id="rId17" Type="http://schemas.openxmlformats.org/officeDocument/2006/relationships/image" Target="../media/image47.png"/><Relationship Id="rId25" Type="http://schemas.openxmlformats.org/officeDocument/2006/relationships/image" Target="../media/image51.png"/><Relationship Id="rId2" Type="http://schemas.openxmlformats.org/officeDocument/2006/relationships/notesSlide" Target="../notesSlides/notesSlide26.xml"/><Relationship Id="rId16" Type="http://schemas.openxmlformats.org/officeDocument/2006/relationships/slide" Target="slide30.xml"/><Relationship Id="rId20" Type="http://schemas.openxmlformats.org/officeDocument/2006/relationships/slide" Target="slide32.xml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.png"/><Relationship Id="rId11" Type="http://schemas.openxmlformats.org/officeDocument/2006/relationships/image" Target="../media/image23.gif"/><Relationship Id="rId24" Type="http://schemas.openxmlformats.org/officeDocument/2006/relationships/slide" Target="slide34.xml"/><Relationship Id="rId5" Type="http://schemas.openxmlformats.org/officeDocument/2006/relationships/image" Target="../media/image41.png"/><Relationship Id="rId15" Type="http://schemas.openxmlformats.org/officeDocument/2006/relationships/image" Target="../media/image46.png"/><Relationship Id="rId23" Type="http://schemas.openxmlformats.org/officeDocument/2006/relationships/image" Target="../media/image50.png"/><Relationship Id="rId28" Type="http://schemas.openxmlformats.org/officeDocument/2006/relationships/slide" Target="slide36.xml"/><Relationship Id="rId10" Type="http://schemas.openxmlformats.org/officeDocument/2006/relationships/image" Target="../media/image22.gif"/><Relationship Id="rId19" Type="http://schemas.openxmlformats.org/officeDocument/2006/relationships/image" Target="../media/image48.png"/><Relationship Id="rId31" Type="http://schemas.openxmlformats.org/officeDocument/2006/relationships/slide" Target="slide37.xml"/><Relationship Id="rId4" Type="http://schemas.openxmlformats.org/officeDocument/2006/relationships/audio" Target="../media/audio1.wav"/><Relationship Id="rId9" Type="http://schemas.openxmlformats.org/officeDocument/2006/relationships/image" Target="../media/image19.gif"/><Relationship Id="rId14" Type="http://schemas.openxmlformats.org/officeDocument/2006/relationships/slide" Target="slide29.xml"/><Relationship Id="rId22" Type="http://schemas.openxmlformats.org/officeDocument/2006/relationships/slide" Target="slide33.xml"/><Relationship Id="rId27" Type="http://schemas.openxmlformats.org/officeDocument/2006/relationships/image" Target="../media/image52.png"/><Relationship Id="rId30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audio2.wav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6" Type="http://schemas.openxmlformats.org/officeDocument/2006/relationships/slide" Target="slide28.xml"/><Relationship Id="rId11" Type="http://schemas.openxmlformats.org/officeDocument/2006/relationships/image" Target="../media/image40.png"/><Relationship Id="rId5" Type="http://schemas.openxmlformats.org/officeDocument/2006/relationships/image" Target="../media/image41.png"/><Relationship Id="rId10" Type="http://schemas.openxmlformats.org/officeDocument/2006/relationships/image" Target="../media/image57.gif"/><Relationship Id="rId4" Type="http://schemas.openxmlformats.org/officeDocument/2006/relationships/audio" Target="../media/audio3.wav"/><Relationship Id="rId9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2.wav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5.png"/><Relationship Id="rId11" Type="http://schemas.openxmlformats.org/officeDocument/2006/relationships/image" Target="../media/image54.png"/><Relationship Id="rId5" Type="http://schemas.openxmlformats.org/officeDocument/2006/relationships/image" Target="../media/image41.png"/><Relationship Id="rId10" Type="http://schemas.openxmlformats.org/officeDocument/2006/relationships/slide" Target="slide28.xml"/><Relationship Id="rId4" Type="http://schemas.openxmlformats.org/officeDocument/2006/relationships/audio" Target="../media/audio3.wav"/><Relationship Id="rId9" Type="http://schemas.openxmlformats.org/officeDocument/2006/relationships/image" Target="../media/image57.gi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slide" Target="slide28.xml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41.png"/><Relationship Id="rId12" Type="http://schemas.openxmlformats.org/officeDocument/2006/relationships/image" Target="../media/image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3.wav"/><Relationship Id="rId11" Type="http://schemas.openxmlformats.org/officeDocument/2006/relationships/image" Target="../media/image40.png"/><Relationship Id="rId5" Type="http://schemas.openxmlformats.org/officeDocument/2006/relationships/audio" Target="../media/audio2.wav"/><Relationship Id="rId10" Type="http://schemas.openxmlformats.org/officeDocument/2006/relationships/image" Target="../media/image57.gif"/><Relationship Id="rId4" Type="http://schemas.openxmlformats.org/officeDocument/2006/relationships/notesSlide" Target="../notesSlides/notesSlide29.xml"/><Relationship Id="rId9" Type="http://schemas.openxmlformats.org/officeDocument/2006/relationships/image" Target="../media/image56.png"/><Relationship Id="rId1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slide" Target="slide28.xml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41.png"/><Relationship Id="rId12" Type="http://schemas.openxmlformats.org/officeDocument/2006/relationships/image" Target="../media/image4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3.wav"/><Relationship Id="rId11" Type="http://schemas.openxmlformats.org/officeDocument/2006/relationships/image" Target="../media/image40.png"/><Relationship Id="rId5" Type="http://schemas.openxmlformats.org/officeDocument/2006/relationships/audio" Target="../media/audio2.wav"/><Relationship Id="rId10" Type="http://schemas.openxmlformats.org/officeDocument/2006/relationships/image" Target="../media/image57.gif"/><Relationship Id="rId4" Type="http://schemas.openxmlformats.org/officeDocument/2006/relationships/notesSlide" Target="../notesSlides/notesSlide30.xml"/><Relationship Id="rId9" Type="http://schemas.openxmlformats.org/officeDocument/2006/relationships/image" Target="../media/image56.png"/><Relationship Id="rId1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4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41.png"/><Relationship Id="rId12" Type="http://schemas.openxmlformats.org/officeDocument/2006/relationships/slide" Target="slide28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audio3.wav"/><Relationship Id="rId11" Type="http://schemas.openxmlformats.org/officeDocument/2006/relationships/image" Target="../media/image40.png"/><Relationship Id="rId5" Type="http://schemas.openxmlformats.org/officeDocument/2006/relationships/audio" Target="../media/audio2.wav"/><Relationship Id="rId10" Type="http://schemas.openxmlformats.org/officeDocument/2006/relationships/image" Target="../media/image57.gif"/><Relationship Id="rId4" Type="http://schemas.openxmlformats.org/officeDocument/2006/relationships/notesSlide" Target="../notesSlides/notesSlide31.xml"/><Relationship Id="rId9" Type="http://schemas.openxmlformats.org/officeDocument/2006/relationships/image" Target="../media/image56.png"/><Relationship Id="rId1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3.wav"/><Relationship Id="rId7" Type="http://schemas.openxmlformats.org/officeDocument/2006/relationships/image" Target="../media/image57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6.png"/><Relationship Id="rId11" Type="http://schemas.openxmlformats.org/officeDocument/2006/relationships/image" Target="../media/image54.png"/><Relationship Id="rId5" Type="http://schemas.openxmlformats.org/officeDocument/2006/relationships/image" Target="../media/image55.png"/><Relationship Id="rId10" Type="http://schemas.openxmlformats.org/officeDocument/2006/relationships/slide" Target="slide28.xml"/><Relationship Id="rId4" Type="http://schemas.openxmlformats.org/officeDocument/2006/relationships/image" Target="../media/image41.png"/><Relationship Id="rId9" Type="http://schemas.openxmlformats.org/officeDocument/2006/relationships/image" Target="../media/image58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3.wav"/><Relationship Id="rId7" Type="http://schemas.openxmlformats.org/officeDocument/2006/relationships/image" Target="../media/image57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6.png"/><Relationship Id="rId11" Type="http://schemas.openxmlformats.org/officeDocument/2006/relationships/image" Target="../media/image54.png"/><Relationship Id="rId5" Type="http://schemas.openxmlformats.org/officeDocument/2006/relationships/image" Target="../media/image55.png"/><Relationship Id="rId10" Type="http://schemas.openxmlformats.org/officeDocument/2006/relationships/slide" Target="slide28.xml"/><Relationship Id="rId4" Type="http://schemas.openxmlformats.org/officeDocument/2006/relationships/image" Target="../media/image41.png"/><Relationship Id="rId9" Type="http://schemas.openxmlformats.org/officeDocument/2006/relationships/image" Target="../media/image59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54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55.png"/><Relationship Id="rId12" Type="http://schemas.openxmlformats.org/officeDocument/2006/relationships/slide" Target="slide28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1.png"/><Relationship Id="rId11" Type="http://schemas.openxmlformats.org/officeDocument/2006/relationships/image" Target="../media/image4.png"/><Relationship Id="rId5" Type="http://schemas.openxmlformats.org/officeDocument/2006/relationships/audio" Target="../media/audio3.wav"/><Relationship Id="rId10" Type="http://schemas.openxmlformats.org/officeDocument/2006/relationships/image" Target="../media/image40.png"/><Relationship Id="rId4" Type="http://schemas.openxmlformats.org/officeDocument/2006/relationships/audio" Target="../media/audio2.wav"/><Relationship Id="rId9" Type="http://schemas.openxmlformats.org/officeDocument/2006/relationships/image" Target="../media/image57.gi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9"/>
          <p:cNvSpPr/>
          <p:nvPr/>
        </p:nvSpPr>
        <p:spPr>
          <a:xfrm rot="3065205">
            <a:off x="2459811" y="-18631"/>
            <a:ext cx="4346638" cy="4799757"/>
          </a:xfrm>
          <a:custGeom>
            <a:avLst/>
            <a:gdLst/>
            <a:ahLst/>
            <a:cxnLst/>
            <a:rect l="l" t="t" r="r" b="b"/>
            <a:pathLst>
              <a:path w="33162" h="36619" extrusionOk="0">
                <a:moveTo>
                  <a:pt x="15990" y="1"/>
                </a:moveTo>
                <a:cubicBezTo>
                  <a:pt x="14090" y="1"/>
                  <a:pt x="12049" y="393"/>
                  <a:pt x="9879" y="1268"/>
                </a:cubicBezTo>
                <a:cubicBezTo>
                  <a:pt x="9879" y="1268"/>
                  <a:pt x="4727" y="3064"/>
                  <a:pt x="5625" y="10862"/>
                </a:cubicBezTo>
                <a:cubicBezTo>
                  <a:pt x="6381" y="17196"/>
                  <a:pt x="4632" y="18377"/>
                  <a:pt x="2553" y="22111"/>
                </a:cubicBezTo>
                <a:cubicBezTo>
                  <a:pt x="520" y="25845"/>
                  <a:pt x="1" y="34352"/>
                  <a:pt x="10257" y="36290"/>
                </a:cubicBezTo>
                <a:cubicBezTo>
                  <a:pt x="11431" y="36511"/>
                  <a:pt x="12618" y="36618"/>
                  <a:pt x="13802" y="36618"/>
                </a:cubicBezTo>
                <a:cubicBezTo>
                  <a:pt x="22960" y="36618"/>
                  <a:pt x="31890" y="30238"/>
                  <a:pt x="32517" y="21449"/>
                </a:cubicBezTo>
                <a:cubicBezTo>
                  <a:pt x="33161" y="12954"/>
                  <a:pt x="26912" y="1"/>
                  <a:pt x="15990" y="1"/>
                </a:cubicBezTo>
                <a:close/>
              </a:path>
            </a:pathLst>
          </a:custGeom>
          <a:solidFill>
            <a:srgbClr val="FFFFFF">
              <a:alpha val="312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161" name="Google Shape;161;p29"/>
          <p:cNvSpPr txBox="1">
            <a:spLocks noGrp="1"/>
          </p:cNvSpPr>
          <p:nvPr>
            <p:ph type="ctrTitle"/>
          </p:nvPr>
        </p:nvSpPr>
        <p:spPr>
          <a:xfrm>
            <a:off x="1873503" y="936337"/>
            <a:ext cx="5529592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</a:t>
            </a:r>
            <a:r>
              <a:rPr lang="en" dirty="0"/>
              <a:t>nit 6</a:t>
            </a:r>
            <a:br>
              <a:rPr lang="en" dirty="0"/>
            </a:br>
            <a:r>
              <a:rPr lang="en" dirty="0">
                <a:solidFill>
                  <a:schemeClr val="tx2">
                    <a:lumMod val="50000"/>
                  </a:schemeClr>
                </a:solidFill>
              </a:rPr>
              <a:t>DESCRIBING PEOPLE</a:t>
            </a:r>
            <a:endParaRPr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2" name="Google Shape;162;p29"/>
          <p:cNvSpPr txBox="1">
            <a:spLocks noGrp="1"/>
          </p:cNvSpPr>
          <p:nvPr>
            <p:ph type="subTitle" idx="1"/>
          </p:nvPr>
        </p:nvSpPr>
        <p:spPr>
          <a:xfrm>
            <a:off x="311700" y="30627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chemeClr val="accent1"/>
                </a:solidFill>
              </a:rPr>
              <a:t>LESSON 1.1</a:t>
            </a:r>
            <a:endParaRPr sz="2500" b="1" dirty="0">
              <a:solidFill>
                <a:schemeClr val="accent1"/>
              </a:solidFill>
            </a:endParaRPr>
          </a:p>
        </p:txBody>
      </p:sp>
      <p:sp>
        <p:nvSpPr>
          <p:cNvPr id="163" name="Google Shape;163;p29"/>
          <p:cNvSpPr/>
          <p:nvPr/>
        </p:nvSpPr>
        <p:spPr>
          <a:xfrm>
            <a:off x="-184529" y="238375"/>
            <a:ext cx="547036" cy="1501483"/>
          </a:xfrm>
          <a:custGeom>
            <a:avLst/>
            <a:gdLst/>
            <a:ahLst/>
            <a:cxnLst/>
            <a:rect l="l" t="t" r="r" b="b"/>
            <a:pathLst>
              <a:path w="13223" h="36294" extrusionOk="0">
                <a:moveTo>
                  <a:pt x="6612" y="0"/>
                </a:moveTo>
                <a:cubicBezTo>
                  <a:pt x="2961" y="0"/>
                  <a:pt x="1" y="3721"/>
                  <a:pt x="1" y="8309"/>
                </a:cubicBezTo>
                <a:cubicBezTo>
                  <a:pt x="1" y="12675"/>
                  <a:pt x="2680" y="16251"/>
                  <a:pt x="6082" y="16591"/>
                </a:cubicBezTo>
                <a:lnTo>
                  <a:pt x="5704" y="17553"/>
                </a:lnTo>
                <a:lnTo>
                  <a:pt x="6342" y="17553"/>
                </a:lnTo>
                <a:lnTo>
                  <a:pt x="6342" y="36293"/>
                </a:lnTo>
                <a:lnTo>
                  <a:pt x="6637" y="36293"/>
                </a:lnTo>
                <a:lnTo>
                  <a:pt x="6637" y="17553"/>
                </a:lnTo>
                <a:lnTo>
                  <a:pt x="7350" y="17553"/>
                </a:lnTo>
                <a:lnTo>
                  <a:pt x="6851" y="16612"/>
                </a:lnTo>
                <a:cubicBezTo>
                  <a:pt x="10391" y="16453"/>
                  <a:pt x="13222" y="12798"/>
                  <a:pt x="13222" y="8309"/>
                </a:cubicBezTo>
                <a:cubicBezTo>
                  <a:pt x="13222" y="3720"/>
                  <a:pt x="10263" y="0"/>
                  <a:pt x="66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4" name="Google Shape;164;p29"/>
          <p:cNvGrpSpPr/>
          <p:nvPr/>
        </p:nvGrpSpPr>
        <p:grpSpPr>
          <a:xfrm>
            <a:off x="-159449" y="982178"/>
            <a:ext cx="1576357" cy="1716448"/>
            <a:chOff x="1341450" y="867975"/>
            <a:chExt cx="1145775" cy="1247600"/>
          </a:xfrm>
        </p:grpSpPr>
        <p:sp>
          <p:nvSpPr>
            <p:cNvPr id="165" name="Google Shape;165;p29"/>
            <p:cNvSpPr/>
            <p:nvPr/>
          </p:nvSpPr>
          <p:spPr>
            <a:xfrm>
              <a:off x="2101950" y="1045875"/>
              <a:ext cx="352075" cy="124350"/>
            </a:xfrm>
            <a:custGeom>
              <a:avLst/>
              <a:gdLst/>
              <a:ahLst/>
              <a:cxnLst/>
              <a:rect l="l" t="t" r="r" b="b"/>
              <a:pathLst>
                <a:path w="14083" h="4974" extrusionOk="0">
                  <a:moveTo>
                    <a:pt x="14083" y="0"/>
                  </a:moveTo>
                  <a:cubicBezTo>
                    <a:pt x="10191" y="1436"/>
                    <a:pt x="3713" y="1585"/>
                    <a:pt x="1181" y="1585"/>
                  </a:cubicBezTo>
                  <a:cubicBezTo>
                    <a:pt x="513" y="1585"/>
                    <a:pt x="120" y="1575"/>
                    <a:pt x="120" y="1575"/>
                  </a:cubicBezTo>
                  <a:lnTo>
                    <a:pt x="1" y="2487"/>
                  </a:lnTo>
                  <a:cubicBezTo>
                    <a:pt x="177" y="2464"/>
                    <a:pt x="384" y="2453"/>
                    <a:pt x="618" y="2453"/>
                  </a:cubicBezTo>
                  <a:cubicBezTo>
                    <a:pt x="4210" y="2453"/>
                    <a:pt x="14083" y="4973"/>
                    <a:pt x="14083" y="4973"/>
                  </a:cubicBezTo>
                  <a:lnTo>
                    <a:pt x="1408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9"/>
            <p:cNvSpPr/>
            <p:nvPr/>
          </p:nvSpPr>
          <p:spPr>
            <a:xfrm>
              <a:off x="2425725" y="1045875"/>
              <a:ext cx="61500" cy="124350"/>
            </a:xfrm>
            <a:custGeom>
              <a:avLst/>
              <a:gdLst/>
              <a:ahLst/>
              <a:cxnLst/>
              <a:rect l="l" t="t" r="r" b="b"/>
              <a:pathLst>
                <a:path w="2460" h="4974" extrusionOk="0">
                  <a:moveTo>
                    <a:pt x="1230" y="0"/>
                  </a:moveTo>
                  <a:cubicBezTo>
                    <a:pt x="551" y="0"/>
                    <a:pt x="1" y="1113"/>
                    <a:pt x="1" y="2487"/>
                  </a:cubicBezTo>
                  <a:cubicBezTo>
                    <a:pt x="1" y="3860"/>
                    <a:pt x="551" y="4973"/>
                    <a:pt x="1230" y="4973"/>
                  </a:cubicBezTo>
                  <a:cubicBezTo>
                    <a:pt x="1909" y="4973"/>
                    <a:pt x="2459" y="3860"/>
                    <a:pt x="2459" y="2487"/>
                  </a:cubicBezTo>
                  <a:cubicBezTo>
                    <a:pt x="2459" y="1113"/>
                    <a:pt x="1909" y="0"/>
                    <a:pt x="12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9"/>
            <p:cNvSpPr/>
            <p:nvPr/>
          </p:nvSpPr>
          <p:spPr>
            <a:xfrm>
              <a:off x="1871025" y="897600"/>
              <a:ext cx="279000" cy="322950"/>
            </a:xfrm>
            <a:custGeom>
              <a:avLst/>
              <a:gdLst/>
              <a:ahLst/>
              <a:cxnLst/>
              <a:rect l="l" t="t" r="r" b="b"/>
              <a:pathLst>
                <a:path w="11160" h="12918" extrusionOk="0">
                  <a:moveTo>
                    <a:pt x="6359" y="1"/>
                  </a:moveTo>
                  <a:cubicBezTo>
                    <a:pt x="5439" y="1"/>
                    <a:pt x="4522" y="215"/>
                    <a:pt x="3806" y="583"/>
                  </a:cubicBezTo>
                  <a:cubicBezTo>
                    <a:pt x="1465" y="1786"/>
                    <a:pt x="2667" y="4948"/>
                    <a:pt x="2667" y="4948"/>
                  </a:cubicBezTo>
                  <a:cubicBezTo>
                    <a:pt x="2759" y="5693"/>
                    <a:pt x="2973" y="6417"/>
                    <a:pt x="3301" y="7093"/>
                  </a:cubicBezTo>
                  <a:cubicBezTo>
                    <a:pt x="2191" y="7848"/>
                    <a:pt x="1104" y="8644"/>
                    <a:pt x="1" y="9357"/>
                  </a:cubicBezTo>
                  <a:cubicBezTo>
                    <a:pt x="936" y="10508"/>
                    <a:pt x="1930" y="11715"/>
                    <a:pt x="2781" y="12917"/>
                  </a:cubicBezTo>
                  <a:cubicBezTo>
                    <a:pt x="2973" y="12594"/>
                    <a:pt x="3238" y="12290"/>
                    <a:pt x="3482" y="11997"/>
                  </a:cubicBezTo>
                  <a:cubicBezTo>
                    <a:pt x="4046" y="11318"/>
                    <a:pt x="4672" y="10693"/>
                    <a:pt x="5353" y="10129"/>
                  </a:cubicBezTo>
                  <a:cubicBezTo>
                    <a:pt x="5448" y="10050"/>
                    <a:pt x="5551" y="9975"/>
                    <a:pt x="5655" y="9903"/>
                  </a:cubicBezTo>
                  <a:cubicBezTo>
                    <a:pt x="6712" y="10698"/>
                    <a:pt x="7790" y="11129"/>
                    <a:pt x="8423" y="11212"/>
                  </a:cubicBezTo>
                  <a:cubicBezTo>
                    <a:pt x="8464" y="11217"/>
                    <a:pt x="8504" y="11220"/>
                    <a:pt x="8543" y="11220"/>
                  </a:cubicBezTo>
                  <a:cubicBezTo>
                    <a:pt x="9297" y="11220"/>
                    <a:pt x="9669" y="10218"/>
                    <a:pt x="9904" y="8622"/>
                  </a:cubicBezTo>
                  <a:cubicBezTo>
                    <a:pt x="10420" y="8267"/>
                    <a:pt x="10504" y="7536"/>
                    <a:pt x="10081" y="7075"/>
                  </a:cubicBezTo>
                  <a:cubicBezTo>
                    <a:pt x="10089" y="6991"/>
                    <a:pt x="10096" y="6910"/>
                    <a:pt x="10104" y="6825"/>
                  </a:cubicBezTo>
                  <a:cubicBezTo>
                    <a:pt x="10116" y="6825"/>
                    <a:pt x="10127" y="6826"/>
                    <a:pt x="10139" y="6826"/>
                  </a:cubicBezTo>
                  <a:cubicBezTo>
                    <a:pt x="10145" y="6826"/>
                    <a:pt x="10151" y="6826"/>
                    <a:pt x="10158" y="6825"/>
                  </a:cubicBezTo>
                  <a:cubicBezTo>
                    <a:pt x="10423" y="6807"/>
                    <a:pt x="10964" y="6745"/>
                    <a:pt x="11053" y="6451"/>
                  </a:cubicBezTo>
                  <a:cubicBezTo>
                    <a:pt x="11159" y="6101"/>
                    <a:pt x="10729" y="5855"/>
                    <a:pt x="10544" y="5618"/>
                  </a:cubicBezTo>
                  <a:cubicBezTo>
                    <a:pt x="10412" y="5445"/>
                    <a:pt x="10310" y="5250"/>
                    <a:pt x="10245" y="5043"/>
                  </a:cubicBezTo>
                  <a:cubicBezTo>
                    <a:pt x="10270" y="4702"/>
                    <a:pt x="10295" y="4355"/>
                    <a:pt x="10322" y="4000"/>
                  </a:cubicBezTo>
                  <a:cubicBezTo>
                    <a:pt x="10542" y="1101"/>
                    <a:pt x="8445" y="1"/>
                    <a:pt x="6359" y="1"/>
                  </a:cubicBezTo>
                  <a:close/>
                </a:path>
              </a:pathLst>
            </a:custGeom>
            <a:solidFill>
              <a:srgbClr val="F4B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9"/>
            <p:cNvSpPr/>
            <p:nvPr/>
          </p:nvSpPr>
          <p:spPr>
            <a:xfrm>
              <a:off x="1870075" y="867975"/>
              <a:ext cx="283525" cy="256175"/>
            </a:xfrm>
            <a:custGeom>
              <a:avLst/>
              <a:gdLst/>
              <a:ahLst/>
              <a:cxnLst/>
              <a:rect l="l" t="t" r="r" b="b"/>
              <a:pathLst>
                <a:path w="11341" h="10247" extrusionOk="0">
                  <a:moveTo>
                    <a:pt x="6452" y="1"/>
                  </a:moveTo>
                  <a:cubicBezTo>
                    <a:pt x="6098" y="1"/>
                    <a:pt x="5720" y="29"/>
                    <a:pt x="5315" y="92"/>
                  </a:cubicBezTo>
                  <a:cubicBezTo>
                    <a:pt x="47" y="898"/>
                    <a:pt x="807" y="3128"/>
                    <a:pt x="0" y="8823"/>
                  </a:cubicBezTo>
                  <a:lnTo>
                    <a:pt x="6928" y="10246"/>
                  </a:lnTo>
                  <a:lnTo>
                    <a:pt x="6928" y="4802"/>
                  </a:lnTo>
                  <a:lnTo>
                    <a:pt x="11340" y="4125"/>
                  </a:lnTo>
                  <a:cubicBezTo>
                    <a:pt x="11340" y="4125"/>
                    <a:pt x="10694" y="1"/>
                    <a:pt x="64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9"/>
            <p:cNvSpPr/>
            <p:nvPr/>
          </p:nvSpPr>
          <p:spPr>
            <a:xfrm>
              <a:off x="2243150" y="1049550"/>
              <a:ext cx="106625" cy="162300"/>
            </a:xfrm>
            <a:custGeom>
              <a:avLst/>
              <a:gdLst/>
              <a:ahLst/>
              <a:cxnLst/>
              <a:rect l="l" t="t" r="r" b="b"/>
              <a:pathLst>
                <a:path w="4265" h="6492" extrusionOk="0">
                  <a:moveTo>
                    <a:pt x="1126" y="1"/>
                  </a:moveTo>
                  <a:cubicBezTo>
                    <a:pt x="907" y="1"/>
                    <a:pt x="921" y="302"/>
                    <a:pt x="921" y="302"/>
                  </a:cubicBezTo>
                  <a:lnTo>
                    <a:pt x="921" y="1231"/>
                  </a:lnTo>
                  <a:cubicBezTo>
                    <a:pt x="919" y="1470"/>
                    <a:pt x="921" y="1626"/>
                    <a:pt x="921" y="1626"/>
                  </a:cubicBezTo>
                  <a:cubicBezTo>
                    <a:pt x="855" y="998"/>
                    <a:pt x="385" y="435"/>
                    <a:pt x="154" y="435"/>
                  </a:cubicBezTo>
                  <a:cubicBezTo>
                    <a:pt x="56" y="435"/>
                    <a:pt x="0" y="537"/>
                    <a:pt x="38" y="780"/>
                  </a:cubicBezTo>
                  <a:cubicBezTo>
                    <a:pt x="163" y="1592"/>
                    <a:pt x="95" y="3411"/>
                    <a:pt x="95" y="3411"/>
                  </a:cubicBezTo>
                  <a:lnTo>
                    <a:pt x="1484" y="6492"/>
                  </a:lnTo>
                  <a:lnTo>
                    <a:pt x="3595" y="6304"/>
                  </a:lnTo>
                  <a:cubicBezTo>
                    <a:pt x="4265" y="4896"/>
                    <a:pt x="4237" y="2088"/>
                    <a:pt x="4064" y="715"/>
                  </a:cubicBezTo>
                  <a:cubicBezTo>
                    <a:pt x="4039" y="464"/>
                    <a:pt x="3909" y="378"/>
                    <a:pt x="3778" y="378"/>
                  </a:cubicBezTo>
                  <a:cubicBezTo>
                    <a:pt x="3683" y="378"/>
                    <a:pt x="3586" y="424"/>
                    <a:pt x="3529" y="486"/>
                  </a:cubicBezTo>
                  <a:cubicBezTo>
                    <a:pt x="3435" y="589"/>
                    <a:pt x="3107" y="656"/>
                    <a:pt x="2751" y="656"/>
                  </a:cubicBezTo>
                  <a:cubicBezTo>
                    <a:pt x="2596" y="656"/>
                    <a:pt x="2437" y="643"/>
                    <a:pt x="2288" y="615"/>
                  </a:cubicBezTo>
                  <a:cubicBezTo>
                    <a:pt x="1796" y="525"/>
                    <a:pt x="1734" y="265"/>
                    <a:pt x="1317" y="56"/>
                  </a:cubicBezTo>
                  <a:cubicBezTo>
                    <a:pt x="1239" y="17"/>
                    <a:pt x="1176" y="1"/>
                    <a:pt x="1126" y="1"/>
                  </a:cubicBezTo>
                  <a:close/>
                </a:path>
              </a:pathLst>
            </a:custGeom>
            <a:solidFill>
              <a:srgbClr val="F4B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9"/>
            <p:cNvSpPr/>
            <p:nvPr/>
          </p:nvSpPr>
          <p:spPr>
            <a:xfrm>
              <a:off x="1819500" y="1419750"/>
              <a:ext cx="210425" cy="656475"/>
            </a:xfrm>
            <a:custGeom>
              <a:avLst/>
              <a:gdLst/>
              <a:ahLst/>
              <a:cxnLst/>
              <a:rect l="l" t="t" r="r" b="b"/>
              <a:pathLst>
                <a:path w="8417" h="26259" extrusionOk="0">
                  <a:moveTo>
                    <a:pt x="5564" y="0"/>
                  </a:moveTo>
                  <a:lnTo>
                    <a:pt x="1" y="24390"/>
                  </a:lnTo>
                  <a:lnTo>
                    <a:pt x="7038" y="26259"/>
                  </a:lnTo>
                  <a:lnTo>
                    <a:pt x="84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9"/>
            <p:cNvSpPr/>
            <p:nvPr/>
          </p:nvSpPr>
          <p:spPr>
            <a:xfrm>
              <a:off x="1341450" y="1121000"/>
              <a:ext cx="1143625" cy="994575"/>
            </a:xfrm>
            <a:custGeom>
              <a:avLst/>
              <a:gdLst/>
              <a:ahLst/>
              <a:cxnLst/>
              <a:rect l="l" t="t" r="r" b="b"/>
              <a:pathLst>
                <a:path w="45745" h="39783" extrusionOk="0">
                  <a:moveTo>
                    <a:pt x="16523" y="0"/>
                  </a:moveTo>
                  <a:cubicBezTo>
                    <a:pt x="16491" y="0"/>
                    <a:pt x="16458" y="3"/>
                    <a:pt x="16425" y="3"/>
                  </a:cubicBezTo>
                  <a:cubicBezTo>
                    <a:pt x="16394" y="3"/>
                    <a:pt x="16365" y="4"/>
                    <a:pt x="16334" y="5"/>
                  </a:cubicBezTo>
                  <a:cubicBezTo>
                    <a:pt x="7312" y="189"/>
                    <a:pt x="1" y="16670"/>
                    <a:pt x="1" y="16670"/>
                  </a:cubicBezTo>
                  <a:lnTo>
                    <a:pt x="1" y="39783"/>
                  </a:lnTo>
                  <a:cubicBezTo>
                    <a:pt x="10958" y="39783"/>
                    <a:pt x="19209" y="29509"/>
                    <a:pt x="23702" y="22867"/>
                  </a:cubicBezTo>
                  <a:cubicBezTo>
                    <a:pt x="25607" y="23948"/>
                    <a:pt x="30852" y="27522"/>
                    <a:pt x="33250" y="28051"/>
                  </a:cubicBezTo>
                  <a:cubicBezTo>
                    <a:pt x="33875" y="28189"/>
                    <a:pt x="34455" y="28254"/>
                    <a:pt x="34995" y="28254"/>
                  </a:cubicBezTo>
                  <a:cubicBezTo>
                    <a:pt x="45744" y="28254"/>
                    <a:pt x="40127" y="2230"/>
                    <a:pt x="40127" y="2230"/>
                  </a:cubicBezTo>
                  <a:lnTo>
                    <a:pt x="40127" y="2230"/>
                  </a:lnTo>
                  <a:lnTo>
                    <a:pt x="36881" y="2426"/>
                  </a:lnTo>
                  <a:cubicBezTo>
                    <a:pt x="37076" y="5972"/>
                    <a:pt x="32290" y="13540"/>
                    <a:pt x="32290" y="13540"/>
                  </a:cubicBezTo>
                  <a:cubicBezTo>
                    <a:pt x="32290" y="13540"/>
                    <a:pt x="26306" y="4635"/>
                    <a:pt x="20472" y="1277"/>
                  </a:cubicBezTo>
                  <a:cubicBezTo>
                    <a:pt x="19335" y="486"/>
                    <a:pt x="18028" y="8"/>
                    <a:pt x="165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9"/>
            <p:cNvSpPr/>
            <p:nvPr/>
          </p:nvSpPr>
          <p:spPr>
            <a:xfrm>
              <a:off x="1749800" y="1055200"/>
              <a:ext cx="339100" cy="268625"/>
            </a:xfrm>
            <a:custGeom>
              <a:avLst/>
              <a:gdLst/>
              <a:ahLst/>
              <a:cxnLst/>
              <a:rect l="l" t="t" r="r" b="b"/>
              <a:pathLst>
                <a:path w="13564" h="10745" extrusionOk="0">
                  <a:moveTo>
                    <a:pt x="1393" y="1"/>
                  </a:moveTo>
                  <a:cubicBezTo>
                    <a:pt x="861" y="1"/>
                    <a:pt x="1025" y="666"/>
                    <a:pt x="1025" y="666"/>
                  </a:cubicBezTo>
                  <a:cubicBezTo>
                    <a:pt x="975" y="1994"/>
                    <a:pt x="0" y="2637"/>
                    <a:pt x="0" y="2637"/>
                  </a:cubicBezTo>
                  <a:lnTo>
                    <a:pt x="11762" y="10745"/>
                  </a:lnTo>
                  <a:cubicBezTo>
                    <a:pt x="11762" y="10745"/>
                    <a:pt x="11794" y="8484"/>
                    <a:pt x="12679" y="7796"/>
                  </a:cubicBezTo>
                  <a:cubicBezTo>
                    <a:pt x="13564" y="7107"/>
                    <a:pt x="13564" y="6272"/>
                    <a:pt x="13564" y="6272"/>
                  </a:cubicBezTo>
                  <a:cubicBezTo>
                    <a:pt x="13564" y="6272"/>
                    <a:pt x="2303" y="174"/>
                    <a:pt x="1566" y="20"/>
                  </a:cubicBezTo>
                  <a:cubicBezTo>
                    <a:pt x="1502" y="7"/>
                    <a:pt x="1444" y="1"/>
                    <a:pt x="13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3" name="Google Shape;173;p29"/>
          <p:cNvGrpSpPr/>
          <p:nvPr/>
        </p:nvGrpSpPr>
        <p:grpSpPr>
          <a:xfrm>
            <a:off x="-352384" y="1859621"/>
            <a:ext cx="1769279" cy="1718305"/>
            <a:chOff x="1129675" y="2289025"/>
            <a:chExt cx="1286000" cy="1248950"/>
          </a:xfrm>
        </p:grpSpPr>
        <p:sp>
          <p:nvSpPr>
            <p:cNvPr id="174" name="Google Shape;174;p29"/>
            <p:cNvSpPr/>
            <p:nvPr/>
          </p:nvSpPr>
          <p:spPr>
            <a:xfrm>
              <a:off x="2176675" y="2551850"/>
              <a:ext cx="181250" cy="196300"/>
            </a:xfrm>
            <a:custGeom>
              <a:avLst/>
              <a:gdLst/>
              <a:ahLst/>
              <a:cxnLst/>
              <a:rect l="l" t="t" r="r" b="b"/>
              <a:pathLst>
                <a:path w="7250" h="7852" extrusionOk="0">
                  <a:moveTo>
                    <a:pt x="5610" y="1"/>
                  </a:moveTo>
                  <a:cubicBezTo>
                    <a:pt x="5142" y="1"/>
                    <a:pt x="3205" y="2113"/>
                    <a:pt x="3205" y="2113"/>
                  </a:cubicBezTo>
                  <a:cubicBezTo>
                    <a:pt x="3678" y="1494"/>
                    <a:pt x="3680" y="554"/>
                    <a:pt x="3408" y="554"/>
                  </a:cubicBezTo>
                  <a:cubicBezTo>
                    <a:pt x="3336" y="554"/>
                    <a:pt x="3245" y="620"/>
                    <a:pt x="3138" y="776"/>
                  </a:cubicBezTo>
                  <a:cubicBezTo>
                    <a:pt x="2627" y="1517"/>
                    <a:pt x="1207" y="2916"/>
                    <a:pt x="1207" y="2916"/>
                  </a:cubicBezTo>
                  <a:lnTo>
                    <a:pt x="1" y="6416"/>
                  </a:lnTo>
                  <a:lnTo>
                    <a:pt x="1824" y="7852"/>
                  </a:lnTo>
                  <a:cubicBezTo>
                    <a:pt x="3950" y="7024"/>
                    <a:pt x="6959" y="3272"/>
                    <a:pt x="6831" y="2966"/>
                  </a:cubicBezTo>
                  <a:cubicBezTo>
                    <a:pt x="6808" y="2912"/>
                    <a:pt x="6768" y="2890"/>
                    <a:pt x="6717" y="2890"/>
                  </a:cubicBezTo>
                  <a:cubicBezTo>
                    <a:pt x="6476" y="2890"/>
                    <a:pt x="5995" y="3376"/>
                    <a:pt x="5995" y="3376"/>
                  </a:cubicBezTo>
                  <a:cubicBezTo>
                    <a:pt x="5995" y="3376"/>
                    <a:pt x="7249" y="1706"/>
                    <a:pt x="7017" y="1292"/>
                  </a:cubicBezTo>
                  <a:cubicBezTo>
                    <a:pt x="6992" y="1248"/>
                    <a:pt x="6954" y="1228"/>
                    <a:pt x="6907" y="1228"/>
                  </a:cubicBezTo>
                  <a:cubicBezTo>
                    <a:pt x="6519" y="1228"/>
                    <a:pt x="5488" y="2581"/>
                    <a:pt x="5488" y="2581"/>
                  </a:cubicBezTo>
                  <a:cubicBezTo>
                    <a:pt x="5488" y="2581"/>
                    <a:pt x="6926" y="428"/>
                    <a:pt x="6596" y="131"/>
                  </a:cubicBezTo>
                  <a:cubicBezTo>
                    <a:pt x="6574" y="111"/>
                    <a:pt x="6546" y="101"/>
                    <a:pt x="6514" y="101"/>
                  </a:cubicBezTo>
                  <a:cubicBezTo>
                    <a:pt x="6098" y="101"/>
                    <a:pt x="4975" y="1716"/>
                    <a:pt x="4892" y="1836"/>
                  </a:cubicBezTo>
                  <a:lnTo>
                    <a:pt x="4892" y="1836"/>
                  </a:lnTo>
                  <a:cubicBezTo>
                    <a:pt x="4972" y="1721"/>
                    <a:pt x="5994" y="217"/>
                    <a:pt x="5665" y="15"/>
                  </a:cubicBezTo>
                  <a:cubicBezTo>
                    <a:pt x="5650" y="5"/>
                    <a:pt x="5632" y="1"/>
                    <a:pt x="5610" y="1"/>
                  </a:cubicBezTo>
                  <a:close/>
                </a:path>
              </a:pathLst>
            </a:custGeom>
            <a:solidFill>
              <a:srgbClr val="DB8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9"/>
            <p:cNvSpPr/>
            <p:nvPr/>
          </p:nvSpPr>
          <p:spPr>
            <a:xfrm>
              <a:off x="1407725" y="2641875"/>
              <a:ext cx="834925" cy="612725"/>
            </a:xfrm>
            <a:custGeom>
              <a:avLst/>
              <a:gdLst/>
              <a:ahLst/>
              <a:cxnLst/>
              <a:rect l="l" t="t" r="r" b="b"/>
              <a:pathLst>
                <a:path w="33397" h="24509" extrusionOk="0">
                  <a:moveTo>
                    <a:pt x="8036" y="0"/>
                  </a:moveTo>
                  <a:cubicBezTo>
                    <a:pt x="5980" y="0"/>
                    <a:pt x="3958" y="1049"/>
                    <a:pt x="2827" y="2992"/>
                  </a:cubicBezTo>
                  <a:lnTo>
                    <a:pt x="1400" y="5440"/>
                  </a:lnTo>
                  <a:cubicBezTo>
                    <a:pt x="0" y="7847"/>
                    <a:pt x="433" y="10896"/>
                    <a:pt x="2446" y="12820"/>
                  </a:cubicBezTo>
                  <a:cubicBezTo>
                    <a:pt x="7083" y="17250"/>
                    <a:pt x="15242" y="24508"/>
                    <a:pt x="18922" y="24508"/>
                  </a:cubicBezTo>
                  <a:cubicBezTo>
                    <a:pt x="19199" y="24508"/>
                    <a:pt x="19451" y="24467"/>
                    <a:pt x="19674" y="24380"/>
                  </a:cubicBezTo>
                  <a:cubicBezTo>
                    <a:pt x="24157" y="22635"/>
                    <a:pt x="33397" y="4409"/>
                    <a:pt x="33397" y="4409"/>
                  </a:cubicBezTo>
                  <a:lnTo>
                    <a:pt x="30945" y="1496"/>
                  </a:lnTo>
                  <a:lnTo>
                    <a:pt x="20938" y="10541"/>
                  </a:lnTo>
                  <a:cubicBezTo>
                    <a:pt x="20938" y="10541"/>
                    <a:pt x="20053" y="8929"/>
                    <a:pt x="16211" y="5217"/>
                  </a:cubicBezTo>
                  <a:cubicBezTo>
                    <a:pt x="14893" y="3944"/>
                    <a:pt x="13336" y="2599"/>
                    <a:pt x="11852" y="1375"/>
                  </a:cubicBezTo>
                  <a:cubicBezTo>
                    <a:pt x="10724" y="444"/>
                    <a:pt x="9373" y="0"/>
                    <a:pt x="80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9"/>
            <p:cNvSpPr/>
            <p:nvPr/>
          </p:nvSpPr>
          <p:spPr>
            <a:xfrm>
              <a:off x="1607700" y="2359500"/>
              <a:ext cx="245650" cy="341300"/>
            </a:xfrm>
            <a:custGeom>
              <a:avLst/>
              <a:gdLst/>
              <a:ahLst/>
              <a:cxnLst/>
              <a:rect l="l" t="t" r="r" b="b"/>
              <a:pathLst>
                <a:path w="9826" h="13652" extrusionOk="0">
                  <a:moveTo>
                    <a:pt x="5265" y="0"/>
                  </a:moveTo>
                  <a:cubicBezTo>
                    <a:pt x="3668" y="0"/>
                    <a:pt x="1772" y="444"/>
                    <a:pt x="1076" y="1794"/>
                  </a:cubicBezTo>
                  <a:cubicBezTo>
                    <a:pt x="0" y="3886"/>
                    <a:pt x="737" y="6821"/>
                    <a:pt x="2347" y="8411"/>
                  </a:cubicBezTo>
                  <a:cubicBezTo>
                    <a:pt x="2363" y="8405"/>
                    <a:pt x="2377" y="8401"/>
                    <a:pt x="2390" y="8401"/>
                  </a:cubicBezTo>
                  <a:cubicBezTo>
                    <a:pt x="2537" y="8401"/>
                    <a:pt x="2512" y="8804"/>
                    <a:pt x="2489" y="8894"/>
                  </a:cubicBezTo>
                  <a:cubicBezTo>
                    <a:pt x="2432" y="9124"/>
                    <a:pt x="2335" y="9393"/>
                    <a:pt x="2268" y="9616"/>
                  </a:cubicBezTo>
                  <a:cubicBezTo>
                    <a:pt x="1934" y="10702"/>
                    <a:pt x="666" y="11160"/>
                    <a:pt x="371" y="11578"/>
                  </a:cubicBezTo>
                  <a:lnTo>
                    <a:pt x="4928" y="13651"/>
                  </a:lnTo>
                  <a:cubicBezTo>
                    <a:pt x="5567" y="12530"/>
                    <a:pt x="6413" y="9899"/>
                    <a:pt x="7658" y="9374"/>
                  </a:cubicBezTo>
                  <a:cubicBezTo>
                    <a:pt x="8256" y="9123"/>
                    <a:pt x="8858" y="9172"/>
                    <a:pt x="9341" y="8695"/>
                  </a:cubicBezTo>
                  <a:cubicBezTo>
                    <a:pt x="9728" y="8314"/>
                    <a:pt x="9825" y="7797"/>
                    <a:pt x="9796" y="7276"/>
                  </a:cubicBezTo>
                  <a:cubicBezTo>
                    <a:pt x="9749" y="6466"/>
                    <a:pt x="9220" y="5952"/>
                    <a:pt x="8856" y="5317"/>
                  </a:cubicBezTo>
                  <a:cubicBezTo>
                    <a:pt x="9141" y="5245"/>
                    <a:pt x="9425" y="5115"/>
                    <a:pt x="9512" y="4891"/>
                  </a:cubicBezTo>
                  <a:cubicBezTo>
                    <a:pt x="9703" y="4392"/>
                    <a:pt x="8927" y="4021"/>
                    <a:pt x="8506" y="3604"/>
                  </a:cubicBezTo>
                  <a:cubicBezTo>
                    <a:pt x="8514" y="3449"/>
                    <a:pt x="8525" y="3297"/>
                    <a:pt x="8538" y="3152"/>
                  </a:cubicBezTo>
                  <a:cubicBezTo>
                    <a:pt x="8591" y="2553"/>
                    <a:pt x="8784" y="1962"/>
                    <a:pt x="8552" y="1358"/>
                  </a:cubicBezTo>
                  <a:cubicBezTo>
                    <a:pt x="8188" y="412"/>
                    <a:pt x="7272" y="200"/>
                    <a:pt x="6370" y="74"/>
                  </a:cubicBezTo>
                  <a:cubicBezTo>
                    <a:pt x="6035" y="27"/>
                    <a:pt x="5659" y="0"/>
                    <a:pt x="5265" y="0"/>
                  </a:cubicBezTo>
                  <a:close/>
                </a:path>
              </a:pathLst>
            </a:custGeom>
            <a:solidFill>
              <a:srgbClr val="F4B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9"/>
            <p:cNvSpPr/>
            <p:nvPr/>
          </p:nvSpPr>
          <p:spPr>
            <a:xfrm>
              <a:off x="1733500" y="2590525"/>
              <a:ext cx="74325" cy="61025"/>
            </a:xfrm>
            <a:custGeom>
              <a:avLst/>
              <a:gdLst/>
              <a:ahLst/>
              <a:cxnLst/>
              <a:rect l="l" t="t" r="r" b="b"/>
              <a:pathLst>
                <a:path w="2973" h="2441" extrusionOk="0">
                  <a:moveTo>
                    <a:pt x="2782" y="0"/>
                  </a:moveTo>
                  <a:cubicBezTo>
                    <a:pt x="2291" y="0"/>
                    <a:pt x="1712" y="184"/>
                    <a:pt x="1264" y="292"/>
                  </a:cubicBezTo>
                  <a:cubicBezTo>
                    <a:pt x="825" y="398"/>
                    <a:pt x="396" y="538"/>
                    <a:pt x="1" y="722"/>
                  </a:cubicBezTo>
                  <a:cubicBezTo>
                    <a:pt x="483" y="1162"/>
                    <a:pt x="645" y="1819"/>
                    <a:pt x="838" y="2440"/>
                  </a:cubicBezTo>
                  <a:cubicBezTo>
                    <a:pt x="1326" y="1433"/>
                    <a:pt x="1909" y="435"/>
                    <a:pt x="2626" y="133"/>
                  </a:cubicBezTo>
                  <a:cubicBezTo>
                    <a:pt x="2739" y="87"/>
                    <a:pt x="2855" y="48"/>
                    <a:pt x="2972" y="17"/>
                  </a:cubicBezTo>
                  <a:cubicBezTo>
                    <a:pt x="2970" y="14"/>
                    <a:pt x="2969" y="11"/>
                    <a:pt x="2966" y="10"/>
                  </a:cubicBezTo>
                  <a:cubicBezTo>
                    <a:pt x="2907" y="3"/>
                    <a:pt x="2845" y="0"/>
                    <a:pt x="2782" y="0"/>
                  </a:cubicBezTo>
                  <a:close/>
                </a:path>
              </a:pathLst>
            </a:custGeom>
            <a:solidFill>
              <a:srgbClr val="DB8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9"/>
            <p:cNvSpPr/>
            <p:nvPr/>
          </p:nvSpPr>
          <p:spPr>
            <a:xfrm>
              <a:off x="1590450" y="2289025"/>
              <a:ext cx="289475" cy="301150"/>
            </a:xfrm>
            <a:custGeom>
              <a:avLst/>
              <a:gdLst/>
              <a:ahLst/>
              <a:cxnLst/>
              <a:rect l="l" t="t" r="r" b="b"/>
              <a:pathLst>
                <a:path w="11579" h="12046" extrusionOk="0">
                  <a:moveTo>
                    <a:pt x="9861" y="1"/>
                  </a:moveTo>
                  <a:cubicBezTo>
                    <a:pt x="9313" y="1"/>
                    <a:pt x="8691" y="525"/>
                    <a:pt x="8219" y="698"/>
                  </a:cubicBezTo>
                  <a:cubicBezTo>
                    <a:pt x="7656" y="904"/>
                    <a:pt x="7065" y="935"/>
                    <a:pt x="6449" y="935"/>
                  </a:cubicBezTo>
                  <a:cubicBezTo>
                    <a:pt x="6178" y="935"/>
                    <a:pt x="5903" y="929"/>
                    <a:pt x="5622" y="929"/>
                  </a:cubicBezTo>
                  <a:cubicBezTo>
                    <a:pt x="4808" y="929"/>
                    <a:pt x="3954" y="980"/>
                    <a:pt x="3065" y="1379"/>
                  </a:cubicBezTo>
                  <a:cubicBezTo>
                    <a:pt x="1164" y="2232"/>
                    <a:pt x="370" y="3499"/>
                    <a:pt x="195" y="5511"/>
                  </a:cubicBezTo>
                  <a:cubicBezTo>
                    <a:pt x="0" y="7752"/>
                    <a:pt x="593" y="9572"/>
                    <a:pt x="2058" y="11163"/>
                  </a:cubicBezTo>
                  <a:cubicBezTo>
                    <a:pt x="1556" y="11781"/>
                    <a:pt x="2053" y="12046"/>
                    <a:pt x="2614" y="12046"/>
                  </a:cubicBezTo>
                  <a:cubicBezTo>
                    <a:pt x="2840" y="12046"/>
                    <a:pt x="3077" y="12002"/>
                    <a:pt x="3262" y="11922"/>
                  </a:cubicBezTo>
                  <a:cubicBezTo>
                    <a:pt x="3960" y="11618"/>
                    <a:pt x="4575" y="10896"/>
                    <a:pt x="4445" y="10089"/>
                  </a:cubicBezTo>
                  <a:cubicBezTo>
                    <a:pt x="3797" y="10046"/>
                    <a:pt x="2861" y="9196"/>
                    <a:pt x="3282" y="8239"/>
                  </a:cubicBezTo>
                  <a:cubicBezTo>
                    <a:pt x="3472" y="7807"/>
                    <a:pt x="3810" y="7627"/>
                    <a:pt x="4170" y="7627"/>
                  </a:cubicBezTo>
                  <a:cubicBezTo>
                    <a:pt x="4678" y="7627"/>
                    <a:pt x="5230" y="7985"/>
                    <a:pt x="5472" y="8499"/>
                  </a:cubicBezTo>
                  <a:cubicBezTo>
                    <a:pt x="6596" y="7568"/>
                    <a:pt x="6362" y="6699"/>
                    <a:pt x="6349" y="5433"/>
                  </a:cubicBezTo>
                  <a:cubicBezTo>
                    <a:pt x="6817" y="5198"/>
                    <a:pt x="7348" y="5167"/>
                    <a:pt x="7891" y="5167"/>
                  </a:cubicBezTo>
                  <a:cubicBezTo>
                    <a:pt x="8083" y="5167"/>
                    <a:pt x="8277" y="5171"/>
                    <a:pt x="8470" y="5171"/>
                  </a:cubicBezTo>
                  <a:cubicBezTo>
                    <a:pt x="9062" y="5171"/>
                    <a:pt x="9647" y="5135"/>
                    <a:pt x="10163" y="4841"/>
                  </a:cubicBezTo>
                  <a:cubicBezTo>
                    <a:pt x="11204" y="4248"/>
                    <a:pt x="11578" y="2477"/>
                    <a:pt x="10076" y="2477"/>
                  </a:cubicBezTo>
                  <a:cubicBezTo>
                    <a:pt x="10397" y="1801"/>
                    <a:pt x="11188" y="614"/>
                    <a:pt x="10207" y="85"/>
                  </a:cubicBezTo>
                  <a:cubicBezTo>
                    <a:pt x="10097" y="26"/>
                    <a:pt x="9981" y="1"/>
                    <a:pt x="98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9"/>
            <p:cNvSpPr/>
            <p:nvPr/>
          </p:nvSpPr>
          <p:spPr>
            <a:xfrm>
              <a:off x="1791675" y="2509600"/>
              <a:ext cx="38125" cy="23425"/>
            </a:xfrm>
            <a:custGeom>
              <a:avLst/>
              <a:gdLst/>
              <a:ahLst/>
              <a:cxnLst/>
              <a:rect l="l" t="t" r="r" b="b"/>
              <a:pathLst>
                <a:path w="1525" h="937" extrusionOk="0">
                  <a:moveTo>
                    <a:pt x="1" y="0"/>
                  </a:moveTo>
                  <a:cubicBezTo>
                    <a:pt x="1" y="0"/>
                    <a:pt x="375" y="937"/>
                    <a:pt x="1078" y="937"/>
                  </a:cubicBezTo>
                  <a:cubicBezTo>
                    <a:pt x="1096" y="937"/>
                    <a:pt x="1113" y="936"/>
                    <a:pt x="1131" y="935"/>
                  </a:cubicBezTo>
                  <a:lnTo>
                    <a:pt x="15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9"/>
            <p:cNvSpPr/>
            <p:nvPr/>
          </p:nvSpPr>
          <p:spPr>
            <a:xfrm>
              <a:off x="2251550" y="2530550"/>
              <a:ext cx="164125" cy="207600"/>
            </a:xfrm>
            <a:custGeom>
              <a:avLst/>
              <a:gdLst/>
              <a:ahLst/>
              <a:cxnLst/>
              <a:rect l="l" t="t" r="r" b="b"/>
              <a:pathLst>
                <a:path w="6565" h="8304" extrusionOk="0">
                  <a:moveTo>
                    <a:pt x="5642" y="1"/>
                  </a:moveTo>
                  <a:cubicBezTo>
                    <a:pt x="5239" y="1"/>
                    <a:pt x="4308" y="1814"/>
                    <a:pt x="4245" y="1938"/>
                  </a:cubicBezTo>
                  <a:lnTo>
                    <a:pt x="4245" y="1938"/>
                  </a:lnTo>
                  <a:cubicBezTo>
                    <a:pt x="4304" y="1820"/>
                    <a:pt x="5125" y="186"/>
                    <a:pt x="4771" y="28"/>
                  </a:cubicBezTo>
                  <a:cubicBezTo>
                    <a:pt x="4759" y="23"/>
                    <a:pt x="4747" y="21"/>
                    <a:pt x="4733" y="21"/>
                  </a:cubicBezTo>
                  <a:cubicBezTo>
                    <a:pt x="4295" y="21"/>
                    <a:pt x="2611" y="2433"/>
                    <a:pt x="2611" y="2433"/>
                  </a:cubicBezTo>
                  <a:cubicBezTo>
                    <a:pt x="2989" y="1770"/>
                    <a:pt x="2879" y="861"/>
                    <a:pt x="2620" y="861"/>
                  </a:cubicBezTo>
                  <a:cubicBezTo>
                    <a:pt x="2545" y="861"/>
                    <a:pt x="2457" y="937"/>
                    <a:pt x="2366" y="1117"/>
                  </a:cubicBezTo>
                  <a:cubicBezTo>
                    <a:pt x="1958" y="1920"/>
                    <a:pt x="735" y="3494"/>
                    <a:pt x="735" y="3494"/>
                  </a:cubicBezTo>
                  <a:lnTo>
                    <a:pt x="1" y="7122"/>
                  </a:lnTo>
                  <a:lnTo>
                    <a:pt x="1999" y="8304"/>
                  </a:lnTo>
                  <a:cubicBezTo>
                    <a:pt x="3997" y="7203"/>
                    <a:pt x="6483" y="3085"/>
                    <a:pt x="6316" y="2800"/>
                  </a:cubicBezTo>
                  <a:cubicBezTo>
                    <a:pt x="6291" y="2757"/>
                    <a:pt x="6256" y="2739"/>
                    <a:pt x="6214" y="2739"/>
                  </a:cubicBezTo>
                  <a:cubicBezTo>
                    <a:pt x="5979" y="2739"/>
                    <a:pt x="5542" y="3317"/>
                    <a:pt x="5542" y="3317"/>
                  </a:cubicBezTo>
                  <a:cubicBezTo>
                    <a:pt x="5542" y="3317"/>
                    <a:pt x="6565" y="1496"/>
                    <a:pt x="6279" y="1117"/>
                  </a:cubicBezTo>
                  <a:cubicBezTo>
                    <a:pt x="6253" y="1082"/>
                    <a:pt x="6219" y="1066"/>
                    <a:pt x="6181" y="1066"/>
                  </a:cubicBezTo>
                  <a:cubicBezTo>
                    <a:pt x="5806" y="1066"/>
                    <a:pt x="4934" y="2596"/>
                    <a:pt x="4934" y="2596"/>
                  </a:cubicBezTo>
                  <a:cubicBezTo>
                    <a:pt x="4934" y="2596"/>
                    <a:pt x="6075" y="273"/>
                    <a:pt x="5709" y="21"/>
                  </a:cubicBezTo>
                  <a:cubicBezTo>
                    <a:pt x="5689" y="8"/>
                    <a:pt x="5666" y="1"/>
                    <a:pt x="5642" y="1"/>
                  </a:cubicBezTo>
                  <a:close/>
                </a:path>
              </a:pathLst>
            </a:custGeom>
            <a:solidFill>
              <a:srgbClr val="F4B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9"/>
            <p:cNvSpPr/>
            <p:nvPr/>
          </p:nvSpPr>
          <p:spPr>
            <a:xfrm>
              <a:off x="1129675" y="2635775"/>
              <a:ext cx="1231075" cy="902200"/>
            </a:xfrm>
            <a:custGeom>
              <a:avLst/>
              <a:gdLst/>
              <a:ahLst/>
              <a:cxnLst/>
              <a:rect l="l" t="t" r="r" b="b"/>
              <a:pathLst>
                <a:path w="49243" h="36088" extrusionOk="0">
                  <a:moveTo>
                    <a:pt x="18054" y="1"/>
                  </a:moveTo>
                  <a:cubicBezTo>
                    <a:pt x="17794" y="1"/>
                    <a:pt x="17529" y="7"/>
                    <a:pt x="17260" y="18"/>
                  </a:cubicBezTo>
                  <a:cubicBezTo>
                    <a:pt x="12170" y="240"/>
                    <a:pt x="9220" y="5477"/>
                    <a:pt x="6491" y="7616"/>
                  </a:cubicBezTo>
                  <a:cubicBezTo>
                    <a:pt x="3762" y="9756"/>
                    <a:pt x="0" y="9829"/>
                    <a:pt x="0" y="9829"/>
                  </a:cubicBezTo>
                  <a:lnTo>
                    <a:pt x="11507" y="36088"/>
                  </a:lnTo>
                  <a:lnTo>
                    <a:pt x="26406" y="19197"/>
                  </a:lnTo>
                  <a:cubicBezTo>
                    <a:pt x="32182" y="25401"/>
                    <a:pt x="37337" y="26254"/>
                    <a:pt x="39736" y="26254"/>
                  </a:cubicBezTo>
                  <a:cubicBezTo>
                    <a:pt x="40601" y="26253"/>
                    <a:pt x="41426" y="25882"/>
                    <a:pt x="42002" y="25236"/>
                  </a:cubicBezTo>
                  <a:cubicBezTo>
                    <a:pt x="49242" y="17110"/>
                    <a:pt x="48127" y="5835"/>
                    <a:pt x="47903" y="4087"/>
                  </a:cubicBezTo>
                  <a:cubicBezTo>
                    <a:pt x="47884" y="3940"/>
                    <a:pt x="47800" y="3810"/>
                    <a:pt x="47674" y="3733"/>
                  </a:cubicBezTo>
                  <a:lnTo>
                    <a:pt x="44838" y="1983"/>
                  </a:lnTo>
                  <a:cubicBezTo>
                    <a:pt x="44758" y="1933"/>
                    <a:pt x="44669" y="1910"/>
                    <a:pt x="44581" y="1910"/>
                  </a:cubicBezTo>
                  <a:cubicBezTo>
                    <a:pt x="44410" y="1910"/>
                    <a:pt x="44243" y="1999"/>
                    <a:pt x="44153" y="2160"/>
                  </a:cubicBezTo>
                  <a:lnTo>
                    <a:pt x="38208" y="12706"/>
                  </a:lnTo>
                  <a:cubicBezTo>
                    <a:pt x="38208" y="12706"/>
                    <a:pt x="35037" y="11525"/>
                    <a:pt x="30386" y="6584"/>
                  </a:cubicBezTo>
                  <a:cubicBezTo>
                    <a:pt x="25981" y="1903"/>
                    <a:pt x="22711" y="1"/>
                    <a:pt x="180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9"/>
            <p:cNvSpPr/>
            <p:nvPr/>
          </p:nvSpPr>
          <p:spPr>
            <a:xfrm>
              <a:off x="2173575" y="2471450"/>
              <a:ext cx="58975" cy="56250"/>
            </a:xfrm>
            <a:custGeom>
              <a:avLst/>
              <a:gdLst/>
              <a:ahLst/>
              <a:cxnLst/>
              <a:rect l="l" t="t" r="r" b="b"/>
              <a:pathLst>
                <a:path w="2359" h="2250" fill="none" extrusionOk="0">
                  <a:moveTo>
                    <a:pt x="0" y="0"/>
                  </a:moveTo>
                  <a:lnTo>
                    <a:pt x="2358" y="2249"/>
                  </a:lnTo>
                </a:path>
              </a:pathLst>
            </a:custGeom>
            <a:noFill/>
            <a:ln w="14750" cap="rnd" cmpd="sng">
              <a:solidFill>
                <a:srgbClr val="87235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83" name="Google Shape;183;p29"/>
            <p:cNvSpPr/>
            <p:nvPr/>
          </p:nvSpPr>
          <p:spPr>
            <a:xfrm>
              <a:off x="2257250" y="2429125"/>
              <a:ext cx="19900" cy="83125"/>
            </a:xfrm>
            <a:custGeom>
              <a:avLst/>
              <a:gdLst/>
              <a:ahLst/>
              <a:cxnLst/>
              <a:rect l="l" t="t" r="r" b="b"/>
              <a:pathLst>
                <a:path w="796" h="3325" fill="none" extrusionOk="0">
                  <a:moveTo>
                    <a:pt x="796" y="3324"/>
                  </a:moveTo>
                  <a:lnTo>
                    <a:pt x="1" y="1"/>
                  </a:lnTo>
                </a:path>
              </a:pathLst>
            </a:custGeom>
            <a:noFill/>
            <a:ln w="14750" cap="rnd" cmpd="sng">
              <a:solidFill>
                <a:srgbClr val="87235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84" name="Google Shape;184;p29"/>
            <p:cNvSpPr/>
            <p:nvPr/>
          </p:nvSpPr>
          <p:spPr>
            <a:xfrm>
              <a:off x="2320175" y="2437200"/>
              <a:ext cx="26725" cy="70000"/>
            </a:xfrm>
            <a:custGeom>
              <a:avLst/>
              <a:gdLst/>
              <a:ahLst/>
              <a:cxnLst/>
              <a:rect l="l" t="t" r="r" b="b"/>
              <a:pathLst>
                <a:path w="1069" h="2800" fill="none" extrusionOk="0">
                  <a:moveTo>
                    <a:pt x="1" y="2800"/>
                  </a:moveTo>
                  <a:lnTo>
                    <a:pt x="1069" y="1"/>
                  </a:lnTo>
                </a:path>
              </a:pathLst>
            </a:custGeom>
            <a:noFill/>
            <a:ln w="14750" cap="rnd" cmpd="sng">
              <a:solidFill>
                <a:srgbClr val="87235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185" name="Google Shape;185;p29"/>
            <p:cNvSpPr/>
            <p:nvPr/>
          </p:nvSpPr>
          <p:spPr>
            <a:xfrm>
              <a:off x="2148950" y="2543025"/>
              <a:ext cx="50625" cy="20075"/>
            </a:xfrm>
            <a:custGeom>
              <a:avLst/>
              <a:gdLst/>
              <a:ahLst/>
              <a:cxnLst/>
              <a:rect l="l" t="t" r="r" b="b"/>
              <a:pathLst>
                <a:path w="2025" h="803" fill="none" extrusionOk="0">
                  <a:moveTo>
                    <a:pt x="2025" y="802"/>
                  </a:moveTo>
                  <a:lnTo>
                    <a:pt x="0" y="0"/>
                  </a:lnTo>
                </a:path>
              </a:pathLst>
            </a:custGeom>
            <a:noFill/>
            <a:ln w="14750" cap="rnd" cmpd="sng">
              <a:solidFill>
                <a:srgbClr val="87235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</p:grpSp>
      <p:sp>
        <p:nvSpPr>
          <p:cNvPr id="186" name="Google Shape;186;p29"/>
          <p:cNvSpPr/>
          <p:nvPr/>
        </p:nvSpPr>
        <p:spPr>
          <a:xfrm>
            <a:off x="8211533" y="3330825"/>
            <a:ext cx="547036" cy="1501483"/>
          </a:xfrm>
          <a:custGeom>
            <a:avLst/>
            <a:gdLst/>
            <a:ahLst/>
            <a:cxnLst/>
            <a:rect l="l" t="t" r="r" b="b"/>
            <a:pathLst>
              <a:path w="13223" h="36294" extrusionOk="0">
                <a:moveTo>
                  <a:pt x="6612" y="0"/>
                </a:moveTo>
                <a:cubicBezTo>
                  <a:pt x="2961" y="0"/>
                  <a:pt x="1" y="3721"/>
                  <a:pt x="1" y="8309"/>
                </a:cubicBezTo>
                <a:cubicBezTo>
                  <a:pt x="1" y="12675"/>
                  <a:pt x="2680" y="16251"/>
                  <a:pt x="6082" y="16591"/>
                </a:cubicBezTo>
                <a:lnTo>
                  <a:pt x="5704" y="17553"/>
                </a:lnTo>
                <a:lnTo>
                  <a:pt x="6342" y="17553"/>
                </a:lnTo>
                <a:lnTo>
                  <a:pt x="6342" y="36293"/>
                </a:lnTo>
                <a:lnTo>
                  <a:pt x="6637" y="36293"/>
                </a:lnTo>
                <a:lnTo>
                  <a:pt x="6637" y="17553"/>
                </a:lnTo>
                <a:lnTo>
                  <a:pt x="7350" y="17553"/>
                </a:lnTo>
                <a:lnTo>
                  <a:pt x="6851" y="16612"/>
                </a:lnTo>
                <a:cubicBezTo>
                  <a:pt x="10391" y="16453"/>
                  <a:pt x="13222" y="12798"/>
                  <a:pt x="13222" y="8309"/>
                </a:cubicBezTo>
                <a:cubicBezTo>
                  <a:pt x="13222" y="3720"/>
                  <a:pt x="10263" y="0"/>
                  <a:pt x="66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7" name="Google Shape;187;p29"/>
          <p:cNvGrpSpPr/>
          <p:nvPr/>
        </p:nvGrpSpPr>
        <p:grpSpPr>
          <a:xfrm>
            <a:off x="7597887" y="360122"/>
            <a:ext cx="1774335" cy="2092489"/>
            <a:chOff x="5265025" y="2219225"/>
            <a:chExt cx="1289675" cy="1520925"/>
          </a:xfrm>
        </p:grpSpPr>
        <p:sp>
          <p:nvSpPr>
            <p:cNvPr id="188" name="Google Shape;188;p29"/>
            <p:cNvSpPr/>
            <p:nvPr/>
          </p:nvSpPr>
          <p:spPr>
            <a:xfrm>
              <a:off x="5917700" y="2219225"/>
              <a:ext cx="168225" cy="190425"/>
            </a:xfrm>
            <a:custGeom>
              <a:avLst/>
              <a:gdLst/>
              <a:ahLst/>
              <a:cxnLst/>
              <a:rect l="l" t="t" r="r" b="b"/>
              <a:pathLst>
                <a:path w="6729" h="7617" extrusionOk="0">
                  <a:moveTo>
                    <a:pt x="6407" y="0"/>
                  </a:moveTo>
                  <a:cubicBezTo>
                    <a:pt x="6375" y="0"/>
                    <a:pt x="6341" y="6"/>
                    <a:pt x="6307" y="20"/>
                  </a:cubicBezTo>
                  <a:lnTo>
                    <a:pt x="1" y="2540"/>
                  </a:lnTo>
                  <a:lnTo>
                    <a:pt x="3601" y="7617"/>
                  </a:lnTo>
                  <a:lnTo>
                    <a:pt x="6651" y="370"/>
                  </a:lnTo>
                  <a:cubicBezTo>
                    <a:pt x="6728" y="186"/>
                    <a:pt x="6586" y="0"/>
                    <a:pt x="64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9"/>
            <p:cNvSpPr/>
            <p:nvPr/>
          </p:nvSpPr>
          <p:spPr>
            <a:xfrm>
              <a:off x="5746725" y="2239125"/>
              <a:ext cx="297125" cy="301875"/>
            </a:xfrm>
            <a:custGeom>
              <a:avLst/>
              <a:gdLst/>
              <a:ahLst/>
              <a:cxnLst/>
              <a:rect l="l" t="t" r="r" b="b"/>
              <a:pathLst>
                <a:path w="11885" h="12075" extrusionOk="0">
                  <a:moveTo>
                    <a:pt x="4165" y="0"/>
                  </a:moveTo>
                  <a:cubicBezTo>
                    <a:pt x="3268" y="0"/>
                    <a:pt x="2377" y="419"/>
                    <a:pt x="2116" y="1298"/>
                  </a:cubicBezTo>
                  <a:cubicBezTo>
                    <a:pt x="1933" y="1918"/>
                    <a:pt x="2091" y="2110"/>
                    <a:pt x="1506" y="2477"/>
                  </a:cubicBezTo>
                  <a:cubicBezTo>
                    <a:pt x="1107" y="2728"/>
                    <a:pt x="776" y="2863"/>
                    <a:pt x="554" y="3319"/>
                  </a:cubicBezTo>
                  <a:cubicBezTo>
                    <a:pt x="1" y="4467"/>
                    <a:pt x="461" y="5688"/>
                    <a:pt x="1075" y="6689"/>
                  </a:cubicBezTo>
                  <a:cubicBezTo>
                    <a:pt x="1275" y="7112"/>
                    <a:pt x="1274" y="7398"/>
                    <a:pt x="1258" y="7670"/>
                  </a:cubicBezTo>
                  <a:cubicBezTo>
                    <a:pt x="1226" y="8304"/>
                    <a:pt x="1021" y="9136"/>
                    <a:pt x="1441" y="9725"/>
                  </a:cubicBezTo>
                  <a:cubicBezTo>
                    <a:pt x="1960" y="10449"/>
                    <a:pt x="3732" y="10552"/>
                    <a:pt x="4444" y="10824"/>
                  </a:cubicBezTo>
                  <a:cubicBezTo>
                    <a:pt x="5045" y="11052"/>
                    <a:pt x="5458" y="11600"/>
                    <a:pt x="6098" y="11835"/>
                  </a:cubicBezTo>
                  <a:cubicBezTo>
                    <a:pt x="6478" y="11974"/>
                    <a:pt x="6866" y="12075"/>
                    <a:pt x="7255" y="12075"/>
                  </a:cubicBezTo>
                  <a:cubicBezTo>
                    <a:pt x="7564" y="12075"/>
                    <a:pt x="7875" y="12011"/>
                    <a:pt x="8183" y="11851"/>
                  </a:cubicBezTo>
                  <a:cubicBezTo>
                    <a:pt x="9026" y="11413"/>
                    <a:pt x="9142" y="10944"/>
                    <a:pt x="9521" y="10211"/>
                  </a:cubicBezTo>
                  <a:cubicBezTo>
                    <a:pt x="9825" y="9622"/>
                    <a:pt x="10415" y="9608"/>
                    <a:pt x="10877" y="9185"/>
                  </a:cubicBezTo>
                  <a:cubicBezTo>
                    <a:pt x="11830" y="8312"/>
                    <a:pt x="11057" y="7284"/>
                    <a:pt x="11435" y="6296"/>
                  </a:cubicBezTo>
                  <a:cubicBezTo>
                    <a:pt x="11634" y="5776"/>
                    <a:pt x="11885" y="5520"/>
                    <a:pt x="11791" y="4879"/>
                  </a:cubicBezTo>
                  <a:cubicBezTo>
                    <a:pt x="11719" y="4394"/>
                    <a:pt x="11479" y="3698"/>
                    <a:pt x="11047" y="3395"/>
                  </a:cubicBezTo>
                  <a:cubicBezTo>
                    <a:pt x="10668" y="3129"/>
                    <a:pt x="10100" y="3199"/>
                    <a:pt x="9803" y="2770"/>
                  </a:cubicBezTo>
                  <a:cubicBezTo>
                    <a:pt x="9521" y="2361"/>
                    <a:pt x="9684" y="1888"/>
                    <a:pt x="9254" y="1512"/>
                  </a:cubicBezTo>
                  <a:cubicBezTo>
                    <a:pt x="8808" y="1124"/>
                    <a:pt x="8249" y="1190"/>
                    <a:pt x="7692" y="1175"/>
                  </a:cubicBezTo>
                  <a:cubicBezTo>
                    <a:pt x="7016" y="1159"/>
                    <a:pt x="5939" y="560"/>
                    <a:pt x="5365" y="272"/>
                  </a:cubicBezTo>
                  <a:cubicBezTo>
                    <a:pt x="5007" y="92"/>
                    <a:pt x="4585" y="0"/>
                    <a:pt x="41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9"/>
            <p:cNvSpPr/>
            <p:nvPr/>
          </p:nvSpPr>
          <p:spPr>
            <a:xfrm>
              <a:off x="5746550" y="2347525"/>
              <a:ext cx="202400" cy="257950"/>
            </a:xfrm>
            <a:custGeom>
              <a:avLst/>
              <a:gdLst/>
              <a:ahLst/>
              <a:cxnLst/>
              <a:rect l="l" t="t" r="r" b="b"/>
              <a:pathLst>
                <a:path w="8096" h="10318" extrusionOk="0">
                  <a:moveTo>
                    <a:pt x="3284" y="0"/>
                  </a:moveTo>
                  <a:cubicBezTo>
                    <a:pt x="3277" y="0"/>
                    <a:pt x="3270" y="0"/>
                    <a:pt x="3263" y="1"/>
                  </a:cubicBezTo>
                  <a:cubicBezTo>
                    <a:pt x="3037" y="11"/>
                    <a:pt x="2764" y="169"/>
                    <a:pt x="2545" y="263"/>
                  </a:cubicBezTo>
                  <a:cubicBezTo>
                    <a:pt x="2533" y="269"/>
                    <a:pt x="2521" y="275"/>
                    <a:pt x="2507" y="281"/>
                  </a:cubicBezTo>
                  <a:cubicBezTo>
                    <a:pt x="1785" y="1264"/>
                    <a:pt x="1" y="3984"/>
                    <a:pt x="592" y="6151"/>
                  </a:cubicBezTo>
                  <a:cubicBezTo>
                    <a:pt x="1054" y="7845"/>
                    <a:pt x="1806" y="8160"/>
                    <a:pt x="2301" y="8160"/>
                  </a:cubicBezTo>
                  <a:cubicBezTo>
                    <a:pt x="2594" y="8160"/>
                    <a:pt x="2797" y="8050"/>
                    <a:pt x="2797" y="8050"/>
                  </a:cubicBezTo>
                  <a:lnTo>
                    <a:pt x="2797" y="10317"/>
                  </a:lnTo>
                  <a:lnTo>
                    <a:pt x="6902" y="10317"/>
                  </a:lnTo>
                  <a:cubicBezTo>
                    <a:pt x="6902" y="10317"/>
                    <a:pt x="6902" y="7648"/>
                    <a:pt x="6902" y="7405"/>
                  </a:cubicBezTo>
                  <a:cubicBezTo>
                    <a:pt x="6903" y="6992"/>
                    <a:pt x="6715" y="6656"/>
                    <a:pt x="6688" y="6273"/>
                  </a:cubicBezTo>
                  <a:cubicBezTo>
                    <a:pt x="6666" y="5956"/>
                    <a:pt x="6874" y="5976"/>
                    <a:pt x="7148" y="5822"/>
                  </a:cubicBezTo>
                  <a:cubicBezTo>
                    <a:pt x="7385" y="5688"/>
                    <a:pt x="7616" y="5497"/>
                    <a:pt x="7760" y="5294"/>
                  </a:cubicBezTo>
                  <a:cubicBezTo>
                    <a:pt x="8016" y="4933"/>
                    <a:pt x="8095" y="4369"/>
                    <a:pt x="7760" y="4062"/>
                  </a:cubicBezTo>
                  <a:cubicBezTo>
                    <a:pt x="7585" y="3902"/>
                    <a:pt x="7406" y="3838"/>
                    <a:pt x="7228" y="3838"/>
                  </a:cubicBezTo>
                  <a:cubicBezTo>
                    <a:pt x="6946" y="3838"/>
                    <a:pt x="6668" y="3998"/>
                    <a:pt x="6419" y="4187"/>
                  </a:cubicBezTo>
                  <a:cubicBezTo>
                    <a:pt x="6144" y="3822"/>
                    <a:pt x="6065" y="3296"/>
                    <a:pt x="6104" y="2847"/>
                  </a:cubicBezTo>
                  <a:cubicBezTo>
                    <a:pt x="6137" y="2478"/>
                    <a:pt x="6342" y="2160"/>
                    <a:pt x="6383" y="1834"/>
                  </a:cubicBezTo>
                  <a:cubicBezTo>
                    <a:pt x="6427" y="1471"/>
                    <a:pt x="6171" y="1472"/>
                    <a:pt x="5920" y="1297"/>
                  </a:cubicBezTo>
                  <a:cubicBezTo>
                    <a:pt x="5697" y="1140"/>
                    <a:pt x="5530" y="938"/>
                    <a:pt x="5401" y="699"/>
                  </a:cubicBezTo>
                  <a:cubicBezTo>
                    <a:pt x="5251" y="419"/>
                    <a:pt x="5262" y="301"/>
                    <a:pt x="4979" y="301"/>
                  </a:cubicBezTo>
                  <a:cubicBezTo>
                    <a:pt x="4958" y="301"/>
                    <a:pt x="4935" y="301"/>
                    <a:pt x="4911" y="303"/>
                  </a:cubicBezTo>
                  <a:cubicBezTo>
                    <a:pt x="4743" y="311"/>
                    <a:pt x="4579" y="326"/>
                    <a:pt x="4416" y="326"/>
                  </a:cubicBezTo>
                  <a:cubicBezTo>
                    <a:pt x="4248" y="326"/>
                    <a:pt x="4082" y="310"/>
                    <a:pt x="3915" y="255"/>
                  </a:cubicBezTo>
                  <a:cubicBezTo>
                    <a:pt x="3662" y="171"/>
                    <a:pt x="3518" y="0"/>
                    <a:pt x="3284" y="0"/>
                  </a:cubicBezTo>
                  <a:close/>
                </a:path>
              </a:pathLst>
            </a:custGeom>
            <a:solidFill>
              <a:srgbClr val="F4B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9"/>
            <p:cNvSpPr/>
            <p:nvPr/>
          </p:nvSpPr>
          <p:spPr>
            <a:xfrm>
              <a:off x="5816500" y="2526900"/>
              <a:ext cx="67300" cy="55350"/>
            </a:xfrm>
            <a:custGeom>
              <a:avLst/>
              <a:gdLst/>
              <a:ahLst/>
              <a:cxnLst/>
              <a:rect l="l" t="t" r="r" b="b"/>
              <a:pathLst>
                <a:path w="2692" h="2214" extrusionOk="0">
                  <a:moveTo>
                    <a:pt x="2692" y="1"/>
                  </a:moveTo>
                  <a:lnTo>
                    <a:pt x="0" y="875"/>
                  </a:lnTo>
                  <a:lnTo>
                    <a:pt x="0" y="2213"/>
                  </a:lnTo>
                  <a:lnTo>
                    <a:pt x="2692" y="1"/>
                  </a:lnTo>
                  <a:close/>
                </a:path>
              </a:pathLst>
            </a:custGeom>
            <a:solidFill>
              <a:srgbClr val="DB8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9"/>
            <p:cNvSpPr/>
            <p:nvPr/>
          </p:nvSpPr>
          <p:spPr>
            <a:xfrm>
              <a:off x="5478225" y="2368875"/>
              <a:ext cx="261950" cy="107775"/>
            </a:xfrm>
            <a:custGeom>
              <a:avLst/>
              <a:gdLst/>
              <a:ahLst/>
              <a:cxnLst/>
              <a:rect l="l" t="t" r="r" b="b"/>
              <a:pathLst>
                <a:path w="10478" h="4311" extrusionOk="0">
                  <a:moveTo>
                    <a:pt x="2148" y="1"/>
                  </a:moveTo>
                  <a:cubicBezTo>
                    <a:pt x="1980" y="1"/>
                    <a:pt x="1805" y="24"/>
                    <a:pt x="1626" y="71"/>
                  </a:cubicBezTo>
                  <a:cubicBezTo>
                    <a:pt x="834" y="276"/>
                    <a:pt x="205" y="859"/>
                    <a:pt x="95" y="1488"/>
                  </a:cubicBezTo>
                  <a:cubicBezTo>
                    <a:pt x="1" y="2030"/>
                    <a:pt x="194" y="2721"/>
                    <a:pt x="577" y="3209"/>
                  </a:cubicBezTo>
                  <a:cubicBezTo>
                    <a:pt x="872" y="3586"/>
                    <a:pt x="1255" y="3810"/>
                    <a:pt x="1657" y="3838"/>
                  </a:cubicBezTo>
                  <a:lnTo>
                    <a:pt x="10167" y="4310"/>
                  </a:lnTo>
                  <a:cubicBezTo>
                    <a:pt x="10170" y="4310"/>
                    <a:pt x="10174" y="4310"/>
                    <a:pt x="10177" y="4310"/>
                  </a:cubicBezTo>
                  <a:cubicBezTo>
                    <a:pt x="10186" y="4310"/>
                    <a:pt x="10194" y="4309"/>
                    <a:pt x="10203" y="4309"/>
                  </a:cubicBezTo>
                  <a:cubicBezTo>
                    <a:pt x="10358" y="4297"/>
                    <a:pt x="10477" y="4165"/>
                    <a:pt x="10474" y="4010"/>
                  </a:cubicBezTo>
                  <a:cubicBezTo>
                    <a:pt x="10471" y="3854"/>
                    <a:pt x="10348" y="3728"/>
                    <a:pt x="10193" y="3720"/>
                  </a:cubicBezTo>
                  <a:lnTo>
                    <a:pt x="1691" y="3248"/>
                  </a:lnTo>
                  <a:cubicBezTo>
                    <a:pt x="1400" y="3227"/>
                    <a:pt x="1176" y="3017"/>
                    <a:pt x="1041" y="2846"/>
                  </a:cubicBezTo>
                  <a:cubicBezTo>
                    <a:pt x="760" y="2485"/>
                    <a:pt x="609" y="1969"/>
                    <a:pt x="676" y="1589"/>
                  </a:cubicBezTo>
                  <a:cubicBezTo>
                    <a:pt x="746" y="1194"/>
                    <a:pt x="1217" y="786"/>
                    <a:pt x="1774" y="642"/>
                  </a:cubicBezTo>
                  <a:cubicBezTo>
                    <a:pt x="1860" y="620"/>
                    <a:pt x="1999" y="592"/>
                    <a:pt x="2153" y="592"/>
                  </a:cubicBezTo>
                  <a:cubicBezTo>
                    <a:pt x="2375" y="592"/>
                    <a:pt x="2631" y="651"/>
                    <a:pt x="2809" y="870"/>
                  </a:cubicBezTo>
                  <a:cubicBezTo>
                    <a:pt x="3039" y="1152"/>
                    <a:pt x="2843" y="1634"/>
                    <a:pt x="2520" y="1939"/>
                  </a:cubicBezTo>
                  <a:cubicBezTo>
                    <a:pt x="2458" y="1996"/>
                    <a:pt x="2211" y="2212"/>
                    <a:pt x="1949" y="2212"/>
                  </a:cubicBezTo>
                  <a:cubicBezTo>
                    <a:pt x="1846" y="2212"/>
                    <a:pt x="1740" y="2179"/>
                    <a:pt x="1643" y="2089"/>
                  </a:cubicBezTo>
                  <a:cubicBezTo>
                    <a:pt x="1497" y="1953"/>
                    <a:pt x="1448" y="1833"/>
                    <a:pt x="1500" y="1732"/>
                  </a:cubicBezTo>
                  <a:cubicBezTo>
                    <a:pt x="1567" y="1603"/>
                    <a:pt x="1759" y="1515"/>
                    <a:pt x="1892" y="1515"/>
                  </a:cubicBezTo>
                  <a:cubicBezTo>
                    <a:pt x="1908" y="1515"/>
                    <a:pt x="1924" y="1516"/>
                    <a:pt x="1938" y="1519"/>
                  </a:cubicBezTo>
                  <a:cubicBezTo>
                    <a:pt x="1972" y="1526"/>
                    <a:pt x="2000" y="1533"/>
                    <a:pt x="2006" y="1624"/>
                  </a:cubicBezTo>
                  <a:cubicBezTo>
                    <a:pt x="2015" y="1780"/>
                    <a:pt x="2144" y="1902"/>
                    <a:pt x="2300" y="1902"/>
                  </a:cubicBezTo>
                  <a:cubicBezTo>
                    <a:pt x="2306" y="1902"/>
                    <a:pt x="2311" y="1902"/>
                    <a:pt x="2317" y="1901"/>
                  </a:cubicBezTo>
                  <a:cubicBezTo>
                    <a:pt x="2479" y="1892"/>
                    <a:pt x="2604" y="1753"/>
                    <a:pt x="2595" y="1590"/>
                  </a:cubicBezTo>
                  <a:cubicBezTo>
                    <a:pt x="2575" y="1252"/>
                    <a:pt x="2375" y="1010"/>
                    <a:pt x="2062" y="942"/>
                  </a:cubicBezTo>
                  <a:cubicBezTo>
                    <a:pt x="2004" y="930"/>
                    <a:pt x="1945" y="924"/>
                    <a:pt x="1885" y="924"/>
                  </a:cubicBezTo>
                  <a:cubicBezTo>
                    <a:pt x="1524" y="924"/>
                    <a:pt x="1141" y="1141"/>
                    <a:pt x="975" y="1461"/>
                  </a:cubicBezTo>
                  <a:cubicBezTo>
                    <a:pt x="890" y="1626"/>
                    <a:pt x="745" y="2061"/>
                    <a:pt x="1244" y="2523"/>
                  </a:cubicBezTo>
                  <a:cubicBezTo>
                    <a:pt x="1446" y="2709"/>
                    <a:pt x="1691" y="2801"/>
                    <a:pt x="1948" y="2801"/>
                  </a:cubicBezTo>
                  <a:cubicBezTo>
                    <a:pt x="2273" y="2801"/>
                    <a:pt x="2618" y="2655"/>
                    <a:pt x="2923" y="2369"/>
                  </a:cubicBezTo>
                  <a:cubicBezTo>
                    <a:pt x="3436" y="1887"/>
                    <a:pt x="3730" y="1067"/>
                    <a:pt x="3266" y="497"/>
                  </a:cubicBezTo>
                  <a:cubicBezTo>
                    <a:pt x="3003" y="173"/>
                    <a:pt x="2605" y="1"/>
                    <a:pt x="21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9"/>
            <p:cNvSpPr/>
            <p:nvPr/>
          </p:nvSpPr>
          <p:spPr>
            <a:xfrm>
              <a:off x="5626225" y="2449875"/>
              <a:ext cx="154150" cy="39575"/>
            </a:xfrm>
            <a:custGeom>
              <a:avLst/>
              <a:gdLst/>
              <a:ahLst/>
              <a:cxnLst/>
              <a:rect l="l" t="t" r="r" b="b"/>
              <a:pathLst>
                <a:path w="6166" h="1583" extrusionOk="0">
                  <a:moveTo>
                    <a:pt x="70" y="1"/>
                  </a:moveTo>
                  <a:lnTo>
                    <a:pt x="0" y="1097"/>
                  </a:lnTo>
                  <a:lnTo>
                    <a:pt x="6144" y="1583"/>
                  </a:lnTo>
                  <a:cubicBezTo>
                    <a:pt x="6082" y="1418"/>
                    <a:pt x="6050" y="1245"/>
                    <a:pt x="6048" y="1070"/>
                  </a:cubicBezTo>
                  <a:cubicBezTo>
                    <a:pt x="6048" y="868"/>
                    <a:pt x="6089" y="669"/>
                    <a:pt x="6166" y="483"/>
                  </a:cubicBezTo>
                  <a:lnTo>
                    <a:pt x="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9"/>
            <p:cNvSpPr/>
            <p:nvPr/>
          </p:nvSpPr>
          <p:spPr>
            <a:xfrm>
              <a:off x="5265025" y="2584400"/>
              <a:ext cx="1289675" cy="1155750"/>
            </a:xfrm>
            <a:custGeom>
              <a:avLst/>
              <a:gdLst/>
              <a:ahLst/>
              <a:cxnLst/>
              <a:rect l="l" t="t" r="r" b="b"/>
              <a:pathLst>
                <a:path w="51587" h="46230" extrusionOk="0">
                  <a:moveTo>
                    <a:pt x="27940" y="1"/>
                  </a:moveTo>
                  <a:lnTo>
                    <a:pt x="19982" y="592"/>
                  </a:lnTo>
                  <a:lnTo>
                    <a:pt x="20115" y="2760"/>
                  </a:lnTo>
                  <a:cubicBezTo>
                    <a:pt x="17336" y="3557"/>
                    <a:pt x="15079" y="4293"/>
                    <a:pt x="13548" y="6269"/>
                  </a:cubicBezTo>
                  <a:cubicBezTo>
                    <a:pt x="11154" y="8796"/>
                    <a:pt x="6534" y="14791"/>
                    <a:pt x="2579" y="26511"/>
                  </a:cubicBezTo>
                  <a:cubicBezTo>
                    <a:pt x="0" y="34155"/>
                    <a:pt x="3476" y="37532"/>
                    <a:pt x="7778" y="37532"/>
                  </a:cubicBezTo>
                  <a:cubicBezTo>
                    <a:pt x="10385" y="37532"/>
                    <a:pt x="13295" y="36292"/>
                    <a:pt x="15345" y="34010"/>
                  </a:cubicBezTo>
                  <a:cubicBezTo>
                    <a:pt x="18800" y="40841"/>
                    <a:pt x="23459" y="46229"/>
                    <a:pt x="23459" y="46229"/>
                  </a:cubicBezTo>
                  <a:lnTo>
                    <a:pt x="51587" y="39542"/>
                  </a:lnTo>
                  <a:cubicBezTo>
                    <a:pt x="51587" y="39542"/>
                    <a:pt x="42244" y="11513"/>
                    <a:pt x="39195" y="6103"/>
                  </a:cubicBezTo>
                  <a:cubicBezTo>
                    <a:pt x="37073" y="2338"/>
                    <a:pt x="32592" y="1766"/>
                    <a:pt x="30064" y="1766"/>
                  </a:cubicBezTo>
                  <a:cubicBezTo>
                    <a:pt x="28961" y="1766"/>
                    <a:pt x="28229" y="1875"/>
                    <a:pt x="28229" y="1875"/>
                  </a:cubicBezTo>
                  <a:lnTo>
                    <a:pt x="2794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9"/>
            <p:cNvSpPr/>
            <p:nvPr/>
          </p:nvSpPr>
          <p:spPr>
            <a:xfrm>
              <a:off x="5378200" y="3005075"/>
              <a:ext cx="387425" cy="433000"/>
            </a:xfrm>
            <a:custGeom>
              <a:avLst/>
              <a:gdLst/>
              <a:ahLst/>
              <a:cxnLst/>
              <a:rect l="l" t="t" r="r" b="b"/>
              <a:pathLst>
                <a:path w="15497" h="17320" fill="none" extrusionOk="0">
                  <a:moveTo>
                    <a:pt x="0" y="11061"/>
                  </a:moveTo>
                  <a:cubicBezTo>
                    <a:pt x="0" y="11061"/>
                    <a:pt x="197" y="8450"/>
                    <a:pt x="3737" y="6289"/>
                  </a:cubicBezTo>
                  <a:cubicBezTo>
                    <a:pt x="6522" y="4589"/>
                    <a:pt x="10072" y="1584"/>
                    <a:pt x="11461" y="378"/>
                  </a:cubicBezTo>
                  <a:cubicBezTo>
                    <a:pt x="11824" y="64"/>
                    <a:pt x="12341" y="1"/>
                    <a:pt x="12769" y="219"/>
                  </a:cubicBezTo>
                  <a:lnTo>
                    <a:pt x="14750" y="1212"/>
                  </a:lnTo>
                  <a:cubicBezTo>
                    <a:pt x="15243" y="1461"/>
                    <a:pt x="15497" y="2020"/>
                    <a:pt x="15362" y="2556"/>
                  </a:cubicBezTo>
                  <a:cubicBezTo>
                    <a:pt x="14622" y="5476"/>
                    <a:pt x="12018" y="14421"/>
                    <a:pt x="10888" y="17320"/>
                  </a:cubicBezTo>
                </a:path>
              </a:pathLst>
            </a:custGeom>
            <a:noFill/>
            <a:ln w="73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9"/>
            <p:cNvSpPr/>
            <p:nvPr/>
          </p:nvSpPr>
          <p:spPr>
            <a:xfrm>
              <a:off x="5639750" y="3033275"/>
              <a:ext cx="37825" cy="37800"/>
            </a:xfrm>
            <a:custGeom>
              <a:avLst/>
              <a:gdLst/>
              <a:ahLst/>
              <a:cxnLst/>
              <a:rect l="l" t="t" r="r" b="b"/>
              <a:pathLst>
                <a:path w="1513" h="1512" fill="none" extrusionOk="0">
                  <a:moveTo>
                    <a:pt x="0" y="1512"/>
                  </a:moveTo>
                  <a:lnTo>
                    <a:pt x="1512" y="0"/>
                  </a:lnTo>
                </a:path>
              </a:pathLst>
            </a:custGeom>
            <a:noFill/>
            <a:ln w="73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9"/>
            <p:cNvSpPr/>
            <p:nvPr/>
          </p:nvSpPr>
          <p:spPr>
            <a:xfrm>
              <a:off x="5672950" y="3052150"/>
              <a:ext cx="25825" cy="38275"/>
            </a:xfrm>
            <a:custGeom>
              <a:avLst/>
              <a:gdLst/>
              <a:ahLst/>
              <a:cxnLst/>
              <a:rect l="l" t="t" r="r" b="b"/>
              <a:pathLst>
                <a:path w="1033" h="1531" fill="none" extrusionOk="0">
                  <a:moveTo>
                    <a:pt x="0" y="1531"/>
                  </a:moveTo>
                  <a:lnTo>
                    <a:pt x="1033" y="0"/>
                  </a:lnTo>
                </a:path>
              </a:pathLst>
            </a:custGeom>
            <a:noFill/>
            <a:ln w="73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9"/>
            <p:cNvSpPr/>
            <p:nvPr/>
          </p:nvSpPr>
          <p:spPr>
            <a:xfrm>
              <a:off x="5714400" y="3062050"/>
              <a:ext cx="13875" cy="41300"/>
            </a:xfrm>
            <a:custGeom>
              <a:avLst/>
              <a:gdLst/>
              <a:ahLst/>
              <a:cxnLst/>
              <a:rect l="l" t="t" r="r" b="b"/>
              <a:pathLst>
                <a:path w="555" h="1652" fill="none" extrusionOk="0">
                  <a:moveTo>
                    <a:pt x="1" y="1651"/>
                  </a:moveTo>
                  <a:lnTo>
                    <a:pt x="555" y="1"/>
                  </a:lnTo>
                </a:path>
              </a:pathLst>
            </a:custGeom>
            <a:noFill/>
            <a:ln w="73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9"/>
            <p:cNvSpPr/>
            <p:nvPr/>
          </p:nvSpPr>
          <p:spPr>
            <a:xfrm>
              <a:off x="5759900" y="2812175"/>
              <a:ext cx="157125" cy="249900"/>
            </a:xfrm>
            <a:custGeom>
              <a:avLst/>
              <a:gdLst/>
              <a:ahLst/>
              <a:cxnLst/>
              <a:rect l="l" t="t" r="r" b="b"/>
              <a:pathLst>
                <a:path w="6285" h="9996" extrusionOk="0">
                  <a:moveTo>
                    <a:pt x="6285" y="1"/>
                  </a:moveTo>
                  <a:lnTo>
                    <a:pt x="0" y="141"/>
                  </a:lnTo>
                  <a:lnTo>
                    <a:pt x="1399" y="9996"/>
                  </a:lnTo>
                  <a:lnTo>
                    <a:pt x="5324" y="9909"/>
                  </a:lnTo>
                  <a:lnTo>
                    <a:pt x="62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9"/>
            <p:cNvSpPr/>
            <p:nvPr/>
          </p:nvSpPr>
          <p:spPr>
            <a:xfrm>
              <a:off x="5759350" y="2766750"/>
              <a:ext cx="158275" cy="94425"/>
            </a:xfrm>
            <a:custGeom>
              <a:avLst/>
              <a:gdLst/>
              <a:ahLst/>
              <a:cxnLst/>
              <a:rect l="l" t="t" r="r" b="b"/>
              <a:pathLst>
                <a:path w="6331" h="3777" extrusionOk="0">
                  <a:moveTo>
                    <a:pt x="3241" y="0"/>
                  </a:moveTo>
                  <a:cubicBezTo>
                    <a:pt x="3202" y="0"/>
                    <a:pt x="3163" y="1"/>
                    <a:pt x="3123" y="2"/>
                  </a:cubicBezTo>
                  <a:cubicBezTo>
                    <a:pt x="1388" y="40"/>
                    <a:pt x="0" y="916"/>
                    <a:pt x="22" y="1958"/>
                  </a:cubicBezTo>
                  <a:cubicBezTo>
                    <a:pt x="45" y="2976"/>
                    <a:pt x="1407" y="3776"/>
                    <a:pt x="3089" y="3776"/>
                  </a:cubicBezTo>
                  <a:cubicBezTo>
                    <a:pt x="3128" y="3776"/>
                    <a:pt x="3168" y="3776"/>
                    <a:pt x="3207" y="3775"/>
                  </a:cubicBezTo>
                  <a:cubicBezTo>
                    <a:pt x="4942" y="3736"/>
                    <a:pt x="6330" y="2860"/>
                    <a:pt x="6307" y="1818"/>
                  </a:cubicBezTo>
                  <a:cubicBezTo>
                    <a:pt x="6284" y="801"/>
                    <a:pt x="4922" y="0"/>
                    <a:pt x="32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9"/>
            <p:cNvSpPr/>
            <p:nvPr/>
          </p:nvSpPr>
          <p:spPr>
            <a:xfrm>
              <a:off x="5766550" y="2803625"/>
              <a:ext cx="144650" cy="57550"/>
            </a:xfrm>
            <a:custGeom>
              <a:avLst/>
              <a:gdLst/>
              <a:ahLst/>
              <a:cxnLst/>
              <a:rect l="l" t="t" r="r" b="b"/>
              <a:pathLst>
                <a:path w="5786" h="2302" extrusionOk="0">
                  <a:moveTo>
                    <a:pt x="2987" y="0"/>
                  </a:moveTo>
                  <a:cubicBezTo>
                    <a:pt x="2948" y="0"/>
                    <a:pt x="2908" y="0"/>
                    <a:pt x="2868" y="1"/>
                  </a:cubicBezTo>
                  <a:cubicBezTo>
                    <a:pt x="1568" y="30"/>
                    <a:pt x="463" y="528"/>
                    <a:pt x="0" y="1215"/>
                  </a:cubicBezTo>
                  <a:cubicBezTo>
                    <a:pt x="479" y="1860"/>
                    <a:pt x="1553" y="2301"/>
                    <a:pt x="2804" y="2301"/>
                  </a:cubicBezTo>
                  <a:cubicBezTo>
                    <a:pt x="2842" y="2301"/>
                    <a:pt x="2881" y="2301"/>
                    <a:pt x="2919" y="2300"/>
                  </a:cubicBezTo>
                  <a:cubicBezTo>
                    <a:pt x="4218" y="2271"/>
                    <a:pt x="5323" y="1772"/>
                    <a:pt x="5786" y="1087"/>
                  </a:cubicBezTo>
                  <a:cubicBezTo>
                    <a:pt x="5308" y="441"/>
                    <a:pt x="4236" y="0"/>
                    <a:pt x="29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9"/>
            <p:cNvSpPr/>
            <p:nvPr/>
          </p:nvSpPr>
          <p:spPr>
            <a:xfrm>
              <a:off x="5681350" y="2850625"/>
              <a:ext cx="282550" cy="201575"/>
            </a:xfrm>
            <a:custGeom>
              <a:avLst/>
              <a:gdLst/>
              <a:ahLst/>
              <a:cxnLst/>
              <a:rect l="l" t="t" r="r" b="b"/>
              <a:pathLst>
                <a:path w="11302" h="8063" extrusionOk="0">
                  <a:moveTo>
                    <a:pt x="2626" y="1"/>
                  </a:moveTo>
                  <a:cubicBezTo>
                    <a:pt x="2432" y="1"/>
                    <a:pt x="2506" y="290"/>
                    <a:pt x="2565" y="484"/>
                  </a:cubicBezTo>
                  <a:cubicBezTo>
                    <a:pt x="2635" y="715"/>
                    <a:pt x="2648" y="968"/>
                    <a:pt x="2646" y="1220"/>
                  </a:cubicBezTo>
                  <a:cubicBezTo>
                    <a:pt x="2637" y="2328"/>
                    <a:pt x="995" y="2418"/>
                    <a:pt x="1515" y="4346"/>
                  </a:cubicBezTo>
                  <a:cubicBezTo>
                    <a:pt x="1287" y="4726"/>
                    <a:pt x="1101" y="5000"/>
                    <a:pt x="874" y="5390"/>
                  </a:cubicBezTo>
                  <a:cubicBezTo>
                    <a:pt x="598" y="5863"/>
                    <a:pt x="137" y="6384"/>
                    <a:pt x="1" y="6910"/>
                  </a:cubicBezTo>
                  <a:cubicBezTo>
                    <a:pt x="510" y="7861"/>
                    <a:pt x="1751" y="7607"/>
                    <a:pt x="2726" y="8063"/>
                  </a:cubicBezTo>
                  <a:cubicBezTo>
                    <a:pt x="2894" y="7568"/>
                    <a:pt x="3180" y="7085"/>
                    <a:pt x="3513" y="6635"/>
                  </a:cubicBezTo>
                  <a:cubicBezTo>
                    <a:pt x="3602" y="6685"/>
                    <a:pt x="3697" y="6722"/>
                    <a:pt x="3796" y="6745"/>
                  </a:cubicBezTo>
                  <a:cubicBezTo>
                    <a:pt x="3879" y="6763"/>
                    <a:pt x="3964" y="6770"/>
                    <a:pt x="4051" y="6770"/>
                  </a:cubicBezTo>
                  <a:cubicBezTo>
                    <a:pt x="4374" y="6770"/>
                    <a:pt x="4721" y="6667"/>
                    <a:pt x="5017" y="6597"/>
                  </a:cubicBezTo>
                  <a:cubicBezTo>
                    <a:pt x="5321" y="6524"/>
                    <a:pt x="8054" y="5611"/>
                    <a:pt x="8546" y="5482"/>
                  </a:cubicBezTo>
                  <a:cubicBezTo>
                    <a:pt x="8948" y="5376"/>
                    <a:pt x="9353" y="5309"/>
                    <a:pt x="9761" y="5230"/>
                  </a:cubicBezTo>
                  <a:cubicBezTo>
                    <a:pt x="9845" y="5214"/>
                    <a:pt x="9922" y="5211"/>
                    <a:pt x="10005" y="5190"/>
                  </a:cubicBezTo>
                  <a:cubicBezTo>
                    <a:pt x="9972" y="4968"/>
                    <a:pt x="9631" y="4881"/>
                    <a:pt x="9442" y="4851"/>
                  </a:cubicBezTo>
                  <a:cubicBezTo>
                    <a:pt x="9326" y="4832"/>
                    <a:pt x="9203" y="4823"/>
                    <a:pt x="9079" y="4823"/>
                  </a:cubicBezTo>
                  <a:cubicBezTo>
                    <a:pt x="8903" y="4823"/>
                    <a:pt x="8726" y="4841"/>
                    <a:pt x="8562" y="4872"/>
                  </a:cubicBezTo>
                  <a:cubicBezTo>
                    <a:pt x="8830" y="4687"/>
                    <a:pt x="8989" y="4312"/>
                    <a:pt x="9075" y="3995"/>
                  </a:cubicBezTo>
                  <a:cubicBezTo>
                    <a:pt x="9153" y="3706"/>
                    <a:pt x="9331" y="3463"/>
                    <a:pt x="9513" y="3231"/>
                  </a:cubicBezTo>
                  <a:cubicBezTo>
                    <a:pt x="9590" y="3133"/>
                    <a:pt x="9718" y="3008"/>
                    <a:pt x="9756" y="2884"/>
                  </a:cubicBezTo>
                  <a:cubicBezTo>
                    <a:pt x="9779" y="2810"/>
                    <a:pt x="9751" y="2795"/>
                    <a:pt x="9698" y="2795"/>
                  </a:cubicBezTo>
                  <a:cubicBezTo>
                    <a:pt x="9672" y="2795"/>
                    <a:pt x="9641" y="2799"/>
                    <a:pt x="9606" y="2801"/>
                  </a:cubicBezTo>
                  <a:cubicBezTo>
                    <a:pt x="9419" y="2812"/>
                    <a:pt x="9244" y="2854"/>
                    <a:pt x="9072" y="2910"/>
                  </a:cubicBezTo>
                  <a:cubicBezTo>
                    <a:pt x="9353" y="2745"/>
                    <a:pt x="9648" y="2605"/>
                    <a:pt x="9954" y="2492"/>
                  </a:cubicBezTo>
                  <a:cubicBezTo>
                    <a:pt x="10440" y="2313"/>
                    <a:pt x="11301" y="2031"/>
                    <a:pt x="10220" y="1778"/>
                  </a:cubicBezTo>
                  <a:cubicBezTo>
                    <a:pt x="10149" y="1762"/>
                    <a:pt x="10073" y="1754"/>
                    <a:pt x="9993" y="1754"/>
                  </a:cubicBezTo>
                  <a:cubicBezTo>
                    <a:pt x="9532" y="1754"/>
                    <a:pt x="8929" y="2005"/>
                    <a:pt x="8474" y="2284"/>
                  </a:cubicBezTo>
                  <a:cubicBezTo>
                    <a:pt x="7926" y="2620"/>
                    <a:pt x="6245" y="3267"/>
                    <a:pt x="5040" y="3267"/>
                  </a:cubicBezTo>
                  <a:cubicBezTo>
                    <a:pt x="4488" y="3267"/>
                    <a:pt x="4035" y="3131"/>
                    <a:pt x="3836" y="2768"/>
                  </a:cubicBezTo>
                  <a:cubicBezTo>
                    <a:pt x="3555" y="2255"/>
                    <a:pt x="3609" y="1371"/>
                    <a:pt x="3409" y="787"/>
                  </a:cubicBezTo>
                  <a:cubicBezTo>
                    <a:pt x="3356" y="629"/>
                    <a:pt x="3285" y="202"/>
                    <a:pt x="2725" y="19"/>
                  </a:cubicBezTo>
                  <a:cubicBezTo>
                    <a:pt x="2686" y="6"/>
                    <a:pt x="2653" y="1"/>
                    <a:pt x="2626" y="1"/>
                  </a:cubicBezTo>
                  <a:close/>
                </a:path>
              </a:pathLst>
            </a:custGeom>
            <a:solidFill>
              <a:srgbClr val="F4B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9"/>
            <p:cNvSpPr/>
            <p:nvPr/>
          </p:nvSpPr>
          <p:spPr>
            <a:xfrm>
              <a:off x="5966900" y="2946650"/>
              <a:ext cx="385550" cy="235275"/>
            </a:xfrm>
            <a:custGeom>
              <a:avLst/>
              <a:gdLst/>
              <a:ahLst/>
              <a:cxnLst/>
              <a:rect l="l" t="t" r="r" b="b"/>
              <a:pathLst>
                <a:path w="15422" h="9411" extrusionOk="0">
                  <a:moveTo>
                    <a:pt x="498" y="1"/>
                  </a:moveTo>
                  <a:lnTo>
                    <a:pt x="1" y="8542"/>
                  </a:lnTo>
                  <a:lnTo>
                    <a:pt x="14924" y="9410"/>
                  </a:lnTo>
                  <a:lnTo>
                    <a:pt x="15422" y="868"/>
                  </a:lnTo>
                  <a:lnTo>
                    <a:pt x="4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9"/>
            <p:cNvSpPr/>
            <p:nvPr/>
          </p:nvSpPr>
          <p:spPr>
            <a:xfrm>
              <a:off x="6153450" y="2957500"/>
              <a:ext cx="199000" cy="224425"/>
            </a:xfrm>
            <a:custGeom>
              <a:avLst/>
              <a:gdLst/>
              <a:ahLst/>
              <a:cxnLst/>
              <a:rect l="l" t="t" r="r" b="b"/>
              <a:pathLst>
                <a:path w="7960" h="8977" extrusionOk="0">
                  <a:moveTo>
                    <a:pt x="498" y="0"/>
                  </a:moveTo>
                  <a:lnTo>
                    <a:pt x="0" y="8543"/>
                  </a:lnTo>
                  <a:lnTo>
                    <a:pt x="7462" y="8976"/>
                  </a:lnTo>
                  <a:lnTo>
                    <a:pt x="7960" y="435"/>
                  </a:lnTo>
                  <a:lnTo>
                    <a:pt x="4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9"/>
            <p:cNvSpPr/>
            <p:nvPr/>
          </p:nvSpPr>
          <p:spPr>
            <a:xfrm>
              <a:off x="5951600" y="2912000"/>
              <a:ext cx="429075" cy="145175"/>
            </a:xfrm>
            <a:custGeom>
              <a:avLst/>
              <a:gdLst/>
              <a:ahLst/>
              <a:cxnLst/>
              <a:rect l="l" t="t" r="r" b="b"/>
              <a:pathLst>
                <a:path w="17163" h="5807" extrusionOk="0">
                  <a:moveTo>
                    <a:pt x="1237" y="1"/>
                  </a:moveTo>
                  <a:cubicBezTo>
                    <a:pt x="617" y="1"/>
                    <a:pt x="97" y="486"/>
                    <a:pt x="61" y="1113"/>
                  </a:cubicBezTo>
                  <a:lnTo>
                    <a:pt x="38" y="1505"/>
                  </a:lnTo>
                  <a:cubicBezTo>
                    <a:pt x="1" y="2156"/>
                    <a:pt x="497" y="2714"/>
                    <a:pt x="1148" y="2752"/>
                  </a:cubicBezTo>
                  <a:lnTo>
                    <a:pt x="1197" y="2755"/>
                  </a:lnTo>
                  <a:cubicBezTo>
                    <a:pt x="2032" y="2804"/>
                    <a:pt x="2265" y="3051"/>
                    <a:pt x="2513" y="3867"/>
                  </a:cubicBezTo>
                  <a:cubicBezTo>
                    <a:pt x="2699" y="4480"/>
                    <a:pt x="2451" y="5601"/>
                    <a:pt x="3240" y="5782"/>
                  </a:cubicBezTo>
                  <a:cubicBezTo>
                    <a:pt x="3312" y="5799"/>
                    <a:pt x="3377" y="5807"/>
                    <a:pt x="3436" y="5807"/>
                  </a:cubicBezTo>
                  <a:cubicBezTo>
                    <a:pt x="4526" y="5807"/>
                    <a:pt x="3557" y="3139"/>
                    <a:pt x="4568" y="3139"/>
                  </a:cubicBezTo>
                  <a:cubicBezTo>
                    <a:pt x="4673" y="3139"/>
                    <a:pt x="4798" y="3167"/>
                    <a:pt x="4950" y="3231"/>
                  </a:cubicBezTo>
                  <a:cubicBezTo>
                    <a:pt x="5360" y="3401"/>
                    <a:pt x="5599" y="3708"/>
                    <a:pt x="5961" y="3708"/>
                  </a:cubicBezTo>
                  <a:cubicBezTo>
                    <a:pt x="6103" y="3708"/>
                    <a:pt x="6264" y="3661"/>
                    <a:pt x="6461" y="3541"/>
                  </a:cubicBezTo>
                  <a:cubicBezTo>
                    <a:pt x="6826" y="3319"/>
                    <a:pt x="7017" y="3181"/>
                    <a:pt x="7289" y="3108"/>
                  </a:cubicBezTo>
                  <a:lnTo>
                    <a:pt x="10127" y="3274"/>
                  </a:lnTo>
                  <a:cubicBezTo>
                    <a:pt x="10178" y="3295"/>
                    <a:pt x="10227" y="3318"/>
                    <a:pt x="10276" y="3344"/>
                  </a:cubicBezTo>
                  <a:cubicBezTo>
                    <a:pt x="10596" y="3534"/>
                    <a:pt x="10546" y="3802"/>
                    <a:pt x="10739" y="4036"/>
                  </a:cubicBezTo>
                  <a:cubicBezTo>
                    <a:pt x="10960" y="4303"/>
                    <a:pt x="11291" y="4391"/>
                    <a:pt x="11626" y="4391"/>
                  </a:cubicBezTo>
                  <a:cubicBezTo>
                    <a:pt x="11715" y="4391"/>
                    <a:pt x="11804" y="4385"/>
                    <a:pt x="11892" y="4374"/>
                  </a:cubicBezTo>
                  <a:cubicBezTo>
                    <a:pt x="12498" y="4301"/>
                    <a:pt x="13080" y="3848"/>
                    <a:pt x="13580" y="3474"/>
                  </a:cubicBezTo>
                  <a:lnTo>
                    <a:pt x="15855" y="3606"/>
                  </a:lnTo>
                  <a:cubicBezTo>
                    <a:pt x="15879" y="3607"/>
                    <a:pt x="15903" y="3608"/>
                    <a:pt x="15926" y="3608"/>
                  </a:cubicBezTo>
                  <a:cubicBezTo>
                    <a:pt x="16546" y="3608"/>
                    <a:pt x="17064" y="3124"/>
                    <a:pt x="17101" y="2497"/>
                  </a:cubicBezTo>
                  <a:lnTo>
                    <a:pt x="17125" y="2103"/>
                  </a:lnTo>
                  <a:cubicBezTo>
                    <a:pt x="17162" y="1453"/>
                    <a:pt x="16666" y="895"/>
                    <a:pt x="16015" y="857"/>
                  </a:cubicBezTo>
                  <a:lnTo>
                    <a:pt x="1307" y="3"/>
                  </a:lnTo>
                  <a:cubicBezTo>
                    <a:pt x="1284" y="1"/>
                    <a:pt x="1260" y="1"/>
                    <a:pt x="12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9"/>
            <p:cNvSpPr/>
            <p:nvPr/>
          </p:nvSpPr>
          <p:spPr>
            <a:xfrm>
              <a:off x="6016300" y="2814900"/>
              <a:ext cx="308975" cy="117050"/>
            </a:xfrm>
            <a:custGeom>
              <a:avLst/>
              <a:gdLst/>
              <a:ahLst/>
              <a:cxnLst/>
              <a:rect l="l" t="t" r="r" b="b"/>
              <a:pathLst>
                <a:path w="12359" h="4682" extrusionOk="0">
                  <a:moveTo>
                    <a:pt x="232" y="0"/>
                  </a:moveTo>
                  <a:lnTo>
                    <a:pt x="0" y="3977"/>
                  </a:lnTo>
                  <a:lnTo>
                    <a:pt x="12126" y="4682"/>
                  </a:lnTo>
                  <a:lnTo>
                    <a:pt x="12358" y="706"/>
                  </a:lnTo>
                  <a:lnTo>
                    <a:pt x="23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9"/>
            <p:cNvSpPr/>
            <p:nvPr/>
          </p:nvSpPr>
          <p:spPr>
            <a:xfrm>
              <a:off x="6199850" y="2825550"/>
              <a:ext cx="125425" cy="106400"/>
            </a:xfrm>
            <a:custGeom>
              <a:avLst/>
              <a:gdLst/>
              <a:ahLst/>
              <a:cxnLst/>
              <a:rect l="l" t="t" r="r" b="b"/>
              <a:pathLst>
                <a:path w="5017" h="4256" extrusionOk="0">
                  <a:moveTo>
                    <a:pt x="231" y="1"/>
                  </a:moveTo>
                  <a:lnTo>
                    <a:pt x="0" y="3977"/>
                  </a:lnTo>
                  <a:lnTo>
                    <a:pt x="4784" y="4256"/>
                  </a:lnTo>
                  <a:lnTo>
                    <a:pt x="5016" y="280"/>
                  </a:lnTo>
                  <a:lnTo>
                    <a:pt x="23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9"/>
            <p:cNvSpPr/>
            <p:nvPr/>
          </p:nvSpPr>
          <p:spPr>
            <a:xfrm>
              <a:off x="6006750" y="2785050"/>
              <a:ext cx="334950" cy="110800"/>
            </a:xfrm>
            <a:custGeom>
              <a:avLst/>
              <a:gdLst/>
              <a:ahLst/>
              <a:cxnLst/>
              <a:rect l="l" t="t" r="r" b="b"/>
              <a:pathLst>
                <a:path w="13398" h="4432" extrusionOk="0">
                  <a:moveTo>
                    <a:pt x="661" y="1"/>
                  </a:moveTo>
                  <a:cubicBezTo>
                    <a:pt x="344" y="1"/>
                    <a:pt x="80" y="248"/>
                    <a:pt x="61" y="568"/>
                  </a:cubicBezTo>
                  <a:lnTo>
                    <a:pt x="20" y="1279"/>
                  </a:lnTo>
                  <a:cubicBezTo>
                    <a:pt x="0" y="1612"/>
                    <a:pt x="254" y="1896"/>
                    <a:pt x="586" y="1916"/>
                  </a:cubicBezTo>
                  <a:lnTo>
                    <a:pt x="2182" y="2008"/>
                  </a:lnTo>
                  <a:cubicBezTo>
                    <a:pt x="2404" y="2519"/>
                    <a:pt x="1922" y="3753"/>
                    <a:pt x="2069" y="4109"/>
                  </a:cubicBezTo>
                  <a:cubicBezTo>
                    <a:pt x="2163" y="4338"/>
                    <a:pt x="2317" y="4432"/>
                    <a:pt x="2476" y="4432"/>
                  </a:cubicBezTo>
                  <a:cubicBezTo>
                    <a:pt x="2683" y="4432"/>
                    <a:pt x="2897" y="4274"/>
                    <a:pt x="2999" y="4050"/>
                  </a:cubicBezTo>
                  <a:cubicBezTo>
                    <a:pt x="3126" y="3774"/>
                    <a:pt x="3048" y="3413"/>
                    <a:pt x="3186" y="3138"/>
                  </a:cubicBezTo>
                  <a:cubicBezTo>
                    <a:pt x="3323" y="2865"/>
                    <a:pt x="3461" y="2772"/>
                    <a:pt x="3605" y="2772"/>
                  </a:cubicBezTo>
                  <a:cubicBezTo>
                    <a:pt x="3912" y="2772"/>
                    <a:pt x="4250" y="3191"/>
                    <a:pt x="4688" y="3191"/>
                  </a:cubicBezTo>
                  <a:cubicBezTo>
                    <a:pt x="4692" y="3191"/>
                    <a:pt x="4697" y="3191"/>
                    <a:pt x="4701" y="3191"/>
                  </a:cubicBezTo>
                  <a:cubicBezTo>
                    <a:pt x="5454" y="3176"/>
                    <a:pt x="5542" y="2721"/>
                    <a:pt x="5874" y="2222"/>
                  </a:cubicBezTo>
                  <a:lnTo>
                    <a:pt x="12700" y="2619"/>
                  </a:lnTo>
                  <a:cubicBezTo>
                    <a:pt x="12713" y="2620"/>
                    <a:pt x="12725" y="2620"/>
                    <a:pt x="12737" y="2620"/>
                  </a:cubicBezTo>
                  <a:cubicBezTo>
                    <a:pt x="13053" y="2620"/>
                    <a:pt x="13319" y="2372"/>
                    <a:pt x="13337" y="2052"/>
                  </a:cubicBezTo>
                  <a:lnTo>
                    <a:pt x="13379" y="1341"/>
                  </a:lnTo>
                  <a:cubicBezTo>
                    <a:pt x="13398" y="1009"/>
                    <a:pt x="13143" y="725"/>
                    <a:pt x="12812" y="705"/>
                  </a:cubicBezTo>
                  <a:lnTo>
                    <a:pt x="697" y="2"/>
                  </a:lnTo>
                  <a:cubicBezTo>
                    <a:pt x="685" y="1"/>
                    <a:pt x="673" y="1"/>
                    <a:pt x="6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9"/>
            <p:cNvSpPr/>
            <p:nvPr/>
          </p:nvSpPr>
          <p:spPr>
            <a:xfrm>
              <a:off x="5912800" y="3157125"/>
              <a:ext cx="471500" cy="51875"/>
            </a:xfrm>
            <a:custGeom>
              <a:avLst/>
              <a:gdLst/>
              <a:ahLst/>
              <a:cxnLst/>
              <a:rect l="l" t="t" r="r" b="b"/>
              <a:pathLst>
                <a:path w="18860" h="2075" extrusionOk="0">
                  <a:moveTo>
                    <a:pt x="58" y="0"/>
                  </a:moveTo>
                  <a:lnTo>
                    <a:pt x="1" y="979"/>
                  </a:lnTo>
                  <a:lnTo>
                    <a:pt x="18803" y="2074"/>
                  </a:lnTo>
                  <a:lnTo>
                    <a:pt x="18860" y="1095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9"/>
            <p:cNvSpPr/>
            <p:nvPr/>
          </p:nvSpPr>
          <p:spPr>
            <a:xfrm>
              <a:off x="6160775" y="2708425"/>
              <a:ext cx="44250" cy="87250"/>
            </a:xfrm>
            <a:custGeom>
              <a:avLst/>
              <a:gdLst/>
              <a:ahLst/>
              <a:cxnLst/>
              <a:rect l="l" t="t" r="r" b="b"/>
              <a:pathLst>
                <a:path w="1770" h="3490" extrusionOk="0">
                  <a:moveTo>
                    <a:pt x="198" y="1"/>
                  </a:moveTo>
                  <a:lnTo>
                    <a:pt x="1" y="3399"/>
                  </a:lnTo>
                  <a:lnTo>
                    <a:pt x="1571" y="3490"/>
                  </a:lnTo>
                  <a:lnTo>
                    <a:pt x="1769" y="92"/>
                  </a:lnTo>
                  <a:lnTo>
                    <a:pt x="1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9"/>
            <p:cNvSpPr/>
            <p:nvPr/>
          </p:nvSpPr>
          <p:spPr>
            <a:xfrm>
              <a:off x="6147475" y="2628200"/>
              <a:ext cx="76200" cy="81050"/>
            </a:xfrm>
            <a:custGeom>
              <a:avLst/>
              <a:gdLst/>
              <a:ahLst/>
              <a:cxnLst/>
              <a:rect l="l" t="t" r="r" b="b"/>
              <a:pathLst>
                <a:path w="3048" h="3242" extrusionOk="0">
                  <a:moveTo>
                    <a:pt x="2659" y="1"/>
                  </a:moveTo>
                  <a:lnTo>
                    <a:pt x="2659" y="1"/>
                  </a:lnTo>
                  <a:cubicBezTo>
                    <a:pt x="2449" y="606"/>
                    <a:pt x="1370" y="560"/>
                    <a:pt x="901" y="1011"/>
                  </a:cubicBezTo>
                  <a:cubicBezTo>
                    <a:pt x="0" y="1880"/>
                    <a:pt x="573" y="2958"/>
                    <a:pt x="1537" y="3241"/>
                  </a:cubicBezTo>
                  <a:cubicBezTo>
                    <a:pt x="3047" y="3034"/>
                    <a:pt x="2840" y="909"/>
                    <a:pt x="26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9"/>
            <p:cNvSpPr/>
            <p:nvPr/>
          </p:nvSpPr>
          <p:spPr>
            <a:xfrm>
              <a:off x="6054175" y="3137025"/>
              <a:ext cx="216750" cy="114100"/>
            </a:xfrm>
            <a:custGeom>
              <a:avLst/>
              <a:gdLst/>
              <a:ahLst/>
              <a:cxnLst/>
              <a:rect l="l" t="t" r="r" b="b"/>
              <a:pathLst>
                <a:path w="8670" h="4564" extrusionOk="0">
                  <a:moveTo>
                    <a:pt x="6934" y="0"/>
                  </a:moveTo>
                  <a:cubicBezTo>
                    <a:pt x="6866" y="0"/>
                    <a:pt x="6818" y="56"/>
                    <a:pt x="6797" y="186"/>
                  </a:cubicBezTo>
                  <a:cubicBezTo>
                    <a:pt x="6658" y="1060"/>
                    <a:pt x="7593" y="1825"/>
                    <a:pt x="7220" y="2437"/>
                  </a:cubicBezTo>
                  <a:lnTo>
                    <a:pt x="4102" y="2298"/>
                  </a:lnTo>
                  <a:cubicBezTo>
                    <a:pt x="3438" y="1820"/>
                    <a:pt x="2246" y="1316"/>
                    <a:pt x="2041" y="1234"/>
                  </a:cubicBezTo>
                  <a:cubicBezTo>
                    <a:pt x="1917" y="1185"/>
                    <a:pt x="1628" y="1054"/>
                    <a:pt x="1422" y="1054"/>
                  </a:cubicBezTo>
                  <a:cubicBezTo>
                    <a:pt x="1357" y="1054"/>
                    <a:pt x="1299" y="1067"/>
                    <a:pt x="1259" y="1100"/>
                  </a:cubicBezTo>
                  <a:cubicBezTo>
                    <a:pt x="1053" y="1269"/>
                    <a:pt x="1380" y="1436"/>
                    <a:pt x="1517" y="1528"/>
                  </a:cubicBezTo>
                  <a:cubicBezTo>
                    <a:pt x="1840" y="1745"/>
                    <a:pt x="2283" y="1974"/>
                    <a:pt x="2648" y="2250"/>
                  </a:cubicBezTo>
                  <a:cubicBezTo>
                    <a:pt x="1886" y="2201"/>
                    <a:pt x="933" y="2131"/>
                    <a:pt x="1" y="2095"/>
                  </a:cubicBezTo>
                  <a:lnTo>
                    <a:pt x="1" y="2095"/>
                  </a:lnTo>
                  <a:cubicBezTo>
                    <a:pt x="229" y="2178"/>
                    <a:pt x="354" y="2405"/>
                    <a:pt x="539" y="2575"/>
                  </a:cubicBezTo>
                  <a:cubicBezTo>
                    <a:pt x="883" y="2891"/>
                    <a:pt x="1284" y="3104"/>
                    <a:pt x="1674" y="3354"/>
                  </a:cubicBezTo>
                  <a:cubicBezTo>
                    <a:pt x="2394" y="3814"/>
                    <a:pt x="3138" y="4160"/>
                    <a:pt x="3983" y="4352"/>
                  </a:cubicBezTo>
                  <a:cubicBezTo>
                    <a:pt x="4514" y="4472"/>
                    <a:pt x="5110" y="4563"/>
                    <a:pt x="5701" y="4563"/>
                  </a:cubicBezTo>
                  <a:cubicBezTo>
                    <a:pt x="6580" y="4563"/>
                    <a:pt x="7448" y="4360"/>
                    <a:pt x="8079" y="3744"/>
                  </a:cubicBezTo>
                  <a:cubicBezTo>
                    <a:pt x="8316" y="3512"/>
                    <a:pt x="8669" y="3003"/>
                    <a:pt x="8664" y="2646"/>
                  </a:cubicBezTo>
                  <a:cubicBezTo>
                    <a:pt x="8664" y="2376"/>
                    <a:pt x="8400" y="2085"/>
                    <a:pt x="8274" y="1800"/>
                  </a:cubicBezTo>
                  <a:cubicBezTo>
                    <a:pt x="8124" y="1463"/>
                    <a:pt x="7280" y="0"/>
                    <a:pt x="6934" y="0"/>
                  </a:cubicBezTo>
                  <a:close/>
                </a:path>
              </a:pathLst>
            </a:custGeom>
            <a:solidFill>
              <a:srgbClr val="F4B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9"/>
          <p:cNvGrpSpPr/>
          <p:nvPr/>
        </p:nvGrpSpPr>
        <p:grpSpPr>
          <a:xfrm>
            <a:off x="7435647" y="1493175"/>
            <a:ext cx="2279976" cy="1938365"/>
            <a:chOff x="4953250" y="4067425"/>
            <a:chExt cx="1657200" cy="1408900"/>
          </a:xfrm>
        </p:grpSpPr>
        <p:sp>
          <p:nvSpPr>
            <p:cNvPr id="214" name="Google Shape;214;p29"/>
            <p:cNvSpPr/>
            <p:nvPr/>
          </p:nvSpPr>
          <p:spPr>
            <a:xfrm>
              <a:off x="5584450" y="4128225"/>
              <a:ext cx="464050" cy="507000"/>
            </a:xfrm>
            <a:custGeom>
              <a:avLst/>
              <a:gdLst/>
              <a:ahLst/>
              <a:cxnLst/>
              <a:rect l="l" t="t" r="r" b="b"/>
              <a:pathLst>
                <a:path w="18562" h="20280" extrusionOk="0">
                  <a:moveTo>
                    <a:pt x="5333" y="1"/>
                  </a:moveTo>
                  <a:cubicBezTo>
                    <a:pt x="5297" y="1"/>
                    <a:pt x="5258" y="6"/>
                    <a:pt x="5215" y="18"/>
                  </a:cubicBezTo>
                  <a:cubicBezTo>
                    <a:pt x="4728" y="151"/>
                    <a:pt x="4180" y="177"/>
                    <a:pt x="3444" y="575"/>
                  </a:cubicBezTo>
                  <a:cubicBezTo>
                    <a:pt x="2937" y="850"/>
                    <a:pt x="1653" y="893"/>
                    <a:pt x="1594" y="1730"/>
                  </a:cubicBezTo>
                  <a:cubicBezTo>
                    <a:pt x="1566" y="2133"/>
                    <a:pt x="1854" y="2554"/>
                    <a:pt x="2223" y="2827"/>
                  </a:cubicBezTo>
                  <a:cubicBezTo>
                    <a:pt x="2012" y="2984"/>
                    <a:pt x="1793" y="3131"/>
                    <a:pt x="1565" y="3267"/>
                  </a:cubicBezTo>
                  <a:cubicBezTo>
                    <a:pt x="1" y="4199"/>
                    <a:pt x="1297" y="6182"/>
                    <a:pt x="2107" y="6455"/>
                  </a:cubicBezTo>
                  <a:cubicBezTo>
                    <a:pt x="2916" y="6728"/>
                    <a:pt x="1492" y="8651"/>
                    <a:pt x="2116" y="10365"/>
                  </a:cubicBezTo>
                  <a:cubicBezTo>
                    <a:pt x="2739" y="12079"/>
                    <a:pt x="3972" y="11779"/>
                    <a:pt x="4213" y="12682"/>
                  </a:cubicBezTo>
                  <a:cubicBezTo>
                    <a:pt x="4453" y="13585"/>
                    <a:pt x="2378" y="15419"/>
                    <a:pt x="2949" y="17345"/>
                  </a:cubicBezTo>
                  <a:cubicBezTo>
                    <a:pt x="3358" y="18721"/>
                    <a:pt x="4748" y="20279"/>
                    <a:pt x="6496" y="20279"/>
                  </a:cubicBezTo>
                  <a:cubicBezTo>
                    <a:pt x="7195" y="20279"/>
                    <a:pt x="7951" y="20030"/>
                    <a:pt x="8725" y="19420"/>
                  </a:cubicBezTo>
                  <a:cubicBezTo>
                    <a:pt x="11432" y="17284"/>
                    <a:pt x="10621" y="16081"/>
                    <a:pt x="11793" y="14998"/>
                  </a:cubicBezTo>
                  <a:cubicBezTo>
                    <a:pt x="12966" y="13915"/>
                    <a:pt x="15553" y="13675"/>
                    <a:pt x="15794" y="12261"/>
                  </a:cubicBezTo>
                  <a:cubicBezTo>
                    <a:pt x="16035" y="10847"/>
                    <a:pt x="18561" y="9553"/>
                    <a:pt x="15794" y="8590"/>
                  </a:cubicBezTo>
                  <a:cubicBezTo>
                    <a:pt x="13027" y="7628"/>
                    <a:pt x="10379" y="3206"/>
                    <a:pt x="10379" y="3206"/>
                  </a:cubicBezTo>
                  <a:lnTo>
                    <a:pt x="6980" y="1521"/>
                  </a:lnTo>
                  <a:lnTo>
                    <a:pt x="6600" y="1438"/>
                  </a:lnTo>
                  <a:cubicBezTo>
                    <a:pt x="6490" y="1246"/>
                    <a:pt x="6344" y="1080"/>
                    <a:pt x="6168" y="948"/>
                  </a:cubicBezTo>
                  <a:cubicBezTo>
                    <a:pt x="5746" y="631"/>
                    <a:pt x="5717" y="1"/>
                    <a:pt x="53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9"/>
            <p:cNvSpPr/>
            <p:nvPr/>
          </p:nvSpPr>
          <p:spPr>
            <a:xfrm>
              <a:off x="5640125" y="4105075"/>
              <a:ext cx="303700" cy="350375"/>
            </a:xfrm>
            <a:custGeom>
              <a:avLst/>
              <a:gdLst/>
              <a:ahLst/>
              <a:cxnLst/>
              <a:rect l="l" t="t" r="r" b="b"/>
              <a:pathLst>
                <a:path w="12148" h="14015" extrusionOk="0">
                  <a:moveTo>
                    <a:pt x="5730" y="1"/>
                  </a:moveTo>
                  <a:cubicBezTo>
                    <a:pt x="5730" y="1"/>
                    <a:pt x="2200" y="362"/>
                    <a:pt x="1237" y="2969"/>
                  </a:cubicBezTo>
                  <a:cubicBezTo>
                    <a:pt x="886" y="3922"/>
                    <a:pt x="808" y="4724"/>
                    <a:pt x="826" y="5453"/>
                  </a:cubicBezTo>
                  <a:cubicBezTo>
                    <a:pt x="616" y="5829"/>
                    <a:pt x="210" y="6117"/>
                    <a:pt x="0" y="6448"/>
                  </a:cubicBezTo>
                  <a:cubicBezTo>
                    <a:pt x="75" y="6509"/>
                    <a:pt x="505" y="6621"/>
                    <a:pt x="917" y="6700"/>
                  </a:cubicBezTo>
                  <a:cubicBezTo>
                    <a:pt x="992" y="7460"/>
                    <a:pt x="1054" y="8184"/>
                    <a:pt x="836" y="8985"/>
                  </a:cubicBezTo>
                  <a:cubicBezTo>
                    <a:pt x="589" y="9899"/>
                    <a:pt x="1340" y="10187"/>
                    <a:pt x="2451" y="10187"/>
                  </a:cubicBezTo>
                  <a:cubicBezTo>
                    <a:pt x="3276" y="10187"/>
                    <a:pt x="4299" y="10029"/>
                    <a:pt x="5260" y="9851"/>
                  </a:cubicBezTo>
                  <a:lnTo>
                    <a:pt x="8377" y="14015"/>
                  </a:lnTo>
                  <a:lnTo>
                    <a:pt x="12147" y="11231"/>
                  </a:lnTo>
                  <a:cubicBezTo>
                    <a:pt x="12147" y="11231"/>
                    <a:pt x="9657" y="10240"/>
                    <a:pt x="7759" y="7474"/>
                  </a:cubicBezTo>
                  <a:cubicBezTo>
                    <a:pt x="9514" y="4759"/>
                    <a:pt x="10577" y="361"/>
                    <a:pt x="5730" y="1"/>
                  </a:cubicBezTo>
                  <a:close/>
                </a:path>
              </a:pathLst>
            </a:custGeom>
            <a:solidFill>
              <a:srgbClr val="F4B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9"/>
            <p:cNvSpPr/>
            <p:nvPr/>
          </p:nvSpPr>
          <p:spPr>
            <a:xfrm>
              <a:off x="5656975" y="4067425"/>
              <a:ext cx="471725" cy="336825"/>
            </a:xfrm>
            <a:custGeom>
              <a:avLst/>
              <a:gdLst/>
              <a:ahLst/>
              <a:cxnLst/>
              <a:rect l="l" t="t" r="r" b="b"/>
              <a:pathLst>
                <a:path w="18869" h="13473" extrusionOk="0">
                  <a:moveTo>
                    <a:pt x="5036" y="1"/>
                  </a:moveTo>
                  <a:cubicBezTo>
                    <a:pt x="4671" y="1"/>
                    <a:pt x="4305" y="81"/>
                    <a:pt x="3920" y="278"/>
                  </a:cubicBezTo>
                  <a:cubicBezTo>
                    <a:pt x="3524" y="481"/>
                    <a:pt x="3158" y="738"/>
                    <a:pt x="2747" y="914"/>
                  </a:cubicBezTo>
                  <a:cubicBezTo>
                    <a:pt x="2276" y="1115"/>
                    <a:pt x="2167" y="1591"/>
                    <a:pt x="1687" y="1765"/>
                  </a:cubicBezTo>
                  <a:cubicBezTo>
                    <a:pt x="0" y="2379"/>
                    <a:pt x="352" y="3924"/>
                    <a:pt x="355" y="3924"/>
                  </a:cubicBezTo>
                  <a:cubicBezTo>
                    <a:pt x="434" y="3891"/>
                    <a:pt x="528" y="3876"/>
                    <a:pt x="631" y="3876"/>
                  </a:cubicBezTo>
                  <a:cubicBezTo>
                    <a:pt x="1245" y="3876"/>
                    <a:pt x="2208" y="4394"/>
                    <a:pt x="2517" y="4694"/>
                  </a:cubicBezTo>
                  <a:cubicBezTo>
                    <a:pt x="3073" y="5236"/>
                    <a:pt x="3046" y="5720"/>
                    <a:pt x="3015" y="6415"/>
                  </a:cubicBezTo>
                  <a:cubicBezTo>
                    <a:pt x="2979" y="7214"/>
                    <a:pt x="3521" y="7853"/>
                    <a:pt x="4361" y="7981"/>
                  </a:cubicBezTo>
                  <a:cubicBezTo>
                    <a:pt x="5125" y="8098"/>
                    <a:pt x="6182" y="7981"/>
                    <a:pt x="6786" y="8534"/>
                  </a:cubicBezTo>
                  <a:cubicBezTo>
                    <a:pt x="7376" y="9072"/>
                    <a:pt x="7064" y="9894"/>
                    <a:pt x="7122" y="10562"/>
                  </a:cubicBezTo>
                  <a:cubicBezTo>
                    <a:pt x="7195" y="11439"/>
                    <a:pt x="7771" y="12433"/>
                    <a:pt x="8512" y="12985"/>
                  </a:cubicBezTo>
                  <a:cubicBezTo>
                    <a:pt x="8964" y="13323"/>
                    <a:pt x="9597" y="13473"/>
                    <a:pt x="10239" y="13473"/>
                  </a:cubicBezTo>
                  <a:cubicBezTo>
                    <a:pt x="10936" y="13473"/>
                    <a:pt x="11642" y="13296"/>
                    <a:pt x="12140" y="12990"/>
                  </a:cubicBezTo>
                  <a:cubicBezTo>
                    <a:pt x="12880" y="12533"/>
                    <a:pt x="14623" y="12171"/>
                    <a:pt x="15506" y="12171"/>
                  </a:cubicBezTo>
                  <a:cubicBezTo>
                    <a:pt x="15885" y="12171"/>
                    <a:pt x="16263" y="12150"/>
                    <a:pt x="16639" y="12150"/>
                  </a:cubicBezTo>
                  <a:cubicBezTo>
                    <a:pt x="16883" y="12150"/>
                    <a:pt x="17127" y="12159"/>
                    <a:pt x="17370" y="12187"/>
                  </a:cubicBezTo>
                  <a:cubicBezTo>
                    <a:pt x="17902" y="12248"/>
                    <a:pt x="18374" y="12432"/>
                    <a:pt x="18868" y="12539"/>
                  </a:cubicBezTo>
                  <a:cubicBezTo>
                    <a:pt x="18517" y="11569"/>
                    <a:pt x="18769" y="10410"/>
                    <a:pt x="17869" y="9633"/>
                  </a:cubicBezTo>
                  <a:cubicBezTo>
                    <a:pt x="17473" y="9290"/>
                    <a:pt x="16913" y="9035"/>
                    <a:pt x="16391" y="8898"/>
                  </a:cubicBezTo>
                  <a:cubicBezTo>
                    <a:pt x="15824" y="8749"/>
                    <a:pt x="15236" y="8846"/>
                    <a:pt x="14664" y="8738"/>
                  </a:cubicBezTo>
                  <a:cubicBezTo>
                    <a:pt x="13879" y="8590"/>
                    <a:pt x="13694" y="8183"/>
                    <a:pt x="13922" y="7535"/>
                  </a:cubicBezTo>
                  <a:cubicBezTo>
                    <a:pt x="14097" y="7037"/>
                    <a:pt x="14218" y="6575"/>
                    <a:pt x="14024" y="6063"/>
                  </a:cubicBezTo>
                  <a:cubicBezTo>
                    <a:pt x="13756" y="5357"/>
                    <a:pt x="13176" y="5372"/>
                    <a:pt x="12490" y="5176"/>
                  </a:cubicBezTo>
                  <a:cubicBezTo>
                    <a:pt x="11364" y="4856"/>
                    <a:pt x="10874" y="4151"/>
                    <a:pt x="10739" y="3092"/>
                  </a:cubicBezTo>
                  <a:cubicBezTo>
                    <a:pt x="10635" y="2282"/>
                    <a:pt x="10387" y="1079"/>
                    <a:pt x="9107" y="684"/>
                  </a:cubicBezTo>
                  <a:cubicBezTo>
                    <a:pt x="8920" y="626"/>
                    <a:pt x="8746" y="608"/>
                    <a:pt x="8578" y="608"/>
                  </a:cubicBezTo>
                  <a:cubicBezTo>
                    <a:pt x="8270" y="608"/>
                    <a:pt x="7984" y="670"/>
                    <a:pt x="7686" y="670"/>
                  </a:cubicBezTo>
                  <a:cubicBezTo>
                    <a:pt x="7494" y="670"/>
                    <a:pt x="7297" y="644"/>
                    <a:pt x="7087" y="559"/>
                  </a:cubicBezTo>
                  <a:cubicBezTo>
                    <a:pt x="6339" y="258"/>
                    <a:pt x="5689" y="1"/>
                    <a:pt x="50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9"/>
            <p:cNvSpPr/>
            <p:nvPr/>
          </p:nvSpPr>
          <p:spPr>
            <a:xfrm>
              <a:off x="5771650" y="4333200"/>
              <a:ext cx="47825" cy="67175"/>
            </a:xfrm>
            <a:custGeom>
              <a:avLst/>
              <a:gdLst/>
              <a:ahLst/>
              <a:cxnLst/>
              <a:rect l="l" t="t" r="r" b="b"/>
              <a:pathLst>
                <a:path w="1913" h="2687" extrusionOk="0">
                  <a:moveTo>
                    <a:pt x="1912" y="1"/>
                  </a:moveTo>
                  <a:lnTo>
                    <a:pt x="0" y="726"/>
                  </a:lnTo>
                  <a:lnTo>
                    <a:pt x="1467" y="2687"/>
                  </a:lnTo>
                  <a:lnTo>
                    <a:pt x="1912" y="1"/>
                  </a:lnTo>
                  <a:close/>
                </a:path>
              </a:pathLst>
            </a:custGeom>
            <a:solidFill>
              <a:srgbClr val="DB8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9"/>
            <p:cNvSpPr/>
            <p:nvPr/>
          </p:nvSpPr>
          <p:spPr>
            <a:xfrm>
              <a:off x="5670325" y="4288500"/>
              <a:ext cx="29500" cy="27075"/>
            </a:xfrm>
            <a:custGeom>
              <a:avLst/>
              <a:gdLst/>
              <a:ahLst/>
              <a:cxnLst/>
              <a:rect l="l" t="t" r="r" b="b"/>
              <a:pathLst>
                <a:path w="1180" h="1083" extrusionOk="0">
                  <a:moveTo>
                    <a:pt x="1180" y="1"/>
                  </a:moveTo>
                  <a:lnTo>
                    <a:pt x="0" y="197"/>
                  </a:lnTo>
                  <a:lnTo>
                    <a:pt x="246" y="1082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9"/>
            <p:cNvSpPr/>
            <p:nvPr/>
          </p:nvSpPr>
          <p:spPr>
            <a:xfrm>
              <a:off x="5000150" y="4482400"/>
              <a:ext cx="157125" cy="249850"/>
            </a:xfrm>
            <a:custGeom>
              <a:avLst/>
              <a:gdLst/>
              <a:ahLst/>
              <a:cxnLst/>
              <a:rect l="l" t="t" r="r" b="b"/>
              <a:pathLst>
                <a:path w="6285" h="9994" extrusionOk="0">
                  <a:moveTo>
                    <a:pt x="0" y="0"/>
                  </a:moveTo>
                  <a:lnTo>
                    <a:pt x="961" y="9908"/>
                  </a:lnTo>
                  <a:lnTo>
                    <a:pt x="4886" y="9994"/>
                  </a:lnTo>
                  <a:lnTo>
                    <a:pt x="6285" y="1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9"/>
            <p:cNvSpPr/>
            <p:nvPr/>
          </p:nvSpPr>
          <p:spPr>
            <a:xfrm>
              <a:off x="4999575" y="4436925"/>
              <a:ext cx="158300" cy="94425"/>
            </a:xfrm>
            <a:custGeom>
              <a:avLst/>
              <a:gdLst/>
              <a:ahLst/>
              <a:cxnLst/>
              <a:rect l="l" t="t" r="r" b="b"/>
              <a:pathLst>
                <a:path w="6332" h="3777" extrusionOk="0">
                  <a:moveTo>
                    <a:pt x="3089" y="1"/>
                  </a:moveTo>
                  <a:cubicBezTo>
                    <a:pt x="1407" y="1"/>
                    <a:pt x="46" y="801"/>
                    <a:pt x="23" y="1819"/>
                  </a:cubicBezTo>
                  <a:cubicBezTo>
                    <a:pt x="0" y="2860"/>
                    <a:pt x="1388" y="3737"/>
                    <a:pt x="3123" y="3775"/>
                  </a:cubicBezTo>
                  <a:cubicBezTo>
                    <a:pt x="3163" y="3776"/>
                    <a:pt x="3202" y="3777"/>
                    <a:pt x="3241" y="3777"/>
                  </a:cubicBezTo>
                  <a:cubicBezTo>
                    <a:pt x="4923" y="3777"/>
                    <a:pt x="6285" y="2976"/>
                    <a:pt x="6308" y="1958"/>
                  </a:cubicBezTo>
                  <a:cubicBezTo>
                    <a:pt x="6331" y="916"/>
                    <a:pt x="4943" y="40"/>
                    <a:pt x="3207" y="2"/>
                  </a:cubicBezTo>
                  <a:cubicBezTo>
                    <a:pt x="3167" y="1"/>
                    <a:pt x="3128" y="1"/>
                    <a:pt x="30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9"/>
            <p:cNvSpPr/>
            <p:nvPr/>
          </p:nvSpPr>
          <p:spPr>
            <a:xfrm>
              <a:off x="5005975" y="4473800"/>
              <a:ext cx="144650" cy="57550"/>
            </a:xfrm>
            <a:custGeom>
              <a:avLst/>
              <a:gdLst/>
              <a:ahLst/>
              <a:cxnLst/>
              <a:rect l="l" t="t" r="r" b="b"/>
              <a:pathLst>
                <a:path w="5786" h="2302" extrusionOk="0">
                  <a:moveTo>
                    <a:pt x="2799" y="0"/>
                  </a:moveTo>
                  <a:cubicBezTo>
                    <a:pt x="1550" y="0"/>
                    <a:pt x="479" y="443"/>
                    <a:pt x="1" y="1087"/>
                  </a:cubicBezTo>
                  <a:cubicBezTo>
                    <a:pt x="463" y="1772"/>
                    <a:pt x="1568" y="2271"/>
                    <a:pt x="2867" y="2300"/>
                  </a:cubicBezTo>
                  <a:cubicBezTo>
                    <a:pt x="2905" y="2301"/>
                    <a:pt x="2944" y="2301"/>
                    <a:pt x="2982" y="2301"/>
                  </a:cubicBezTo>
                  <a:cubicBezTo>
                    <a:pt x="4233" y="2301"/>
                    <a:pt x="5307" y="1860"/>
                    <a:pt x="5786" y="1215"/>
                  </a:cubicBezTo>
                  <a:cubicBezTo>
                    <a:pt x="5323" y="528"/>
                    <a:pt x="4218" y="31"/>
                    <a:pt x="2918" y="1"/>
                  </a:cubicBezTo>
                  <a:cubicBezTo>
                    <a:pt x="2878" y="1"/>
                    <a:pt x="2839" y="0"/>
                    <a:pt x="2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9"/>
            <p:cNvSpPr/>
            <p:nvPr/>
          </p:nvSpPr>
          <p:spPr>
            <a:xfrm>
              <a:off x="5544100" y="4335725"/>
              <a:ext cx="1066350" cy="1140600"/>
            </a:xfrm>
            <a:custGeom>
              <a:avLst/>
              <a:gdLst/>
              <a:ahLst/>
              <a:cxnLst/>
              <a:rect l="l" t="t" r="r" b="b"/>
              <a:pathLst>
                <a:path w="42654" h="45624" extrusionOk="0">
                  <a:moveTo>
                    <a:pt x="19257" y="0"/>
                  </a:moveTo>
                  <a:cubicBezTo>
                    <a:pt x="17443" y="0"/>
                    <a:pt x="15306" y="913"/>
                    <a:pt x="12736" y="3160"/>
                  </a:cubicBezTo>
                  <a:cubicBezTo>
                    <a:pt x="0" y="14298"/>
                    <a:pt x="24211" y="36858"/>
                    <a:pt x="30976" y="45624"/>
                  </a:cubicBezTo>
                  <a:lnTo>
                    <a:pt x="42654" y="16733"/>
                  </a:lnTo>
                  <a:cubicBezTo>
                    <a:pt x="42654" y="16733"/>
                    <a:pt x="28535" y="8996"/>
                    <a:pt x="25096" y="3925"/>
                  </a:cubicBezTo>
                  <a:cubicBezTo>
                    <a:pt x="23554" y="1651"/>
                    <a:pt x="21697" y="0"/>
                    <a:pt x="192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9"/>
            <p:cNvSpPr/>
            <p:nvPr/>
          </p:nvSpPr>
          <p:spPr>
            <a:xfrm>
              <a:off x="4953250" y="4421575"/>
              <a:ext cx="1124500" cy="662825"/>
            </a:xfrm>
            <a:custGeom>
              <a:avLst/>
              <a:gdLst/>
              <a:ahLst/>
              <a:cxnLst/>
              <a:rect l="l" t="t" r="r" b="b"/>
              <a:pathLst>
                <a:path w="44980" h="26513" extrusionOk="0">
                  <a:moveTo>
                    <a:pt x="37898" y="0"/>
                  </a:moveTo>
                  <a:cubicBezTo>
                    <a:pt x="37028" y="0"/>
                    <a:pt x="36164" y="229"/>
                    <a:pt x="35368" y="709"/>
                  </a:cubicBezTo>
                  <a:lnTo>
                    <a:pt x="22600" y="15578"/>
                  </a:lnTo>
                  <a:cubicBezTo>
                    <a:pt x="22600" y="15578"/>
                    <a:pt x="9893" y="8490"/>
                    <a:pt x="9788" y="8315"/>
                  </a:cubicBezTo>
                  <a:cubicBezTo>
                    <a:pt x="10308" y="6387"/>
                    <a:pt x="8666" y="6296"/>
                    <a:pt x="8656" y="5189"/>
                  </a:cubicBezTo>
                  <a:cubicBezTo>
                    <a:pt x="8655" y="4937"/>
                    <a:pt x="8668" y="4684"/>
                    <a:pt x="8738" y="4453"/>
                  </a:cubicBezTo>
                  <a:cubicBezTo>
                    <a:pt x="8797" y="4259"/>
                    <a:pt x="8871" y="3969"/>
                    <a:pt x="8678" y="3969"/>
                  </a:cubicBezTo>
                  <a:cubicBezTo>
                    <a:pt x="8650" y="3969"/>
                    <a:pt x="8617" y="3975"/>
                    <a:pt x="8577" y="3988"/>
                  </a:cubicBezTo>
                  <a:cubicBezTo>
                    <a:pt x="8019" y="4171"/>
                    <a:pt x="7947" y="4598"/>
                    <a:pt x="7894" y="4756"/>
                  </a:cubicBezTo>
                  <a:cubicBezTo>
                    <a:pt x="7694" y="5340"/>
                    <a:pt x="7748" y="6224"/>
                    <a:pt x="7467" y="6737"/>
                  </a:cubicBezTo>
                  <a:cubicBezTo>
                    <a:pt x="7268" y="7100"/>
                    <a:pt x="6816" y="7236"/>
                    <a:pt x="6264" y="7236"/>
                  </a:cubicBezTo>
                  <a:cubicBezTo>
                    <a:pt x="5058" y="7236"/>
                    <a:pt x="3377" y="6589"/>
                    <a:pt x="2829" y="6253"/>
                  </a:cubicBezTo>
                  <a:cubicBezTo>
                    <a:pt x="2374" y="5974"/>
                    <a:pt x="1772" y="5723"/>
                    <a:pt x="1310" y="5723"/>
                  </a:cubicBezTo>
                  <a:cubicBezTo>
                    <a:pt x="1230" y="5723"/>
                    <a:pt x="1154" y="5731"/>
                    <a:pt x="1084" y="5747"/>
                  </a:cubicBezTo>
                  <a:cubicBezTo>
                    <a:pt x="1" y="6000"/>
                    <a:pt x="865" y="6282"/>
                    <a:pt x="1348" y="6461"/>
                  </a:cubicBezTo>
                  <a:cubicBezTo>
                    <a:pt x="1655" y="6574"/>
                    <a:pt x="1950" y="6714"/>
                    <a:pt x="2230" y="6880"/>
                  </a:cubicBezTo>
                  <a:cubicBezTo>
                    <a:pt x="2058" y="6824"/>
                    <a:pt x="1883" y="6781"/>
                    <a:pt x="1697" y="6771"/>
                  </a:cubicBezTo>
                  <a:cubicBezTo>
                    <a:pt x="1662" y="6768"/>
                    <a:pt x="1629" y="6765"/>
                    <a:pt x="1603" y="6765"/>
                  </a:cubicBezTo>
                  <a:cubicBezTo>
                    <a:pt x="1552" y="6765"/>
                    <a:pt x="1524" y="6780"/>
                    <a:pt x="1547" y="6854"/>
                  </a:cubicBezTo>
                  <a:cubicBezTo>
                    <a:pt x="1585" y="6977"/>
                    <a:pt x="1713" y="7102"/>
                    <a:pt x="1790" y="7201"/>
                  </a:cubicBezTo>
                  <a:cubicBezTo>
                    <a:pt x="1971" y="7432"/>
                    <a:pt x="2149" y="7675"/>
                    <a:pt x="2228" y="7964"/>
                  </a:cubicBezTo>
                  <a:cubicBezTo>
                    <a:pt x="2315" y="8282"/>
                    <a:pt x="2473" y="8657"/>
                    <a:pt x="2741" y="8841"/>
                  </a:cubicBezTo>
                  <a:cubicBezTo>
                    <a:pt x="2578" y="8810"/>
                    <a:pt x="2400" y="8792"/>
                    <a:pt x="2225" y="8792"/>
                  </a:cubicBezTo>
                  <a:cubicBezTo>
                    <a:pt x="2101" y="8792"/>
                    <a:pt x="1978" y="8801"/>
                    <a:pt x="1861" y="8820"/>
                  </a:cubicBezTo>
                  <a:cubicBezTo>
                    <a:pt x="1671" y="8850"/>
                    <a:pt x="1331" y="8938"/>
                    <a:pt x="1298" y="9159"/>
                  </a:cubicBezTo>
                  <a:cubicBezTo>
                    <a:pt x="1381" y="9180"/>
                    <a:pt x="1459" y="9183"/>
                    <a:pt x="1542" y="9199"/>
                  </a:cubicBezTo>
                  <a:cubicBezTo>
                    <a:pt x="1950" y="9278"/>
                    <a:pt x="2356" y="9345"/>
                    <a:pt x="2758" y="9451"/>
                  </a:cubicBezTo>
                  <a:cubicBezTo>
                    <a:pt x="3248" y="9580"/>
                    <a:pt x="5982" y="10494"/>
                    <a:pt x="6286" y="10566"/>
                  </a:cubicBezTo>
                  <a:cubicBezTo>
                    <a:pt x="6582" y="10637"/>
                    <a:pt x="6928" y="10739"/>
                    <a:pt x="7251" y="10739"/>
                  </a:cubicBezTo>
                  <a:cubicBezTo>
                    <a:pt x="7339" y="10739"/>
                    <a:pt x="7424" y="10732"/>
                    <a:pt x="7507" y="10714"/>
                  </a:cubicBezTo>
                  <a:cubicBezTo>
                    <a:pt x="7606" y="10691"/>
                    <a:pt x="7701" y="10654"/>
                    <a:pt x="7789" y="10604"/>
                  </a:cubicBezTo>
                  <a:cubicBezTo>
                    <a:pt x="7879" y="10724"/>
                    <a:pt x="12897" y="15389"/>
                    <a:pt x="14635" y="18099"/>
                  </a:cubicBezTo>
                  <a:cubicBezTo>
                    <a:pt x="16852" y="21558"/>
                    <a:pt x="18810" y="25153"/>
                    <a:pt x="22708" y="26432"/>
                  </a:cubicBezTo>
                  <a:cubicBezTo>
                    <a:pt x="22873" y="26486"/>
                    <a:pt x="23044" y="26512"/>
                    <a:pt x="23215" y="26512"/>
                  </a:cubicBezTo>
                  <a:cubicBezTo>
                    <a:pt x="23532" y="26512"/>
                    <a:pt x="23847" y="26421"/>
                    <a:pt x="24124" y="26252"/>
                  </a:cubicBezTo>
                  <a:cubicBezTo>
                    <a:pt x="25645" y="25317"/>
                    <a:pt x="29549" y="23001"/>
                    <a:pt x="32116" y="22201"/>
                  </a:cubicBezTo>
                  <a:cubicBezTo>
                    <a:pt x="35361" y="21191"/>
                    <a:pt x="43918" y="16839"/>
                    <a:pt x="44508" y="9537"/>
                  </a:cubicBezTo>
                  <a:cubicBezTo>
                    <a:pt x="44980" y="3689"/>
                    <a:pt x="41395" y="0"/>
                    <a:pt x="37898" y="0"/>
                  </a:cubicBezTo>
                  <a:close/>
                </a:path>
              </a:pathLst>
            </a:custGeom>
            <a:solidFill>
              <a:srgbClr val="F4B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" name="Google Shape;224;p29"/>
          <p:cNvGrpSpPr/>
          <p:nvPr/>
        </p:nvGrpSpPr>
        <p:grpSpPr>
          <a:xfrm>
            <a:off x="6723355" y="3278107"/>
            <a:ext cx="2400668" cy="1981840"/>
            <a:chOff x="2919475" y="3958075"/>
            <a:chExt cx="1744925" cy="1440500"/>
          </a:xfrm>
        </p:grpSpPr>
        <p:sp>
          <p:nvSpPr>
            <p:cNvPr id="225" name="Google Shape;225;p29"/>
            <p:cNvSpPr/>
            <p:nvPr/>
          </p:nvSpPr>
          <p:spPr>
            <a:xfrm>
              <a:off x="2919475" y="4282200"/>
              <a:ext cx="1580150" cy="1116375"/>
            </a:xfrm>
            <a:custGeom>
              <a:avLst/>
              <a:gdLst/>
              <a:ahLst/>
              <a:cxnLst/>
              <a:rect l="l" t="t" r="r" b="b"/>
              <a:pathLst>
                <a:path w="63206" h="44655" extrusionOk="0">
                  <a:moveTo>
                    <a:pt x="24738" y="0"/>
                  </a:moveTo>
                  <a:cubicBezTo>
                    <a:pt x="22603" y="0"/>
                    <a:pt x="20318" y="269"/>
                    <a:pt x="18482" y="1133"/>
                  </a:cubicBezTo>
                  <a:cubicBezTo>
                    <a:pt x="13607" y="3426"/>
                    <a:pt x="2" y="10836"/>
                    <a:pt x="0" y="21494"/>
                  </a:cubicBezTo>
                  <a:cubicBezTo>
                    <a:pt x="0" y="27914"/>
                    <a:pt x="5133" y="29015"/>
                    <a:pt x="8654" y="29015"/>
                  </a:cubicBezTo>
                  <a:cubicBezTo>
                    <a:pt x="10492" y="29015"/>
                    <a:pt x="11891" y="28715"/>
                    <a:pt x="11891" y="28715"/>
                  </a:cubicBezTo>
                  <a:lnTo>
                    <a:pt x="12352" y="43705"/>
                  </a:lnTo>
                  <a:lnTo>
                    <a:pt x="47269" y="44655"/>
                  </a:lnTo>
                  <a:lnTo>
                    <a:pt x="46294" y="31835"/>
                  </a:lnTo>
                  <a:lnTo>
                    <a:pt x="46294" y="31835"/>
                  </a:lnTo>
                  <a:lnTo>
                    <a:pt x="48928" y="36139"/>
                  </a:lnTo>
                  <a:cubicBezTo>
                    <a:pt x="50148" y="37365"/>
                    <a:pt x="51604" y="37904"/>
                    <a:pt x="53079" y="37904"/>
                  </a:cubicBezTo>
                  <a:cubicBezTo>
                    <a:pt x="58030" y="37904"/>
                    <a:pt x="63205" y="31832"/>
                    <a:pt x="60465" y="25225"/>
                  </a:cubicBezTo>
                  <a:cubicBezTo>
                    <a:pt x="58766" y="21134"/>
                    <a:pt x="49389" y="15647"/>
                    <a:pt x="48102" y="12502"/>
                  </a:cubicBezTo>
                  <a:cubicBezTo>
                    <a:pt x="46693" y="9057"/>
                    <a:pt x="42907" y="2668"/>
                    <a:pt x="31399" y="738"/>
                  </a:cubicBezTo>
                  <a:cubicBezTo>
                    <a:pt x="31399" y="738"/>
                    <a:pt x="28273" y="0"/>
                    <a:pt x="247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9"/>
            <p:cNvSpPr/>
            <p:nvPr/>
          </p:nvSpPr>
          <p:spPr>
            <a:xfrm>
              <a:off x="3494575" y="4282200"/>
              <a:ext cx="440200" cy="176450"/>
            </a:xfrm>
            <a:custGeom>
              <a:avLst/>
              <a:gdLst/>
              <a:ahLst/>
              <a:cxnLst/>
              <a:rect l="l" t="t" r="r" b="b"/>
              <a:pathLst>
                <a:path w="17608" h="7058" extrusionOk="0">
                  <a:moveTo>
                    <a:pt x="1737" y="1"/>
                  </a:moveTo>
                  <a:cubicBezTo>
                    <a:pt x="1165" y="1"/>
                    <a:pt x="582" y="20"/>
                    <a:pt x="1" y="65"/>
                  </a:cubicBezTo>
                  <a:cubicBezTo>
                    <a:pt x="559" y="1386"/>
                    <a:pt x="2783" y="5602"/>
                    <a:pt x="8846" y="6838"/>
                  </a:cubicBezTo>
                  <a:cubicBezTo>
                    <a:pt x="9591" y="6989"/>
                    <a:pt x="10289" y="7058"/>
                    <a:pt x="10943" y="7058"/>
                  </a:cubicBezTo>
                  <a:cubicBezTo>
                    <a:pt x="14218" y="7058"/>
                    <a:pt x="16370" y="5351"/>
                    <a:pt x="17607" y="3905"/>
                  </a:cubicBezTo>
                  <a:cubicBezTo>
                    <a:pt x="15304" y="2536"/>
                    <a:pt x="12296" y="1392"/>
                    <a:pt x="8395" y="738"/>
                  </a:cubicBezTo>
                  <a:cubicBezTo>
                    <a:pt x="8395" y="738"/>
                    <a:pt x="5271" y="1"/>
                    <a:pt x="17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9"/>
            <p:cNvSpPr/>
            <p:nvPr/>
          </p:nvSpPr>
          <p:spPr>
            <a:xfrm>
              <a:off x="3342425" y="4638250"/>
              <a:ext cx="654025" cy="455125"/>
            </a:xfrm>
            <a:custGeom>
              <a:avLst/>
              <a:gdLst/>
              <a:ahLst/>
              <a:cxnLst/>
              <a:rect l="l" t="t" r="r" b="b"/>
              <a:pathLst>
                <a:path w="26161" h="18205" extrusionOk="0">
                  <a:moveTo>
                    <a:pt x="8930" y="0"/>
                  </a:moveTo>
                  <a:cubicBezTo>
                    <a:pt x="8611" y="0"/>
                    <a:pt x="8289" y="19"/>
                    <a:pt x="7964" y="59"/>
                  </a:cubicBezTo>
                  <a:cubicBezTo>
                    <a:pt x="3296" y="624"/>
                    <a:pt x="0" y="5132"/>
                    <a:pt x="605" y="10126"/>
                  </a:cubicBezTo>
                  <a:cubicBezTo>
                    <a:pt x="1168" y="14773"/>
                    <a:pt x="4909" y="18205"/>
                    <a:pt x="9186" y="18205"/>
                  </a:cubicBezTo>
                  <a:cubicBezTo>
                    <a:pt x="9507" y="18205"/>
                    <a:pt x="9830" y="18185"/>
                    <a:pt x="10155" y="18146"/>
                  </a:cubicBezTo>
                  <a:cubicBezTo>
                    <a:pt x="11842" y="17942"/>
                    <a:pt x="13347" y="17223"/>
                    <a:pt x="14555" y="16153"/>
                  </a:cubicBezTo>
                  <a:cubicBezTo>
                    <a:pt x="15097" y="15673"/>
                    <a:pt x="15798" y="15417"/>
                    <a:pt x="16510" y="15417"/>
                  </a:cubicBezTo>
                  <a:cubicBezTo>
                    <a:pt x="16724" y="15417"/>
                    <a:pt x="16938" y="15440"/>
                    <a:pt x="17150" y="15487"/>
                  </a:cubicBezTo>
                  <a:cubicBezTo>
                    <a:pt x="17632" y="15594"/>
                    <a:pt x="18124" y="15648"/>
                    <a:pt x="18616" y="15648"/>
                  </a:cubicBezTo>
                  <a:cubicBezTo>
                    <a:pt x="18888" y="15648"/>
                    <a:pt x="19161" y="15632"/>
                    <a:pt x="19432" y="15599"/>
                  </a:cubicBezTo>
                  <a:cubicBezTo>
                    <a:pt x="23376" y="15121"/>
                    <a:pt x="26160" y="11313"/>
                    <a:pt x="25649" y="7094"/>
                  </a:cubicBezTo>
                  <a:cubicBezTo>
                    <a:pt x="25173" y="3168"/>
                    <a:pt x="22015" y="269"/>
                    <a:pt x="18400" y="269"/>
                  </a:cubicBezTo>
                  <a:cubicBezTo>
                    <a:pt x="18130" y="269"/>
                    <a:pt x="17856" y="285"/>
                    <a:pt x="17582" y="319"/>
                  </a:cubicBezTo>
                  <a:cubicBezTo>
                    <a:pt x="16819" y="411"/>
                    <a:pt x="16080" y="631"/>
                    <a:pt x="15392" y="971"/>
                  </a:cubicBezTo>
                  <a:cubicBezTo>
                    <a:pt x="14980" y="1176"/>
                    <a:pt x="14528" y="1279"/>
                    <a:pt x="14077" y="1279"/>
                  </a:cubicBezTo>
                  <a:cubicBezTo>
                    <a:pt x="13607" y="1279"/>
                    <a:pt x="13138" y="1168"/>
                    <a:pt x="12714" y="945"/>
                  </a:cubicBezTo>
                  <a:cubicBezTo>
                    <a:pt x="11560" y="338"/>
                    <a:pt x="10272" y="0"/>
                    <a:pt x="89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9"/>
            <p:cNvSpPr/>
            <p:nvPr/>
          </p:nvSpPr>
          <p:spPr>
            <a:xfrm>
              <a:off x="3619375" y="4773750"/>
              <a:ext cx="168275" cy="151275"/>
            </a:xfrm>
            <a:custGeom>
              <a:avLst/>
              <a:gdLst/>
              <a:ahLst/>
              <a:cxnLst/>
              <a:rect l="l" t="t" r="r" b="b"/>
              <a:pathLst>
                <a:path w="6731" h="6051" extrusionOk="0">
                  <a:moveTo>
                    <a:pt x="3364" y="0"/>
                  </a:moveTo>
                  <a:cubicBezTo>
                    <a:pt x="2046" y="0"/>
                    <a:pt x="834" y="869"/>
                    <a:pt x="457" y="2200"/>
                  </a:cubicBezTo>
                  <a:cubicBezTo>
                    <a:pt x="0" y="3806"/>
                    <a:pt x="933" y="5478"/>
                    <a:pt x="2540" y="5934"/>
                  </a:cubicBezTo>
                  <a:cubicBezTo>
                    <a:pt x="2816" y="6013"/>
                    <a:pt x="3094" y="6050"/>
                    <a:pt x="3367" y="6050"/>
                  </a:cubicBezTo>
                  <a:cubicBezTo>
                    <a:pt x="4685" y="6050"/>
                    <a:pt x="5898" y="5182"/>
                    <a:pt x="6275" y="3851"/>
                  </a:cubicBezTo>
                  <a:cubicBezTo>
                    <a:pt x="6731" y="2244"/>
                    <a:pt x="5798" y="572"/>
                    <a:pt x="4192" y="116"/>
                  </a:cubicBezTo>
                  <a:cubicBezTo>
                    <a:pt x="3916" y="38"/>
                    <a:pt x="3637" y="0"/>
                    <a:pt x="33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9"/>
            <p:cNvSpPr/>
            <p:nvPr/>
          </p:nvSpPr>
          <p:spPr>
            <a:xfrm>
              <a:off x="3495425" y="4785125"/>
              <a:ext cx="62325" cy="171975"/>
            </a:xfrm>
            <a:custGeom>
              <a:avLst/>
              <a:gdLst/>
              <a:ahLst/>
              <a:cxnLst/>
              <a:rect l="l" t="t" r="r" b="b"/>
              <a:pathLst>
                <a:path w="2493" h="6879" extrusionOk="0">
                  <a:moveTo>
                    <a:pt x="1685" y="1"/>
                  </a:moveTo>
                  <a:lnTo>
                    <a:pt x="0" y="205"/>
                  </a:lnTo>
                  <a:lnTo>
                    <a:pt x="808" y="6878"/>
                  </a:lnTo>
                  <a:lnTo>
                    <a:pt x="2493" y="6674"/>
                  </a:lnTo>
                  <a:lnTo>
                    <a:pt x="168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9"/>
            <p:cNvSpPr/>
            <p:nvPr/>
          </p:nvSpPr>
          <p:spPr>
            <a:xfrm>
              <a:off x="3860700" y="4717075"/>
              <a:ext cx="571400" cy="157600"/>
            </a:xfrm>
            <a:custGeom>
              <a:avLst/>
              <a:gdLst/>
              <a:ahLst/>
              <a:cxnLst/>
              <a:rect l="l" t="t" r="r" b="b"/>
              <a:pathLst>
                <a:path w="22856" h="6304" extrusionOk="0">
                  <a:moveTo>
                    <a:pt x="22422" y="1"/>
                  </a:moveTo>
                  <a:lnTo>
                    <a:pt x="0" y="2716"/>
                  </a:lnTo>
                  <a:cubicBezTo>
                    <a:pt x="928" y="3682"/>
                    <a:pt x="1105" y="5144"/>
                    <a:pt x="435" y="6304"/>
                  </a:cubicBezTo>
                  <a:lnTo>
                    <a:pt x="22855" y="3589"/>
                  </a:lnTo>
                  <a:lnTo>
                    <a:pt x="2242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9"/>
            <p:cNvSpPr/>
            <p:nvPr/>
          </p:nvSpPr>
          <p:spPr>
            <a:xfrm>
              <a:off x="4409125" y="4660900"/>
              <a:ext cx="255275" cy="175300"/>
            </a:xfrm>
            <a:custGeom>
              <a:avLst/>
              <a:gdLst/>
              <a:ahLst/>
              <a:cxnLst/>
              <a:rect l="l" t="t" r="r" b="b"/>
              <a:pathLst>
                <a:path w="10211" h="7012" extrusionOk="0">
                  <a:moveTo>
                    <a:pt x="9500" y="0"/>
                  </a:moveTo>
                  <a:lnTo>
                    <a:pt x="1814" y="710"/>
                  </a:lnTo>
                  <a:lnTo>
                    <a:pt x="1" y="2307"/>
                  </a:lnTo>
                  <a:lnTo>
                    <a:pt x="436" y="5895"/>
                  </a:lnTo>
                  <a:lnTo>
                    <a:pt x="2577" y="7012"/>
                  </a:lnTo>
                  <a:lnTo>
                    <a:pt x="10210" y="5867"/>
                  </a:lnTo>
                  <a:lnTo>
                    <a:pt x="95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9"/>
            <p:cNvSpPr/>
            <p:nvPr/>
          </p:nvSpPr>
          <p:spPr>
            <a:xfrm>
              <a:off x="4458025" y="4622425"/>
              <a:ext cx="35000" cy="63125"/>
            </a:xfrm>
            <a:custGeom>
              <a:avLst/>
              <a:gdLst/>
              <a:ahLst/>
              <a:cxnLst/>
              <a:rect l="l" t="t" r="r" b="b"/>
              <a:pathLst>
                <a:path w="1400" h="2525" extrusionOk="0">
                  <a:moveTo>
                    <a:pt x="763" y="1"/>
                  </a:moveTo>
                  <a:cubicBezTo>
                    <a:pt x="627" y="1"/>
                    <a:pt x="488" y="47"/>
                    <a:pt x="369" y="148"/>
                  </a:cubicBezTo>
                  <a:cubicBezTo>
                    <a:pt x="1" y="464"/>
                    <a:pt x="134" y="1065"/>
                    <a:pt x="601" y="1196"/>
                  </a:cubicBezTo>
                  <a:lnTo>
                    <a:pt x="762" y="2524"/>
                  </a:lnTo>
                  <a:lnTo>
                    <a:pt x="1226" y="2467"/>
                  </a:lnTo>
                  <a:lnTo>
                    <a:pt x="1065" y="1139"/>
                  </a:lnTo>
                  <a:cubicBezTo>
                    <a:pt x="1280" y="1019"/>
                    <a:pt x="1400" y="781"/>
                    <a:pt x="1369" y="537"/>
                  </a:cubicBezTo>
                  <a:cubicBezTo>
                    <a:pt x="1330" y="209"/>
                    <a:pt x="1053" y="1"/>
                    <a:pt x="7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9"/>
            <p:cNvSpPr/>
            <p:nvPr/>
          </p:nvSpPr>
          <p:spPr>
            <a:xfrm>
              <a:off x="4520900" y="4614825"/>
              <a:ext cx="35000" cy="63100"/>
            </a:xfrm>
            <a:custGeom>
              <a:avLst/>
              <a:gdLst/>
              <a:ahLst/>
              <a:cxnLst/>
              <a:rect l="l" t="t" r="r" b="b"/>
              <a:pathLst>
                <a:path w="1400" h="2524" extrusionOk="0">
                  <a:moveTo>
                    <a:pt x="763" y="0"/>
                  </a:moveTo>
                  <a:cubicBezTo>
                    <a:pt x="627" y="0"/>
                    <a:pt x="488" y="47"/>
                    <a:pt x="370" y="148"/>
                  </a:cubicBezTo>
                  <a:cubicBezTo>
                    <a:pt x="0" y="464"/>
                    <a:pt x="133" y="1064"/>
                    <a:pt x="601" y="1195"/>
                  </a:cubicBezTo>
                  <a:lnTo>
                    <a:pt x="762" y="2524"/>
                  </a:lnTo>
                  <a:lnTo>
                    <a:pt x="1225" y="2467"/>
                  </a:lnTo>
                  <a:lnTo>
                    <a:pt x="1065" y="1139"/>
                  </a:lnTo>
                  <a:cubicBezTo>
                    <a:pt x="1279" y="1018"/>
                    <a:pt x="1399" y="780"/>
                    <a:pt x="1370" y="536"/>
                  </a:cubicBezTo>
                  <a:cubicBezTo>
                    <a:pt x="1330" y="208"/>
                    <a:pt x="1052" y="0"/>
                    <a:pt x="7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9"/>
            <p:cNvSpPr/>
            <p:nvPr/>
          </p:nvSpPr>
          <p:spPr>
            <a:xfrm>
              <a:off x="4582500" y="4607350"/>
              <a:ext cx="35000" cy="63100"/>
            </a:xfrm>
            <a:custGeom>
              <a:avLst/>
              <a:gdLst/>
              <a:ahLst/>
              <a:cxnLst/>
              <a:rect l="l" t="t" r="r" b="b"/>
              <a:pathLst>
                <a:path w="1400" h="2524" extrusionOk="0">
                  <a:moveTo>
                    <a:pt x="763" y="1"/>
                  </a:moveTo>
                  <a:cubicBezTo>
                    <a:pt x="627" y="1"/>
                    <a:pt x="488" y="47"/>
                    <a:pt x="370" y="148"/>
                  </a:cubicBezTo>
                  <a:cubicBezTo>
                    <a:pt x="1" y="465"/>
                    <a:pt x="134" y="1065"/>
                    <a:pt x="602" y="1196"/>
                  </a:cubicBezTo>
                  <a:lnTo>
                    <a:pt x="762" y="2523"/>
                  </a:lnTo>
                  <a:lnTo>
                    <a:pt x="1226" y="2467"/>
                  </a:lnTo>
                  <a:lnTo>
                    <a:pt x="1066" y="1140"/>
                  </a:lnTo>
                  <a:cubicBezTo>
                    <a:pt x="1279" y="1018"/>
                    <a:pt x="1399" y="781"/>
                    <a:pt x="1370" y="537"/>
                  </a:cubicBezTo>
                  <a:cubicBezTo>
                    <a:pt x="1331" y="209"/>
                    <a:pt x="1053" y="1"/>
                    <a:pt x="7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9"/>
            <p:cNvSpPr/>
            <p:nvPr/>
          </p:nvSpPr>
          <p:spPr>
            <a:xfrm>
              <a:off x="4486925" y="4819575"/>
              <a:ext cx="34325" cy="63125"/>
            </a:xfrm>
            <a:custGeom>
              <a:avLst/>
              <a:gdLst/>
              <a:ahLst/>
              <a:cxnLst/>
              <a:rect l="l" t="t" r="r" b="b"/>
              <a:pathLst>
                <a:path w="1373" h="2525" extrusionOk="0">
                  <a:moveTo>
                    <a:pt x="726" y="0"/>
                  </a:moveTo>
                  <a:lnTo>
                    <a:pt x="262" y="56"/>
                  </a:lnTo>
                  <a:lnTo>
                    <a:pt x="423" y="1384"/>
                  </a:lnTo>
                  <a:cubicBezTo>
                    <a:pt x="0" y="1623"/>
                    <a:pt x="14" y="2239"/>
                    <a:pt x="448" y="2458"/>
                  </a:cubicBezTo>
                  <a:cubicBezTo>
                    <a:pt x="538" y="2503"/>
                    <a:pt x="632" y="2524"/>
                    <a:pt x="722" y="2524"/>
                  </a:cubicBezTo>
                  <a:cubicBezTo>
                    <a:pt x="1067" y="2524"/>
                    <a:pt x="1373" y="2223"/>
                    <a:pt x="1327" y="1841"/>
                  </a:cubicBezTo>
                  <a:cubicBezTo>
                    <a:pt x="1298" y="1598"/>
                    <a:pt x="1124" y="1395"/>
                    <a:pt x="887" y="1328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9"/>
            <p:cNvSpPr/>
            <p:nvPr/>
          </p:nvSpPr>
          <p:spPr>
            <a:xfrm>
              <a:off x="4549775" y="4811975"/>
              <a:ext cx="34350" cy="63100"/>
            </a:xfrm>
            <a:custGeom>
              <a:avLst/>
              <a:gdLst/>
              <a:ahLst/>
              <a:cxnLst/>
              <a:rect l="l" t="t" r="r" b="b"/>
              <a:pathLst>
                <a:path w="1374" h="2524" extrusionOk="0">
                  <a:moveTo>
                    <a:pt x="727" y="0"/>
                  </a:moveTo>
                  <a:lnTo>
                    <a:pt x="263" y="56"/>
                  </a:lnTo>
                  <a:lnTo>
                    <a:pt x="424" y="1385"/>
                  </a:lnTo>
                  <a:cubicBezTo>
                    <a:pt x="1" y="1624"/>
                    <a:pt x="15" y="2238"/>
                    <a:pt x="448" y="2458"/>
                  </a:cubicBezTo>
                  <a:cubicBezTo>
                    <a:pt x="538" y="2503"/>
                    <a:pt x="632" y="2524"/>
                    <a:pt x="722" y="2524"/>
                  </a:cubicBezTo>
                  <a:cubicBezTo>
                    <a:pt x="1067" y="2524"/>
                    <a:pt x="1373" y="2223"/>
                    <a:pt x="1327" y="1841"/>
                  </a:cubicBezTo>
                  <a:cubicBezTo>
                    <a:pt x="1297" y="1597"/>
                    <a:pt x="1123" y="1394"/>
                    <a:pt x="888" y="1328"/>
                  </a:cubicBezTo>
                  <a:lnTo>
                    <a:pt x="7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9"/>
            <p:cNvSpPr/>
            <p:nvPr/>
          </p:nvSpPr>
          <p:spPr>
            <a:xfrm>
              <a:off x="4611375" y="4804500"/>
              <a:ext cx="34375" cy="63100"/>
            </a:xfrm>
            <a:custGeom>
              <a:avLst/>
              <a:gdLst/>
              <a:ahLst/>
              <a:cxnLst/>
              <a:rect l="l" t="t" r="r" b="b"/>
              <a:pathLst>
                <a:path w="1375" h="2524" extrusionOk="0">
                  <a:moveTo>
                    <a:pt x="728" y="1"/>
                  </a:moveTo>
                  <a:lnTo>
                    <a:pt x="264" y="57"/>
                  </a:lnTo>
                  <a:lnTo>
                    <a:pt x="425" y="1385"/>
                  </a:lnTo>
                  <a:cubicBezTo>
                    <a:pt x="1" y="1623"/>
                    <a:pt x="16" y="2238"/>
                    <a:pt x="450" y="2457"/>
                  </a:cubicBezTo>
                  <a:cubicBezTo>
                    <a:pt x="540" y="2503"/>
                    <a:pt x="634" y="2524"/>
                    <a:pt x="725" y="2524"/>
                  </a:cubicBezTo>
                  <a:cubicBezTo>
                    <a:pt x="1069" y="2524"/>
                    <a:pt x="1375" y="2223"/>
                    <a:pt x="1329" y="1841"/>
                  </a:cubicBezTo>
                  <a:cubicBezTo>
                    <a:pt x="1298" y="1597"/>
                    <a:pt x="1125" y="1395"/>
                    <a:pt x="888" y="1329"/>
                  </a:cubicBezTo>
                  <a:lnTo>
                    <a:pt x="72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9"/>
            <p:cNvSpPr/>
            <p:nvPr/>
          </p:nvSpPr>
          <p:spPr>
            <a:xfrm>
              <a:off x="3521825" y="4724250"/>
              <a:ext cx="888625" cy="114775"/>
            </a:xfrm>
            <a:custGeom>
              <a:avLst/>
              <a:gdLst/>
              <a:ahLst/>
              <a:cxnLst/>
              <a:rect l="l" t="t" r="r" b="b"/>
              <a:pathLst>
                <a:path w="35545" h="4591" extrusionOk="0">
                  <a:moveTo>
                    <a:pt x="35508" y="0"/>
                  </a:moveTo>
                  <a:lnTo>
                    <a:pt x="0" y="4297"/>
                  </a:lnTo>
                  <a:lnTo>
                    <a:pt x="37" y="4591"/>
                  </a:lnTo>
                  <a:lnTo>
                    <a:pt x="35544" y="294"/>
                  </a:lnTo>
                  <a:lnTo>
                    <a:pt x="3550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9"/>
            <p:cNvSpPr/>
            <p:nvPr/>
          </p:nvSpPr>
          <p:spPr>
            <a:xfrm>
              <a:off x="3524475" y="4746225"/>
              <a:ext cx="888625" cy="114750"/>
            </a:xfrm>
            <a:custGeom>
              <a:avLst/>
              <a:gdLst/>
              <a:ahLst/>
              <a:cxnLst/>
              <a:rect l="l" t="t" r="r" b="b"/>
              <a:pathLst>
                <a:path w="35545" h="4590" extrusionOk="0">
                  <a:moveTo>
                    <a:pt x="35508" y="0"/>
                  </a:moveTo>
                  <a:lnTo>
                    <a:pt x="1" y="4297"/>
                  </a:lnTo>
                  <a:lnTo>
                    <a:pt x="37" y="4590"/>
                  </a:lnTo>
                  <a:lnTo>
                    <a:pt x="35544" y="293"/>
                  </a:lnTo>
                  <a:lnTo>
                    <a:pt x="3550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9"/>
            <p:cNvSpPr/>
            <p:nvPr/>
          </p:nvSpPr>
          <p:spPr>
            <a:xfrm>
              <a:off x="3527150" y="4768200"/>
              <a:ext cx="888600" cy="114750"/>
            </a:xfrm>
            <a:custGeom>
              <a:avLst/>
              <a:gdLst/>
              <a:ahLst/>
              <a:cxnLst/>
              <a:rect l="l" t="t" r="r" b="b"/>
              <a:pathLst>
                <a:path w="35544" h="4590" extrusionOk="0">
                  <a:moveTo>
                    <a:pt x="35508" y="0"/>
                  </a:moveTo>
                  <a:lnTo>
                    <a:pt x="1" y="4297"/>
                  </a:lnTo>
                  <a:lnTo>
                    <a:pt x="36" y="4590"/>
                  </a:lnTo>
                  <a:lnTo>
                    <a:pt x="35543" y="293"/>
                  </a:lnTo>
                  <a:lnTo>
                    <a:pt x="3550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9"/>
            <p:cNvSpPr/>
            <p:nvPr/>
          </p:nvSpPr>
          <p:spPr>
            <a:xfrm>
              <a:off x="3529800" y="4790175"/>
              <a:ext cx="888600" cy="114750"/>
            </a:xfrm>
            <a:custGeom>
              <a:avLst/>
              <a:gdLst/>
              <a:ahLst/>
              <a:cxnLst/>
              <a:rect l="l" t="t" r="r" b="b"/>
              <a:pathLst>
                <a:path w="35544" h="4590" extrusionOk="0">
                  <a:moveTo>
                    <a:pt x="35508" y="0"/>
                  </a:moveTo>
                  <a:lnTo>
                    <a:pt x="1" y="4297"/>
                  </a:lnTo>
                  <a:lnTo>
                    <a:pt x="36" y="4590"/>
                  </a:lnTo>
                  <a:lnTo>
                    <a:pt x="35543" y="293"/>
                  </a:lnTo>
                  <a:lnTo>
                    <a:pt x="3550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9"/>
            <p:cNvSpPr/>
            <p:nvPr/>
          </p:nvSpPr>
          <p:spPr>
            <a:xfrm>
              <a:off x="4229500" y="4703950"/>
              <a:ext cx="210950" cy="207050"/>
            </a:xfrm>
            <a:custGeom>
              <a:avLst/>
              <a:gdLst/>
              <a:ahLst/>
              <a:cxnLst/>
              <a:rect l="l" t="t" r="r" b="b"/>
              <a:pathLst>
                <a:path w="8438" h="8282" extrusionOk="0">
                  <a:moveTo>
                    <a:pt x="8019" y="1"/>
                  </a:moveTo>
                  <a:cubicBezTo>
                    <a:pt x="8005" y="1"/>
                    <a:pt x="7991" y="1"/>
                    <a:pt x="7976" y="2"/>
                  </a:cubicBezTo>
                  <a:cubicBezTo>
                    <a:pt x="7566" y="29"/>
                    <a:pt x="6933" y="1042"/>
                    <a:pt x="6729" y="1324"/>
                  </a:cubicBezTo>
                  <a:cubicBezTo>
                    <a:pt x="6302" y="1915"/>
                    <a:pt x="6111" y="2668"/>
                    <a:pt x="5744" y="3249"/>
                  </a:cubicBezTo>
                  <a:cubicBezTo>
                    <a:pt x="5717" y="2641"/>
                    <a:pt x="5909" y="1923"/>
                    <a:pt x="6131" y="1352"/>
                  </a:cubicBezTo>
                  <a:cubicBezTo>
                    <a:pt x="6208" y="1155"/>
                    <a:pt x="6749" y="350"/>
                    <a:pt x="6490" y="172"/>
                  </a:cubicBezTo>
                  <a:cubicBezTo>
                    <a:pt x="6467" y="156"/>
                    <a:pt x="6439" y="149"/>
                    <a:pt x="6409" y="149"/>
                  </a:cubicBezTo>
                  <a:cubicBezTo>
                    <a:pt x="6093" y="149"/>
                    <a:pt x="5446" y="966"/>
                    <a:pt x="5339" y="1110"/>
                  </a:cubicBezTo>
                  <a:cubicBezTo>
                    <a:pt x="4907" y="1689"/>
                    <a:pt x="4893" y="2405"/>
                    <a:pt x="4601" y="3027"/>
                  </a:cubicBezTo>
                  <a:cubicBezTo>
                    <a:pt x="4617" y="2453"/>
                    <a:pt x="4628" y="1887"/>
                    <a:pt x="4723" y="1325"/>
                  </a:cubicBezTo>
                  <a:cubicBezTo>
                    <a:pt x="4779" y="999"/>
                    <a:pt x="5035" y="519"/>
                    <a:pt x="4751" y="256"/>
                  </a:cubicBezTo>
                  <a:cubicBezTo>
                    <a:pt x="4744" y="251"/>
                    <a:pt x="4736" y="248"/>
                    <a:pt x="4728" y="248"/>
                  </a:cubicBezTo>
                  <a:cubicBezTo>
                    <a:pt x="4720" y="248"/>
                    <a:pt x="4713" y="250"/>
                    <a:pt x="4706" y="254"/>
                  </a:cubicBezTo>
                  <a:cubicBezTo>
                    <a:pt x="3718" y="971"/>
                    <a:pt x="3658" y="2208"/>
                    <a:pt x="3557" y="3327"/>
                  </a:cubicBezTo>
                  <a:cubicBezTo>
                    <a:pt x="3278" y="3020"/>
                    <a:pt x="3395" y="2354"/>
                    <a:pt x="3287" y="1950"/>
                  </a:cubicBezTo>
                  <a:cubicBezTo>
                    <a:pt x="3188" y="1588"/>
                    <a:pt x="3103" y="1447"/>
                    <a:pt x="3026" y="1447"/>
                  </a:cubicBezTo>
                  <a:cubicBezTo>
                    <a:pt x="2770" y="1447"/>
                    <a:pt x="2614" y="3021"/>
                    <a:pt x="2410" y="3168"/>
                  </a:cubicBezTo>
                  <a:cubicBezTo>
                    <a:pt x="2159" y="3349"/>
                    <a:pt x="1600" y="3270"/>
                    <a:pt x="1280" y="3431"/>
                  </a:cubicBezTo>
                  <a:cubicBezTo>
                    <a:pt x="910" y="3616"/>
                    <a:pt x="454" y="3875"/>
                    <a:pt x="375" y="4285"/>
                  </a:cubicBezTo>
                  <a:cubicBezTo>
                    <a:pt x="125" y="5040"/>
                    <a:pt x="44" y="6339"/>
                    <a:pt x="16" y="7337"/>
                  </a:cubicBezTo>
                  <a:cubicBezTo>
                    <a:pt x="0" y="7839"/>
                    <a:pt x="473" y="7979"/>
                    <a:pt x="936" y="8173"/>
                  </a:cubicBezTo>
                  <a:cubicBezTo>
                    <a:pt x="1116" y="8248"/>
                    <a:pt x="1302" y="8282"/>
                    <a:pt x="1489" y="8282"/>
                  </a:cubicBezTo>
                  <a:cubicBezTo>
                    <a:pt x="1880" y="8282"/>
                    <a:pt x="2273" y="8133"/>
                    <a:pt x="2620" y="7906"/>
                  </a:cubicBezTo>
                  <a:cubicBezTo>
                    <a:pt x="2904" y="7719"/>
                    <a:pt x="3221" y="7597"/>
                    <a:pt x="3281" y="7261"/>
                  </a:cubicBezTo>
                  <a:cubicBezTo>
                    <a:pt x="3509" y="5981"/>
                    <a:pt x="4944" y="6170"/>
                    <a:pt x="5881" y="5659"/>
                  </a:cubicBezTo>
                  <a:cubicBezTo>
                    <a:pt x="6856" y="5128"/>
                    <a:pt x="6884" y="3896"/>
                    <a:pt x="7102" y="2911"/>
                  </a:cubicBezTo>
                  <a:cubicBezTo>
                    <a:pt x="7286" y="2084"/>
                    <a:pt x="7610" y="1438"/>
                    <a:pt x="8034" y="715"/>
                  </a:cubicBezTo>
                  <a:cubicBezTo>
                    <a:pt x="8181" y="463"/>
                    <a:pt x="8437" y="1"/>
                    <a:pt x="8019" y="1"/>
                  </a:cubicBezTo>
                  <a:close/>
                </a:path>
              </a:pathLst>
            </a:custGeom>
            <a:solidFill>
              <a:srgbClr val="F4B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9"/>
            <p:cNvSpPr/>
            <p:nvPr/>
          </p:nvSpPr>
          <p:spPr>
            <a:xfrm>
              <a:off x="3369325" y="4810175"/>
              <a:ext cx="291850" cy="189050"/>
            </a:xfrm>
            <a:custGeom>
              <a:avLst/>
              <a:gdLst/>
              <a:ahLst/>
              <a:cxnLst/>
              <a:rect l="l" t="t" r="r" b="b"/>
              <a:pathLst>
                <a:path w="11674" h="7562" extrusionOk="0">
                  <a:moveTo>
                    <a:pt x="8683" y="1"/>
                  </a:moveTo>
                  <a:cubicBezTo>
                    <a:pt x="8455" y="1"/>
                    <a:pt x="8176" y="53"/>
                    <a:pt x="8066" y="65"/>
                  </a:cubicBezTo>
                  <a:cubicBezTo>
                    <a:pt x="7530" y="127"/>
                    <a:pt x="6970" y="301"/>
                    <a:pt x="6482" y="530"/>
                  </a:cubicBezTo>
                  <a:cubicBezTo>
                    <a:pt x="5447" y="1015"/>
                    <a:pt x="4513" y="1494"/>
                    <a:pt x="3330" y="1496"/>
                  </a:cubicBezTo>
                  <a:cubicBezTo>
                    <a:pt x="2697" y="1496"/>
                    <a:pt x="2064" y="1463"/>
                    <a:pt x="1452" y="1283"/>
                  </a:cubicBezTo>
                  <a:cubicBezTo>
                    <a:pt x="1096" y="1180"/>
                    <a:pt x="772" y="966"/>
                    <a:pt x="422" y="878"/>
                  </a:cubicBezTo>
                  <a:lnTo>
                    <a:pt x="0" y="4523"/>
                  </a:lnTo>
                  <a:cubicBezTo>
                    <a:pt x="338" y="4589"/>
                    <a:pt x="3347" y="5011"/>
                    <a:pt x="4037" y="5018"/>
                  </a:cubicBezTo>
                  <a:cubicBezTo>
                    <a:pt x="4732" y="5027"/>
                    <a:pt x="5454" y="5331"/>
                    <a:pt x="6038" y="5731"/>
                  </a:cubicBezTo>
                  <a:cubicBezTo>
                    <a:pt x="6444" y="6010"/>
                    <a:pt x="6650" y="6270"/>
                    <a:pt x="6976" y="6650"/>
                  </a:cubicBezTo>
                  <a:cubicBezTo>
                    <a:pt x="7097" y="6792"/>
                    <a:pt x="7215" y="7022"/>
                    <a:pt x="7318" y="7022"/>
                  </a:cubicBezTo>
                  <a:cubicBezTo>
                    <a:pt x="7365" y="7022"/>
                    <a:pt x="7408" y="6974"/>
                    <a:pt x="7448" y="6846"/>
                  </a:cubicBezTo>
                  <a:cubicBezTo>
                    <a:pt x="7589" y="6396"/>
                    <a:pt x="6989" y="5571"/>
                    <a:pt x="6780" y="5206"/>
                  </a:cubicBezTo>
                  <a:lnTo>
                    <a:pt x="6780" y="5206"/>
                  </a:lnTo>
                  <a:cubicBezTo>
                    <a:pt x="7075" y="5421"/>
                    <a:pt x="7406" y="5607"/>
                    <a:pt x="7659" y="5879"/>
                  </a:cubicBezTo>
                  <a:cubicBezTo>
                    <a:pt x="8334" y="6605"/>
                    <a:pt x="8312" y="6962"/>
                    <a:pt x="8547" y="7370"/>
                  </a:cubicBezTo>
                  <a:cubicBezTo>
                    <a:pt x="8626" y="7506"/>
                    <a:pt x="8693" y="7562"/>
                    <a:pt x="8750" y="7562"/>
                  </a:cubicBezTo>
                  <a:cubicBezTo>
                    <a:pt x="8941" y="7562"/>
                    <a:pt x="9010" y="6930"/>
                    <a:pt x="8988" y="6657"/>
                  </a:cubicBezTo>
                  <a:cubicBezTo>
                    <a:pt x="8940" y="6049"/>
                    <a:pt x="8543" y="5312"/>
                    <a:pt x="8168" y="4835"/>
                  </a:cubicBezTo>
                  <a:lnTo>
                    <a:pt x="8168" y="4835"/>
                  </a:lnTo>
                  <a:cubicBezTo>
                    <a:pt x="8456" y="5135"/>
                    <a:pt x="8719" y="5407"/>
                    <a:pt x="9011" y="5717"/>
                  </a:cubicBezTo>
                  <a:cubicBezTo>
                    <a:pt x="9530" y="6266"/>
                    <a:pt x="9615" y="6613"/>
                    <a:pt x="9804" y="6796"/>
                  </a:cubicBezTo>
                  <a:cubicBezTo>
                    <a:pt x="9872" y="6861"/>
                    <a:pt x="9926" y="6889"/>
                    <a:pt x="9970" y="6889"/>
                  </a:cubicBezTo>
                  <a:cubicBezTo>
                    <a:pt x="10168" y="6889"/>
                    <a:pt x="10135" y="6309"/>
                    <a:pt x="10073" y="6059"/>
                  </a:cubicBezTo>
                  <a:cubicBezTo>
                    <a:pt x="9883" y="5292"/>
                    <a:pt x="9434" y="4824"/>
                    <a:pt x="8997" y="4207"/>
                  </a:cubicBezTo>
                  <a:lnTo>
                    <a:pt x="8997" y="4207"/>
                  </a:lnTo>
                  <a:cubicBezTo>
                    <a:pt x="9502" y="4525"/>
                    <a:pt x="9614" y="4451"/>
                    <a:pt x="10076" y="4834"/>
                  </a:cubicBezTo>
                  <a:cubicBezTo>
                    <a:pt x="10523" y="5207"/>
                    <a:pt x="10778" y="5726"/>
                    <a:pt x="10932" y="5810"/>
                  </a:cubicBezTo>
                  <a:cubicBezTo>
                    <a:pt x="11037" y="5867"/>
                    <a:pt x="11120" y="5893"/>
                    <a:pt x="11184" y="5893"/>
                  </a:cubicBezTo>
                  <a:cubicBezTo>
                    <a:pt x="11673" y="5893"/>
                    <a:pt x="11009" y="4350"/>
                    <a:pt x="10142" y="3674"/>
                  </a:cubicBezTo>
                  <a:cubicBezTo>
                    <a:pt x="9100" y="2861"/>
                    <a:pt x="8297" y="2127"/>
                    <a:pt x="7208" y="1524"/>
                  </a:cubicBezTo>
                  <a:cubicBezTo>
                    <a:pt x="7466" y="1194"/>
                    <a:pt x="7675" y="959"/>
                    <a:pt x="8121" y="914"/>
                  </a:cubicBezTo>
                  <a:cubicBezTo>
                    <a:pt x="8869" y="838"/>
                    <a:pt x="9221" y="323"/>
                    <a:pt x="8987" y="75"/>
                  </a:cubicBezTo>
                  <a:cubicBezTo>
                    <a:pt x="8934" y="19"/>
                    <a:pt x="8818" y="1"/>
                    <a:pt x="8683" y="1"/>
                  </a:cubicBezTo>
                  <a:close/>
                </a:path>
              </a:pathLst>
            </a:custGeom>
            <a:solidFill>
              <a:srgbClr val="F4B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9"/>
            <p:cNvSpPr/>
            <p:nvPr/>
          </p:nvSpPr>
          <p:spPr>
            <a:xfrm>
              <a:off x="3192950" y="4749700"/>
              <a:ext cx="253625" cy="250375"/>
            </a:xfrm>
            <a:custGeom>
              <a:avLst/>
              <a:gdLst/>
              <a:ahLst/>
              <a:cxnLst/>
              <a:rect l="l" t="t" r="r" b="b"/>
              <a:pathLst>
                <a:path w="10145" h="10015" extrusionOk="0">
                  <a:moveTo>
                    <a:pt x="0" y="0"/>
                  </a:moveTo>
                  <a:lnTo>
                    <a:pt x="952" y="10015"/>
                  </a:lnTo>
                  <a:lnTo>
                    <a:pt x="10106" y="7704"/>
                  </a:lnTo>
                  <a:lnTo>
                    <a:pt x="10144" y="3721"/>
                  </a:lnTo>
                  <a:cubicBezTo>
                    <a:pt x="10144" y="3721"/>
                    <a:pt x="2274" y="1464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9"/>
            <p:cNvSpPr/>
            <p:nvPr/>
          </p:nvSpPr>
          <p:spPr>
            <a:xfrm>
              <a:off x="3685775" y="3958075"/>
              <a:ext cx="216200" cy="201450"/>
            </a:xfrm>
            <a:custGeom>
              <a:avLst/>
              <a:gdLst/>
              <a:ahLst/>
              <a:cxnLst/>
              <a:rect l="l" t="t" r="r" b="b"/>
              <a:pathLst>
                <a:path w="8648" h="8058" extrusionOk="0">
                  <a:moveTo>
                    <a:pt x="2941" y="1"/>
                  </a:moveTo>
                  <a:lnTo>
                    <a:pt x="1" y="3532"/>
                  </a:lnTo>
                  <a:lnTo>
                    <a:pt x="7396" y="8057"/>
                  </a:lnTo>
                  <a:lnTo>
                    <a:pt x="8648" y="3615"/>
                  </a:lnTo>
                  <a:cubicBezTo>
                    <a:pt x="7164" y="813"/>
                    <a:pt x="2941" y="1"/>
                    <a:pt x="29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9"/>
            <p:cNvSpPr/>
            <p:nvPr/>
          </p:nvSpPr>
          <p:spPr>
            <a:xfrm>
              <a:off x="3685750" y="3996475"/>
              <a:ext cx="206650" cy="163000"/>
            </a:xfrm>
            <a:custGeom>
              <a:avLst/>
              <a:gdLst/>
              <a:ahLst/>
              <a:cxnLst/>
              <a:rect l="l" t="t" r="r" b="b"/>
              <a:pathLst>
                <a:path w="8266" h="6520" extrusionOk="0">
                  <a:moveTo>
                    <a:pt x="1662" y="0"/>
                  </a:moveTo>
                  <a:lnTo>
                    <a:pt x="1" y="1995"/>
                  </a:lnTo>
                  <a:lnTo>
                    <a:pt x="7397" y="6520"/>
                  </a:lnTo>
                  <a:lnTo>
                    <a:pt x="8265" y="3439"/>
                  </a:lnTo>
                  <a:cubicBezTo>
                    <a:pt x="6374" y="984"/>
                    <a:pt x="3008" y="216"/>
                    <a:pt x="16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9"/>
            <p:cNvSpPr/>
            <p:nvPr/>
          </p:nvSpPr>
          <p:spPr>
            <a:xfrm>
              <a:off x="3607425" y="4009275"/>
              <a:ext cx="315025" cy="178075"/>
            </a:xfrm>
            <a:custGeom>
              <a:avLst/>
              <a:gdLst/>
              <a:ahLst/>
              <a:cxnLst/>
              <a:rect l="l" t="t" r="r" b="b"/>
              <a:pathLst>
                <a:path w="12601" h="7123" extrusionOk="0">
                  <a:moveTo>
                    <a:pt x="2757" y="1"/>
                  </a:moveTo>
                  <a:cubicBezTo>
                    <a:pt x="1681" y="1"/>
                    <a:pt x="890" y="293"/>
                    <a:pt x="611" y="888"/>
                  </a:cubicBezTo>
                  <a:cubicBezTo>
                    <a:pt x="0" y="2188"/>
                    <a:pt x="2053" y="4438"/>
                    <a:pt x="5196" y="5913"/>
                  </a:cubicBezTo>
                  <a:cubicBezTo>
                    <a:pt x="6898" y="6714"/>
                    <a:pt x="8570" y="7122"/>
                    <a:pt x="9843" y="7122"/>
                  </a:cubicBezTo>
                  <a:cubicBezTo>
                    <a:pt x="10920" y="7122"/>
                    <a:pt x="11710" y="6830"/>
                    <a:pt x="11989" y="6234"/>
                  </a:cubicBezTo>
                  <a:cubicBezTo>
                    <a:pt x="12600" y="4935"/>
                    <a:pt x="10548" y="2686"/>
                    <a:pt x="7405" y="1209"/>
                  </a:cubicBezTo>
                  <a:cubicBezTo>
                    <a:pt x="5703" y="409"/>
                    <a:pt x="4030" y="1"/>
                    <a:pt x="27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9"/>
            <p:cNvSpPr/>
            <p:nvPr/>
          </p:nvSpPr>
          <p:spPr>
            <a:xfrm>
              <a:off x="3682975" y="4057375"/>
              <a:ext cx="180600" cy="219000"/>
            </a:xfrm>
            <a:custGeom>
              <a:avLst/>
              <a:gdLst/>
              <a:ahLst/>
              <a:cxnLst/>
              <a:rect l="l" t="t" r="r" b="b"/>
              <a:pathLst>
                <a:path w="7224" h="8760" extrusionOk="0">
                  <a:moveTo>
                    <a:pt x="1228" y="0"/>
                  </a:moveTo>
                  <a:cubicBezTo>
                    <a:pt x="1113" y="201"/>
                    <a:pt x="977" y="384"/>
                    <a:pt x="873" y="572"/>
                  </a:cubicBezTo>
                  <a:cubicBezTo>
                    <a:pt x="159" y="1857"/>
                    <a:pt x="96" y="4055"/>
                    <a:pt x="56" y="5503"/>
                  </a:cubicBezTo>
                  <a:cubicBezTo>
                    <a:pt x="1" y="7469"/>
                    <a:pt x="1411" y="8759"/>
                    <a:pt x="2867" y="8759"/>
                  </a:cubicBezTo>
                  <a:cubicBezTo>
                    <a:pt x="3416" y="8759"/>
                    <a:pt x="3971" y="8576"/>
                    <a:pt x="4456" y="8177"/>
                  </a:cubicBezTo>
                  <a:cubicBezTo>
                    <a:pt x="5167" y="7592"/>
                    <a:pt x="5541" y="7259"/>
                    <a:pt x="5803" y="6868"/>
                  </a:cubicBezTo>
                  <a:cubicBezTo>
                    <a:pt x="6769" y="5417"/>
                    <a:pt x="7180" y="4394"/>
                    <a:pt x="7224" y="3527"/>
                  </a:cubicBezTo>
                  <a:cubicBezTo>
                    <a:pt x="6410" y="2504"/>
                    <a:pt x="4897" y="1425"/>
                    <a:pt x="3015" y="628"/>
                  </a:cubicBezTo>
                  <a:cubicBezTo>
                    <a:pt x="2434" y="380"/>
                    <a:pt x="1837" y="171"/>
                    <a:pt x="12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9"/>
            <p:cNvSpPr/>
            <p:nvPr/>
          </p:nvSpPr>
          <p:spPr>
            <a:xfrm>
              <a:off x="3586050" y="4052850"/>
              <a:ext cx="259025" cy="340450"/>
            </a:xfrm>
            <a:custGeom>
              <a:avLst/>
              <a:gdLst/>
              <a:ahLst/>
              <a:cxnLst/>
              <a:rect l="l" t="t" r="r" b="b"/>
              <a:pathLst>
                <a:path w="10361" h="13618" extrusionOk="0">
                  <a:moveTo>
                    <a:pt x="4372" y="1"/>
                  </a:moveTo>
                  <a:cubicBezTo>
                    <a:pt x="3691" y="328"/>
                    <a:pt x="3008" y="741"/>
                    <a:pt x="2613" y="1401"/>
                  </a:cubicBezTo>
                  <a:cubicBezTo>
                    <a:pt x="2360" y="1823"/>
                    <a:pt x="2262" y="2520"/>
                    <a:pt x="1845" y="2831"/>
                  </a:cubicBezTo>
                  <a:cubicBezTo>
                    <a:pt x="1527" y="3069"/>
                    <a:pt x="1177" y="2934"/>
                    <a:pt x="834" y="3088"/>
                  </a:cubicBezTo>
                  <a:cubicBezTo>
                    <a:pt x="1" y="3462"/>
                    <a:pt x="1679" y="4386"/>
                    <a:pt x="1679" y="4386"/>
                  </a:cubicBezTo>
                  <a:cubicBezTo>
                    <a:pt x="1679" y="4386"/>
                    <a:pt x="1455" y="5315"/>
                    <a:pt x="1227" y="5944"/>
                  </a:cubicBezTo>
                  <a:cubicBezTo>
                    <a:pt x="931" y="6762"/>
                    <a:pt x="982" y="7285"/>
                    <a:pt x="1846" y="7918"/>
                  </a:cubicBezTo>
                  <a:cubicBezTo>
                    <a:pt x="2292" y="8245"/>
                    <a:pt x="2894" y="8360"/>
                    <a:pt x="3507" y="8383"/>
                  </a:cubicBezTo>
                  <a:lnTo>
                    <a:pt x="2303" y="11884"/>
                  </a:lnTo>
                  <a:cubicBezTo>
                    <a:pt x="2303" y="11884"/>
                    <a:pt x="2631" y="13500"/>
                    <a:pt x="4773" y="13610"/>
                  </a:cubicBezTo>
                  <a:cubicBezTo>
                    <a:pt x="4872" y="13615"/>
                    <a:pt x="4968" y="13618"/>
                    <a:pt x="5061" y="13618"/>
                  </a:cubicBezTo>
                  <a:cubicBezTo>
                    <a:pt x="7304" y="13618"/>
                    <a:pt x="8009" y="12208"/>
                    <a:pt x="8009" y="12208"/>
                  </a:cubicBezTo>
                  <a:cubicBezTo>
                    <a:pt x="8009" y="12208"/>
                    <a:pt x="8046" y="8419"/>
                    <a:pt x="8502" y="6488"/>
                  </a:cubicBezTo>
                  <a:cubicBezTo>
                    <a:pt x="8768" y="6368"/>
                    <a:pt x="9289" y="6385"/>
                    <a:pt x="9622" y="6041"/>
                  </a:cubicBezTo>
                  <a:cubicBezTo>
                    <a:pt x="10360" y="5280"/>
                    <a:pt x="9899" y="4530"/>
                    <a:pt x="9161" y="4182"/>
                  </a:cubicBezTo>
                  <a:cubicBezTo>
                    <a:pt x="9161" y="4182"/>
                    <a:pt x="8479" y="5073"/>
                    <a:pt x="7854" y="5269"/>
                  </a:cubicBezTo>
                  <a:cubicBezTo>
                    <a:pt x="7854" y="5269"/>
                    <a:pt x="6611" y="4075"/>
                    <a:pt x="6339" y="3557"/>
                  </a:cubicBezTo>
                  <a:cubicBezTo>
                    <a:pt x="5678" y="2308"/>
                    <a:pt x="5558" y="1060"/>
                    <a:pt x="5494" y="296"/>
                  </a:cubicBezTo>
                  <a:cubicBezTo>
                    <a:pt x="5110" y="177"/>
                    <a:pt x="4736" y="79"/>
                    <a:pt x="4372" y="1"/>
                  </a:cubicBezTo>
                  <a:close/>
                </a:path>
              </a:pathLst>
            </a:custGeom>
            <a:solidFill>
              <a:srgbClr val="F4B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9"/>
            <p:cNvSpPr/>
            <p:nvPr/>
          </p:nvSpPr>
          <p:spPr>
            <a:xfrm>
              <a:off x="3654100" y="4223075"/>
              <a:ext cx="92125" cy="96375"/>
            </a:xfrm>
            <a:custGeom>
              <a:avLst/>
              <a:gdLst/>
              <a:ahLst/>
              <a:cxnLst/>
              <a:rect l="l" t="t" r="r" b="b"/>
              <a:pathLst>
                <a:path w="3685" h="3855" extrusionOk="0">
                  <a:moveTo>
                    <a:pt x="3684" y="1"/>
                  </a:moveTo>
                  <a:lnTo>
                    <a:pt x="3684" y="1"/>
                  </a:lnTo>
                  <a:cubicBezTo>
                    <a:pt x="2235" y="1541"/>
                    <a:pt x="784" y="1574"/>
                    <a:pt x="784" y="1574"/>
                  </a:cubicBezTo>
                  <a:lnTo>
                    <a:pt x="1" y="3854"/>
                  </a:lnTo>
                  <a:cubicBezTo>
                    <a:pt x="2268" y="2758"/>
                    <a:pt x="3684" y="1"/>
                    <a:pt x="3684" y="1"/>
                  </a:cubicBezTo>
                  <a:close/>
                </a:path>
              </a:pathLst>
            </a:custGeom>
            <a:solidFill>
              <a:srgbClr val="DB8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9"/>
            <p:cNvSpPr/>
            <p:nvPr/>
          </p:nvSpPr>
          <p:spPr>
            <a:xfrm>
              <a:off x="3625725" y="4171525"/>
              <a:ext cx="41800" cy="23050"/>
            </a:xfrm>
            <a:custGeom>
              <a:avLst/>
              <a:gdLst/>
              <a:ahLst/>
              <a:cxnLst/>
              <a:rect l="l" t="t" r="r" b="b"/>
              <a:pathLst>
                <a:path w="1672" h="922" extrusionOk="0">
                  <a:moveTo>
                    <a:pt x="0" y="0"/>
                  </a:moveTo>
                  <a:lnTo>
                    <a:pt x="295" y="921"/>
                  </a:lnTo>
                  <a:cubicBezTo>
                    <a:pt x="1426" y="921"/>
                    <a:pt x="1672" y="0"/>
                    <a:pt x="16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9"/>
            <p:cNvSpPr/>
            <p:nvPr/>
          </p:nvSpPr>
          <p:spPr>
            <a:xfrm>
              <a:off x="3639500" y="4081300"/>
              <a:ext cx="148575" cy="79225"/>
            </a:xfrm>
            <a:custGeom>
              <a:avLst/>
              <a:gdLst/>
              <a:ahLst/>
              <a:cxnLst/>
              <a:rect l="l" t="t" r="r" b="b"/>
              <a:pathLst>
                <a:path w="5943" h="3169" extrusionOk="0">
                  <a:moveTo>
                    <a:pt x="1190" y="294"/>
                  </a:moveTo>
                  <a:cubicBezTo>
                    <a:pt x="1243" y="294"/>
                    <a:pt x="1296" y="305"/>
                    <a:pt x="1345" y="326"/>
                  </a:cubicBezTo>
                  <a:cubicBezTo>
                    <a:pt x="1645" y="453"/>
                    <a:pt x="1735" y="949"/>
                    <a:pt x="1539" y="1409"/>
                  </a:cubicBezTo>
                  <a:cubicBezTo>
                    <a:pt x="1376" y="1794"/>
                    <a:pt x="1056" y="2054"/>
                    <a:pt x="779" y="2054"/>
                  </a:cubicBezTo>
                  <a:cubicBezTo>
                    <a:pt x="726" y="2054"/>
                    <a:pt x="674" y="2045"/>
                    <a:pt x="625" y="2024"/>
                  </a:cubicBezTo>
                  <a:cubicBezTo>
                    <a:pt x="487" y="1966"/>
                    <a:pt x="388" y="1826"/>
                    <a:pt x="347" y="1634"/>
                  </a:cubicBezTo>
                  <a:cubicBezTo>
                    <a:pt x="301" y="1421"/>
                    <a:pt x="331" y="1175"/>
                    <a:pt x="431" y="940"/>
                  </a:cubicBezTo>
                  <a:cubicBezTo>
                    <a:pt x="594" y="554"/>
                    <a:pt x="913" y="294"/>
                    <a:pt x="1190" y="294"/>
                  </a:cubicBezTo>
                  <a:close/>
                  <a:moveTo>
                    <a:pt x="1193" y="1"/>
                  </a:moveTo>
                  <a:cubicBezTo>
                    <a:pt x="798" y="1"/>
                    <a:pt x="372" y="323"/>
                    <a:pt x="159" y="825"/>
                  </a:cubicBezTo>
                  <a:cubicBezTo>
                    <a:pt x="37" y="1116"/>
                    <a:pt x="1" y="1425"/>
                    <a:pt x="59" y="1695"/>
                  </a:cubicBezTo>
                  <a:cubicBezTo>
                    <a:pt x="121" y="1984"/>
                    <a:pt x="282" y="2198"/>
                    <a:pt x="511" y="2296"/>
                  </a:cubicBezTo>
                  <a:cubicBezTo>
                    <a:pt x="596" y="2331"/>
                    <a:pt x="687" y="2349"/>
                    <a:pt x="778" y="2349"/>
                  </a:cubicBezTo>
                  <a:cubicBezTo>
                    <a:pt x="1140" y="2349"/>
                    <a:pt x="1523" y="2079"/>
                    <a:pt x="1749" y="1651"/>
                  </a:cubicBezTo>
                  <a:lnTo>
                    <a:pt x="5840" y="3169"/>
                  </a:lnTo>
                  <a:lnTo>
                    <a:pt x="5942" y="2893"/>
                  </a:lnTo>
                  <a:lnTo>
                    <a:pt x="1862" y="1378"/>
                  </a:lnTo>
                  <a:cubicBezTo>
                    <a:pt x="2043" y="806"/>
                    <a:pt x="1880" y="231"/>
                    <a:pt x="1460" y="54"/>
                  </a:cubicBezTo>
                  <a:cubicBezTo>
                    <a:pt x="1375" y="18"/>
                    <a:pt x="1285" y="1"/>
                    <a:pt x="11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" name="Google Shape;253;p29"/>
          <p:cNvGrpSpPr/>
          <p:nvPr/>
        </p:nvGrpSpPr>
        <p:grpSpPr>
          <a:xfrm>
            <a:off x="-265650" y="3220950"/>
            <a:ext cx="709275" cy="815425"/>
            <a:chOff x="2564825" y="2042200"/>
            <a:chExt cx="709275" cy="815425"/>
          </a:xfrm>
        </p:grpSpPr>
        <p:sp>
          <p:nvSpPr>
            <p:cNvPr id="254" name="Google Shape;254;p29"/>
            <p:cNvSpPr/>
            <p:nvPr/>
          </p:nvSpPr>
          <p:spPr>
            <a:xfrm>
              <a:off x="2564825" y="2231525"/>
              <a:ext cx="663150" cy="626100"/>
            </a:xfrm>
            <a:custGeom>
              <a:avLst/>
              <a:gdLst/>
              <a:ahLst/>
              <a:cxnLst/>
              <a:rect l="l" t="t" r="r" b="b"/>
              <a:pathLst>
                <a:path w="26526" h="25044" extrusionOk="0">
                  <a:moveTo>
                    <a:pt x="15540" y="0"/>
                  </a:moveTo>
                  <a:lnTo>
                    <a:pt x="2906" y="2024"/>
                  </a:lnTo>
                  <a:lnTo>
                    <a:pt x="1" y="18907"/>
                  </a:lnTo>
                  <a:lnTo>
                    <a:pt x="10682" y="25043"/>
                  </a:lnTo>
                  <a:lnTo>
                    <a:pt x="22505" y="22679"/>
                  </a:lnTo>
                  <a:lnTo>
                    <a:pt x="26525" y="6372"/>
                  </a:lnTo>
                  <a:lnTo>
                    <a:pt x="155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9"/>
            <p:cNvSpPr/>
            <p:nvPr/>
          </p:nvSpPr>
          <p:spPr>
            <a:xfrm>
              <a:off x="2831875" y="2390325"/>
              <a:ext cx="396100" cy="467300"/>
            </a:xfrm>
            <a:custGeom>
              <a:avLst/>
              <a:gdLst/>
              <a:ahLst/>
              <a:cxnLst/>
              <a:rect l="l" t="t" r="r" b="b"/>
              <a:pathLst>
                <a:path w="15844" h="18692" extrusionOk="0">
                  <a:moveTo>
                    <a:pt x="15807" y="0"/>
                  </a:moveTo>
                  <a:lnTo>
                    <a:pt x="3411" y="1015"/>
                  </a:lnTo>
                  <a:lnTo>
                    <a:pt x="0" y="18691"/>
                  </a:lnTo>
                  <a:lnTo>
                    <a:pt x="11823" y="16327"/>
                  </a:lnTo>
                  <a:lnTo>
                    <a:pt x="15843" y="20"/>
                  </a:lnTo>
                  <a:lnTo>
                    <a:pt x="158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9"/>
            <p:cNvSpPr/>
            <p:nvPr/>
          </p:nvSpPr>
          <p:spPr>
            <a:xfrm>
              <a:off x="2607100" y="2203125"/>
              <a:ext cx="667000" cy="270275"/>
            </a:xfrm>
            <a:custGeom>
              <a:avLst/>
              <a:gdLst/>
              <a:ahLst/>
              <a:cxnLst/>
              <a:rect l="l" t="t" r="r" b="b"/>
              <a:pathLst>
                <a:path w="26680" h="10811" extrusionOk="0">
                  <a:moveTo>
                    <a:pt x="13719" y="1"/>
                  </a:moveTo>
                  <a:lnTo>
                    <a:pt x="597" y="2029"/>
                  </a:lnTo>
                  <a:lnTo>
                    <a:pt x="0" y="5069"/>
                  </a:lnTo>
                  <a:lnTo>
                    <a:pt x="11598" y="10810"/>
                  </a:lnTo>
                  <a:lnTo>
                    <a:pt x="25709" y="10114"/>
                  </a:lnTo>
                  <a:lnTo>
                    <a:pt x="26680" y="6758"/>
                  </a:lnTo>
                  <a:lnTo>
                    <a:pt x="137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9"/>
            <p:cNvSpPr/>
            <p:nvPr/>
          </p:nvSpPr>
          <p:spPr>
            <a:xfrm>
              <a:off x="2607100" y="2253825"/>
              <a:ext cx="667000" cy="219575"/>
            </a:xfrm>
            <a:custGeom>
              <a:avLst/>
              <a:gdLst/>
              <a:ahLst/>
              <a:cxnLst/>
              <a:rect l="l" t="t" r="r" b="b"/>
              <a:pathLst>
                <a:path w="26680" h="8783" extrusionOk="0">
                  <a:moveTo>
                    <a:pt x="597" y="1"/>
                  </a:moveTo>
                  <a:lnTo>
                    <a:pt x="0" y="3041"/>
                  </a:lnTo>
                  <a:lnTo>
                    <a:pt x="11598" y="8782"/>
                  </a:lnTo>
                  <a:lnTo>
                    <a:pt x="25709" y="8086"/>
                  </a:lnTo>
                  <a:lnTo>
                    <a:pt x="26680" y="4729"/>
                  </a:lnTo>
                  <a:lnTo>
                    <a:pt x="26680" y="4729"/>
                  </a:lnTo>
                  <a:lnTo>
                    <a:pt x="12613" y="5599"/>
                  </a:lnTo>
                  <a:cubicBezTo>
                    <a:pt x="12613" y="5599"/>
                    <a:pt x="553" y="226"/>
                    <a:pt x="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9"/>
            <p:cNvSpPr/>
            <p:nvPr/>
          </p:nvSpPr>
          <p:spPr>
            <a:xfrm>
              <a:off x="2645450" y="2214425"/>
              <a:ext cx="498400" cy="613750"/>
            </a:xfrm>
            <a:custGeom>
              <a:avLst/>
              <a:gdLst/>
              <a:ahLst/>
              <a:cxnLst/>
              <a:rect l="l" t="t" r="r" b="b"/>
              <a:pathLst>
                <a:path w="19936" h="24550" extrusionOk="0">
                  <a:moveTo>
                    <a:pt x="9264" y="1"/>
                  </a:moveTo>
                  <a:lnTo>
                    <a:pt x="6631" y="408"/>
                  </a:lnTo>
                  <a:lnTo>
                    <a:pt x="9679" y="2357"/>
                  </a:lnTo>
                  <a:lnTo>
                    <a:pt x="3317" y="3665"/>
                  </a:lnTo>
                  <a:lnTo>
                    <a:pt x="0" y="21443"/>
                  </a:lnTo>
                  <a:lnTo>
                    <a:pt x="2868" y="23090"/>
                  </a:lnTo>
                  <a:lnTo>
                    <a:pt x="6682" y="5200"/>
                  </a:lnTo>
                  <a:lnTo>
                    <a:pt x="12366" y="4074"/>
                  </a:lnTo>
                  <a:lnTo>
                    <a:pt x="16676" y="6830"/>
                  </a:lnTo>
                  <a:lnTo>
                    <a:pt x="13348" y="24550"/>
                  </a:lnTo>
                  <a:lnTo>
                    <a:pt x="16078" y="24004"/>
                  </a:lnTo>
                  <a:lnTo>
                    <a:pt x="19935" y="6628"/>
                  </a:lnTo>
                  <a:lnTo>
                    <a:pt x="14988" y="3555"/>
                  </a:lnTo>
                  <a:lnTo>
                    <a:pt x="18526" y="2855"/>
                  </a:lnTo>
                  <a:lnTo>
                    <a:pt x="15339" y="1192"/>
                  </a:lnTo>
                  <a:lnTo>
                    <a:pt x="12217" y="1835"/>
                  </a:lnTo>
                  <a:lnTo>
                    <a:pt x="926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9"/>
            <p:cNvSpPr/>
            <p:nvPr/>
          </p:nvSpPr>
          <p:spPr>
            <a:xfrm>
              <a:off x="2645450" y="2306025"/>
              <a:ext cx="167075" cy="485675"/>
            </a:xfrm>
            <a:custGeom>
              <a:avLst/>
              <a:gdLst/>
              <a:ahLst/>
              <a:cxnLst/>
              <a:rect l="l" t="t" r="r" b="b"/>
              <a:pathLst>
                <a:path w="6683" h="19427" extrusionOk="0">
                  <a:moveTo>
                    <a:pt x="3317" y="1"/>
                  </a:moveTo>
                  <a:lnTo>
                    <a:pt x="0" y="17779"/>
                  </a:lnTo>
                  <a:lnTo>
                    <a:pt x="2868" y="19426"/>
                  </a:lnTo>
                  <a:lnTo>
                    <a:pt x="6682" y="1536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9"/>
            <p:cNvSpPr/>
            <p:nvPr/>
          </p:nvSpPr>
          <p:spPr>
            <a:xfrm>
              <a:off x="2788850" y="2042200"/>
              <a:ext cx="353775" cy="253125"/>
            </a:xfrm>
            <a:custGeom>
              <a:avLst/>
              <a:gdLst/>
              <a:ahLst/>
              <a:cxnLst/>
              <a:rect l="l" t="t" r="r" b="b"/>
              <a:pathLst>
                <a:path w="14151" h="10125" extrusionOk="0">
                  <a:moveTo>
                    <a:pt x="3827" y="1772"/>
                  </a:moveTo>
                  <a:cubicBezTo>
                    <a:pt x="3882" y="1772"/>
                    <a:pt x="3929" y="1782"/>
                    <a:pt x="3970" y="1802"/>
                  </a:cubicBezTo>
                  <a:cubicBezTo>
                    <a:pt x="3990" y="1812"/>
                    <a:pt x="4010" y="1824"/>
                    <a:pt x="4028" y="1837"/>
                  </a:cubicBezTo>
                  <a:cubicBezTo>
                    <a:pt x="4671" y="2273"/>
                    <a:pt x="5246" y="4609"/>
                    <a:pt x="5265" y="7750"/>
                  </a:cubicBezTo>
                  <a:cubicBezTo>
                    <a:pt x="3865" y="6883"/>
                    <a:pt x="2035" y="5469"/>
                    <a:pt x="1866" y="4124"/>
                  </a:cubicBezTo>
                  <a:lnTo>
                    <a:pt x="1865" y="4124"/>
                  </a:lnTo>
                  <a:cubicBezTo>
                    <a:pt x="1836" y="3894"/>
                    <a:pt x="1748" y="3197"/>
                    <a:pt x="2824" y="2298"/>
                  </a:cubicBezTo>
                  <a:cubicBezTo>
                    <a:pt x="3232" y="1958"/>
                    <a:pt x="3591" y="1772"/>
                    <a:pt x="3827" y="1772"/>
                  </a:cubicBezTo>
                  <a:close/>
                  <a:moveTo>
                    <a:pt x="10762" y="3005"/>
                  </a:moveTo>
                  <a:cubicBezTo>
                    <a:pt x="11001" y="3005"/>
                    <a:pt x="11324" y="3325"/>
                    <a:pt x="11637" y="3868"/>
                  </a:cubicBezTo>
                  <a:cubicBezTo>
                    <a:pt x="12339" y="5082"/>
                    <a:pt x="12015" y="5707"/>
                    <a:pt x="11908" y="5912"/>
                  </a:cubicBezTo>
                  <a:cubicBezTo>
                    <a:pt x="11285" y="7116"/>
                    <a:pt x="9079" y="7812"/>
                    <a:pt x="7465" y="8143"/>
                  </a:cubicBezTo>
                  <a:cubicBezTo>
                    <a:pt x="8568" y="5200"/>
                    <a:pt x="9914" y="3206"/>
                    <a:pt x="10667" y="3019"/>
                  </a:cubicBezTo>
                  <a:cubicBezTo>
                    <a:pt x="10689" y="3013"/>
                    <a:pt x="10711" y="3009"/>
                    <a:pt x="10733" y="3007"/>
                  </a:cubicBezTo>
                  <a:cubicBezTo>
                    <a:pt x="10743" y="3006"/>
                    <a:pt x="10752" y="3005"/>
                    <a:pt x="10762" y="3005"/>
                  </a:cubicBezTo>
                  <a:close/>
                  <a:moveTo>
                    <a:pt x="3835" y="0"/>
                  </a:moveTo>
                  <a:cubicBezTo>
                    <a:pt x="3260" y="0"/>
                    <a:pt x="2540" y="230"/>
                    <a:pt x="1690" y="940"/>
                  </a:cubicBezTo>
                  <a:cubicBezTo>
                    <a:pt x="187" y="2194"/>
                    <a:pt x="1" y="3484"/>
                    <a:pt x="109" y="4345"/>
                  </a:cubicBezTo>
                  <a:cubicBezTo>
                    <a:pt x="343" y="6208"/>
                    <a:pt x="2133" y="7792"/>
                    <a:pt x="3641" y="8817"/>
                  </a:cubicBezTo>
                  <a:cubicBezTo>
                    <a:pt x="4645" y="9499"/>
                    <a:pt x="5525" y="9932"/>
                    <a:pt x="5739" y="10034"/>
                  </a:cubicBezTo>
                  <a:cubicBezTo>
                    <a:pt x="5762" y="10044"/>
                    <a:pt x="5785" y="10049"/>
                    <a:pt x="5808" y="10057"/>
                  </a:cubicBezTo>
                  <a:lnTo>
                    <a:pt x="5809" y="10057"/>
                  </a:lnTo>
                  <a:cubicBezTo>
                    <a:pt x="5864" y="10078"/>
                    <a:pt x="5921" y="10094"/>
                    <a:pt x="5980" y="10105"/>
                  </a:cubicBezTo>
                  <a:cubicBezTo>
                    <a:pt x="6041" y="10119"/>
                    <a:pt x="6103" y="10125"/>
                    <a:pt x="6166" y="10125"/>
                  </a:cubicBezTo>
                  <a:cubicBezTo>
                    <a:pt x="6189" y="10125"/>
                    <a:pt x="6212" y="10124"/>
                    <a:pt x="6235" y="10122"/>
                  </a:cubicBezTo>
                  <a:cubicBezTo>
                    <a:pt x="6470" y="10100"/>
                    <a:pt x="7446" y="9997"/>
                    <a:pt x="8623" y="9703"/>
                  </a:cubicBezTo>
                  <a:cubicBezTo>
                    <a:pt x="10393" y="9262"/>
                    <a:pt x="12618" y="8393"/>
                    <a:pt x="13481" y="6726"/>
                  </a:cubicBezTo>
                  <a:cubicBezTo>
                    <a:pt x="13880" y="5955"/>
                    <a:pt x="14150" y="4681"/>
                    <a:pt x="13172" y="2985"/>
                  </a:cubicBezTo>
                  <a:cubicBezTo>
                    <a:pt x="12360" y="1572"/>
                    <a:pt x="11452" y="1234"/>
                    <a:pt x="10768" y="1234"/>
                  </a:cubicBezTo>
                  <a:cubicBezTo>
                    <a:pt x="10690" y="1234"/>
                    <a:pt x="10614" y="1239"/>
                    <a:pt x="10542" y="1247"/>
                  </a:cubicBezTo>
                  <a:cubicBezTo>
                    <a:pt x="9287" y="1387"/>
                    <a:pt x="8084" y="2646"/>
                    <a:pt x="6874" y="5092"/>
                  </a:cubicBezTo>
                  <a:cubicBezTo>
                    <a:pt x="6582" y="2377"/>
                    <a:pt x="5889" y="780"/>
                    <a:pt x="4758" y="216"/>
                  </a:cubicBezTo>
                  <a:cubicBezTo>
                    <a:pt x="4512" y="94"/>
                    <a:pt x="4203" y="0"/>
                    <a:pt x="38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" name="Google Shape;261;p29"/>
          <p:cNvGrpSpPr/>
          <p:nvPr/>
        </p:nvGrpSpPr>
        <p:grpSpPr>
          <a:xfrm>
            <a:off x="-265647" y="2818781"/>
            <a:ext cx="2371123" cy="2428253"/>
            <a:chOff x="1008100" y="3652175"/>
            <a:chExt cx="1723450" cy="1764975"/>
          </a:xfrm>
        </p:grpSpPr>
        <p:sp>
          <p:nvSpPr>
            <p:cNvPr id="262" name="Google Shape;262;p29"/>
            <p:cNvSpPr/>
            <p:nvPr/>
          </p:nvSpPr>
          <p:spPr>
            <a:xfrm>
              <a:off x="2142550" y="3793100"/>
              <a:ext cx="156125" cy="260150"/>
            </a:xfrm>
            <a:custGeom>
              <a:avLst/>
              <a:gdLst/>
              <a:ahLst/>
              <a:cxnLst/>
              <a:rect l="l" t="t" r="r" b="b"/>
              <a:pathLst>
                <a:path w="6245" h="10406" extrusionOk="0">
                  <a:moveTo>
                    <a:pt x="6244" y="1"/>
                  </a:moveTo>
                  <a:lnTo>
                    <a:pt x="1" y="722"/>
                  </a:lnTo>
                  <a:lnTo>
                    <a:pt x="2309" y="10406"/>
                  </a:lnTo>
                  <a:lnTo>
                    <a:pt x="6208" y="9955"/>
                  </a:lnTo>
                  <a:lnTo>
                    <a:pt x="62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9"/>
            <p:cNvSpPr/>
            <p:nvPr/>
          </p:nvSpPr>
          <p:spPr>
            <a:xfrm>
              <a:off x="2139550" y="3754400"/>
              <a:ext cx="162125" cy="95500"/>
            </a:xfrm>
            <a:custGeom>
              <a:avLst/>
              <a:gdLst/>
              <a:ahLst/>
              <a:cxnLst/>
              <a:rect l="l" t="t" r="r" b="b"/>
              <a:pathLst>
                <a:path w="6485" h="3820" extrusionOk="0">
                  <a:moveTo>
                    <a:pt x="3626" y="0"/>
                  </a:moveTo>
                  <a:cubicBezTo>
                    <a:pt x="3430" y="0"/>
                    <a:pt x="3230" y="12"/>
                    <a:pt x="3026" y="36"/>
                  </a:cubicBezTo>
                  <a:cubicBezTo>
                    <a:pt x="1302" y="235"/>
                    <a:pt x="1" y="1235"/>
                    <a:pt x="121" y="2270"/>
                  </a:cubicBezTo>
                  <a:cubicBezTo>
                    <a:pt x="227" y="3185"/>
                    <a:pt x="1402" y="3819"/>
                    <a:pt x="2862" y="3819"/>
                  </a:cubicBezTo>
                  <a:cubicBezTo>
                    <a:pt x="3056" y="3819"/>
                    <a:pt x="3256" y="3808"/>
                    <a:pt x="3459" y="3785"/>
                  </a:cubicBezTo>
                  <a:cubicBezTo>
                    <a:pt x="5183" y="3585"/>
                    <a:pt x="6484" y="2583"/>
                    <a:pt x="6364" y="1549"/>
                  </a:cubicBezTo>
                  <a:cubicBezTo>
                    <a:pt x="6259" y="636"/>
                    <a:pt x="5084" y="0"/>
                    <a:pt x="36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9"/>
            <p:cNvSpPr/>
            <p:nvPr/>
          </p:nvSpPr>
          <p:spPr>
            <a:xfrm>
              <a:off x="2150850" y="3791050"/>
              <a:ext cx="143775" cy="58850"/>
            </a:xfrm>
            <a:custGeom>
              <a:avLst/>
              <a:gdLst/>
              <a:ahLst/>
              <a:cxnLst/>
              <a:rect l="l" t="t" r="r" b="b"/>
              <a:pathLst>
                <a:path w="5751" h="2354" extrusionOk="0">
                  <a:moveTo>
                    <a:pt x="3342" y="0"/>
                  </a:moveTo>
                  <a:cubicBezTo>
                    <a:pt x="3147" y="0"/>
                    <a:pt x="2947" y="11"/>
                    <a:pt x="2744" y="35"/>
                  </a:cubicBezTo>
                  <a:cubicBezTo>
                    <a:pt x="1452" y="184"/>
                    <a:pt x="398" y="783"/>
                    <a:pt x="1" y="1508"/>
                  </a:cubicBezTo>
                  <a:cubicBezTo>
                    <a:pt x="468" y="2028"/>
                    <a:pt x="1367" y="2353"/>
                    <a:pt x="2410" y="2353"/>
                  </a:cubicBezTo>
                  <a:cubicBezTo>
                    <a:pt x="2605" y="2353"/>
                    <a:pt x="2805" y="2342"/>
                    <a:pt x="3007" y="2319"/>
                  </a:cubicBezTo>
                  <a:cubicBezTo>
                    <a:pt x="4299" y="2169"/>
                    <a:pt x="5353" y="1570"/>
                    <a:pt x="5750" y="844"/>
                  </a:cubicBezTo>
                  <a:cubicBezTo>
                    <a:pt x="5284" y="324"/>
                    <a:pt x="4385" y="0"/>
                    <a:pt x="33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9"/>
            <p:cNvSpPr/>
            <p:nvPr/>
          </p:nvSpPr>
          <p:spPr>
            <a:xfrm>
              <a:off x="2220600" y="3652175"/>
              <a:ext cx="85350" cy="61250"/>
            </a:xfrm>
            <a:custGeom>
              <a:avLst/>
              <a:gdLst/>
              <a:ahLst/>
              <a:cxnLst/>
              <a:rect l="l" t="t" r="r" b="b"/>
              <a:pathLst>
                <a:path w="3414" h="2450" extrusionOk="0">
                  <a:moveTo>
                    <a:pt x="2184" y="0"/>
                  </a:moveTo>
                  <a:cubicBezTo>
                    <a:pt x="2118" y="0"/>
                    <a:pt x="2047" y="5"/>
                    <a:pt x="1968" y="17"/>
                  </a:cubicBezTo>
                  <a:cubicBezTo>
                    <a:pt x="420" y="237"/>
                    <a:pt x="1" y="2449"/>
                    <a:pt x="1" y="2449"/>
                  </a:cubicBezTo>
                  <a:cubicBezTo>
                    <a:pt x="2404" y="1889"/>
                    <a:pt x="3414" y="0"/>
                    <a:pt x="21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9"/>
            <p:cNvSpPr/>
            <p:nvPr/>
          </p:nvSpPr>
          <p:spPr>
            <a:xfrm>
              <a:off x="2152050" y="3668800"/>
              <a:ext cx="65575" cy="64900"/>
            </a:xfrm>
            <a:custGeom>
              <a:avLst/>
              <a:gdLst/>
              <a:ahLst/>
              <a:cxnLst/>
              <a:rect l="l" t="t" r="r" b="b"/>
              <a:pathLst>
                <a:path w="2623" h="2596" extrusionOk="0">
                  <a:moveTo>
                    <a:pt x="1510" y="1"/>
                  </a:moveTo>
                  <a:cubicBezTo>
                    <a:pt x="1464" y="1"/>
                    <a:pt x="1414" y="5"/>
                    <a:pt x="1360" y="14"/>
                  </a:cubicBezTo>
                  <a:cubicBezTo>
                    <a:pt x="1" y="235"/>
                    <a:pt x="669" y="2596"/>
                    <a:pt x="669" y="2596"/>
                  </a:cubicBezTo>
                  <a:cubicBezTo>
                    <a:pt x="1461" y="2454"/>
                    <a:pt x="2622" y="1"/>
                    <a:pt x="15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9"/>
            <p:cNvSpPr/>
            <p:nvPr/>
          </p:nvSpPr>
          <p:spPr>
            <a:xfrm>
              <a:off x="2092625" y="3851250"/>
              <a:ext cx="95300" cy="155550"/>
            </a:xfrm>
            <a:custGeom>
              <a:avLst/>
              <a:gdLst/>
              <a:ahLst/>
              <a:cxnLst/>
              <a:rect l="l" t="t" r="r" b="b"/>
              <a:pathLst>
                <a:path w="3812" h="6222" extrusionOk="0">
                  <a:moveTo>
                    <a:pt x="3541" y="1"/>
                  </a:moveTo>
                  <a:cubicBezTo>
                    <a:pt x="3514" y="1"/>
                    <a:pt x="3484" y="6"/>
                    <a:pt x="3449" y="18"/>
                  </a:cubicBezTo>
                  <a:cubicBezTo>
                    <a:pt x="3312" y="63"/>
                    <a:pt x="3332" y="218"/>
                    <a:pt x="3277" y="340"/>
                  </a:cubicBezTo>
                  <a:cubicBezTo>
                    <a:pt x="3195" y="517"/>
                    <a:pt x="3075" y="666"/>
                    <a:pt x="2933" y="806"/>
                  </a:cubicBezTo>
                  <a:cubicBezTo>
                    <a:pt x="2713" y="1018"/>
                    <a:pt x="2417" y="1192"/>
                    <a:pt x="2238" y="1445"/>
                  </a:cubicBezTo>
                  <a:cubicBezTo>
                    <a:pt x="2084" y="1663"/>
                    <a:pt x="2011" y="1932"/>
                    <a:pt x="1913" y="2170"/>
                  </a:cubicBezTo>
                  <a:cubicBezTo>
                    <a:pt x="1726" y="2628"/>
                    <a:pt x="1643" y="3004"/>
                    <a:pt x="1291" y="3345"/>
                  </a:cubicBezTo>
                  <a:cubicBezTo>
                    <a:pt x="1087" y="3541"/>
                    <a:pt x="843" y="3705"/>
                    <a:pt x="622" y="3879"/>
                  </a:cubicBezTo>
                  <a:lnTo>
                    <a:pt x="1" y="4270"/>
                  </a:lnTo>
                  <a:cubicBezTo>
                    <a:pt x="140" y="4653"/>
                    <a:pt x="1137" y="6222"/>
                    <a:pt x="1137" y="6222"/>
                  </a:cubicBezTo>
                  <a:cubicBezTo>
                    <a:pt x="1315" y="6096"/>
                    <a:pt x="1477" y="6021"/>
                    <a:pt x="1585" y="5968"/>
                  </a:cubicBezTo>
                  <a:cubicBezTo>
                    <a:pt x="1823" y="5851"/>
                    <a:pt x="2067" y="5764"/>
                    <a:pt x="2317" y="5680"/>
                  </a:cubicBezTo>
                  <a:cubicBezTo>
                    <a:pt x="2719" y="5544"/>
                    <a:pt x="3299" y="5403"/>
                    <a:pt x="3590" y="5076"/>
                  </a:cubicBezTo>
                  <a:cubicBezTo>
                    <a:pt x="3590" y="5076"/>
                    <a:pt x="3085" y="3036"/>
                    <a:pt x="3054" y="2667"/>
                  </a:cubicBezTo>
                  <a:cubicBezTo>
                    <a:pt x="3017" y="2236"/>
                    <a:pt x="3109" y="1822"/>
                    <a:pt x="3302" y="1432"/>
                  </a:cubicBezTo>
                  <a:cubicBezTo>
                    <a:pt x="3433" y="1166"/>
                    <a:pt x="3622" y="963"/>
                    <a:pt x="3695" y="683"/>
                  </a:cubicBezTo>
                  <a:cubicBezTo>
                    <a:pt x="3737" y="525"/>
                    <a:pt x="3812" y="1"/>
                    <a:pt x="3541" y="1"/>
                  </a:cubicBezTo>
                  <a:close/>
                </a:path>
              </a:pathLst>
            </a:custGeom>
            <a:solidFill>
              <a:srgbClr val="F4B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9"/>
            <p:cNvSpPr/>
            <p:nvPr/>
          </p:nvSpPr>
          <p:spPr>
            <a:xfrm>
              <a:off x="1295775" y="3936525"/>
              <a:ext cx="867025" cy="804375"/>
            </a:xfrm>
            <a:custGeom>
              <a:avLst/>
              <a:gdLst/>
              <a:ahLst/>
              <a:cxnLst/>
              <a:rect l="l" t="t" r="r" b="b"/>
              <a:pathLst>
                <a:path w="34681" h="32175" extrusionOk="0">
                  <a:moveTo>
                    <a:pt x="32582" y="0"/>
                  </a:moveTo>
                  <a:cubicBezTo>
                    <a:pt x="32582" y="0"/>
                    <a:pt x="12489" y="12584"/>
                    <a:pt x="7834" y="15827"/>
                  </a:cubicBezTo>
                  <a:cubicBezTo>
                    <a:pt x="5491" y="17459"/>
                    <a:pt x="1" y="19916"/>
                    <a:pt x="1" y="23407"/>
                  </a:cubicBezTo>
                  <a:cubicBezTo>
                    <a:pt x="370" y="28331"/>
                    <a:pt x="1749" y="31821"/>
                    <a:pt x="6124" y="32160"/>
                  </a:cubicBezTo>
                  <a:cubicBezTo>
                    <a:pt x="6251" y="32170"/>
                    <a:pt x="6387" y="32175"/>
                    <a:pt x="6532" y="32175"/>
                  </a:cubicBezTo>
                  <a:cubicBezTo>
                    <a:pt x="8923" y="32175"/>
                    <a:pt x="13656" y="30876"/>
                    <a:pt x="14990" y="29727"/>
                  </a:cubicBezTo>
                  <a:cubicBezTo>
                    <a:pt x="21628" y="24009"/>
                    <a:pt x="24173" y="18310"/>
                    <a:pt x="25283" y="16088"/>
                  </a:cubicBezTo>
                  <a:cubicBezTo>
                    <a:pt x="29697" y="7250"/>
                    <a:pt x="34681" y="2582"/>
                    <a:pt x="34681" y="2582"/>
                  </a:cubicBezTo>
                  <a:lnTo>
                    <a:pt x="325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9"/>
            <p:cNvSpPr/>
            <p:nvPr/>
          </p:nvSpPr>
          <p:spPr>
            <a:xfrm>
              <a:off x="1881750" y="4029050"/>
              <a:ext cx="317250" cy="146750"/>
            </a:xfrm>
            <a:custGeom>
              <a:avLst/>
              <a:gdLst/>
              <a:ahLst/>
              <a:cxnLst/>
              <a:rect l="l" t="t" r="r" b="b"/>
              <a:pathLst>
                <a:path w="12690" h="5870" extrusionOk="0">
                  <a:moveTo>
                    <a:pt x="10582" y="0"/>
                  </a:moveTo>
                  <a:cubicBezTo>
                    <a:pt x="10179" y="0"/>
                    <a:pt x="9785" y="191"/>
                    <a:pt x="9522" y="545"/>
                  </a:cubicBezTo>
                  <a:cubicBezTo>
                    <a:pt x="9216" y="975"/>
                    <a:pt x="9287" y="1518"/>
                    <a:pt x="9695" y="1867"/>
                  </a:cubicBezTo>
                  <a:cubicBezTo>
                    <a:pt x="9880" y="2024"/>
                    <a:pt x="10127" y="2123"/>
                    <a:pt x="10383" y="2123"/>
                  </a:cubicBezTo>
                  <a:cubicBezTo>
                    <a:pt x="10623" y="2123"/>
                    <a:pt x="10871" y="2035"/>
                    <a:pt x="11082" y="1826"/>
                  </a:cubicBezTo>
                  <a:lnTo>
                    <a:pt x="11290" y="1622"/>
                  </a:lnTo>
                  <a:cubicBezTo>
                    <a:pt x="11405" y="1508"/>
                    <a:pt x="11406" y="1321"/>
                    <a:pt x="11291" y="1204"/>
                  </a:cubicBezTo>
                  <a:cubicBezTo>
                    <a:pt x="11233" y="1146"/>
                    <a:pt x="11157" y="1117"/>
                    <a:pt x="11081" y="1117"/>
                  </a:cubicBezTo>
                  <a:cubicBezTo>
                    <a:pt x="11007" y="1117"/>
                    <a:pt x="10932" y="1145"/>
                    <a:pt x="10875" y="1202"/>
                  </a:cubicBezTo>
                  <a:lnTo>
                    <a:pt x="10667" y="1406"/>
                  </a:lnTo>
                  <a:cubicBezTo>
                    <a:pt x="10573" y="1500"/>
                    <a:pt x="10473" y="1533"/>
                    <a:pt x="10380" y="1533"/>
                  </a:cubicBezTo>
                  <a:cubicBezTo>
                    <a:pt x="10256" y="1533"/>
                    <a:pt x="10144" y="1473"/>
                    <a:pt x="10078" y="1417"/>
                  </a:cubicBezTo>
                  <a:cubicBezTo>
                    <a:pt x="10031" y="1377"/>
                    <a:pt x="9807" y="1164"/>
                    <a:pt x="10011" y="876"/>
                  </a:cubicBezTo>
                  <a:cubicBezTo>
                    <a:pt x="10147" y="691"/>
                    <a:pt x="10360" y="590"/>
                    <a:pt x="10578" y="590"/>
                  </a:cubicBezTo>
                  <a:cubicBezTo>
                    <a:pt x="10672" y="590"/>
                    <a:pt x="10767" y="608"/>
                    <a:pt x="10857" y="647"/>
                  </a:cubicBezTo>
                  <a:lnTo>
                    <a:pt x="11476" y="911"/>
                  </a:lnTo>
                  <a:cubicBezTo>
                    <a:pt x="11848" y="1068"/>
                    <a:pt x="12012" y="1504"/>
                    <a:pt x="11837" y="1868"/>
                  </a:cubicBezTo>
                  <a:cubicBezTo>
                    <a:pt x="11633" y="2294"/>
                    <a:pt x="11249" y="2607"/>
                    <a:pt x="10788" y="2719"/>
                  </a:cubicBezTo>
                  <a:lnTo>
                    <a:pt x="242" y="5288"/>
                  </a:lnTo>
                  <a:cubicBezTo>
                    <a:pt x="98" y="5323"/>
                    <a:pt x="1" y="5461"/>
                    <a:pt x="19" y="5609"/>
                  </a:cubicBezTo>
                  <a:cubicBezTo>
                    <a:pt x="37" y="5757"/>
                    <a:pt x="163" y="5869"/>
                    <a:pt x="312" y="5870"/>
                  </a:cubicBezTo>
                  <a:cubicBezTo>
                    <a:pt x="335" y="5869"/>
                    <a:pt x="359" y="5866"/>
                    <a:pt x="382" y="5860"/>
                  </a:cubicBezTo>
                  <a:lnTo>
                    <a:pt x="10929" y="3291"/>
                  </a:lnTo>
                  <a:cubicBezTo>
                    <a:pt x="11561" y="3138"/>
                    <a:pt x="12090" y="2709"/>
                    <a:pt x="12370" y="2123"/>
                  </a:cubicBezTo>
                  <a:cubicBezTo>
                    <a:pt x="12690" y="1455"/>
                    <a:pt x="12388" y="657"/>
                    <a:pt x="11707" y="368"/>
                  </a:cubicBezTo>
                  <a:lnTo>
                    <a:pt x="11088" y="104"/>
                  </a:lnTo>
                  <a:cubicBezTo>
                    <a:pt x="10923" y="34"/>
                    <a:pt x="10752" y="0"/>
                    <a:pt x="105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9"/>
            <p:cNvSpPr/>
            <p:nvPr/>
          </p:nvSpPr>
          <p:spPr>
            <a:xfrm>
              <a:off x="1799275" y="4119875"/>
              <a:ext cx="230350" cy="85675"/>
            </a:xfrm>
            <a:custGeom>
              <a:avLst/>
              <a:gdLst/>
              <a:ahLst/>
              <a:cxnLst/>
              <a:rect l="l" t="t" r="r" b="b"/>
              <a:pathLst>
                <a:path w="9214" h="3427" extrusionOk="0">
                  <a:moveTo>
                    <a:pt x="8916" y="1"/>
                  </a:moveTo>
                  <a:lnTo>
                    <a:pt x="1" y="2251"/>
                  </a:lnTo>
                  <a:lnTo>
                    <a:pt x="297" y="3427"/>
                  </a:lnTo>
                  <a:lnTo>
                    <a:pt x="9213" y="1177"/>
                  </a:lnTo>
                  <a:lnTo>
                    <a:pt x="89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9"/>
            <p:cNvSpPr/>
            <p:nvPr/>
          </p:nvSpPr>
          <p:spPr>
            <a:xfrm>
              <a:off x="1844675" y="4086475"/>
              <a:ext cx="176275" cy="216275"/>
            </a:xfrm>
            <a:custGeom>
              <a:avLst/>
              <a:gdLst/>
              <a:ahLst/>
              <a:cxnLst/>
              <a:rect l="l" t="t" r="r" b="b"/>
              <a:pathLst>
                <a:path w="7051" h="8651" extrusionOk="0">
                  <a:moveTo>
                    <a:pt x="6227" y="1"/>
                  </a:moveTo>
                  <a:cubicBezTo>
                    <a:pt x="5817" y="1"/>
                    <a:pt x="5402" y="1620"/>
                    <a:pt x="5389" y="1823"/>
                  </a:cubicBezTo>
                  <a:cubicBezTo>
                    <a:pt x="5375" y="2041"/>
                    <a:pt x="5329" y="2118"/>
                    <a:pt x="5263" y="2118"/>
                  </a:cubicBezTo>
                  <a:cubicBezTo>
                    <a:pt x="5121" y="2118"/>
                    <a:pt x="4883" y="1761"/>
                    <a:pt x="4669" y="1684"/>
                  </a:cubicBezTo>
                  <a:cubicBezTo>
                    <a:pt x="4575" y="1651"/>
                    <a:pt x="4486" y="1642"/>
                    <a:pt x="4398" y="1642"/>
                  </a:cubicBezTo>
                  <a:cubicBezTo>
                    <a:pt x="4309" y="1642"/>
                    <a:pt x="4222" y="1651"/>
                    <a:pt x="4137" y="1651"/>
                  </a:cubicBezTo>
                  <a:cubicBezTo>
                    <a:pt x="4054" y="1651"/>
                    <a:pt x="3973" y="1643"/>
                    <a:pt x="3892" y="1610"/>
                  </a:cubicBezTo>
                  <a:cubicBezTo>
                    <a:pt x="3609" y="1493"/>
                    <a:pt x="3580" y="1166"/>
                    <a:pt x="3286" y="1166"/>
                  </a:cubicBezTo>
                  <a:cubicBezTo>
                    <a:pt x="3224" y="1166"/>
                    <a:pt x="3149" y="1181"/>
                    <a:pt x="3058" y="1216"/>
                  </a:cubicBezTo>
                  <a:cubicBezTo>
                    <a:pt x="2949" y="1258"/>
                    <a:pt x="2843" y="1307"/>
                    <a:pt x="2740" y="1359"/>
                  </a:cubicBezTo>
                  <a:cubicBezTo>
                    <a:pt x="2740" y="1359"/>
                    <a:pt x="2207" y="778"/>
                    <a:pt x="2069" y="558"/>
                  </a:cubicBezTo>
                  <a:cubicBezTo>
                    <a:pt x="1870" y="238"/>
                    <a:pt x="1515" y="89"/>
                    <a:pt x="1155" y="89"/>
                  </a:cubicBezTo>
                  <a:cubicBezTo>
                    <a:pt x="584" y="89"/>
                    <a:pt x="0" y="465"/>
                    <a:pt x="12" y="1124"/>
                  </a:cubicBezTo>
                  <a:cubicBezTo>
                    <a:pt x="17" y="1428"/>
                    <a:pt x="238" y="1685"/>
                    <a:pt x="301" y="1978"/>
                  </a:cubicBezTo>
                  <a:cubicBezTo>
                    <a:pt x="345" y="2189"/>
                    <a:pt x="318" y="2379"/>
                    <a:pt x="297" y="2590"/>
                  </a:cubicBezTo>
                  <a:cubicBezTo>
                    <a:pt x="269" y="2876"/>
                    <a:pt x="225" y="3217"/>
                    <a:pt x="459" y="3217"/>
                  </a:cubicBezTo>
                  <a:cubicBezTo>
                    <a:pt x="487" y="3217"/>
                    <a:pt x="519" y="3212"/>
                    <a:pt x="556" y="3202"/>
                  </a:cubicBezTo>
                  <a:cubicBezTo>
                    <a:pt x="1091" y="3050"/>
                    <a:pt x="1159" y="2455"/>
                    <a:pt x="1037" y="2041"/>
                  </a:cubicBezTo>
                  <a:cubicBezTo>
                    <a:pt x="970" y="1811"/>
                    <a:pt x="842" y="1486"/>
                    <a:pt x="945" y="1244"/>
                  </a:cubicBezTo>
                  <a:cubicBezTo>
                    <a:pt x="978" y="1168"/>
                    <a:pt x="1031" y="1132"/>
                    <a:pt x="1101" y="1132"/>
                  </a:cubicBezTo>
                  <a:cubicBezTo>
                    <a:pt x="1341" y="1132"/>
                    <a:pt x="1771" y="1573"/>
                    <a:pt x="2180" y="2371"/>
                  </a:cubicBezTo>
                  <a:cubicBezTo>
                    <a:pt x="2386" y="2771"/>
                    <a:pt x="2752" y="3653"/>
                    <a:pt x="3005" y="4023"/>
                  </a:cubicBezTo>
                  <a:cubicBezTo>
                    <a:pt x="3139" y="4217"/>
                    <a:pt x="3368" y="4482"/>
                    <a:pt x="3301" y="4744"/>
                  </a:cubicBezTo>
                  <a:cubicBezTo>
                    <a:pt x="3257" y="4918"/>
                    <a:pt x="3148" y="4985"/>
                    <a:pt x="3016" y="4985"/>
                  </a:cubicBezTo>
                  <a:cubicBezTo>
                    <a:pt x="2850" y="4985"/>
                    <a:pt x="2650" y="4880"/>
                    <a:pt x="2499" y="4749"/>
                  </a:cubicBezTo>
                  <a:cubicBezTo>
                    <a:pt x="2212" y="4501"/>
                    <a:pt x="1928" y="3748"/>
                    <a:pt x="1436" y="3748"/>
                  </a:cubicBezTo>
                  <a:cubicBezTo>
                    <a:pt x="1378" y="3748"/>
                    <a:pt x="1318" y="3759"/>
                    <a:pt x="1254" y="3781"/>
                  </a:cubicBezTo>
                  <a:cubicBezTo>
                    <a:pt x="1136" y="3823"/>
                    <a:pt x="945" y="4005"/>
                    <a:pt x="1004" y="4153"/>
                  </a:cubicBezTo>
                  <a:cubicBezTo>
                    <a:pt x="1041" y="4248"/>
                    <a:pt x="1253" y="4399"/>
                    <a:pt x="1345" y="4456"/>
                  </a:cubicBezTo>
                  <a:cubicBezTo>
                    <a:pt x="1658" y="4650"/>
                    <a:pt x="1695" y="4913"/>
                    <a:pt x="1810" y="5254"/>
                  </a:cubicBezTo>
                  <a:cubicBezTo>
                    <a:pt x="1971" y="5734"/>
                    <a:pt x="2137" y="6144"/>
                    <a:pt x="2301" y="6608"/>
                  </a:cubicBezTo>
                  <a:cubicBezTo>
                    <a:pt x="2435" y="6987"/>
                    <a:pt x="2680" y="7094"/>
                    <a:pt x="2963" y="7094"/>
                  </a:cubicBezTo>
                  <a:cubicBezTo>
                    <a:pt x="3308" y="7094"/>
                    <a:pt x="3708" y="6935"/>
                    <a:pt x="4031" y="6919"/>
                  </a:cubicBezTo>
                  <a:cubicBezTo>
                    <a:pt x="4048" y="6919"/>
                    <a:pt x="4064" y="6918"/>
                    <a:pt x="4079" y="6918"/>
                  </a:cubicBezTo>
                  <a:cubicBezTo>
                    <a:pt x="4442" y="6918"/>
                    <a:pt x="4539" y="7149"/>
                    <a:pt x="4673" y="7481"/>
                  </a:cubicBezTo>
                  <a:cubicBezTo>
                    <a:pt x="4842" y="7901"/>
                    <a:pt x="5068" y="8273"/>
                    <a:pt x="5309" y="8651"/>
                  </a:cubicBezTo>
                  <a:cubicBezTo>
                    <a:pt x="5538" y="8484"/>
                    <a:pt x="7050" y="7770"/>
                    <a:pt x="7050" y="7770"/>
                  </a:cubicBezTo>
                  <a:cubicBezTo>
                    <a:pt x="7050" y="7770"/>
                    <a:pt x="6796" y="7081"/>
                    <a:pt x="6703" y="6801"/>
                  </a:cubicBezTo>
                  <a:cubicBezTo>
                    <a:pt x="6546" y="6330"/>
                    <a:pt x="6528" y="6070"/>
                    <a:pt x="6746" y="5642"/>
                  </a:cubicBezTo>
                  <a:cubicBezTo>
                    <a:pt x="6996" y="5151"/>
                    <a:pt x="6952" y="4714"/>
                    <a:pt x="6752" y="4208"/>
                  </a:cubicBezTo>
                  <a:cubicBezTo>
                    <a:pt x="6527" y="3638"/>
                    <a:pt x="6138" y="2621"/>
                    <a:pt x="6126" y="2005"/>
                  </a:cubicBezTo>
                  <a:cubicBezTo>
                    <a:pt x="6119" y="1725"/>
                    <a:pt x="6571" y="305"/>
                    <a:pt x="6384" y="88"/>
                  </a:cubicBezTo>
                  <a:cubicBezTo>
                    <a:pt x="6333" y="28"/>
                    <a:pt x="6280" y="1"/>
                    <a:pt x="6227" y="1"/>
                  </a:cubicBezTo>
                  <a:close/>
                </a:path>
              </a:pathLst>
            </a:custGeom>
            <a:solidFill>
              <a:srgbClr val="F4B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9"/>
            <p:cNvSpPr/>
            <p:nvPr/>
          </p:nvSpPr>
          <p:spPr>
            <a:xfrm>
              <a:off x="1769700" y="4117750"/>
              <a:ext cx="45750" cy="38975"/>
            </a:xfrm>
            <a:custGeom>
              <a:avLst/>
              <a:gdLst/>
              <a:ahLst/>
              <a:cxnLst/>
              <a:rect l="l" t="t" r="r" b="b"/>
              <a:pathLst>
                <a:path w="1830" h="1559" extrusionOk="0">
                  <a:moveTo>
                    <a:pt x="1" y="1"/>
                  </a:moveTo>
                  <a:lnTo>
                    <a:pt x="1" y="1"/>
                  </a:lnTo>
                  <a:cubicBezTo>
                    <a:pt x="148" y="478"/>
                    <a:pt x="177" y="862"/>
                    <a:pt x="364" y="1233"/>
                  </a:cubicBezTo>
                  <a:cubicBezTo>
                    <a:pt x="483" y="1467"/>
                    <a:pt x="567" y="1558"/>
                    <a:pt x="699" y="1558"/>
                  </a:cubicBezTo>
                  <a:cubicBezTo>
                    <a:pt x="792" y="1558"/>
                    <a:pt x="910" y="1514"/>
                    <a:pt x="1080" y="1443"/>
                  </a:cubicBezTo>
                  <a:cubicBezTo>
                    <a:pt x="1306" y="1348"/>
                    <a:pt x="1715" y="1187"/>
                    <a:pt x="1760" y="911"/>
                  </a:cubicBezTo>
                  <a:cubicBezTo>
                    <a:pt x="1830" y="464"/>
                    <a:pt x="1257" y="537"/>
                    <a:pt x="968" y="496"/>
                  </a:cubicBezTo>
                  <a:cubicBezTo>
                    <a:pt x="610" y="446"/>
                    <a:pt x="216" y="307"/>
                    <a:pt x="1" y="1"/>
                  </a:cubicBezTo>
                  <a:close/>
                </a:path>
              </a:pathLst>
            </a:custGeom>
            <a:solidFill>
              <a:srgbClr val="DB8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9"/>
            <p:cNvSpPr/>
            <p:nvPr/>
          </p:nvSpPr>
          <p:spPr>
            <a:xfrm>
              <a:off x="1537900" y="4022500"/>
              <a:ext cx="300550" cy="364100"/>
            </a:xfrm>
            <a:custGeom>
              <a:avLst/>
              <a:gdLst/>
              <a:ahLst/>
              <a:cxnLst/>
              <a:rect l="l" t="t" r="r" b="b"/>
              <a:pathLst>
                <a:path w="12022" h="14564" extrusionOk="0">
                  <a:moveTo>
                    <a:pt x="4972" y="1"/>
                  </a:moveTo>
                  <a:cubicBezTo>
                    <a:pt x="4024" y="1"/>
                    <a:pt x="3189" y="293"/>
                    <a:pt x="2319" y="746"/>
                  </a:cubicBezTo>
                  <a:cubicBezTo>
                    <a:pt x="1270" y="1293"/>
                    <a:pt x="515" y="2357"/>
                    <a:pt x="314" y="3522"/>
                  </a:cubicBezTo>
                  <a:cubicBezTo>
                    <a:pt x="1" y="5340"/>
                    <a:pt x="536" y="6796"/>
                    <a:pt x="1476" y="8288"/>
                  </a:cubicBezTo>
                  <a:cubicBezTo>
                    <a:pt x="1793" y="8793"/>
                    <a:pt x="2101" y="9234"/>
                    <a:pt x="2533" y="9646"/>
                  </a:cubicBezTo>
                  <a:cubicBezTo>
                    <a:pt x="2773" y="9875"/>
                    <a:pt x="2982" y="10029"/>
                    <a:pt x="3057" y="10345"/>
                  </a:cubicBezTo>
                  <a:cubicBezTo>
                    <a:pt x="3146" y="10720"/>
                    <a:pt x="1989" y="13468"/>
                    <a:pt x="1989" y="13468"/>
                  </a:cubicBezTo>
                  <a:cubicBezTo>
                    <a:pt x="2274" y="13970"/>
                    <a:pt x="3776" y="14336"/>
                    <a:pt x="4280" y="14413"/>
                  </a:cubicBezTo>
                  <a:cubicBezTo>
                    <a:pt x="4874" y="14504"/>
                    <a:pt x="5490" y="14564"/>
                    <a:pt x="6102" y="14564"/>
                  </a:cubicBezTo>
                  <a:cubicBezTo>
                    <a:pt x="6279" y="14564"/>
                    <a:pt x="6456" y="14559"/>
                    <a:pt x="6632" y="14548"/>
                  </a:cubicBezTo>
                  <a:cubicBezTo>
                    <a:pt x="6842" y="14012"/>
                    <a:pt x="7448" y="11270"/>
                    <a:pt x="7908" y="10755"/>
                  </a:cubicBezTo>
                  <a:cubicBezTo>
                    <a:pt x="8293" y="10322"/>
                    <a:pt x="9118" y="10106"/>
                    <a:pt x="9634" y="9851"/>
                  </a:cubicBezTo>
                  <a:cubicBezTo>
                    <a:pt x="10217" y="9564"/>
                    <a:pt x="10956" y="9156"/>
                    <a:pt x="11279" y="8566"/>
                  </a:cubicBezTo>
                  <a:cubicBezTo>
                    <a:pt x="12021" y="7211"/>
                    <a:pt x="10534" y="5850"/>
                    <a:pt x="9971" y="4725"/>
                  </a:cubicBezTo>
                  <a:cubicBezTo>
                    <a:pt x="9446" y="3679"/>
                    <a:pt x="9540" y="2382"/>
                    <a:pt x="8820" y="1437"/>
                  </a:cubicBezTo>
                  <a:cubicBezTo>
                    <a:pt x="8110" y="504"/>
                    <a:pt x="6525" y="125"/>
                    <a:pt x="5408" y="21"/>
                  </a:cubicBezTo>
                  <a:cubicBezTo>
                    <a:pt x="5260" y="7"/>
                    <a:pt x="5114" y="1"/>
                    <a:pt x="4972" y="1"/>
                  </a:cubicBezTo>
                  <a:close/>
                </a:path>
              </a:pathLst>
            </a:custGeom>
            <a:solidFill>
              <a:srgbClr val="F4B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9"/>
            <p:cNvSpPr/>
            <p:nvPr/>
          </p:nvSpPr>
          <p:spPr>
            <a:xfrm>
              <a:off x="1537825" y="4022500"/>
              <a:ext cx="208025" cy="268225"/>
            </a:xfrm>
            <a:custGeom>
              <a:avLst/>
              <a:gdLst/>
              <a:ahLst/>
              <a:cxnLst/>
              <a:rect l="l" t="t" r="r" b="b"/>
              <a:pathLst>
                <a:path w="8321" h="10729" extrusionOk="0">
                  <a:moveTo>
                    <a:pt x="4973" y="0"/>
                  </a:moveTo>
                  <a:cubicBezTo>
                    <a:pt x="4068" y="0"/>
                    <a:pt x="3267" y="268"/>
                    <a:pt x="2441" y="685"/>
                  </a:cubicBezTo>
                  <a:cubicBezTo>
                    <a:pt x="1335" y="1245"/>
                    <a:pt x="532" y="2288"/>
                    <a:pt x="318" y="3510"/>
                  </a:cubicBezTo>
                  <a:cubicBezTo>
                    <a:pt x="0" y="5333"/>
                    <a:pt x="538" y="6793"/>
                    <a:pt x="1478" y="8289"/>
                  </a:cubicBezTo>
                  <a:cubicBezTo>
                    <a:pt x="1796" y="8793"/>
                    <a:pt x="2103" y="9234"/>
                    <a:pt x="2536" y="9646"/>
                  </a:cubicBezTo>
                  <a:cubicBezTo>
                    <a:pt x="2776" y="9875"/>
                    <a:pt x="2985" y="10029"/>
                    <a:pt x="3060" y="10345"/>
                  </a:cubicBezTo>
                  <a:cubicBezTo>
                    <a:pt x="3064" y="10368"/>
                    <a:pt x="3065" y="10391"/>
                    <a:pt x="3064" y="10415"/>
                  </a:cubicBezTo>
                  <a:cubicBezTo>
                    <a:pt x="3387" y="10558"/>
                    <a:pt x="3874" y="10728"/>
                    <a:pt x="4365" y="10728"/>
                  </a:cubicBezTo>
                  <a:cubicBezTo>
                    <a:pt x="4790" y="10728"/>
                    <a:pt x="5217" y="10602"/>
                    <a:pt x="5547" y="10221"/>
                  </a:cubicBezTo>
                  <a:cubicBezTo>
                    <a:pt x="6533" y="9081"/>
                    <a:pt x="6625" y="7282"/>
                    <a:pt x="6625" y="7282"/>
                  </a:cubicBezTo>
                  <a:lnTo>
                    <a:pt x="6625" y="7282"/>
                  </a:lnTo>
                  <a:cubicBezTo>
                    <a:pt x="6625" y="7282"/>
                    <a:pt x="6617" y="7283"/>
                    <a:pt x="6601" y="7283"/>
                  </a:cubicBezTo>
                  <a:cubicBezTo>
                    <a:pt x="6465" y="7283"/>
                    <a:pt x="5771" y="7223"/>
                    <a:pt x="5577" y="6030"/>
                  </a:cubicBezTo>
                  <a:cubicBezTo>
                    <a:pt x="5466" y="5347"/>
                    <a:pt x="5789" y="5089"/>
                    <a:pt x="6166" y="5089"/>
                  </a:cubicBezTo>
                  <a:cubicBezTo>
                    <a:pt x="6520" y="5089"/>
                    <a:pt x="6922" y="5316"/>
                    <a:pt x="7056" y="5629"/>
                  </a:cubicBezTo>
                  <a:lnTo>
                    <a:pt x="7426" y="6430"/>
                  </a:lnTo>
                  <a:cubicBezTo>
                    <a:pt x="7870" y="6277"/>
                    <a:pt x="8108" y="5795"/>
                    <a:pt x="7960" y="5348"/>
                  </a:cubicBezTo>
                  <a:lnTo>
                    <a:pt x="7766" y="4765"/>
                  </a:lnTo>
                  <a:cubicBezTo>
                    <a:pt x="7766" y="4765"/>
                    <a:pt x="8321" y="3717"/>
                    <a:pt x="7735" y="2577"/>
                  </a:cubicBezTo>
                  <a:cubicBezTo>
                    <a:pt x="7366" y="1858"/>
                    <a:pt x="7536" y="1078"/>
                    <a:pt x="7712" y="599"/>
                  </a:cubicBezTo>
                  <a:cubicBezTo>
                    <a:pt x="6979" y="256"/>
                    <a:pt x="6105" y="85"/>
                    <a:pt x="5411" y="21"/>
                  </a:cubicBezTo>
                  <a:cubicBezTo>
                    <a:pt x="5262" y="7"/>
                    <a:pt x="5117" y="0"/>
                    <a:pt x="49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9"/>
            <p:cNvSpPr/>
            <p:nvPr/>
          </p:nvSpPr>
          <p:spPr>
            <a:xfrm>
              <a:off x="1418575" y="3997500"/>
              <a:ext cx="213250" cy="139800"/>
            </a:xfrm>
            <a:custGeom>
              <a:avLst/>
              <a:gdLst/>
              <a:ahLst/>
              <a:cxnLst/>
              <a:rect l="l" t="t" r="r" b="b"/>
              <a:pathLst>
                <a:path w="8530" h="5592" extrusionOk="0">
                  <a:moveTo>
                    <a:pt x="218" y="1"/>
                  </a:moveTo>
                  <a:cubicBezTo>
                    <a:pt x="83" y="1"/>
                    <a:pt x="0" y="168"/>
                    <a:pt x="100" y="276"/>
                  </a:cubicBezTo>
                  <a:lnTo>
                    <a:pt x="4996" y="5589"/>
                  </a:lnTo>
                  <a:cubicBezTo>
                    <a:pt x="4996" y="5589"/>
                    <a:pt x="5024" y="5592"/>
                    <a:pt x="5075" y="5592"/>
                  </a:cubicBezTo>
                  <a:cubicBezTo>
                    <a:pt x="5395" y="5592"/>
                    <a:pt x="6616" y="5499"/>
                    <a:pt x="7501" y="4153"/>
                  </a:cubicBezTo>
                  <a:cubicBezTo>
                    <a:pt x="8530" y="2591"/>
                    <a:pt x="7210" y="1685"/>
                    <a:pt x="7210" y="1685"/>
                  </a:cubicBezTo>
                  <a:lnTo>
                    <a:pt x="259" y="6"/>
                  </a:lnTo>
                  <a:cubicBezTo>
                    <a:pt x="245" y="2"/>
                    <a:pt x="231" y="1"/>
                    <a:pt x="2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9"/>
            <p:cNvSpPr/>
            <p:nvPr/>
          </p:nvSpPr>
          <p:spPr>
            <a:xfrm>
              <a:off x="1008100" y="4257850"/>
              <a:ext cx="1723450" cy="1159300"/>
            </a:xfrm>
            <a:custGeom>
              <a:avLst/>
              <a:gdLst/>
              <a:ahLst/>
              <a:cxnLst/>
              <a:rect l="l" t="t" r="r" b="b"/>
              <a:pathLst>
                <a:path w="68938" h="46372" extrusionOk="0">
                  <a:moveTo>
                    <a:pt x="40514" y="0"/>
                  </a:moveTo>
                  <a:lnTo>
                    <a:pt x="37760" y="372"/>
                  </a:lnTo>
                  <a:cubicBezTo>
                    <a:pt x="40514" y="7032"/>
                    <a:pt x="44970" y="11729"/>
                    <a:pt x="44970" y="11729"/>
                  </a:cubicBezTo>
                  <a:cubicBezTo>
                    <a:pt x="44970" y="11729"/>
                    <a:pt x="37373" y="6564"/>
                    <a:pt x="28947" y="3984"/>
                  </a:cubicBezTo>
                  <a:cubicBezTo>
                    <a:pt x="27027" y="3395"/>
                    <a:pt x="25256" y="3164"/>
                    <a:pt x="23651" y="3164"/>
                  </a:cubicBezTo>
                  <a:cubicBezTo>
                    <a:pt x="20769" y="3164"/>
                    <a:pt x="18423" y="3910"/>
                    <a:pt x="16720" y="4671"/>
                  </a:cubicBezTo>
                  <a:cubicBezTo>
                    <a:pt x="13514" y="6104"/>
                    <a:pt x="10130" y="10277"/>
                    <a:pt x="10130" y="10277"/>
                  </a:cubicBezTo>
                  <a:cubicBezTo>
                    <a:pt x="1279" y="21391"/>
                    <a:pt x="0" y="46371"/>
                    <a:pt x="0" y="46371"/>
                  </a:cubicBezTo>
                  <a:lnTo>
                    <a:pt x="31472" y="46371"/>
                  </a:lnTo>
                  <a:cubicBezTo>
                    <a:pt x="31472" y="46371"/>
                    <a:pt x="32259" y="33882"/>
                    <a:pt x="35307" y="31127"/>
                  </a:cubicBezTo>
                  <a:cubicBezTo>
                    <a:pt x="38355" y="28374"/>
                    <a:pt x="45929" y="29006"/>
                    <a:pt x="55075" y="24145"/>
                  </a:cubicBezTo>
                  <a:cubicBezTo>
                    <a:pt x="68938" y="16778"/>
                    <a:pt x="57667" y="6216"/>
                    <a:pt x="50649" y="4057"/>
                  </a:cubicBezTo>
                  <a:cubicBezTo>
                    <a:pt x="42576" y="1574"/>
                    <a:pt x="40514" y="0"/>
                    <a:pt x="405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9"/>
            <p:cNvSpPr/>
            <p:nvPr/>
          </p:nvSpPr>
          <p:spPr>
            <a:xfrm>
              <a:off x="1022725" y="5072025"/>
              <a:ext cx="806400" cy="252900"/>
            </a:xfrm>
            <a:custGeom>
              <a:avLst/>
              <a:gdLst/>
              <a:ahLst/>
              <a:cxnLst/>
              <a:rect l="l" t="t" r="r" b="b"/>
              <a:pathLst>
                <a:path w="32256" h="10116" extrusionOk="0">
                  <a:moveTo>
                    <a:pt x="10043" y="1"/>
                  </a:moveTo>
                  <a:cubicBezTo>
                    <a:pt x="7640" y="1"/>
                    <a:pt x="5356" y="190"/>
                    <a:pt x="3193" y="570"/>
                  </a:cubicBezTo>
                  <a:cubicBezTo>
                    <a:pt x="2398" y="710"/>
                    <a:pt x="1655" y="871"/>
                    <a:pt x="957" y="1047"/>
                  </a:cubicBezTo>
                  <a:cubicBezTo>
                    <a:pt x="540" y="3421"/>
                    <a:pt x="229" y="5631"/>
                    <a:pt x="0" y="7523"/>
                  </a:cubicBezTo>
                  <a:cubicBezTo>
                    <a:pt x="1236" y="7048"/>
                    <a:pt x="2835" y="6585"/>
                    <a:pt x="4838" y="6280"/>
                  </a:cubicBezTo>
                  <a:cubicBezTo>
                    <a:pt x="6500" y="6026"/>
                    <a:pt x="8214" y="5911"/>
                    <a:pt x="9953" y="5911"/>
                  </a:cubicBezTo>
                  <a:cubicBezTo>
                    <a:pt x="17237" y="5911"/>
                    <a:pt x="24967" y="7919"/>
                    <a:pt x="31246" y="10116"/>
                  </a:cubicBezTo>
                  <a:cubicBezTo>
                    <a:pt x="31459" y="8360"/>
                    <a:pt x="31784" y="6214"/>
                    <a:pt x="32255" y="4219"/>
                  </a:cubicBezTo>
                  <a:cubicBezTo>
                    <a:pt x="24032" y="1412"/>
                    <a:pt x="16599" y="1"/>
                    <a:pt x="100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9"/>
            <p:cNvSpPr/>
            <p:nvPr/>
          </p:nvSpPr>
          <p:spPr>
            <a:xfrm>
              <a:off x="1053925" y="4945475"/>
              <a:ext cx="810150" cy="197425"/>
            </a:xfrm>
            <a:custGeom>
              <a:avLst/>
              <a:gdLst/>
              <a:ahLst/>
              <a:cxnLst/>
              <a:rect l="l" t="t" r="r" b="b"/>
              <a:pathLst>
                <a:path w="32406" h="7897" extrusionOk="0">
                  <a:moveTo>
                    <a:pt x="10126" y="0"/>
                  </a:moveTo>
                  <a:cubicBezTo>
                    <a:pt x="6154" y="0"/>
                    <a:pt x="2992" y="568"/>
                    <a:pt x="693" y="1206"/>
                  </a:cubicBezTo>
                  <a:cubicBezTo>
                    <a:pt x="438" y="2329"/>
                    <a:pt x="208" y="3442"/>
                    <a:pt x="1" y="4528"/>
                  </a:cubicBezTo>
                  <a:cubicBezTo>
                    <a:pt x="1612" y="3972"/>
                    <a:pt x="4056" y="3335"/>
                    <a:pt x="7269" y="3086"/>
                  </a:cubicBezTo>
                  <a:cubicBezTo>
                    <a:pt x="8124" y="3020"/>
                    <a:pt x="9062" y="2979"/>
                    <a:pt x="10078" y="2979"/>
                  </a:cubicBezTo>
                  <a:cubicBezTo>
                    <a:pt x="15250" y="2979"/>
                    <a:pt x="22472" y="4017"/>
                    <a:pt x="31368" y="7897"/>
                  </a:cubicBezTo>
                  <a:cubicBezTo>
                    <a:pt x="31665" y="6858"/>
                    <a:pt x="32009" y="5906"/>
                    <a:pt x="32405" y="5127"/>
                  </a:cubicBezTo>
                  <a:cubicBezTo>
                    <a:pt x="23380" y="1200"/>
                    <a:pt x="15898" y="0"/>
                    <a:pt x="101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" name="Google Shape;279;p29"/>
          <p:cNvGrpSpPr/>
          <p:nvPr/>
        </p:nvGrpSpPr>
        <p:grpSpPr>
          <a:xfrm>
            <a:off x="8903750" y="2966725"/>
            <a:ext cx="709275" cy="815425"/>
            <a:chOff x="2564825" y="2042200"/>
            <a:chExt cx="709275" cy="815425"/>
          </a:xfrm>
        </p:grpSpPr>
        <p:sp>
          <p:nvSpPr>
            <p:cNvPr id="280" name="Google Shape;280;p29"/>
            <p:cNvSpPr/>
            <p:nvPr/>
          </p:nvSpPr>
          <p:spPr>
            <a:xfrm>
              <a:off x="2564825" y="2231525"/>
              <a:ext cx="663150" cy="626100"/>
            </a:xfrm>
            <a:custGeom>
              <a:avLst/>
              <a:gdLst/>
              <a:ahLst/>
              <a:cxnLst/>
              <a:rect l="l" t="t" r="r" b="b"/>
              <a:pathLst>
                <a:path w="26526" h="25044" extrusionOk="0">
                  <a:moveTo>
                    <a:pt x="15540" y="0"/>
                  </a:moveTo>
                  <a:lnTo>
                    <a:pt x="2906" y="2024"/>
                  </a:lnTo>
                  <a:lnTo>
                    <a:pt x="1" y="18907"/>
                  </a:lnTo>
                  <a:lnTo>
                    <a:pt x="10682" y="25043"/>
                  </a:lnTo>
                  <a:lnTo>
                    <a:pt x="22505" y="22679"/>
                  </a:lnTo>
                  <a:lnTo>
                    <a:pt x="26525" y="6372"/>
                  </a:lnTo>
                  <a:lnTo>
                    <a:pt x="155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9"/>
            <p:cNvSpPr/>
            <p:nvPr/>
          </p:nvSpPr>
          <p:spPr>
            <a:xfrm>
              <a:off x="2831875" y="2390325"/>
              <a:ext cx="396100" cy="467300"/>
            </a:xfrm>
            <a:custGeom>
              <a:avLst/>
              <a:gdLst/>
              <a:ahLst/>
              <a:cxnLst/>
              <a:rect l="l" t="t" r="r" b="b"/>
              <a:pathLst>
                <a:path w="15844" h="18692" extrusionOk="0">
                  <a:moveTo>
                    <a:pt x="15807" y="0"/>
                  </a:moveTo>
                  <a:lnTo>
                    <a:pt x="3411" y="1015"/>
                  </a:lnTo>
                  <a:lnTo>
                    <a:pt x="0" y="18691"/>
                  </a:lnTo>
                  <a:lnTo>
                    <a:pt x="11823" y="16327"/>
                  </a:lnTo>
                  <a:lnTo>
                    <a:pt x="15843" y="20"/>
                  </a:lnTo>
                  <a:lnTo>
                    <a:pt x="158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2607100" y="2203125"/>
              <a:ext cx="667000" cy="270275"/>
            </a:xfrm>
            <a:custGeom>
              <a:avLst/>
              <a:gdLst/>
              <a:ahLst/>
              <a:cxnLst/>
              <a:rect l="l" t="t" r="r" b="b"/>
              <a:pathLst>
                <a:path w="26680" h="10811" extrusionOk="0">
                  <a:moveTo>
                    <a:pt x="13719" y="1"/>
                  </a:moveTo>
                  <a:lnTo>
                    <a:pt x="597" y="2029"/>
                  </a:lnTo>
                  <a:lnTo>
                    <a:pt x="0" y="5069"/>
                  </a:lnTo>
                  <a:lnTo>
                    <a:pt x="11598" y="10810"/>
                  </a:lnTo>
                  <a:lnTo>
                    <a:pt x="25709" y="10114"/>
                  </a:lnTo>
                  <a:lnTo>
                    <a:pt x="26680" y="6758"/>
                  </a:lnTo>
                  <a:lnTo>
                    <a:pt x="137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2607100" y="2253825"/>
              <a:ext cx="667000" cy="219575"/>
            </a:xfrm>
            <a:custGeom>
              <a:avLst/>
              <a:gdLst/>
              <a:ahLst/>
              <a:cxnLst/>
              <a:rect l="l" t="t" r="r" b="b"/>
              <a:pathLst>
                <a:path w="26680" h="8783" extrusionOk="0">
                  <a:moveTo>
                    <a:pt x="597" y="1"/>
                  </a:moveTo>
                  <a:lnTo>
                    <a:pt x="0" y="3041"/>
                  </a:lnTo>
                  <a:lnTo>
                    <a:pt x="11598" y="8782"/>
                  </a:lnTo>
                  <a:lnTo>
                    <a:pt x="25709" y="8086"/>
                  </a:lnTo>
                  <a:lnTo>
                    <a:pt x="26680" y="4729"/>
                  </a:lnTo>
                  <a:lnTo>
                    <a:pt x="26680" y="4729"/>
                  </a:lnTo>
                  <a:lnTo>
                    <a:pt x="12613" y="5599"/>
                  </a:lnTo>
                  <a:cubicBezTo>
                    <a:pt x="12613" y="5599"/>
                    <a:pt x="553" y="226"/>
                    <a:pt x="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2645450" y="2214425"/>
              <a:ext cx="498400" cy="613750"/>
            </a:xfrm>
            <a:custGeom>
              <a:avLst/>
              <a:gdLst/>
              <a:ahLst/>
              <a:cxnLst/>
              <a:rect l="l" t="t" r="r" b="b"/>
              <a:pathLst>
                <a:path w="19936" h="24550" extrusionOk="0">
                  <a:moveTo>
                    <a:pt x="9264" y="1"/>
                  </a:moveTo>
                  <a:lnTo>
                    <a:pt x="6631" y="408"/>
                  </a:lnTo>
                  <a:lnTo>
                    <a:pt x="9679" y="2357"/>
                  </a:lnTo>
                  <a:lnTo>
                    <a:pt x="3317" y="3665"/>
                  </a:lnTo>
                  <a:lnTo>
                    <a:pt x="0" y="21443"/>
                  </a:lnTo>
                  <a:lnTo>
                    <a:pt x="2868" y="23090"/>
                  </a:lnTo>
                  <a:lnTo>
                    <a:pt x="6682" y="5200"/>
                  </a:lnTo>
                  <a:lnTo>
                    <a:pt x="12366" y="4074"/>
                  </a:lnTo>
                  <a:lnTo>
                    <a:pt x="16676" y="6830"/>
                  </a:lnTo>
                  <a:lnTo>
                    <a:pt x="13348" y="24550"/>
                  </a:lnTo>
                  <a:lnTo>
                    <a:pt x="16078" y="24004"/>
                  </a:lnTo>
                  <a:lnTo>
                    <a:pt x="19935" y="6628"/>
                  </a:lnTo>
                  <a:lnTo>
                    <a:pt x="14988" y="3555"/>
                  </a:lnTo>
                  <a:lnTo>
                    <a:pt x="18526" y="2855"/>
                  </a:lnTo>
                  <a:lnTo>
                    <a:pt x="15339" y="1192"/>
                  </a:lnTo>
                  <a:lnTo>
                    <a:pt x="12217" y="1835"/>
                  </a:lnTo>
                  <a:lnTo>
                    <a:pt x="926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2645450" y="2306025"/>
              <a:ext cx="167075" cy="485675"/>
            </a:xfrm>
            <a:custGeom>
              <a:avLst/>
              <a:gdLst/>
              <a:ahLst/>
              <a:cxnLst/>
              <a:rect l="l" t="t" r="r" b="b"/>
              <a:pathLst>
                <a:path w="6683" h="19427" extrusionOk="0">
                  <a:moveTo>
                    <a:pt x="3317" y="1"/>
                  </a:moveTo>
                  <a:lnTo>
                    <a:pt x="0" y="17779"/>
                  </a:lnTo>
                  <a:lnTo>
                    <a:pt x="2868" y="19426"/>
                  </a:lnTo>
                  <a:lnTo>
                    <a:pt x="6682" y="1536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2788850" y="2042200"/>
              <a:ext cx="353775" cy="253125"/>
            </a:xfrm>
            <a:custGeom>
              <a:avLst/>
              <a:gdLst/>
              <a:ahLst/>
              <a:cxnLst/>
              <a:rect l="l" t="t" r="r" b="b"/>
              <a:pathLst>
                <a:path w="14151" h="10125" extrusionOk="0">
                  <a:moveTo>
                    <a:pt x="3827" y="1772"/>
                  </a:moveTo>
                  <a:cubicBezTo>
                    <a:pt x="3882" y="1772"/>
                    <a:pt x="3929" y="1782"/>
                    <a:pt x="3970" y="1802"/>
                  </a:cubicBezTo>
                  <a:cubicBezTo>
                    <a:pt x="3990" y="1812"/>
                    <a:pt x="4010" y="1824"/>
                    <a:pt x="4028" y="1837"/>
                  </a:cubicBezTo>
                  <a:cubicBezTo>
                    <a:pt x="4671" y="2273"/>
                    <a:pt x="5246" y="4609"/>
                    <a:pt x="5265" y="7750"/>
                  </a:cubicBezTo>
                  <a:cubicBezTo>
                    <a:pt x="3865" y="6883"/>
                    <a:pt x="2035" y="5469"/>
                    <a:pt x="1866" y="4124"/>
                  </a:cubicBezTo>
                  <a:lnTo>
                    <a:pt x="1865" y="4124"/>
                  </a:lnTo>
                  <a:cubicBezTo>
                    <a:pt x="1836" y="3894"/>
                    <a:pt x="1748" y="3197"/>
                    <a:pt x="2824" y="2298"/>
                  </a:cubicBezTo>
                  <a:cubicBezTo>
                    <a:pt x="3232" y="1958"/>
                    <a:pt x="3591" y="1772"/>
                    <a:pt x="3827" y="1772"/>
                  </a:cubicBezTo>
                  <a:close/>
                  <a:moveTo>
                    <a:pt x="10762" y="3005"/>
                  </a:moveTo>
                  <a:cubicBezTo>
                    <a:pt x="11001" y="3005"/>
                    <a:pt x="11324" y="3325"/>
                    <a:pt x="11637" y="3868"/>
                  </a:cubicBezTo>
                  <a:cubicBezTo>
                    <a:pt x="12339" y="5082"/>
                    <a:pt x="12015" y="5707"/>
                    <a:pt x="11908" y="5912"/>
                  </a:cubicBezTo>
                  <a:cubicBezTo>
                    <a:pt x="11285" y="7116"/>
                    <a:pt x="9079" y="7812"/>
                    <a:pt x="7465" y="8143"/>
                  </a:cubicBezTo>
                  <a:cubicBezTo>
                    <a:pt x="8568" y="5200"/>
                    <a:pt x="9914" y="3206"/>
                    <a:pt x="10667" y="3019"/>
                  </a:cubicBezTo>
                  <a:cubicBezTo>
                    <a:pt x="10689" y="3013"/>
                    <a:pt x="10711" y="3009"/>
                    <a:pt x="10733" y="3007"/>
                  </a:cubicBezTo>
                  <a:cubicBezTo>
                    <a:pt x="10743" y="3006"/>
                    <a:pt x="10752" y="3005"/>
                    <a:pt x="10762" y="3005"/>
                  </a:cubicBezTo>
                  <a:close/>
                  <a:moveTo>
                    <a:pt x="3835" y="0"/>
                  </a:moveTo>
                  <a:cubicBezTo>
                    <a:pt x="3260" y="0"/>
                    <a:pt x="2540" y="230"/>
                    <a:pt x="1690" y="940"/>
                  </a:cubicBezTo>
                  <a:cubicBezTo>
                    <a:pt x="187" y="2194"/>
                    <a:pt x="1" y="3484"/>
                    <a:pt x="109" y="4345"/>
                  </a:cubicBezTo>
                  <a:cubicBezTo>
                    <a:pt x="343" y="6208"/>
                    <a:pt x="2133" y="7792"/>
                    <a:pt x="3641" y="8817"/>
                  </a:cubicBezTo>
                  <a:cubicBezTo>
                    <a:pt x="4645" y="9499"/>
                    <a:pt x="5525" y="9932"/>
                    <a:pt x="5739" y="10034"/>
                  </a:cubicBezTo>
                  <a:cubicBezTo>
                    <a:pt x="5762" y="10044"/>
                    <a:pt x="5785" y="10049"/>
                    <a:pt x="5808" y="10057"/>
                  </a:cubicBezTo>
                  <a:lnTo>
                    <a:pt x="5809" y="10057"/>
                  </a:lnTo>
                  <a:cubicBezTo>
                    <a:pt x="5864" y="10078"/>
                    <a:pt x="5921" y="10094"/>
                    <a:pt x="5980" y="10105"/>
                  </a:cubicBezTo>
                  <a:cubicBezTo>
                    <a:pt x="6041" y="10119"/>
                    <a:pt x="6103" y="10125"/>
                    <a:pt x="6166" y="10125"/>
                  </a:cubicBezTo>
                  <a:cubicBezTo>
                    <a:pt x="6189" y="10125"/>
                    <a:pt x="6212" y="10124"/>
                    <a:pt x="6235" y="10122"/>
                  </a:cubicBezTo>
                  <a:cubicBezTo>
                    <a:pt x="6470" y="10100"/>
                    <a:pt x="7446" y="9997"/>
                    <a:pt x="8623" y="9703"/>
                  </a:cubicBezTo>
                  <a:cubicBezTo>
                    <a:pt x="10393" y="9262"/>
                    <a:pt x="12618" y="8393"/>
                    <a:pt x="13481" y="6726"/>
                  </a:cubicBezTo>
                  <a:cubicBezTo>
                    <a:pt x="13880" y="5955"/>
                    <a:pt x="14150" y="4681"/>
                    <a:pt x="13172" y="2985"/>
                  </a:cubicBezTo>
                  <a:cubicBezTo>
                    <a:pt x="12360" y="1572"/>
                    <a:pt x="11452" y="1234"/>
                    <a:pt x="10768" y="1234"/>
                  </a:cubicBezTo>
                  <a:cubicBezTo>
                    <a:pt x="10690" y="1234"/>
                    <a:pt x="10614" y="1239"/>
                    <a:pt x="10542" y="1247"/>
                  </a:cubicBezTo>
                  <a:cubicBezTo>
                    <a:pt x="9287" y="1387"/>
                    <a:pt x="8084" y="2646"/>
                    <a:pt x="6874" y="5092"/>
                  </a:cubicBezTo>
                  <a:cubicBezTo>
                    <a:pt x="6582" y="2377"/>
                    <a:pt x="5889" y="780"/>
                    <a:pt x="4758" y="216"/>
                  </a:cubicBezTo>
                  <a:cubicBezTo>
                    <a:pt x="4512" y="94"/>
                    <a:pt x="4203" y="0"/>
                    <a:pt x="38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DF9C4A0-23F4-7D01-09F4-F6CA6F3066E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1224" y="101196"/>
            <a:ext cx="2037405" cy="11832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363B311-0455-2461-A85E-877A835FA9C2}"/>
              </a:ext>
            </a:extLst>
          </p:cNvPr>
          <p:cNvSpPr/>
          <p:nvPr/>
        </p:nvSpPr>
        <p:spPr>
          <a:xfrm>
            <a:off x="91440" y="57150"/>
            <a:ext cx="8961120" cy="5029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oogle Shape;530;p36">
            <a:extLst>
              <a:ext uri="{FF2B5EF4-FFF2-40B4-BE49-F238E27FC236}">
                <a16:creationId xmlns:a16="http://schemas.microsoft.com/office/drawing/2014/main" xmlns="" id="{38338849-5E5F-C6BD-8705-3D4D478F0CD9}"/>
              </a:ext>
            </a:extLst>
          </p:cNvPr>
          <p:cNvGrpSpPr/>
          <p:nvPr/>
        </p:nvGrpSpPr>
        <p:grpSpPr>
          <a:xfrm rot="1067075">
            <a:off x="7039130" y="286405"/>
            <a:ext cx="2026566" cy="966432"/>
            <a:chOff x="2240325" y="239850"/>
            <a:chExt cx="1525350" cy="608950"/>
          </a:xfrm>
        </p:grpSpPr>
        <p:sp>
          <p:nvSpPr>
            <p:cNvPr id="8" name="Google Shape;531;p36">
              <a:extLst>
                <a:ext uri="{FF2B5EF4-FFF2-40B4-BE49-F238E27FC236}">
                  <a16:creationId xmlns:a16="http://schemas.microsoft.com/office/drawing/2014/main" xmlns="" id="{FEA28E6D-F346-5BE1-1FD3-3935BE9EF300}"/>
                </a:ext>
              </a:extLst>
            </p:cNvPr>
            <p:cNvSpPr/>
            <p:nvPr/>
          </p:nvSpPr>
          <p:spPr>
            <a:xfrm>
              <a:off x="3541475" y="299625"/>
              <a:ext cx="224200" cy="217000"/>
            </a:xfrm>
            <a:custGeom>
              <a:avLst/>
              <a:gdLst/>
              <a:ahLst/>
              <a:cxnLst/>
              <a:rect l="l" t="t" r="r" b="b"/>
              <a:pathLst>
                <a:path w="8968" h="8680" extrusionOk="0">
                  <a:moveTo>
                    <a:pt x="6349" y="1"/>
                  </a:moveTo>
                  <a:lnTo>
                    <a:pt x="5639" y="1066"/>
                  </a:lnTo>
                  <a:cubicBezTo>
                    <a:pt x="5520" y="1243"/>
                    <a:pt x="5404" y="1424"/>
                    <a:pt x="5282" y="1598"/>
                  </a:cubicBezTo>
                  <a:lnTo>
                    <a:pt x="4905" y="2106"/>
                  </a:lnTo>
                  <a:lnTo>
                    <a:pt x="4155" y="3125"/>
                  </a:lnTo>
                  <a:lnTo>
                    <a:pt x="3967" y="3380"/>
                  </a:lnTo>
                  <a:lnTo>
                    <a:pt x="3769" y="3622"/>
                  </a:lnTo>
                  <a:lnTo>
                    <a:pt x="3370" y="4104"/>
                  </a:lnTo>
                  <a:lnTo>
                    <a:pt x="2576" y="5069"/>
                  </a:lnTo>
                  <a:lnTo>
                    <a:pt x="1737" y="5974"/>
                  </a:lnTo>
                  <a:cubicBezTo>
                    <a:pt x="1194" y="6599"/>
                    <a:pt x="583" y="7130"/>
                    <a:pt x="0" y="7698"/>
                  </a:cubicBezTo>
                  <a:cubicBezTo>
                    <a:pt x="1393" y="8022"/>
                    <a:pt x="2892" y="8311"/>
                    <a:pt x="4372" y="8449"/>
                  </a:cubicBezTo>
                  <a:cubicBezTo>
                    <a:pt x="5120" y="8527"/>
                    <a:pt x="5883" y="8589"/>
                    <a:pt x="6661" y="8634"/>
                  </a:cubicBezTo>
                  <a:cubicBezTo>
                    <a:pt x="7420" y="8666"/>
                    <a:pt x="8187" y="8680"/>
                    <a:pt x="8968" y="8680"/>
                  </a:cubicBezTo>
                  <a:cubicBezTo>
                    <a:pt x="8680" y="7164"/>
                    <a:pt x="8270" y="5665"/>
                    <a:pt x="7835" y="4225"/>
                  </a:cubicBezTo>
                  <a:lnTo>
                    <a:pt x="7502" y="3155"/>
                  </a:lnTo>
                  <a:cubicBezTo>
                    <a:pt x="7383" y="2800"/>
                    <a:pt x="7256" y="2441"/>
                    <a:pt x="7130" y="2087"/>
                  </a:cubicBezTo>
                  <a:cubicBezTo>
                    <a:pt x="6878" y="1380"/>
                    <a:pt x="6617" y="684"/>
                    <a:pt x="6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32;p36">
              <a:extLst>
                <a:ext uri="{FF2B5EF4-FFF2-40B4-BE49-F238E27FC236}">
                  <a16:creationId xmlns:a16="http://schemas.microsoft.com/office/drawing/2014/main" xmlns="" id="{AD07F66A-4BA7-1616-3E1C-EB55AD33D288}"/>
                </a:ext>
              </a:extLst>
            </p:cNvPr>
            <p:cNvSpPr/>
            <p:nvPr/>
          </p:nvSpPr>
          <p:spPr>
            <a:xfrm>
              <a:off x="3248150" y="555425"/>
              <a:ext cx="221825" cy="222200"/>
            </a:xfrm>
            <a:custGeom>
              <a:avLst/>
              <a:gdLst/>
              <a:ahLst/>
              <a:cxnLst/>
              <a:rect l="l" t="t" r="r" b="b"/>
              <a:pathLst>
                <a:path w="8873" h="8888" extrusionOk="0">
                  <a:moveTo>
                    <a:pt x="8873" y="0"/>
                  </a:moveTo>
                  <a:lnTo>
                    <a:pt x="8873" y="0"/>
                  </a:lnTo>
                  <a:cubicBezTo>
                    <a:pt x="8188" y="405"/>
                    <a:pt x="7527" y="850"/>
                    <a:pt x="6805" y="1185"/>
                  </a:cubicBezTo>
                  <a:cubicBezTo>
                    <a:pt x="6448" y="1361"/>
                    <a:pt x="6102" y="1557"/>
                    <a:pt x="5738" y="1719"/>
                  </a:cubicBezTo>
                  <a:lnTo>
                    <a:pt x="4633" y="2180"/>
                  </a:lnTo>
                  <a:lnTo>
                    <a:pt x="4080" y="2412"/>
                  </a:lnTo>
                  <a:lnTo>
                    <a:pt x="3508" y="2603"/>
                  </a:lnTo>
                  <a:lnTo>
                    <a:pt x="2364" y="2989"/>
                  </a:lnTo>
                  <a:cubicBezTo>
                    <a:pt x="1978" y="3109"/>
                    <a:pt x="1579" y="3197"/>
                    <a:pt x="1187" y="3303"/>
                  </a:cubicBezTo>
                  <a:lnTo>
                    <a:pt x="597" y="3458"/>
                  </a:lnTo>
                  <a:cubicBezTo>
                    <a:pt x="401" y="3511"/>
                    <a:pt x="204" y="3563"/>
                    <a:pt x="0" y="3595"/>
                  </a:cubicBezTo>
                  <a:cubicBezTo>
                    <a:pt x="268" y="3858"/>
                    <a:pt x="534" y="4099"/>
                    <a:pt x="806" y="4337"/>
                  </a:cubicBezTo>
                  <a:cubicBezTo>
                    <a:pt x="1076" y="4575"/>
                    <a:pt x="1355" y="4816"/>
                    <a:pt x="1639" y="5053"/>
                  </a:cubicBezTo>
                  <a:cubicBezTo>
                    <a:pt x="2206" y="5523"/>
                    <a:pt x="2801" y="6007"/>
                    <a:pt x="3410" y="6448"/>
                  </a:cubicBezTo>
                  <a:cubicBezTo>
                    <a:pt x="4016" y="6880"/>
                    <a:pt x="4647" y="7304"/>
                    <a:pt x="5303" y="7718"/>
                  </a:cubicBezTo>
                  <a:cubicBezTo>
                    <a:pt x="5631" y="7926"/>
                    <a:pt x="5965" y="8131"/>
                    <a:pt x="6306" y="8334"/>
                  </a:cubicBezTo>
                  <a:cubicBezTo>
                    <a:pt x="6643" y="8524"/>
                    <a:pt x="6983" y="8706"/>
                    <a:pt x="7331" y="8888"/>
                  </a:cubicBezTo>
                  <a:cubicBezTo>
                    <a:pt x="7577" y="8131"/>
                    <a:pt x="7798" y="7386"/>
                    <a:pt x="7992" y="6650"/>
                  </a:cubicBezTo>
                  <a:cubicBezTo>
                    <a:pt x="8181" y="5905"/>
                    <a:pt x="8330" y="5134"/>
                    <a:pt x="8461" y="4397"/>
                  </a:cubicBezTo>
                  <a:cubicBezTo>
                    <a:pt x="8734" y="2940"/>
                    <a:pt x="8840" y="1419"/>
                    <a:pt x="8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33;p36">
              <a:extLst>
                <a:ext uri="{FF2B5EF4-FFF2-40B4-BE49-F238E27FC236}">
                  <a16:creationId xmlns:a16="http://schemas.microsoft.com/office/drawing/2014/main" xmlns="" id="{9DCEB0E3-F7C5-CD78-10A5-68B7DD760006}"/>
                </a:ext>
              </a:extLst>
            </p:cNvPr>
            <p:cNvSpPr/>
            <p:nvPr/>
          </p:nvSpPr>
          <p:spPr>
            <a:xfrm>
              <a:off x="2877100" y="661750"/>
              <a:ext cx="256450" cy="187050"/>
            </a:xfrm>
            <a:custGeom>
              <a:avLst/>
              <a:gdLst/>
              <a:ahLst/>
              <a:cxnLst/>
              <a:rect l="l" t="t" r="r" b="b"/>
              <a:pathLst>
                <a:path w="10258" h="7482" extrusionOk="0">
                  <a:moveTo>
                    <a:pt x="0" y="1"/>
                  </a:moveTo>
                  <a:lnTo>
                    <a:pt x="0" y="1"/>
                  </a:lnTo>
                  <a:cubicBezTo>
                    <a:pt x="720" y="1302"/>
                    <a:pt x="1529" y="2539"/>
                    <a:pt x="2381" y="3793"/>
                  </a:cubicBezTo>
                  <a:cubicBezTo>
                    <a:pt x="3235" y="5061"/>
                    <a:pt x="4139" y="6255"/>
                    <a:pt x="5081" y="7481"/>
                  </a:cubicBezTo>
                  <a:lnTo>
                    <a:pt x="5796" y="6590"/>
                  </a:lnTo>
                  <a:lnTo>
                    <a:pt x="6503" y="5673"/>
                  </a:lnTo>
                  <a:cubicBezTo>
                    <a:pt x="6966" y="5060"/>
                    <a:pt x="7416" y="4447"/>
                    <a:pt x="7850" y="3834"/>
                  </a:cubicBezTo>
                  <a:lnTo>
                    <a:pt x="8491" y="2916"/>
                  </a:lnTo>
                  <a:cubicBezTo>
                    <a:pt x="8700" y="2603"/>
                    <a:pt x="8905" y="2282"/>
                    <a:pt x="9106" y="1966"/>
                  </a:cubicBezTo>
                  <a:cubicBezTo>
                    <a:pt x="9507" y="1333"/>
                    <a:pt x="9890" y="700"/>
                    <a:pt x="10258" y="70"/>
                  </a:cubicBezTo>
                  <a:lnTo>
                    <a:pt x="10258" y="70"/>
                  </a:lnTo>
                  <a:cubicBezTo>
                    <a:pt x="8771" y="199"/>
                    <a:pt x="7273" y="256"/>
                    <a:pt x="5745" y="256"/>
                  </a:cubicBezTo>
                  <a:cubicBezTo>
                    <a:pt x="5548" y="256"/>
                    <a:pt x="5349" y="255"/>
                    <a:pt x="5151" y="253"/>
                  </a:cubicBezTo>
                  <a:cubicBezTo>
                    <a:pt x="4283" y="232"/>
                    <a:pt x="3402" y="245"/>
                    <a:pt x="2551" y="182"/>
                  </a:cubicBezTo>
                  <a:cubicBezTo>
                    <a:pt x="1695" y="135"/>
                    <a:pt x="832" y="10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34;p36">
              <a:extLst>
                <a:ext uri="{FF2B5EF4-FFF2-40B4-BE49-F238E27FC236}">
                  <a16:creationId xmlns:a16="http://schemas.microsoft.com/office/drawing/2014/main" xmlns="" id="{A36BBC30-3629-843B-1C72-C898C1FEC237}"/>
                </a:ext>
              </a:extLst>
            </p:cNvPr>
            <p:cNvSpPr/>
            <p:nvPr/>
          </p:nvSpPr>
          <p:spPr>
            <a:xfrm>
              <a:off x="2545650" y="549950"/>
              <a:ext cx="217150" cy="223650"/>
            </a:xfrm>
            <a:custGeom>
              <a:avLst/>
              <a:gdLst/>
              <a:ahLst/>
              <a:cxnLst/>
              <a:rect l="l" t="t" r="r" b="b"/>
              <a:pathLst>
                <a:path w="8686" h="8946" extrusionOk="0">
                  <a:moveTo>
                    <a:pt x="16" y="0"/>
                  </a:moveTo>
                  <a:cubicBezTo>
                    <a:pt x="1" y="715"/>
                    <a:pt x="9" y="1447"/>
                    <a:pt x="40" y="2196"/>
                  </a:cubicBezTo>
                  <a:cubicBezTo>
                    <a:pt x="74" y="2941"/>
                    <a:pt x="161" y="3656"/>
                    <a:pt x="260" y="4411"/>
                  </a:cubicBezTo>
                  <a:cubicBezTo>
                    <a:pt x="447" y="5937"/>
                    <a:pt x="805" y="7404"/>
                    <a:pt x="1263" y="8946"/>
                  </a:cubicBezTo>
                  <a:lnTo>
                    <a:pt x="1789" y="8691"/>
                  </a:lnTo>
                  <a:lnTo>
                    <a:pt x="2314" y="8405"/>
                  </a:lnTo>
                  <a:cubicBezTo>
                    <a:pt x="2660" y="8214"/>
                    <a:pt x="3000" y="8019"/>
                    <a:pt x="3332" y="7822"/>
                  </a:cubicBezTo>
                  <a:cubicBezTo>
                    <a:pt x="3666" y="7624"/>
                    <a:pt x="3991" y="7423"/>
                    <a:pt x="4309" y="7222"/>
                  </a:cubicBezTo>
                  <a:cubicBezTo>
                    <a:pt x="4629" y="7020"/>
                    <a:pt x="4939" y="6816"/>
                    <a:pt x="5251" y="6586"/>
                  </a:cubicBezTo>
                  <a:cubicBezTo>
                    <a:pt x="6499" y="5683"/>
                    <a:pt x="7614" y="4796"/>
                    <a:pt x="8685" y="3765"/>
                  </a:cubicBezTo>
                  <a:cubicBezTo>
                    <a:pt x="7878" y="3620"/>
                    <a:pt x="7129" y="3354"/>
                    <a:pt x="6354" y="3144"/>
                  </a:cubicBezTo>
                  <a:cubicBezTo>
                    <a:pt x="6159" y="3095"/>
                    <a:pt x="5975" y="3023"/>
                    <a:pt x="5791" y="2952"/>
                  </a:cubicBezTo>
                  <a:lnTo>
                    <a:pt x="5235" y="2744"/>
                  </a:lnTo>
                  <a:lnTo>
                    <a:pt x="4679" y="2538"/>
                  </a:lnTo>
                  <a:lnTo>
                    <a:pt x="4400" y="2436"/>
                  </a:lnTo>
                  <a:lnTo>
                    <a:pt x="4133" y="2311"/>
                  </a:lnTo>
                  <a:cubicBezTo>
                    <a:pt x="3425" y="1973"/>
                    <a:pt x="2696" y="1673"/>
                    <a:pt x="2026" y="1257"/>
                  </a:cubicBezTo>
                  <a:cubicBezTo>
                    <a:pt x="1685" y="1057"/>
                    <a:pt x="1332" y="885"/>
                    <a:pt x="1002" y="666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35;p36">
              <a:extLst>
                <a:ext uri="{FF2B5EF4-FFF2-40B4-BE49-F238E27FC236}">
                  <a16:creationId xmlns:a16="http://schemas.microsoft.com/office/drawing/2014/main" xmlns="" id="{1B0E1B1C-F6F4-9424-259C-48C2F70BC559}"/>
                </a:ext>
              </a:extLst>
            </p:cNvPr>
            <p:cNvSpPr/>
            <p:nvPr/>
          </p:nvSpPr>
          <p:spPr>
            <a:xfrm>
              <a:off x="2240325" y="282550"/>
              <a:ext cx="224750" cy="218350"/>
            </a:xfrm>
            <a:custGeom>
              <a:avLst/>
              <a:gdLst/>
              <a:ahLst/>
              <a:cxnLst/>
              <a:rect l="l" t="t" r="r" b="b"/>
              <a:pathLst>
                <a:path w="8990" h="8734" extrusionOk="0">
                  <a:moveTo>
                    <a:pt x="2456" y="1"/>
                  </a:moveTo>
                  <a:cubicBezTo>
                    <a:pt x="1981" y="1396"/>
                    <a:pt x="1530" y="2824"/>
                    <a:pt x="1103" y="4287"/>
                  </a:cubicBezTo>
                  <a:cubicBezTo>
                    <a:pt x="691" y="5737"/>
                    <a:pt x="336" y="7209"/>
                    <a:pt x="1" y="8733"/>
                  </a:cubicBezTo>
                  <a:cubicBezTo>
                    <a:pt x="1548" y="8718"/>
                    <a:pt x="3098" y="8630"/>
                    <a:pt x="4581" y="8507"/>
                  </a:cubicBezTo>
                  <a:cubicBezTo>
                    <a:pt x="6094" y="8358"/>
                    <a:pt x="7572" y="8139"/>
                    <a:pt x="8989" y="7860"/>
                  </a:cubicBezTo>
                  <a:cubicBezTo>
                    <a:pt x="8407" y="7270"/>
                    <a:pt x="7823" y="6677"/>
                    <a:pt x="7249" y="6068"/>
                  </a:cubicBezTo>
                  <a:cubicBezTo>
                    <a:pt x="6697" y="5424"/>
                    <a:pt x="6129" y="4803"/>
                    <a:pt x="5587" y="4142"/>
                  </a:cubicBezTo>
                  <a:cubicBezTo>
                    <a:pt x="5056" y="3464"/>
                    <a:pt x="4514" y="2802"/>
                    <a:pt x="3992" y="2112"/>
                  </a:cubicBezTo>
                  <a:lnTo>
                    <a:pt x="2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36;p36">
              <a:extLst>
                <a:ext uri="{FF2B5EF4-FFF2-40B4-BE49-F238E27FC236}">
                  <a16:creationId xmlns:a16="http://schemas.microsoft.com/office/drawing/2014/main" xmlns="" id="{E0F0547E-4021-A40E-6273-A4AD64A769DF}"/>
                </a:ext>
              </a:extLst>
            </p:cNvPr>
            <p:cNvSpPr/>
            <p:nvPr/>
          </p:nvSpPr>
          <p:spPr>
            <a:xfrm>
              <a:off x="2274075" y="239850"/>
              <a:ext cx="1468075" cy="426700"/>
            </a:xfrm>
            <a:custGeom>
              <a:avLst/>
              <a:gdLst/>
              <a:ahLst/>
              <a:cxnLst/>
              <a:rect l="l" t="t" r="r" b="b"/>
              <a:pathLst>
                <a:path w="58723" h="17068" fill="none" extrusionOk="0">
                  <a:moveTo>
                    <a:pt x="58722" y="1"/>
                  </a:moveTo>
                  <a:cubicBezTo>
                    <a:pt x="51259" y="11746"/>
                    <a:pt x="44753" y="17067"/>
                    <a:pt x="30001" y="17067"/>
                  </a:cubicBezTo>
                  <a:cubicBezTo>
                    <a:pt x="15250" y="17067"/>
                    <a:pt x="9420" y="13458"/>
                    <a:pt x="1" y="1"/>
                  </a:cubicBezTo>
                </a:path>
              </a:pathLst>
            </a:custGeom>
            <a:noFill/>
            <a:ln w="6125" cap="flat" cmpd="sng">
              <a:solidFill>
                <a:schemeClr val="accent4"/>
              </a:solidFill>
              <a:prstDash val="solid"/>
              <a:miter lim="11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2492;p64">
            <a:extLst>
              <a:ext uri="{FF2B5EF4-FFF2-40B4-BE49-F238E27FC236}">
                <a16:creationId xmlns:a16="http://schemas.microsoft.com/office/drawing/2014/main" xmlns="" id="{19D66914-E6DB-955D-2BFC-86353BA16A06}"/>
              </a:ext>
            </a:extLst>
          </p:cNvPr>
          <p:cNvGrpSpPr/>
          <p:nvPr/>
        </p:nvGrpSpPr>
        <p:grpSpPr>
          <a:xfrm>
            <a:off x="91440" y="4270925"/>
            <a:ext cx="709275" cy="815425"/>
            <a:chOff x="2564825" y="2042200"/>
            <a:chExt cx="709275" cy="815425"/>
          </a:xfrm>
        </p:grpSpPr>
        <p:sp>
          <p:nvSpPr>
            <p:cNvPr id="15" name="Google Shape;2493;p64">
              <a:extLst>
                <a:ext uri="{FF2B5EF4-FFF2-40B4-BE49-F238E27FC236}">
                  <a16:creationId xmlns:a16="http://schemas.microsoft.com/office/drawing/2014/main" xmlns="" id="{2C73E0C1-73C1-3CA1-4B12-10518D0391D9}"/>
                </a:ext>
              </a:extLst>
            </p:cNvPr>
            <p:cNvSpPr/>
            <p:nvPr/>
          </p:nvSpPr>
          <p:spPr>
            <a:xfrm>
              <a:off x="2564825" y="2231525"/>
              <a:ext cx="663150" cy="626100"/>
            </a:xfrm>
            <a:custGeom>
              <a:avLst/>
              <a:gdLst/>
              <a:ahLst/>
              <a:cxnLst/>
              <a:rect l="l" t="t" r="r" b="b"/>
              <a:pathLst>
                <a:path w="26526" h="25044" extrusionOk="0">
                  <a:moveTo>
                    <a:pt x="15540" y="0"/>
                  </a:moveTo>
                  <a:lnTo>
                    <a:pt x="2906" y="2024"/>
                  </a:lnTo>
                  <a:lnTo>
                    <a:pt x="1" y="18907"/>
                  </a:lnTo>
                  <a:lnTo>
                    <a:pt x="10682" y="25043"/>
                  </a:lnTo>
                  <a:lnTo>
                    <a:pt x="22505" y="22679"/>
                  </a:lnTo>
                  <a:lnTo>
                    <a:pt x="26525" y="6372"/>
                  </a:lnTo>
                  <a:lnTo>
                    <a:pt x="155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94;p64">
              <a:extLst>
                <a:ext uri="{FF2B5EF4-FFF2-40B4-BE49-F238E27FC236}">
                  <a16:creationId xmlns:a16="http://schemas.microsoft.com/office/drawing/2014/main" xmlns="" id="{357FB13B-7C48-AD81-4A6F-456D90F1BC71}"/>
                </a:ext>
              </a:extLst>
            </p:cNvPr>
            <p:cNvSpPr/>
            <p:nvPr/>
          </p:nvSpPr>
          <p:spPr>
            <a:xfrm>
              <a:off x="2831875" y="2390325"/>
              <a:ext cx="396100" cy="467300"/>
            </a:xfrm>
            <a:custGeom>
              <a:avLst/>
              <a:gdLst/>
              <a:ahLst/>
              <a:cxnLst/>
              <a:rect l="l" t="t" r="r" b="b"/>
              <a:pathLst>
                <a:path w="15844" h="18692" extrusionOk="0">
                  <a:moveTo>
                    <a:pt x="15807" y="0"/>
                  </a:moveTo>
                  <a:lnTo>
                    <a:pt x="3411" y="1015"/>
                  </a:lnTo>
                  <a:lnTo>
                    <a:pt x="0" y="18691"/>
                  </a:lnTo>
                  <a:lnTo>
                    <a:pt x="11823" y="16327"/>
                  </a:lnTo>
                  <a:lnTo>
                    <a:pt x="15843" y="20"/>
                  </a:lnTo>
                  <a:lnTo>
                    <a:pt x="158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95;p64">
              <a:extLst>
                <a:ext uri="{FF2B5EF4-FFF2-40B4-BE49-F238E27FC236}">
                  <a16:creationId xmlns:a16="http://schemas.microsoft.com/office/drawing/2014/main" xmlns="" id="{553B7DC3-97EE-1D61-055D-1538ADF36EA1}"/>
                </a:ext>
              </a:extLst>
            </p:cNvPr>
            <p:cNvSpPr/>
            <p:nvPr/>
          </p:nvSpPr>
          <p:spPr>
            <a:xfrm>
              <a:off x="2607100" y="2203125"/>
              <a:ext cx="667000" cy="270275"/>
            </a:xfrm>
            <a:custGeom>
              <a:avLst/>
              <a:gdLst/>
              <a:ahLst/>
              <a:cxnLst/>
              <a:rect l="l" t="t" r="r" b="b"/>
              <a:pathLst>
                <a:path w="26680" h="10811" extrusionOk="0">
                  <a:moveTo>
                    <a:pt x="13719" y="1"/>
                  </a:moveTo>
                  <a:lnTo>
                    <a:pt x="597" y="2029"/>
                  </a:lnTo>
                  <a:lnTo>
                    <a:pt x="0" y="5069"/>
                  </a:lnTo>
                  <a:lnTo>
                    <a:pt x="11598" y="10810"/>
                  </a:lnTo>
                  <a:lnTo>
                    <a:pt x="25709" y="10114"/>
                  </a:lnTo>
                  <a:lnTo>
                    <a:pt x="26680" y="6758"/>
                  </a:lnTo>
                  <a:lnTo>
                    <a:pt x="137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96;p64">
              <a:extLst>
                <a:ext uri="{FF2B5EF4-FFF2-40B4-BE49-F238E27FC236}">
                  <a16:creationId xmlns:a16="http://schemas.microsoft.com/office/drawing/2014/main" xmlns="" id="{691E4FC2-71E2-DB15-A4FA-3C701E9E392F}"/>
                </a:ext>
              </a:extLst>
            </p:cNvPr>
            <p:cNvSpPr/>
            <p:nvPr/>
          </p:nvSpPr>
          <p:spPr>
            <a:xfrm>
              <a:off x="2607100" y="2253825"/>
              <a:ext cx="667000" cy="219575"/>
            </a:xfrm>
            <a:custGeom>
              <a:avLst/>
              <a:gdLst/>
              <a:ahLst/>
              <a:cxnLst/>
              <a:rect l="l" t="t" r="r" b="b"/>
              <a:pathLst>
                <a:path w="26680" h="8783" extrusionOk="0">
                  <a:moveTo>
                    <a:pt x="597" y="1"/>
                  </a:moveTo>
                  <a:lnTo>
                    <a:pt x="0" y="3041"/>
                  </a:lnTo>
                  <a:lnTo>
                    <a:pt x="11598" y="8782"/>
                  </a:lnTo>
                  <a:lnTo>
                    <a:pt x="25709" y="8086"/>
                  </a:lnTo>
                  <a:lnTo>
                    <a:pt x="26680" y="4729"/>
                  </a:lnTo>
                  <a:lnTo>
                    <a:pt x="26680" y="4729"/>
                  </a:lnTo>
                  <a:lnTo>
                    <a:pt x="12613" y="5599"/>
                  </a:lnTo>
                  <a:cubicBezTo>
                    <a:pt x="12613" y="5599"/>
                    <a:pt x="553" y="226"/>
                    <a:pt x="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97;p64">
              <a:extLst>
                <a:ext uri="{FF2B5EF4-FFF2-40B4-BE49-F238E27FC236}">
                  <a16:creationId xmlns:a16="http://schemas.microsoft.com/office/drawing/2014/main" xmlns="" id="{18A52995-962F-A25A-87E0-38C0D738F2CC}"/>
                </a:ext>
              </a:extLst>
            </p:cNvPr>
            <p:cNvSpPr/>
            <p:nvPr/>
          </p:nvSpPr>
          <p:spPr>
            <a:xfrm>
              <a:off x="2645450" y="2214425"/>
              <a:ext cx="498400" cy="613750"/>
            </a:xfrm>
            <a:custGeom>
              <a:avLst/>
              <a:gdLst/>
              <a:ahLst/>
              <a:cxnLst/>
              <a:rect l="l" t="t" r="r" b="b"/>
              <a:pathLst>
                <a:path w="19936" h="24550" extrusionOk="0">
                  <a:moveTo>
                    <a:pt x="9264" y="1"/>
                  </a:moveTo>
                  <a:lnTo>
                    <a:pt x="6631" y="408"/>
                  </a:lnTo>
                  <a:lnTo>
                    <a:pt x="9679" y="2357"/>
                  </a:lnTo>
                  <a:lnTo>
                    <a:pt x="3317" y="3665"/>
                  </a:lnTo>
                  <a:lnTo>
                    <a:pt x="0" y="21443"/>
                  </a:lnTo>
                  <a:lnTo>
                    <a:pt x="2868" y="23090"/>
                  </a:lnTo>
                  <a:lnTo>
                    <a:pt x="6682" y="5200"/>
                  </a:lnTo>
                  <a:lnTo>
                    <a:pt x="12366" y="4074"/>
                  </a:lnTo>
                  <a:lnTo>
                    <a:pt x="16676" y="6830"/>
                  </a:lnTo>
                  <a:lnTo>
                    <a:pt x="13348" y="24550"/>
                  </a:lnTo>
                  <a:lnTo>
                    <a:pt x="16078" y="24004"/>
                  </a:lnTo>
                  <a:lnTo>
                    <a:pt x="19935" y="6628"/>
                  </a:lnTo>
                  <a:lnTo>
                    <a:pt x="14988" y="3555"/>
                  </a:lnTo>
                  <a:lnTo>
                    <a:pt x="18526" y="2855"/>
                  </a:lnTo>
                  <a:lnTo>
                    <a:pt x="15339" y="1192"/>
                  </a:lnTo>
                  <a:lnTo>
                    <a:pt x="12217" y="1835"/>
                  </a:lnTo>
                  <a:lnTo>
                    <a:pt x="926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98;p64">
              <a:extLst>
                <a:ext uri="{FF2B5EF4-FFF2-40B4-BE49-F238E27FC236}">
                  <a16:creationId xmlns:a16="http://schemas.microsoft.com/office/drawing/2014/main" xmlns="" id="{03AC10C0-BA7A-E7B0-7A5B-D66CD3DF79C8}"/>
                </a:ext>
              </a:extLst>
            </p:cNvPr>
            <p:cNvSpPr/>
            <p:nvPr/>
          </p:nvSpPr>
          <p:spPr>
            <a:xfrm>
              <a:off x="2645450" y="2306025"/>
              <a:ext cx="167075" cy="485675"/>
            </a:xfrm>
            <a:custGeom>
              <a:avLst/>
              <a:gdLst/>
              <a:ahLst/>
              <a:cxnLst/>
              <a:rect l="l" t="t" r="r" b="b"/>
              <a:pathLst>
                <a:path w="6683" h="19427" extrusionOk="0">
                  <a:moveTo>
                    <a:pt x="3317" y="1"/>
                  </a:moveTo>
                  <a:lnTo>
                    <a:pt x="0" y="17779"/>
                  </a:lnTo>
                  <a:lnTo>
                    <a:pt x="2868" y="19426"/>
                  </a:lnTo>
                  <a:lnTo>
                    <a:pt x="6682" y="1536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99;p64">
              <a:extLst>
                <a:ext uri="{FF2B5EF4-FFF2-40B4-BE49-F238E27FC236}">
                  <a16:creationId xmlns:a16="http://schemas.microsoft.com/office/drawing/2014/main" xmlns="" id="{11C1CFEA-FA96-53E2-C07B-4248902994D1}"/>
                </a:ext>
              </a:extLst>
            </p:cNvPr>
            <p:cNvSpPr/>
            <p:nvPr/>
          </p:nvSpPr>
          <p:spPr>
            <a:xfrm>
              <a:off x="2788850" y="2042200"/>
              <a:ext cx="353775" cy="253125"/>
            </a:xfrm>
            <a:custGeom>
              <a:avLst/>
              <a:gdLst/>
              <a:ahLst/>
              <a:cxnLst/>
              <a:rect l="l" t="t" r="r" b="b"/>
              <a:pathLst>
                <a:path w="14151" h="10125" extrusionOk="0">
                  <a:moveTo>
                    <a:pt x="3827" y="1772"/>
                  </a:moveTo>
                  <a:cubicBezTo>
                    <a:pt x="3882" y="1772"/>
                    <a:pt x="3929" y="1782"/>
                    <a:pt x="3970" y="1802"/>
                  </a:cubicBezTo>
                  <a:cubicBezTo>
                    <a:pt x="3990" y="1812"/>
                    <a:pt x="4010" y="1824"/>
                    <a:pt x="4028" y="1837"/>
                  </a:cubicBezTo>
                  <a:cubicBezTo>
                    <a:pt x="4671" y="2273"/>
                    <a:pt x="5246" y="4609"/>
                    <a:pt x="5265" y="7750"/>
                  </a:cubicBezTo>
                  <a:cubicBezTo>
                    <a:pt x="3865" y="6883"/>
                    <a:pt x="2035" y="5469"/>
                    <a:pt x="1866" y="4124"/>
                  </a:cubicBezTo>
                  <a:lnTo>
                    <a:pt x="1865" y="4124"/>
                  </a:lnTo>
                  <a:cubicBezTo>
                    <a:pt x="1836" y="3894"/>
                    <a:pt x="1748" y="3197"/>
                    <a:pt x="2824" y="2298"/>
                  </a:cubicBezTo>
                  <a:cubicBezTo>
                    <a:pt x="3232" y="1958"/>
                    <a:pt x="3591" y="1772"/>
                    <a:pt x="3827" y="1772"/>
                  </a:cubicBezTo>
                  <a:close/>
                  <a:moveTo>
                    <a:pt x="10762" y="3005"/>
                  </a:moveTo>
                  <a:cubicBezTo>
                    <a:pt x="11001" y="3005"/>
                    <a:pt x="11324" y="3325"/>
                    <a:pt x="11637" y="3868"/>
                  </a:cubicBezTo>
                  <a:cubicBezTo>
                    <a:pt x="12339" y="5082"/>
                    <a:pt x="12015" y="5707"/>
                    <a:pt x="11908" y="5912"/>
                  </a:cubicBezTo>
                  <a:cubicBezTo>
                    <a:pt x="11285" y="7116"/>
                    <a:pt x="9079" y="7812"/>
                    <a:pt x="7465" y="8143"/>
                  </a:cubicBezTo>
                  <a:cubicBezTo>
                    <a:pt x="8568" y="5200"/>
                    <a:pt x="9914" y="3206"/>
                    <a:pt x="10667" y="3019"/>
                  </a:cubicBezTo>
                  <a:cubicBezTo>
                    <a:pt x="10689" y="3013"/>
                    <a:pt x="10711" y="3009"/>
                    <a:pt x="10733" y="3007"/>
                  </a:cubicBezTo>
                  <a:cubicBezTo>
                    <a:pt x="10743" y="3006"/>
                    <a:pt x="10752" y="3005"/>
                    <a:pt x="10762" y="3005"/>
                  </a:cubicBezTo>
                  <a:close/>
                  <a:moveTo>
                    <a:pt x="3835" y="0"/>
                  </a:moveTo>
                  <a:cubicBezTo>
                    <a:pt x="3260" y="0"/>
                    <a:pt x="2540" y="230"/>
                    <a:pt x="1690" y="940"/>
                  </a:cubicBezTo>
                  <a:cubicBezTo>
                    <a:pt x="187" y="2194"/>
                    <a:pt x="1" y="3484"/>
                    <a:pt x="109" y="4345"/>
                  </a:cubicBezTo>
                  <a:cubicBezTo>
                    <a:pt x="343" y="6208"/>
                    <a:pt x="2133" y="7792"/>
                    <a:pt x="3641" y="8817"/>
                  </a:cubicBezTo>
                  <a:cubicBezTo>
                    <a:pt x="4645" y="9499"/>
                    <a:pt x="5525" y="9932"/>
                    <a:pt x="5739" y="10034"/>
                  </a:cubicBezTo>
                  <a:cubicBezTo>
                    <a:pt x="5762" y="10044"/>
                    <a:pt x="5785" y="10049"/>
                    <a:pt x="5808" y="10057"/>
                  </a:cubicBezTo>
                  <a:lnTo>
                    <a:pt x="5809" y="10057"/>
                  </a:lnTo>
                  <a:cubicBezTo>
                    <a:pt x="5864" y="10078"/>
                    <a:pt x="5921" y="10094"/>
                    <a:pt x="5980" y="10105"/>
                  </a:cubicBezTo>
                  <a:cubicBezTo>
                    <a:pt x="6041" y="10119"/>
                    <a:pt x="6103" y="10125"/>
                    <a:pt x="6166" y="10125"/>
                  </a:cubicBezTo>
                  <a:cubicBezTo>
                    <a:pt x="6189" y="10125"/>
                    <a:pt x="6212" y="10124"/>
                    <a:pt x="6235" y="10122"/>
                  </a:cubicBezTo>
                  <a:cubicBezTo>
                    <a:pt x="6470" y="10100"/>
                    <a:pt x="7446" y="9997"/>
                    <a:pt x="8623" y="9703"/>
                  </a:cubicBezTo>
                  <a:cubicBezTo>
                    <a:pt x="10393" y="9262"/>
                    <a:pt x="12618" y="8393"/>
                    <a:pt x="13481" y="6726"/>
                  </a:cubicBezTo>
                  <a:cubicBezTo>
                    <a:pt x="13880" y="5955"/>
                    <a:pt x="14150" y="4681"/>
                    <a:pt x="13172" y="2985"/>
                  </a:cubicBezTo>
                  <a:cubicBezTo>
                    <a:pt x="12360" y="1572"/>
                    <a:pt x="11452" y="1234"/>
                    <a:pt x="10768" y="1234"/>
                  </a:cubicBezTo>
                  <a:cubicBezTo>
                    <a:pt x="10690" y="1234"/>
                    <a:pt x="10614" y="1239"/>
                    <a:pt x="10542" y="1247"/>
                  </a:cubicBezTo>
                  <a:cubicBezTo>
                    <a:pt x="9287" y="1387"/>
                    <a:pt x="8084" y="2646"/>
                    <a:pt x="6874" y="5092"/>
                  </a:cubicBezTo>
                  <a:cubicBezTo>
                    <a:pt x="6582" y="2377"/>
                    <a:pt x="5889" y="780"/>
                    <a:pt x="4758" y="216"/>
                  </a:cubicBezTo>
                  <a:cubicBezTo>
                    <a:pt x="4512" y="94"/>
                    <a:pt x="4203" y="0"/>
                    <a:pt x="38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1150;p38">
            <a:extLst>
              <a:ext uri="{FF2B5EF4-FFF2-40B4-BE49-F238E27FC236}">
                <a16:creationId xmlns:a16="http://schemas.microsoft.com/office/drawing/2014/main" xmlns="" id="{FD10EF61-55A1-900E-5ED1-A7CAA3CA52D5}"/>
              </a:ext>
            </a:extLst>
          </p:cNvPr>
          <p:cNvSpPr txBox="1">
            <a:spLocks/>
          </p:cNvSpPr>
          <p:nvPr/>
        </p:nvSpPr>
        <p:spPr>
          <a:xfrm>
            <a:off x="6033796" y="1957987"/>
            <a:ext cx="2624467" cy="6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16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marL="0" indent="0"/>
            <a:r>
              <a:rPr lang="en-US" sz="7000" dirty="0">
                <a:solidFill>
                  <a:srgbClr val="FF0000"/>
                </a:solidFill>
                <a:latin typeface="Franklin Gothic Book" panose="020B0503020102020204" pitchFamily="34" charset="0"/>
              </a:rPr>
              <a:t>strong</a:t>
            </a:r>
          </a:p>
        </p:txBody>
      </p:sp>
      <p:pic>
        <p:nvPicPr>
          <p:cNvPr id="4" name="smart 4 sb cd 2 (52)">
            <a:hlinkClick r:id="" action="ppaction://media"/>
            <a:extLst>
              <a:ext uri="{FF2B5EF4-FFF2-40B4-BE49-F238E27FC236}">
                <a16:creationId xmlns:a16="http://schemas.microsoft.com/office/drawing/2014/main" xmlns="" id="{A4BC28A5-0204-2288-8CBF-D7AA66035A1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7091" end="7467.5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36632" y="3611906"/>
            <a:ext cx="435224" cy="43522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EF019645-C7BF-2204-DA91-8C855383237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D9F1FC"/>
              </a:clrFrom>
              <a:clrTo>
                <a:srgbClr val="D9F1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0035" y="277423"/>
            <a:ext cx="3662372" cy="4341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43891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363B311-0455-2461-A85E-877A835FA9C2}"/>
              </a:ext>
            </a:extLst>
          </p:cNvPr>
          <p:cNvSpPr/>
          <p:nvPr/>
        </p:nvSpPr>
        <p:spPr>
          <a:xfrm>
            <a:off x="91440" y="57150"/>
            <a:ext cx="8961120" cy="5029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oogle Shape;530;p36">
            <a:extLst>
              <a:ext uri="{FF2B5EF4-FFF2-40B4-BE49-F238E27FC236}">
                <a16:creationId xmlns:a16="http://schemas.microsoft.com/office/drawing/2014/main" xmlns="" id="{38338849-5E5F-C6BD-8705-3D4D478F0CD9}"/>
              </a:ext>
            </a:extLst>
          </p:cNvPr>
          <p:cNvGrpSpPr/>
          <p:nvPr/>
        </p:nvGrpSpPr>
        <p:grpSpPr>
          <a:xfrm rot="1067075">
            <a:off x="7039130" y="286405"/>
            <a:ext cx="2026566" cy="966432"/>
            <a:chOff x="2240325" y="239850"/>
            <a:chExt cx="1525350" cy="608950"/>
          </a:xfrm>
        </p:grpSpPr>
        <p:sp>
          <p:nvSpPr>
            <p:cNvPr id="8" name="Google Shape;531;p36">
              <a:extLst>
                <a:ext uri="{FF2B5EF4-FFF2-40B4-BE49-F238E27FC236}">
                  <a16:creationId xmlns:a16="http://schemas.microsoft.com/office/drawing/2014/main" xmlns="" id="{FEA28E6D-F346-5BE1-1FD3-3935BE9EF300}"/>
                </a:ext>
              </a:extLst>
            </p:cNvPr>
            <p:cNvSpPr/>
            <p:nvPr/>
          </p:nvSpPr>
          <p:spPr>
            <a:xfrm>
              <a:off x="3541475" y="299625"/>
              <a:ext cx="224200" cy="217000"/>
            </a:xfrm>
            <a:custGeom>
              <a:avLst/>
              <a:gdLst/>
              <a:ahLst/>
              <a:cxnLst/>
              <a:rect l="l" t="t" r="r" b="b"/>
              <a:pathLst>
                <a:path w="8968" h="8680" extrusionOk="0">
                  <a:moveTo>
                    <a:pt x="6349" y="1"/>
                  </a:moveTo>
                  <a:lnTo>
                    <a:pt x="5639" y="1066"/>
                  </a:lnTo>
                  <a:cubicBezTo>
                    <a:pt x="5520" y="1243"/>
                    <a:pt x="5404" y="1424"/>
                    <a:pt x="5282" y="1598"/>
                  </a:cubicBezTo>
                  <a:lnTo>
                    <a:pt x="4905" y="2106"/>
                  </a:lnTo>
                  <a:lnTo>
                    <a:pt x="4155" y="3125"/>
                  </a:lnTo>
                  <a:lnTo>
                    <a:pt x="3967" y="3380"/>
                  </a:lnTo>
                  <a:lnTo>
                    <a:pt x="3769" y="3622"/>
                  </a:lnTo>
                  <a:lnTo>
                    <a:pt x="3370" y="4104"/>
                  </a:lnTo>
                  <a:lnTo>
                    <a:pt x="2576" y="5069"/>
                  </a:lnTo>
                  <a:lnTo>
                    <a:pt x="1737" y="5974"/>
                  </a:lnTo>
                  <a:cubicBezTo>
                    <a:pt x="1194" y="6599"/>
                    <a:pt x="583" y="7130"/>
                    <a:pt x="0" y="7698"/>
                  </a:cubicBezTo>
                  <a:cubicBezTo>
                    <a:pt x="1393" y="8022"/>
                    <a:pt x="2892" y="8311"/>
                    <a:pt x="4372" y="8449"/>
                  </a:cubicBezTo>
                  <a:cubicBezTo>
                    <a:pt x="5120" y="8527"/>
                    <a:pt x="5883" y="8589"/>
                    <a:pt x="6661" y="8634"/>
                  </a:cubicBezTo>
                  <a:cubicBezTo>
                    <a:pt x="7420" y="8666"/>
                    <a:pt x="8187" y="8680"/>
                    <a:pt x="8968" y="8680"/>
                  </a:cubicBezTo>
                  <a:cubicBezTo>
                    <a:pt x="8680" y="7164"/>
                    <a:pt x="8270" y="5665"/>
                    <a:pt x="7835" y="4225"/>
                  </a:cubicBezTo>
                  <a:lnTo>
                    <a:pt x="7502" y="3155"/>
                  </a:lnTo>
                  <a:cubicBezTo>
                    <a:pt x="7383" y="2800"/>
                    <a:pt x="7256" y="2441"/>
                    <a:pt x="7130" y="2087"/>
                  </a:cubicBezTo>
                  <a:cubicBezTo>
                    <a:pt x="6878" y="1380"/>
                    <a:pt x="6617" y="684"/>
                    <a:pt x="6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32;p36">
              <a:extLst>
                <a:ext uri="{FF2B5EF4-FFF2-40B4-BE49-F238E27FC236}">
                  <a16:creationId xmlns:a16="http://schemas.microsoft.com/office/drawing/2014/main" xmlns="" id="{AD07F66A-4BA7-1616-3E1C-EB55AD33D288}"/>
                </a:ext>
              </a:extLst>
            </p:cNvPr>
            <p:cNvSpPr/>
            <p:nvPr/>
          </p:nvSpPr>
          <p:spPr>
            <a:xfrm>
              <a:off x="3248150" y="555425"/>
              <a:ext cx="221825" cy="222200"/>
            </a:xfrm>
            <a:custGeom>
              <a:avLst/>
              <a:gdLst/>
              <a:ahLst/>
              <a:cxnLst/>
              <a:rect l="l" t="t" r="r" b="b"/>
              <a:pathLst>
                <a:path w="8873" h="8888" extrusionOk="0">
                  <a:moveTo>
                    <a:pt x="8873" y="0"/>
                  </a:moveTo>
                  <a:lnTo>
                    <a:pt x="8873" y="0"/>
                  </a:lnTo>
                  <a:cubicBezTo>
                    <a:pt x="8188" y="405"/>
                    <a:pt x="7527" y="850"/>
                    <a:pt x="6805" y="1185"/>
                  </a:cubicBezTo>
                  <a:cubicBezTo>
                    <a:pt x="6448" y="1361"/>
                    <a:pt x="6102" y="1557"/>
                    <a:pt x="5738" y="1719"/>
                  </a:cubicBezTo>
                  <a:lnTo>
                    <a:pt x="4633" y="2180"/>
                  </a:lnTo>
                  <a:lnTo>
                    <a:pt x="4080" y="2412"/>
                  </a:lnTo>
                  <a:lnTo>
                    <a:pt x="3508" y="2603"/>
                  </a:lnTo>
                  <a:lnTo>
                    <a:pt x="2364" y="2989"/>
                  </a:lnTo>
                  <a:cubicBezTo>
                    <a:pt x="1978" y="3109"/>
                    <a:pt x="1579" y="3197"/>
                    <a:pt x="1187" y="3303"/>
                  </a:cubicBezTo>
                  <a:lnTo>
                    <a:pt x="597" y="3458"/>
                  </a:lnTo>
                  <a:cubicBezTo>
                    <a:pt x="401" y="3511"/>
                    <a:pt x="204" y="3563"/>
                    <a:pt x="0" y="3595"/>
                  </a:cubicBezTo>
                  <a:cubicBezTo>
                    <a:pt x="268" y="3858"/>
                    <a:pt x="534" y="4099"/>
                    <a:pt x="806" y="4337"/>
                  </a:cubicBezTo>
                  <a:cubicBezTo>
                    <a:pt x="1076" y="4575"/>
                    <a:pt x="1355" y="4816"/>
                    <a:pt x="1639" y="5053"/>
                  </a:cubicBezTo>
                  <a:cubicBezTo>
                    <a:pt x="2206" y="5523"/>
                    <a:pt x="2801" y="6007"/>
                    <a:pt x="3410" y="6448"/>
                  </a:cubicBezTo>
                  <a:cubicBezTo>
                    <a:pt x="4016" y="6880"/>
                    <a:pt x="4647" y="7304"/>
                    <a:pt x="5303" y="7718"/>
                  </a:cubicBezTo>
                  <a:cubicBezTo>
                    <a:pt x="5631" y="7926"/>
                    <a:pt x="5965" y="8131"/>
                    <a:pt x="6306" y="8334"/>
                  </a:cubicBezTo>
                  <a:cubicBezTo>
                    <a:pt x="6643" y="8524"/>
                    <a:pt x="6983" y="8706"/>
                    <a:pt x="7331" y="8888"/>
                  </a:cubicBezTo>
                  <a:cubicBezTo>
                    <a:pt x="7577" y="8131"/>
                    <a:pt x="7798" y="7386"/>
                    <a:pt x="7992" y="6650"/>
                  </a:cubicBezTo>
                  <a:cubicBezTo>
                    <a:pt x="8181" y="5905"/>
                    <a:pt x="8330" y="5134"/>
                    <a:pt x="8461" y="4397"/>
                  </a:cubicBezTo>
                  <a:cubicBezTo>
                    <a:pt x="8734" y="2940"/>
                    <a:pt x="8840" y="1419"/>
                    <a:pt x="8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33;p36">
              <a:extLst>
                <a:ext uri="{FF2B5EF4-FFF2-40B4-BE49-F238E27FC236}">
                  <a16:creationId xmlns:a16="http://schemas.microsoft.com/office/drawing/2014/main" xmlns="" id="{9DCEB0E3-F7C5-CD78-10A5-68B7DD760006}"/>
                </a:ext>
              </a:extLst>
            </p:cNvPr>
            <p:cNvSpPr/>
            <p:nvPr/>
          </p:nvSpPr>
          <p:spPr>
            <a:xfrm>
              <a:off x="2877100" y="661750"/>
              <a:ext cx="256450" cy="187050"/>
            </a:xfrm>
            <a:custGeom>
              <a:avLst/>
              <a:gdLst/>
              <a:ahLst/>
              <a:cxnLst/>
              <a:rect l="l" t="t" r="r" b="b"/>
              <a:pathLst>
                <a:path w="10258" h="7482" extrusionOk="0">
                  <a:moveTo>
                    <a:pt x="0" y="1"/>
                  </a:moveTo>
                  <a:lnTo>
                    <a:pt x="0" y="1"/>
                  </a:lnTo>
                  <a:cubicBezTo>
                    <a:pt x="720" y="1302"/>
                    <a:pt x="1529" y="2539"/>
                    <a:pt x="2381" y="3793"/>
                  </a:cubicBezTo>
                  <a:cubicBezTo>
                    <a:pt x="3235" y="5061"/>
                    <a:pt x="4139" y="6255"/>
                    <a:pt x="5081" y="7481"/>
                  </a:cubicBezTo>
                  <a:lnTo>
                    <a:pt x="5796" y="6590"/>
                  </a:lnTo>
                  <a:lnTo>
                    <a:pt x="6503" y="5673"/>
                  </a:lnTo>
                  <a:cubicBezTo>
                    <a:pt x="6966" y="5060"/>
                    <a:pt x="7416" y="4447"/>
                    <a:pt x="7850" y="3834"/>
                  </a:cubicBezTo>
                  <a:lnTo>
                    <a:pt x="8491" y="2916"/>
                  </a:lnTo>
                  <a:cubicBezTo>
                    <a:pt x="8700" y="2603"/>
                    <a:pt x="8905" y="2282"/>
                    <a:pt x="9106" y="1966"/>
                  </a:cubicBezTo>
                  <a:cubicBezTo>
                    <a:pt x="9507" y="1333"/>
                    <a:pt x="9890" y="700"/>
                    <a:pt x="10258" y="70"/>
                  </a:cubicBezTo>
                  <a:lnTo>
                    <a:pt x="10258" y="70"/>
                  </a:lnTo>
                  <a:cubicBezTo>
                    <a:pt x="8771" y="199"/>
                    <a:pt x="7273" y="256"/>
                    <a:pt x="5745" y="256"/>
                  </a:cubicBezTo>
                  <a:cubicBezTo>
                    <a:pt x="5548" y="256"/>
                    <a:pt x="5349" y="255"/>
                    <a:pt x="5151" y="253"/>
                  </a:cubicBezTo>
                  <a:cubicBezTo>
                    <a:pt x="4283" y="232"/>
                    <a:pt x="3402" y="245"/>
                    <a:pt x="2551" y="182"/>
                  </a:cubicBezTo>
                  <a:cubicBezTo>
                    <a:pt x="1695" y="135"/>
                    <a:pt x="832" y="10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34;p36">
              <a:extLst>
                <a:ext uri="{FF2B5EF4-FFF2-40B4-BE49-F238E27FC236}">
                  <a16:creationId xmlns:a16="http://schemas.microsoft.com/office/drawing/2014/main" xmlns="" id="{A36BBC30-3629-843B-1C72-C898C1FEC237}"/>
                </a:ext>
              </a:extLst>
            </p:cNvPr>
            <p:cNvSpPr/>
            <p:nvPr/>
          </p:nvSpPr>
          <p:spPr>
            <a:xfrm>
              <a:off x="2545650" y="549950"/>
              <a:ext cx="217150" cy="223650"/>
            </a:xfrm>
            <a:custGeom>
              <a:avLst/>
              <a:gdLst/>
              <a:ahLst/>
              <a:cxnLst/>
              <a:rect l="l" t="t" r="r" b="b"/>
              <a:pathLst>
                <a:path w="8686" h="8946" extrusionOk="0">
                  <a:moveTo>
                    <a:pt x="16" y="0"/>
                  </a:moveTo>
                  <a:cubicBezTo>
                    <a:pt x="1" y="715"/>
                    <a:pt x="9" y="1447"/>
                    <a:pt x="40" y="2196"/>
                  </a:cubicBezTo>
                  <a:cubicBezTo>
                    <a:pt x="74" y="2941"/>
                    <a:pt x="161" y="3656"/>
                    <a:pt x="260" y="4411"/>
                  </a:cubicBezTo>
                  <a:cubicBezTo>
                    <a:pt x="447" y="5937"/>
                    <a:pt x="805" y="7404"/>
                    <a:pt x="1263" y="8946"/>
                  </a:cubicBezTo>
                  <a:lnTo>
                    <a:pt x="1789" y="8691"/>
                  </a:lnTo>
                  <a:lnTo>
                    <a:pt x="2314" y="8405"/>
                  </a:lnTo>
                  <a:cubicBezTo>
                    <a:pt x="2660" y="8214"/>
                    <a:pt x="3000" y="8019"/>
                    <a:pt x="3332" y="7822"/>
                  </a:cubicBezTo>
                  <a:cubicBezTo>
                    <a:pt x="3666" y="7624"/>
                    <a:pt x="3991" y="7423"/>
                    <a:pt x="4309" y="7222"/>
                  </a:cubicBezTo>
                  <a:cubicBezTo>
                    <a:pt x="4629" y="7020"/>
                    <a:pt x="4939" y="6816"/>
                    <a:pt x="5251" y="6586"/>
                  </a:cubicBezTo>
                  <a:cubicBezTo>
                    <a:pt x="6499" y="5683"/>
                    <a:pt x="7614" y="4796"/>
                    <a:pt x="8685" y="3765"/>
                  </a:cubicBezTo>
                  <a:cubicBezTo>
                    <a:pt x="7878" y="3620"/>
                    <a:pt x="7129" y="3354"/>
                    <a:pt x="6354" y="3144"/>
                  </a:cubicBezTo>
                  <a:cubicBezTo>
                    <a:pt x="6159" y="3095"/>
                    <a:pt x="5975" y="3023"/>
                    <a:pt x="5791" y="2952"/>
                  </a:cubicBezTo>
                  <a:lnTo>
                    <a:pt x="5235" y="2744"/>
                  </a:lnTo>
                  <a:lnTo>
                    <a:pt x="4679" y="2538"/>
                  </a:lnTo>
                  <a:lnTo>
                    <a:pt x="4400" y="2436"/>
                  </a:lnTo>
                  <a:lnTo>
                    <a:pt x="4133" y="2311"/>
                  </a:lnTo>
                  <a:cubicBezTo>
                    <a:pt x="3425" y="1973"/>
                    <a:pt x="2696" y="1673"/>
                    <a:pt x="2026" y="1257"/>
                  </a:cubicBezTo>
                  <a:cubicBezTo>
                    <a:pt x="1685" y="1057"/>
                    <a:pt x="1332" y="885"/>
                    <a:pt x="1002" y="666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35;p36">
              <a:extLst>
                <a:ext uri="{FF2B5EF4-FFF2-40B4-BE49-F238E27FC236}">
                  <a16:creationId xmlns:a16="http://schemas.microsoft.com/office/drawing/2014/main" xmlns="" id="{1B0E1B1C-F6F4-9424-259C-48C2F70BC559}"/>
                </a:ext>
              </a:extLst>
            </p:cNvPr>
            <p:cNvSpPr/>
            <p:nvPr/>
          </p:nvSpPr>
          <p:spPr>
            <a:xfrm>
              <a:off x="2240325" y="282550"/>
              <a:ext cx="224750" cy="218350"/>
            </a:xfrm>
            <a:custGeom>
              <a:avLst/>
              <a:gdLst/>
              <a:ahLst/>
              <a:cxnLst/>
              <a:rect l="l" t="t" r="r" b="b"/>
              <a:pathLst>
                <a:path w="8990" h="8734" extrusionOk="0">
                  <a:moveTo>
                    <a:pt x="2456" y="1"/>
                  </a:moveTo>
                  <a:cubicBezTo>
                    <a:pt x="1981" y="1396"/>
                    <a:pt x="1530" y="2824"/>
                    <a:pt x="1103" y="4287"/>
                  </a:cubicBezTo>
                  <a:cubicBezTo>
                    <a:pt x="691" y="5737"/>
                    <a:pt x="336" y="7209"/>
                    <a:pt x="1" y="8733"/>
                  </a:cubicBezTo>
                  <a:cubicBezTo>
                    <a:pt x="1548" y="8718"/>
                    <a:pt x="3098" y="8630"/>
                    <a:pt x="4581" y="8507"/>
                  </a:cubicBezTo>
                  <a:cubicBezTo>
                    <a:pt x="6094" y="8358"/>
                    <a:pt x="7572" y="8139"/>
                    <a:pt x="8989" y="7860"/>
                  </a:cubicBezTo>
                  <a:cubicBezTo>
                    <a:pt x="8407" y="7270"/>
                    <a:pt x="7823" y="6677"/>
                    <a:pt x="7249" y="6068"/>
                  </a:cubicBezTo>
                  <a:cubicBezTo>
                    <a:pt x="6697" y="5424"/>
                    <a:pt x="6129" y="4803"/>
                    <a:pt x="5587" y="4142"/>
                  </a:cubicBezTo>
                  <a:cubicBezTo>
                    <a:pt x="5056" y="3464"/>
                    <a:pt x="4514" y="2802"/>
                    <a:pt x="3992" y="2112"/>
                  </a:cubicBezTo>
                  <a:lnTo>
                    <a:pt x="2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36;p36">
              <a:extLst>
                <a:ext uri="{FF2B5EF4-FFF2-40B4-BE49-F238E27FC236}">
                  <a16:creationId xmlns:a16="http://schemas.microsoft.com/office/drawing/2014/main" xmlns="" id="{E0F0547E-4021-A40E-6273-A4AD64A769DF}"/>
                </a:ext>
              </a:extLst>
            </p:cNvPr>
            <p:cNvSpPr/>
            <p:nvPr/>
          </p:nvSpPr>
          <p:spPr>
            <a:xfrm>
              <a:off x="2274075" y="239850"/>
              <a:ext cx="1468075" cy="426700"/>
            </a:xfrm>
            <a:custGeom>
              <a:avLst/>
              <a:gdLst/>
              <a:ahLst/>
              <a:cxnLst/>
              <a:rect l="l" t="t" r="r" b="b"/>
              <a:pathLst>
                <a:path w="58723" h="17068" fill="none" extrusionOk="0">
                  <a:moveTo>
                    <a:pt x="58722" y="1"/>
                  </a:moveTo>
                  <a:cubicBezTo>
                    <a:pt x="51259" y="11746"/>
                    <a:pt x="44753" y="17067"/>
                    <a:pt x="30001" y="17067"/>
                  </a:cubicBezTo>
                  <a:cubicBezTo>
                    <a:pt x="15250" y="17067"/>
                    <a:pt x="9420" y="13458"/>
                    <a:pt x="1" y="1"/>
                  </a:cubicBezTo>
                </a:path>
              </a:pathLst>
            </a:custGeom>
            <a:noFill/>
            <a:ln w="6125" cap="flat" cmpd="sng">
              <a:solidFill>
                <a:schemeClr val="accent4"/>
              </a:solidFill>
              <a:prstDash val="solid"/>
              <a:miter lim="11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2492;p64">
            <a:extLst>
              <a:ext uri="{FF2B5EF4-FFF2-40B4-BE49-F238E27FC236}">
                <a16:creationId xmlns:a16="http://schemas.microsoft.com/office/drawing/2014/main" xmlns="" id="{19D66914-E6DB-955D-2BFC-86353BA16A06}"/>
              </a:ext>
            </a:extLst>
          </p:cNvPr>
          <p:cNvGrpSpPr/>
          <p:nvPr/>
        </p:nvGrpSpPr>
        <p:grpSpPr>
          <a:xfrm>
            <a:off x="91440" y="4270925"/>
            <a:ext cx="709275" cy="815425"/>
            <a:chOff x="2564825" y="2042200"/>
            <a:chExt cx="709275" cy="815425"/>
          </a:xfrm>
        </p:grpSpPr>
        <p:sp>
          <p:nvSpPr>
            <p:cNvPr id="15" name="Google Shape;2493;p64">
              <a:extLst>
                <a:ext uri="{FF2B5EF4-FFF2-40B4-BE49-F238E27FC236}">
                  <a16:creationId xmlns:a16="http://schemas.microsoft.com/office/drawing/2014/main" xmlns="" id="{2C73E0C1-73C1-3CA1-4B12-10518D0391D9}"/>
                </a:ext>
              </a:extLst>
            </p:cNvPr>
            <p:cNvSpPr/>
            <p:nvPr/>
          </p:nvSpPr>
          <p:spPr>
            <a:xfrm>
              <a:off x="2564825" y="2231525"/>
              <a:ext cx="663150" cy="626100"/>
            </a:xfrm>
            <a:custGeom>
              <a:avLst/>
              <a:gdLst/>
              <a:ahLst/>
              <a:cxnLst/>
              <a:rect l="l" t="t" r="r" b="b"/>
              <a:pathLst>
                <a:path w="26526" h="25044" extrusionOk="0">
                  <a:moveTo>
                    <a:pt x="15540" y="0"/>
                  </a:moveTo>
                  <a:lnTo>
                    <a:pt x="2906" y="2024"/>
                  </a:lnTo>
                  <a:lnTo>
                    <a:pt x="1" y="18907"/>
                  </a:lnTo>
                  <a:lnTo>
                    <a:pt x="10682" y="25043"/>
                  </a:lnTo>
                  <a:lnTo>
                    <a:pt x="22505" y="22679"/>
                  </a:lnTo>
                  <a:lnTo>
                    <a:pt x="26525" y="6372"/>
                  </a:lnTo>
                  <a:lnTo>
                    <a:pt x="155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94;p64">
              <a:extLst>
                <a:ext uri="{FF2B5EF4-FFF2-40B4-BE49-F238E27FC236}">
                  <a16:creationId xmlns:a16="http://schemas.microsoft.com/office/drawing/2014/main" xmlns="" id="{357FB13B-7C48-AD81-4A6F-456D90F1BC71}"/>
                </a:ext>
              </a:extLst>
            </p:cNvPr>
            <p:cNvSpPr/>
            <p:nvPr/>
          </p:nvSpPr>
          <p:spPr>
            <a:xfrm>
              <a:off x="2831875" y="2390325"/>
              <a:ext cx="396100" cy="467300"/>
            </a:xfrm>
            <a:custGeom>
              <a:avLst/>
              <a:gdLst/>
              <a:ahLst/>
              <a:cxnLst/>
              <a:rect l="l" t="t" r="r" b="b"/>
              <a:pathLst>
                <a:path w="15844" h="18692" extrusionOk="0">
                  <a:moveTo>
                    <a:pt x="15807" y="0"/>
                  </a:moveTo>
                  <a:lnTo>
                    <a:pt x="3411" y="1015"/>
                  </a:lnTo>
                  <a:lnTo>
                    <a:pt x="0" y="18691"/>
                  </a:lnTo>
                  <a:lnTo>
                    <a:pt x="11823" y="16327"/>
                  </a:lnTo>
                  <a:lnTo>
                    <a:pt x="15843" y="20"/>
                  </a:lnTo>
                  <a:lnTo>
                    <a:pt x="158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95;p64">
              <a:extLst>
                <a:ext uri="{FF2B5EF4-FFF2-40B4-BE49-F238E27FC236}">
                  <a16:creationId xmlns:a16="http://schemas.microsoft.com/office/drawing/2014/main" xmlns="" id="{553B7DC3-97EE-1D61-055D-1538ADF36EA1}"/>
                </a:ext>
              </a:extLst>
            </p:cNvPr>
            <p:cNvSpPr/>
            <p:nvPr/>
          </p:nvSpPr>
          <p:spPr>
            <a:xfrm>
              <a:off x="2607100" y="2203125"/>
              <a:ext cx="667000" cy="270275"/>
            </a:xfrm>
            <a:custGeom>
              <a:avLst/>
              <a:gdLst/>
              <a:ahLst/>
              <a:cxnLst/>
              <a:rect l="l" t="t" r="r" b="b"/>
              <a:pathLst>
                <a:path w="26680" h="10811" extrusionOk="0">
                  <a:moveTo>
                    <a:pt x="13719" y="1"/>
                  </a:moveTo>
                  <a:lnTo>
                    <a:pt x="597" y="2029"/>
                  </a:lnTo>
                  <a:lnTo>
                    <a:pt x="0" y="5069"/>
                  </a:lnTo>
                  <a:lnTo>
                    <a:pt x="11598" y="10810"/>
                  </a:lnTo>
                  <a:lnTo>
                    <a:pt x="25709" y="10114"/>
                  </a:lnTo>
                  <a:lnTo>
                    <a:pt x="26680" y="6758"/>
                  </a:lnTo>
                  <a:lnTo>
                    <a:pt x="137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96;p64">
              <a:extLst>
                <a:ext uri="{FF2B5EF4-FFF2-40B4-BE49-F238E27FC236}">
                  <a16:creationId xmlns:a16="http://schemas.microsoft.com/office/drawing/2014/main" xmlns="" id="{691E4FC2-71E2-DB15-A4FA-3C701E9E392F}"/>
                </a:ext>
              </a:extLst>
            </p:cNvPr>
            <p:cNvSpPr/>
            <p:nvPr/>
          </p:nvSpPr>
          <p:spPr>
            <a:xfrm>
              <a:off x="2607100" y="2253825"/>
              <a:ext cx="667000" cy="219575"/>
            </a:xfrm>
            <a:custGeom>
              <a:avLst/>
              <a:gdLst/>
              <a:ahLst/>
              <a:cxnLst/>
              <a:rect l="l" t="t" r="r" b="b"/>
              <a:pathLst>
                <a:path w="26680" h="8783" extrusionOk="0">
                  <a:moveTo>
                    <a:pt x="597" y="1"/>
                  </a:moveTo>
                  <a:lnTo>
                    <a:pt x="0" y="3041"/>
                  </a:lnTo>
                  <a:lnTo>
                    <a:pt x="11598" y="8782"/>
                  </a:lnTo>
                  <a:lnTo>
                    <a:pt x="25709" y="8086"/>
                  </a:lnTo>
                  <a:lnTo>
                    <a:pt x="26680" y="4729"/>
                  </a:lnTo>
                  <a:lnTo>
                    <a:pt x="26680" y="4729"/>
                  </a:lnTo>
                  <a:lnTo>
                    <a:pt x="12613" y="5599"/>
                  </a:lnTo>
                  <a:cubicBezTo>
                    <a:pt x="12613" y="5599"/>
                    <a:pt x="553" y="226"/>
                    <a:pt x="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97;p64">
              <a:extLst>
                <a:ext uri="{FF2B5EF4-FFF2-40B4-BE49-F238E27FC236}">
                  <a16:creationId xmlns:a16="http://schemas.microsoft.com/office/drawing/2014/main" xmlns="" id="{18A52995-962F-A25A-87E0-38C0D738F2CC}"/>
                </a:ext>
              </a:extLst>
            </p:cNvPr>
            <p:cNvSpPr/>
            <p:nvPr/>
          </p:nvSpPr>
          <p:spPr>
            <a:xfrm>
              <a:off x="2645450" y="2214425"/>
              <a:ext cx="498400" cy="613750"/>
            </a:xfrm>
            <a:custGeom>
              <a:avLst/>
              <a:gdLst/>
              <a:ahLst/>
              <a:cxnLst/>
              <a:rect l="l" t="t" r="r" b="b"/>
              <a:pathLst>
                <a:path w="19936" h="24550" extrusionOk="0">
                  <a:moveTo>
                    <a:pt x="9264" y="1"/>
                  </a:moveTo>
                  <a:lnTo>
                    <a:pt x="6631" y="408"/>
                  </a:lnTo>
                  <a:lnTo>
                    <a:pt x="9679" y="2357"/>
                  </a:lnTo>
                  <a:lnTo>
                    <a:pt x="3317" y="3665"/>
                  </a:lnTo>
                  <a:lnTo>
                    <a:pt x="0" y="21443"/>
                  </a:lnTo>
                  <a:lnTo>
                    <a:pt x="2868" y="23090"/>
                  </a:lnTo>
                  <a:lnTo>
                    <a:pt x="6682" y="5200"/>
                  </a:lnTo>
                  <a:lnTo>
                    <a:pt x="12366" y="4074"/>
                  </a:lnTo>
                  <a:lnTo>
                    <a:pt x="16676" y="6830"/>
                  </a:lnTo>
                  <a:lnTo>
                    <a:pt x="13348" y="24550"/>
                  </a:lnTo>
                  <a:lnTo>
                    <a:pt x="16078" y="24004"/>
                  </a:lnTo>
                  <a:lnTo>
                    <a:pt x="19935" y="6628"/>
                  </a:lnTo>
                  <a:lnTo>
                    <a:pt x="14988" y="3555"/>
                  </a:lnTo>
                  <a:lnTo>
                    <a:pt x="18526" y="2855"/>
                  </a:lnTo>
                  <a:lnTo>
                    <a:pt x="15339" y="1192"/>
                  </a:lnTo>
                  <a:lnTo>
                    <a:pt x="12217" y="1835"/>
                  </a:lnTo>
                  <a:lnTo>
                    <a:pt x="926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98;p64">
              <a:extLst>
                <a:ext uri="{FF2B5EF4-FFF2-40B4-BE49-F238E27FC236}">
                  <a16:creationId xmlns:a16="http://schemas.microsoft.com/office/drawing/2014/main" xmlns="" id="{03AC10C0-BA7A-E7B0-7A5B-D66CD3DF79C8}"/>
                </a:ext>
              </a:extLst>
            </p:cNvPr>
            <p:cNvSpPr/>
            <p:nvPr/>
          </p:nvSpPr>
          <p:spPr>
            <a:xfrm>
              <a:off x="2645450" y="2306025"/>
              <a:ext cx="167075" cy="485675"/>
            </a:xfrm>
            <a:custGeom>
              <a:avLst/>
              <a:gdLst/>
              <a:ahLst/>
              <a:cxnLst/>
              <a:rect l="l" t="t" r="r" b="b"/>
              <a:pathLst>
                <a:path w="6683" h="19427" extrusionOk="0">
                  <a:moveTo>
                    <a:pt x="3317" y="1"/>
                  </a:moveTo>
                  <a:lnTo>
                    <a:pt x="0" y="17779"/>
                  </a:lnTo>
                  <a:lnTo>
                    <a:pt x="2868" y="19426"/>
                  </a:lnTo>
                  <a:lnTo>
                    <a:pt x="6682" y="1536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99;p64">
              <a:extLst>
                <a:ext uri="{FF2B5EF4-FFF2-40B4-BE49-F238E27FC236}">
                  <a16:creationId xmlns:a16="http://schemas.microsoft.com/office/drawing/2014/main" xmlns="" id="{11C1CFEA-FA96-53E2-C07B-4248902994D1}"/>
                </a:ext>
              </a:extLst>
            </p:cNvPr>
            <p:cNvSpPr/>
            <p:nvPr/>
          </p:nvSpPr>
          <p:spPr>
            <a:xfrm>
              <a:off x="2788850" y="2042200"/>
              <a:ext cx="353775" cy="253125"/>
            </a:xfrm>
            <a:custGeom>
              <a:avLst/>
              <a:gdLst/>
              <a:ahLst/>
              <a:cxnLst/>
              <a:rect l="l" t="t" r="r" b="b"/>
              <a:pathLst>
                <a:path w="14151" h="10125" extrusionOk="0">
                  <a:moveTo>
                    <a:pt x="3827" y="1772"/>
                  </a:moveTo>
                  <a:cubicBezTo>
                    <a:pt x="3882" y="1772"/>
                    <a:pt x="3929" y="1782"/>
                    <a:pt x="3970" y="1802"/>
                  </a:cubicBezTo>
                  <a:cubicBezTo>
                    <a:pt x="3990" y="1812"/>
                    <a:pt x="4010" y="1824"/>
                    <a:pt x="4028" y="1837"/>
                  </a:cubicBezTo>
                  <a:cubicBezTo>
                    <a:pt x="4671" y="2273"/>
                    <a:pt x="5246" y="4609"/>
                    <a:pt x="5265" y="7750"/>
                  </a:cubicBezTo>
                  <a:cubicBezTo>
                    <a:pt x="3865" y="6883"/>
                    <a:pt x="2035" y="5469"/>
                    <a:pt x="1866" y="4124"/>
                  </a:cubicBezTo>
                  <a:lnTo>
                    <a:pt x="1865" y="4124"/>
                  </a:lnTo>
                  <a:cubicBezTo>
                    <a:pt x="1836" y="3894"/>
                    <a:pt x="1748" y="3197"/>
                    <a:pt x="2824" y="2298"/>
                  </a:cubicBezTo>
                  <a:cubicBezTo>
                    <a:pt x="3232" y="1958"/>
                    <a:pt x="3591" y="1772"/>
                    <a:pt x="3827" y="1772"/>
                  </a:cubicBezTo>
                  <a:close/>
                  <a:moveTo>
                    <a:pt x="10762" y="3005"/>
                  </a:moveTo>
                  <a:cubicBezTo>
                    <a:pt x="11001" y="3005"/>
                    <a:pt x="11324" y="3325"/>
                    <a:pt x="11637" y="3868"/>
                  </a:cubicBezTo>
                  <a:cubicBezTo>
                    <a:pt x="12339" y="5082"/>
                    <a:pt x="12015" y="5707"/>
                    <a:pt x="11908" y="5912"/>
                  </a:cubicBezTo>
                  <a:cubicBezTo>
                    <a:pt x="11285" y="7116"/>
                    <a:pt x="9079" y="7812"/>
                    <a:pt x="7465" y="8143"/>
                  </a:cubicBezTo>
                  <a:cubicBezTo>
                    <a:pt x="8568" y="5200"/>
                    <a:pt x="9914" y="3206"/>
                    <a:pt x="10667" y="3019"/>
                  </a:cubicBezTo>
                  <a:cubicBezTo>
                    <a:pt x="10689" y="3013"/>
                    <a:pt x="10711" y="3009"/>
                    <a:pt x="10733" y="3007"/>
                  </a:cubicBezTo>
                  <a:cubicBezTo>
                    <a:pt x="10743" y="3006"/>
                    <a:pt x="10752" y="3005"/>
                    <a:pt x="10762" y="3005"/>
                  </a:cubicBezTo>
                  <a:close/>
                  <a:moveTo>
                    <a:pt x="3835" y="0"/>
                  </a:moveTo>
                  <a:cubicBezTo>
                    <a:pt x="3260" y="0"/>
                    <a:pt x="2540" y="230"/>
                    <a:pt x="1690" y="940"/>
                  </a:cubicBezTo>
                  <a:cubicBezTo>
                    <a:pt x="187" y="2194"/>
                    <a:pt x="1" y="3484"/>
                    <a:pt x="109" y="4345"/>
                  </a:cubicBezTo>
                  <a:cubicBezTo>
                    <a:pt x="343" y="6208"/>
                    <a:pt x="2133" y="7792"/>
                    <a:pt x="3641" y="8817"/>
                  </a:cubicBezTo>
                  <a:cubicBezTo>
                    <a:pt x="4645" y="9499"/>
                    <a:pt x="5525" y="9932"/>
                    <a:pt x="5739" y="10034"/>
                  </a:cubicBezTo>
                  <a:cubicBezTo>
                    <a:pt x="5762" y="10044"/>
                    <a:pt x="5785" y="10049"/>
                    <a:pt x="5808" y="10057"/>
                  </a:cubicBezTo>
                  <a:lnTo>
                    <a:pt x="5809" y="10057"/>
                  </a:lnTo>
                  <a:cubicBezTo>
                    <a:pt x="5864" y="10078"/>
                    <a:pt x="5921" y="10094"/>
                    <a:pt x="5980" y="10105"/>
                  </a:cubicBezTo>
                  <a:cubicBezTo>
                    <a:pt x="6041" y="10119"/>
                    <a:pt x="6103" y="10125"/>
                    <a:pt x="6166" y="10125"/>
                  </a:cubicBezTo>
                  <a:cubicBezTo>
                    <a:pt x="6189" y="10125"/>
                    <a:pt x="6212" y="10124"/>
                    <a:pt x="6235" y="10122"/>
                  </a:cubicBezTo>
                  <a:cubicBezTo>
                    <a:pt x="6470" y="10100"/>
                    <a:pt x="7446" y="9997"/>
                    <a:pt x="8623" y="9703"/>
                  </a:cubicBezTo>
                  <a:cubicBezTo>
                    <a:pt x="10393" y="9262"/>
                    <a:pt x="12618" y="8393"/>
                    <a:pt x="13481" y="6726"/>
                  </a:cubicBezTo>
                  <a:cubicBezTo>
                    <a:pt x="13880" y="5955"/>
                    <a:pt x="14150" y="4681"/>
                    <a:pt x="13172" y="2985"/>
                  </a:cubicBezTo>
                  <a:cubicBezTo>
                    <a:pt x="12360" y="1572"/>
                    <a:pt x="11452" y="1234"/>
                    <a:pt x="10768" y="1234"/>
                  </a:cubicBezTo>
                  <a:cubicBezTo>
                    <a:pt x="10690" y="1234"/>
                    <a:pt x="10614" y="1239"/>
                    <a:pt x="10542" y="1247"/>
                  </a:cubicBezTo>
                  <a:cubicBezTo>
                    <a:pt x="9287" y="1387"/>
                    <a:pt x="8084" y="2646"/>
                    <a:pt x="6874" y="5092"/>
                  </a:cubicBezTo>
                  <a:cubicBezTo>
                    <a:pt x="6582" y="2377"/>
                    <a:pt x="5889" y="780"/>
                    <a:pt x="4758" y="216"/>
                  </a:cubicBezTo>
                  <a:cubicBezTo>
                    <a:pt x="4512" y="94"/>
                    <a:pt x="4203" y="0"/>
                    <a:pt x="38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1150;p38">
            <a:extLst>
              <a:ext uri="{FF2B5EF4-FFF2-40B4-BE49-F238E27FC236}">
                <a16:creationId xmlns:a16="http://schemas.microsoft.com/office/drawing/2014/main" xmlns="" id="{FD10EF61-55A1-900E-5ED1-A7CAA3CA52D5}"/>
              </a:ext>
            </a:extLst>
          </p:cNvPr>
          <p:cNvSpPr txBox="1">
            <a:spLocks/>
          </p:cNvSpPr>
          <p:nvPr/>
        </p:nvSpPr>
        <p:spPr>
          <a:xfrm>
            <a:off x="5967735" y="1804170"/>
            <a:ext cx="2779330" cy="6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16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marL="0" indent="0"/>
            <a:r>
              <a:rPr lang="en-US" sz="7000" dirty="0">
                <a:solidFill>
                  <a:srgbClr val="FF0000"/>
                </a:solidFill>
                <a:latin typeface="Franklin Gothic Book" panose="020B0503020102020204" pitchFamily="34" charset="0"/>
              </a:rPr>
              <a:t>weak</a:t>
            </a:r>
          </a:p>
        </p:txBody>
      </p:sp>
      <p:pic>
        <p:nvPicPr>
          <p:cNvPr id="22" name="smart 4 sb cd 2 (52)">
            <a:hlinkClick r:id="" action="ppaction://media"/>
            <a:extLst>
              <a:ext uri="{FF2B5EF4-FFF2-40B4-BE49-F238E27FC236}">
                <a16:creationId xmlns:a16="http://schemas.microsoft.com/office/drawing/2014/main" xmlns="" id="{6A6CE242-3A82-8ACB-75C8-72CD1ACBB2D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2676" end="2002.5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54244" y="3611905"/>
            <a:ext cx="435224" cy="43522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8B84CC9C-FE5A-5B8C-CE89-DF89BCDF88C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D9F1FC"/>
              </a:clrFrom>
              <a:clrTo>
                <a:srgbClr val="D9F1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5257" y="534397"/>
            <a:ext cx="4134639" cy="408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45318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363B311-0455-2461-A85E-877A835FA9C2}"/>
              </a:ext>
            </a:extLst>
          </p:cNvPr>
          <p:cNvSpPr/>
          <p:nvPr/>
        </p:nvSpPr>
        <p:spPr>
          <a:xfrm>
            <a:off x="91440" y="57150"/>
            <a:ext cx="8961120" cy="5029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oogle Shape;530;p36">
            <a:extLst>
              <a:ext uri="{FF2B5EF4-FFF2-40B4-BE49-F238E27FC236}">
                <a16:creationId xmlns:a16="http://schemas.microsoft.com/office/drawing/2014/main" xmlns="" id="{38338849-5E5F-C6BD-8705-3D4D478F0CD9}"/>
              </a:ext>
            </a:extLst>
          </p:cNvPr>
          <p:cNvGrpSpPr/>
          <p:nvPr/>
        </p:nvGrpSpPr>
        <p:grpSpPr>
          <a:xfrm rot="1067075">
            <a:off x="7039130" y="286405"/>
            <a:ext cx="2026566" cy="966432"/>
            <a:chOff x="2240325" y="239850"/>
            <a:chExt cx="1525350" cy="608950"/>
          </a:xfrm>
        </p:grpSpPr>
        <p:sp>
          <p:nvSpPr>
            <p:cNvPr id="8" name="Google Shape;531;p36">
              <a:extLst>
                <a:ext uri="{FF2B5EF4-FFF2-40B4-BE49-F238E27FC236}">
                  <a16:creationId xmlns:a16="http://schemas.microsoft.com/office/drawing/2014/main" xmlns="" id="{FEA28E6D-F346-5BE1-1FD3-3935BE9EF300}"/>
                </a:ext>
              </a:extLst>
            </p:cNvPr>
            <p:cNvSpPr/>
            <p:nvPr/>
          </p:nvSpPr>
          <p:spPr>
            <a:xfrm>
              <a:off x="3541475" y="299625"/>
              <a:ext cx="224200" cy="217000"/>
            </a:xfrm>
            <a:custGeom>
              <a:avLst/>
              <a:gdLst/>
              <a:ahLst/>
              <a:cxnLst/>
              <a:rect l="l" t="t" r="r" b="b"/>
              <a:pathLst>
                <a:path w="8968" h="8680" extrusionOk="0">
                  <a:moveTo>
                    <a:pt x="6349" y="1"/>
                  </a:moveTo>
                  <a:lnTo>
                    <a:pt x="5639" y="1066"/>
                  </a:lnTo>
                  <a:cubicBezTo>
                    <a:pt x="5520" y="1243"/>
                    <a:pt x="5404" y="1424"/>
                    <a:pt x="5282" y="1598"/>
                  </a:cubicBezTo>
                  <a:lnTo>
                    <a:pt x="4905" y="2106"/>
                  </a:lnTo>
                  <a:lnTo>
                    <a:pt x="4155" y="3125"/>
                  </a:lnTo>
                  <a:lnTo>
                    <a:pt x="3967" y="3380"/>
                  </a:lnTo>
                  <a:lnTo>
                    <a:pt x="3769" y="3622"/>
                  </a:lnTo>
                  <a:lnTo>
                    <a:pt x="3370" y="4104"/>
                  </a:lnTo>
                  <a:lnTo>
                    <a:pt x="2576" y="5069"/>
                  </a:lnTo>
                  <a:lnTo>
                    <a:pt x="1737" y="5974"/>
                  </a:lnTo>
                  <a:cubicBezTo>
                    <a:pt x="1194" y="6599"/>
                    <a:pt x="583" y="7130"/>
                    <a:pt x="0" y="7698"/>
                  </a:cubicBezTo>
                  <a:cubicBezTo>
                    <a:pt x="1393" y="8022"/>
                    <a:pt x="2892" y="8311"/>
                    <a:pt x="4372" y="8449"/>
                  </a:cubicBezTo>
                  <a:cubicBezTo>
                    <a:pt x="5120" y="8527"/>
                    <a:pt x="5883" y="8589"/>
                    <a:pt x="6661" y="8634"/>
                  </a:cubicBezTo>
                  <a:cubicBezTo>
                    <a:pt x="7420" y="8666"/>
                    <a:pt x="8187" y="8680"/>
                    <a:pt x="8968" y="8680"/>
                  </a:cubicBezTo>
                  <a:cubicBezTo>
                    <a:pt x="8680" y="7164"/>
                    <a:pt x="8270" y="5665"/>
                    <a:pt x="7835" y="4225"/>
                  </a:cubicBezTo>
                  <a:lnTo>
                    <a:pt x="7502" y="3155"/>
                  </a:lnTo>
                  <a:cubicBezTo>
                    <a:pt x="7383" y="2800"/>
                    <a:pt x="7256" y="2441"/>
                    <a:pt x="7130" y="2087"/>
                  </a:cubicBezTo>
                  <a:cubicBezTo>
                    <a:pt x="6878" y="1380"/>
                    <a:pt x="6617" y="684"/>
                    <a:pt x="6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32;p36">
              <a:extLst>
                <a:ext uri="{FF2B5EF4-FFF2-40B4-BE49-F238E27FC236}">
                  <a16:creationId xmlns:a16="http://schemas.microsoft.com/office/drawing/2014/main" xmlns="" id="{AD07F66A-4BA7-1616-3E1C-EB55AD33D288}"/>
                </a:ext>
              </a:extLst>
            </p:cNvPr>
            <p:cNvSpPr/>
            <p:nvPr/>
          </p:nvSpPr>
          <p:spPr>
            <a:xfrm>
              <a:off x="3248150" y="555425"/>
              <a:ext cx="221825" cy="222200"/>
            </a:xfrm>
            <a:custGeom>
              <a:avLst/>
              <a:gdLst/>
              <a:ahLst/>
              <a:cxnLst/>
              <a:rect l="l" t="t" r="r" b="b"/>
              <a:pathLst>
                <a:path w="8873" h="8888" extrusionOk="0">
                  <a:moveTo>
                    <a:pt x="8873" y="0"/>
                  </a:moveTo>
                  <a:lnTo>
                    <a:pt x="8873" y="0"/>
                  </a:lnTo>
                  <a:cubicBezTo>
                    <a:pt x="8188" y="405"/>
                    <a:pt x="7527" y="850"/>
                    <a:pt x="6805" y="1185"/>
                  </a:cubicBezTo>
                  <a:cubicBezTo>
                    <a:pt x="6448" y="1361"/>
                    <a:pt x="6102" y="1557"/>
                    <a:pt x="5738" y="1719"/>
                  </a:cubicBezTo>
                  <a:lnTo>
                    <a:pt x="4633" y="2180"/>
                  </a:lnTo>
                  <a:lnTo>
                    <a:pt x="4080" y="2412"/>
                  </a:lnTo>
                  <a:lnTo>
                    <a:pt x="3508" y="2603"/>
                  </a:lnTo>
                  <a:lnTo>
                    <a:pt x="2364" y="2989"/>
                  </a:lnTo>
                  <a:cubicBezTo>
                    <a:pt x="1978" y="3109"/>
                    <a:pt x="1579" y="3197"/>
                    <a:pt x="1187" y="3303"/>
                  </a:cubicBezTo>
                  <a:lnTo>
                    <a:pt x="597" y="3458"/>
                  </a:lnTo>
                  <a:cubicBezTo>
                    <a:pt x="401" y="3511"/>
                    <a:pt x="204" y="3563"/>
                    <a:pt x="0" y="3595"/>
                  </a:cubicBezTo>
                  <a:cubicBezTo>
                    <a:pt x="268" y="3858"/>
                    <a:pt x="534" y="4099"/>
                    <a:pt x="806" y="4337"/>
                  </a:cubicBezTo>
                  <a:cubicBezTo>
                    <a:pt x="1076" y="4575"/>
                    <a:pt x="1355" y="4816"/>
                    <a:pt x="1639" y="5053"/>
                  </a:cubicBezTo>
                  <a:cubicBezTo>
                    <a:pt x="2206" y="5523"/>
                    <a:pt x="2801" y="6007"/>
                    <a:pt x="3410" y="6448"/>
                  </a:cubicBezTo>
                  <a:cubicBezTo>
                    <a:pt x="4016" y="6880"/>
                    <a:pt x="4647" y="7304"/>
                    <a:pt x="5303" y="7718"/>
                  </a:cubicBezTo>
                  <a:cubicBezTo>
                    <a:pt x="5631" y="7926"/>
                    <a:pt x="5965" y="8131"/>
                    <a:pt x="6306" y="8334"/>
                  </a:cubicBezTo>
                  <a:cubicBezTo>
                    <a:pt x="6643" y="8524"/>
                    <a:pt x="6983" y="8706"/>
                    <a:pt x="7331" y="8888"/>
                  </a:cubicBezTo>
                  <a:cubicBezTo>
                    <a:pt x="7577" y="8131"/>
                    <a:pt x="7798" y="7386"/>
                    <a:pt x="7992" y="6650"/>
                  </a:cubicBezTo>
                  <a:cubicBezTo>
                    <a:pt x="8181" y="5905"/>
                    <a:pt x="8330" y="5134"/>
                    <a:pt x="8461" y="4397"/>
                  </a:cubicBezTo>
                  <a:cubicBezTo>
                    <a:pt x="8734" y="2940"/>
                    <a:pt x="8840" y="1419"/>
                    <a:pt x="8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33;p36">
              <a:extLst>
                <a:ext uri="{FF2B5EF4-FFF2-40B4-BE49-F238E27FC236}">
                  <a16:creationId xmlns:a16="http://schemas.microsoft.com/office/drawing/2014/main" xmlns="" id="{9DCEB0E3-F7C5-CD78-10A5-68B7DD760006}"/>
                </a:ext>
              </a:extLst>
            </p:cNvPr>
            <p:cNvSpPr/>
            <p:nvPr/>
          </p:nvSpPr>
          <p:spPr>
            <a:xfrm>
              <a:off x="2877100" y="661750"/>
              <a:ext cx="256450" cy="187050"/>
            </a:xfrm>
            <a:custGeom>
              <a:avLst/>
              <a:gdLst/>
              <a:ahLst/>
              <a:cxnLst/>
              <a:rect l="l" t="t" r="r" b="b"/>
              <a:pathLst>
                <a:path w="10258" h="7482" extrusionOk="0">
                  <a:moveTo>
                    <a:pt x="0" y="1"/>
                  </a:moveTo>
                  <a:lnTo>
                    <a:pt x="0" y="1"/>
                  </a:lnTo>
                  <a:cubicBezTo>
                    <a:pt x="720" y="1302"/>
                    <a:pt x="1529" y="2539"/>
                    <a:pt x="2381" y="3793"/>
                  </a:cubicBezTo>
                  <a:cubicBezTo>
                    <a:pt x="3235" y="5061"/>
                    <a:pt x="4139" y="6255"/>
                    <a:pt x="5081" y="7481"/>
                  </a:cubicBezTo>
                  <a:lnTo>
                    <a:pt x="5796" y="6590"/>
                  </a:lnTo>
                  <a:lnTo>
                    <a:pt x="6503" y="5673"/>
                  </a:lnTo>
                  <a:cubicBezTo>
                    <a:pt x="6966" y="5060"/>
                    <a:pt x="7416" y="4447"/>
                    <a:pt x="7850" y="3834"/>
                  </a:cubicBezTo>
                  <a:lnTo>
                    <a:pt x="8491" y="2916"/>
                  </a:lnTo>
                  <a:cubicBezTo>
                    <a:pt x="8700" y="2603"/>
                    <a:pt x="8905" y="2282"/>
                    <a:pt x="9106" y="1966"/>
                  </a:cubicBezTo>
                  <a:cubicBezTo>
                    <a:pt x="9507" y="1333"/>
                    <a:pt x="9890" y="700"/>
                    <a:pt x="10258" y="70"/>
                  </a:cubicBezTo>
                  <a:lnTo>
                    <a:pt x="10258" y="70"/>
                  </a:lnTo>
                  <a:cubicBezTo>
                    <a:pt x="8771" y="199"/>
                    <a:pt x="7273" y="256"/>
                    <a:pt x="5745" y="256"/>
                  </a:cubicBezTo>
                  <a:cubicBezTo>
                    <a:pt x="5548" y="256"/>
                    <a:pt x="5349" y="255"/>
                    <a:pt x="5151" y="253"/>
                  </a:cubicBezTo>
                  <a:cubicBezTo>
                    <a:pt x="4283" y="232"/>
                    <a:pt x="3402" y="245"/>
                    <a:pt x="2551" y="182"/>
                  </a:cubicBezTo>
                  <a:cubicBezTo>
                    <a:pt x="1695" y="135"/>
                    <a:pt x="832" y="10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34;p36">
              <a:extLst>
                <a:ext uri="{FF2B5EF4-FFF2-40B4-BE49-F238E27FC236}">
                  <a16:creationId xmlns:a16="http://schemas.microsoft.com/office/drawing/2014/main" xmlns="" id="{A36BBC30-3629-843B-1C72-C898C1FEC237}"/>
                </a:ext>
              </a:extLst>
            </p:cNvPr>
            <p:cNvSpPr/>
            <p:nvPr/>
          </p:nvSpPr>
          <p:spPr>
            <a:xfrm>
              <a:off x="2545650" y="549950"/>
              <a:ext cx="217150" cy="223650"/>
            </a:xfrm>
            <a:custGeom>
              <a:avLst/>
              <a:gdLst/>
              <a:ahLst/>
              <a:cxnLst/>
              <a:rect l="l" t="t" r="r" b="b"/>
              <a:pathLst>
                <a:path w="8686" h="8946" extrusionOk="0">
                  <a:moveTo>
                    <a:pt x="16" y="0"/>
                  </a:moveTo>
                  <a:cubicBezTo>
                    <a:pt x="1" y="715"/>
                    <a:pt x="9" y="1447"/>
                    <a:pt x="40" y="2196"/>
                  </a:cubicBezTo>
                  <a:cubicBezTo>
                    <a:pt x="74" y="2941"/>
                    <a:pt x="161" y="3656"/>
                    <a:pt x="260" y="4411"/>
                  </a:cubicBezTo>
                  <a:cubicBezTo>
                    <a:pt x="447" y="5937"/>
                    <a:pt x="805" y="7404"/>
                    <a:pt x="1263" y="8946"/>
                  </a:cubicBezTo>
                  <a:lnTo>
                    <a:pt x="1789" y="8691"/>
                  </a:lnTo>
                  <a:lnTo>
                    <a:pt x="2314" y="8405"/>
                  </a:lnTo>
                  <a:cubicBezTo>
                    <a:pt x="2660" y="8214"/>
                    <a:pt x="3000" y="8019"/>
                    <a:pt x="3332" y="7822"/>
                  </a:cubicBezTo>
                  <a:cubicBezTo>
                    <a:pt x="3666" y="7624"/>
                    <a:pt x="3991" y="7423"/>
                    <a:pt x="4309" y="7222"/>
                  </a:cubicBezTo>
                  <a:cubicBezTo>
                    <a:pt x="4629" y="7020"/>
                    <a:pt x="4939" y="6816"/>
                    <a:pt x="5251" y="6586"/>
                  </a:cubicBezTo>
                  <a:cubicBezTo>
                    <a:pt x="6499" y="5683"/>
                    <a:pt x="7614" y="4796"/>
                    <a:pt x="8685" y="3765"/>
                  </a:cubicBezTo>
                  <a:cubicBezTo>
                    <a:pt x="7878" y="3620"/>
                    <a:pt x="7129" y="3354"/>
                    <a:pt x="6354" y="3144"/>
                  </a:cubicBezTo>
                  <a:cubicBezTo>
                    <a:pt x="6159" y="3095"/>
                    <a:pt x="5975" y="3023"/>
                    <a:pt x="5791" y="2952"/>
                  </a:cubicBezTo>
                  <a:lnTo>
                    <a:pt x="5235" y="2744"/>
                  </a:lnTo>
                  <a:lnTo>
                    <a:pt x="4679" y="2538"/>
                  </a:lnTo>
                  <a:lnTo>
                    <a:pt x="4400" y="2436"/>
                  </a:lnTo>
                  <a:lnTo>
                    <a:pt x="4133" y="2311"/>
                  </a:lnTo>
                  <a:cubicBezTo>
                    <a:pt x="3425" y="1973"/>
                    <a:pt x="2696" y="1673"/>
                    <a:pt x="2026" y="1257"/>
                  </a:cubicBezTo>
                  <a:cubicBezTo>
                    <a:pt x="1685" y="1057"/>
                    <a:pt x="1332" y="885"/>
                    <a:pt x="1002" y="666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35;p36">
              <a:extLst>
                <a:ext uri="{FF2B5EF4-FFF2-40B4-BE49-F238E27FC236}">
                  <a16:creationId xmlns:a16="http://schemas.microsoft.com/office/drawing/2014/main" xmlns="" id="{1B0E1B1C-F6F4-9424-259C-48C2F70BC559}"/>
                </a:ext>
              </a:extLst>
            </p:cNvPr>
            <p:cNvSpPr/>
            <p:nvPr/>
          </p:nvSpPr>
          <p:spPr>
            <a:xfrm>
              <a:off x="2240325" y="282550"/>
              <a:ext cx="224750" cy="218350"/>
            </a:xfrm>
            <a:custGeom>
              <a:avLst/>
              <a:gdLst/>
              <a:ahLst/>
              <a:cxnLst/>
              <a:rect l="l" t="t" r="r" b="b"/>
              <a:pathLst>
                <a:path w="8990" h="8734" extrusionOk="0">
                  <a:moveTo>
                    <a:pt x="2456" y="1"/>
                  </a:moveTo>
                  <a:cubicBezTo>
                    <a:pt x="1981" y="1396"/>
                    <a:pt x="1530" y="2824"/>
                    <a:pt x="1103" y="4287"/>
                  </a:cubicBezTo>
                  <a:cubicBezTo>
                    <a:pt x="691" y="5737"/>
                    <a:pt x="336" y="7209"/>
                    <a:pt x="1" y="8733"/>
                  </a:cubicBezTo>
                  <a:cubicBezTo>
                    <a:pt x="1548" y="8718"/>
                    <a:pt x="3098" y="8630"/>
                    <a:pt x="4581" y="8507"/>
                  </a:cubicBezTo>
                  <a:cubicBezTo>
                    <a:pt x="6094" y="8358"/>
                    <a:pt x="7572" y="8139"/>
                    <a:pt x="8989" y="7860"/>
                  </a:cubicBezTo>
                  <a:cubicBezTo>
                    <a:pt x="8407" y="7270"/>
                    <a:pt x="7823" y="6677"/>
                    <a:pt x="7249" y="6068"/>
                  </a:cubicBezTo>
                  <a:cubicBezTo>
                    <a:pt x="6697" y="5424"/>
                    <a:pt x="6129" y="4803"/>
                    <a:pt x="5587" y="4142"/>
                  </a:cubicBezTo>
                  <a:cubicBezTo>
                    <a:pt x="5056" y="3464"/>
                    <a:pt x="4514" y="2802"/>
                    <a:pt x="3992" y="2112"/>
                  </a:cubicBezTo>
                  <a:lnTo>
                    <a:pt x="2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36;p36">
              <a:extLst>
                <a:ext uri="{FF2B5EF4-FFF2-40B4-BE49-F238E27FC236}">
                  <a16:creationId xmlns:a16="http://schemas.microsoft.com/office/drawing/2014/main" xmlns="" id="{E0F0547E-4021-A40E-6273-A4AD64A769DF}"/>
                </a:ext>
              </a:extLst>
            </p:cNvPr>
            <p:cNvSpPr/>
            <p:nvPr/>
          </p:nvSpPr>
          <p:spPr>
            <a:xfrm>
              <a:off x="2274075" y="239850"/>
              <a:ext cx="1468075" cy="426700"/>
            </a:xfrm>
            <a:custGeom>
              <a:avLst/>
              <a:gdLst/>
              <a:ahLst/>
              <a:cxnLst/>
              <a:rect l="l" t="t" r="r" b="b"/>
              <a:pathLst>
                <a:path w="58723" h="17068" fill="none" extrusionOk="0">
                  <a:moveTo>
                    <a:pt x="58722" y="1"/>
                  </a:moveTo>
                  <a:cubicBezTo>
                    <a:pt x="51259" y="11746"/>
                    <a:pt x="44753" y="17067"/>
                    <a:pt x="30001" y="17067"/>
                  </a:cubicBezTo>
                  <a:cubicBezTo>
                    <a:pt x="15250" y="17067"/>
                    <a:pt x="9420" y="13458"/>
                    <a:pt x="1" y="1"/>
                  </a:cubicBezTo>
                </a:path>
              </a:pathLst>
            </a:custGeom>
            <a:noFill/>
            <a:ln w="6125" cap="flat" cmpd="sng">
              <a:solidFill>
                <a:schemeClr val="accent4"/>
              </a:solidFill>
              <a:prstDash val="solid"/>
              <a:miter lim="11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2492;p64">
            <a:extLst>
              <a:ext uri="{FF2B5EF4-FFF2-40B4-BE49-F238E27FC236}">
                <a16:creationId xmlns:a16="http://schemas.microsoft.com/office/drawing/2014/main" xmlns="" id="{19D66914-E6DB-955D-2BFC-86353BA16A06}"/>
              </a:ext>
            </a:extLst>
          </p:cNvPr>
          <p:cNvGrpSpPr/>
          <p:nvPr/>
        </p:nvGrpSpPr>
        <p:grpSpPr>
          <a:xfrm>
            <a:off x="91440" y="4270925"/>
            <a:ext cx="709275" cy="815425"/>
            <a:chOff x="2564825" y="2042200"/>
            <a:chExt cx="709275" cy="815425"/>
          </a:xfrm>
        </p:grpSpPr>
        <p:sp>
          <p:nvSpPr>
            <p:cNvPr id="15" name="Google Shape;2493;p64">
              <a:extLst>
                <a:ext uri="{FF2B5EF4-FFF2-40B4-BE49-F238E27FC236}">
                  <a16:creationId xmlns:a16="http://schemas.microsoft.com/office/drawing/2014/main" xmlns="" id="{2C73E0C1-73C1-3CA1-4B12-10518D0391D9}"/>
                </a:ext>
              </a:extLst>
            </p:cNvPr>
            <p:cNvSpPr/>
            <p:nvPr/>
          </p:nvSpPr>
          <p:spPr>
            <a:xfrm>
              <a:off x="2564825" y="2231525"/>
              <a:ext cx="663150" cy="626100"/>
            </a:xfrm>
            <a:custGeom>
              <a:avLst/>
              <a:gdLst/>
              <a:ahLst/>
              <a:cxnLst/>
              <a:rect l="l" t="t" r="r" b="b"/>
              <a:pathLst>
                <a:path w="26526" h="25044" extrusionOk="0">
                  <a:moveTo>
                    <a:pt x="15540" y="0"/>
                  </a:moveTo>
                  <a:lnTo>
                    <a:pt x="2906" y="2024"/>
                  </a:lnTo>
                  <a:lnTo>
                    <a:pt x="1" y="18907"/>
                  </a:lnTo>
                  <a:lnTo>
                    <a:pt x="10682" y="25043"/>
                  </a:lnTo>
                  <a:lnTo>
                    <a:pt x="22505" y="22679"/>
                  </a:lnTo>
                  <a:lnTo>
                    <a:pt x="26525" y="6372"/>
                  </a:lnTo>
                  <a:lnTo>
                    <a:pt x="155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94;p64">
              <a:extLst>
                <a:ext uri="{FF2B5EF4-FFF2-40B4-BE49-F238E27FC236}">
                  <a16:creationId xmlns:a16="http://schemas.microsoft.com/office/drawing/2014/main" xmlns="" id="{357FB13B-7C48-AD81-4A6F-456D90F1BC71}"/>
                </a:ext>
              </a:extLst>
            </p:cNvPr>
            <p:cNvSpPr/>
            <p:nvPr/>
          </p:nvSpPr>
          <p:spPr>
            <a:xfrm>
              <a:off x="2831875" y="2390325"/>
              <a:ext cx="396100" cy="467300"/>
            </a:xfrm>
            <a:custGeom>
              <a:avLst/>
              <a:gdLst/>
              <a:ahLst/>
              <a:cxnLst/>
              <a:rect l="l" t="t" r="r" b="b"/>
              <a:pathLst>
                <a:path w="15844" h="18692" extrusionOk="0">
                  <a:moveTo>
                    <a:pt x="15807" y="0"/>
                  </a:moveTo>
                  <a:lnTo>
                    <a:pt x="3411" y="1015"/>
                  </a:lnTo>
                  <a:lnTo>
                    <a:pt x="0" y="18691"/>
                  </a:lnTo>
                  <a:lnTo>
                    <a:pt x="11823" y="16327"/>
                  </a:lnTo>
                  <a:lnTo>
                    <a:pt x="15843" y="20"/>
                  </a:lnTo>
                  <a:lnTo>
                    <a:pt x="158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95;p64">
              <a:extLst>
                <a:ext uri="{FF2B5EF4-FFF2-40B4-BE49-F238E27FC236}">
                  <a16:creationId xmlns:a16="http://schemas.microsoft.com/office/drawing/2014/main" xmlns="" id="{553B7DC3-97EE-1D61-055D-1538ADF36EA1}"/>
                </a:ext>
              </a:extLst>
            </p:cNvPr>
            <p:cNvSpPr/>
            <p:nvPr/>
          </p:nvSpPr>
          <p:spPr>
            <a:xfrm>
              <a:off x="2607100" y="2203125"/>
              <a:ext cx="667000" cy="270275"/>
            </a:xfrm>
            <a:custGeom>
              <a:avLst/>
              <a:gdLst/>
              <a:ahLst/>
              <a:cxnLst/>
              <a:rect l="l" t="t" r="r" b="b"/>
              <a:pathLst>
                <a:path w="26680" h="10811" extrusionOk="0">
                  <a:moveTo>
                    <a:pt x="13719" y="1"/>
                  </a:moveTo>
                  <a:lnTo>
                    <a:pt x="597" y="2029"/>
                  </a:lnTo>
                  <a:lnTo>
                    <a:pt x="0" y="5069"/>
                  </a:lnTo>
                  <a:lnTo>
                    <a:pt x="11598" y="10810"/>
                  </a:lnTo>
                  <a:lnTo>
                    <a:pt x="25709" y="10114"/>
                  </a:lnTo>
                  <a:lnTo>
                    <a:pt x="26680" y="6758"/>
                  </a:lnTo>
                  <a:lnTo>
                    <a:pt x="137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96;p64">
              <a:extLst>
                <a:ext uri="{FF2B5EF4-FFF2-40B4-BE49-F238E27FC236}">
                  <a16:creationId xmlns:a16="http://schemas.microsoft.com/office/drawing/2014/main" xmlns="" id="{691E4FC2-71E2-DB15-A4FA-3C701E9E392F}"/>
                </a:ext>
              </a:extLst>
            </p:cNvPr>
            <p:cNvSpPr/>
            <p:nvPr/>
          </p:nvSpPr>
          <p:spPr>
            <a:xfrm>
              <a:off x="2607100" y="2253825"/>
              <a:ext cx="667000" cy="219575"/>
            </a:xfrm>
            <a:custGeom>
              <a:avLst/>
              <a:gdLst/>
              <a:ahLst/>
              <a:cxnLst/>
              <a:rect l="l" t="t" r="r" b="b"/>
              <a:pathLst>
                <a:path w="26680" h="8783" extrusionOk="0">
                  <a:moveTo>
                    <a:pt x="597" y="1"/>
                  </a:moveTo>
                  <a:lnTo>
                    <a:pt x="0" y="3041"/>
                  </a:lnTo>
                  <a:lnTo>
                    <a:pt x="11598" y="8782"/>
                  </a:lnTo>
                  <a:lnTo>
                    <a:pt x="25709" y="8086"/>
                  </a:lnTo>
                  <a:lnTo>
                    <a:pt x="26680" y="4729"/>
                  </a:lnTo>
                  <a:lnTo>
                    <a:pt x="26680" y="4729"/>
                  </a:lnTo>
                  <a:lnTo>
                    <a:pt x="12613" y="5599"/>
                  </a:lnTo>
                  <a:cubicBezTo>
                    <a:pt x="12613" y="5599"/>
                    <a:pt x="553" y="226"/>
                    <a:pt x="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97;p64">
              <a:extLst>
                <a:ext uri="{FF2B5EF4-FFF2-40B4-BE49-F238E27FC236}">
                  <a16:creationId xmlns:a16="http://schemas.microsoft.com/office/drawing/2014/main" xmlns="" id="{18A52995-962F-A25A-87E0-38C0D738F2CC}"/>
                </a:ext>
              </a:extLst>
            </p:cNvPr>
            <p:cNvSpPr/>
            <p:nvPr/>
          </p:nvSpPr>
          <p:spPr>
            <a:xfrm>
              <a:off x="2645450" y="2214425"/>
              <a:ext cx="498400" cy="613750"/>
            </a:xfrm>
            <a:custGeom>
              <a:avLst/>
              <a:gdLst/>
              <a:ahLst/>
              <a:cxnLst/>
              <a:rect l="l" t="t" r="r" b="b"/>
              <a:pathLst>
                <a:path w="19936" h="24550" extrusionOk="0">
                  <a:moveTo>
                    <a:pt x="9264" y="1"/>
                  </a:moveTo>
                  <a:lnTo>
                    <a:pt x="6631" y="408"/>
                  </a:lnTo>
                  <a:lnTo>
                    <a:pt x="9679" y="2357"/>
                  </a:lnTo>
                  <a:lnTo>
                    <a:pt x="3317" y="3665"/>
                  </a:lnTo>
                  <a:lnTo>
                    <a:pt x="0" y="21443"/>
                  </a:lnTo>
                  <a:lnTo>
                    <a:pt x="2868" y="23090"/>
                  </a:lnTo>
                  <a:lnTo>
                    <a:pt x="6682" y="5200"/>
                  </a:lnTo>
                  <a:lnTo>
                    <a:pt x="12366" y="4074"/>
                  </a:lnTo>
                  <a:lnTo>
                    <a:pt x="16676" y="6830"/>
                  </a:lnTo>
                  <a:lnTo>
                    <a:pt x="13348" y="24550"/>
                  </a:lnTo>
                  <a:lnTo>
                    <a:pt x="16078" y="24004"/>
                  </a:lnTo>
                  <a:lnTo>
                    <a:pt x="19935" y="6628"/>
                  </a:lnTo>
                  <a:lnTo>
                    <a:pt x="14988" y="3555"/>
                  </a:lnTo>
                  <a:lnTo>
                    <a:pt x="18526" y="2855"/>
                  </a:lnTo>
                  <a:lnTo>
                    <a:pt x="15339" y="1192"/>
                  </a:lnTo>
                  <a:lnTo>
                    <a:pt x="12217" y="1835"/>
                  </a:lnTo>
                  <a:lnTo>
                    <a:pt x="926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98;p64">
              <a:extLst>
                <a:ext uri="{FF2B5EF4-FFF2-40B4-BE49-F238E27FC236}">
                  <a16:creationId xmlns:a16="http://schemas.microsoft.com/office/drawing/2014/main" xmlns="" id="{03AC10C0-BA7A-E7B0-7A5B-D66CD3DF79C8}"/>
                </a:ext>
              </a:extLst>
            </p:cNvPr>
            <p:cNvSpPr/>
            <p:nvPr/>
          </p:nvSpPr>
          <p:spPr>
            <a:xfrm>
              <a:off x="2645450" y="2306025"/>
              <a:ext cx="167075" cy="485675"/>
            </a:xfrm>
            <a:custGeom>
              <a:avLst/>
              <a:gdLst/>
              <a:ahLst/>
              <a:cxnLst/>
              <a:rect l="l" t="t" r="r" b="b"/>
              <a:pathLst>
                <a:path w="6683" h="19427" extrusionOk="0">
                  <a:moveTo>
                    <a:pt x="3317" y="1"/>
                  </a:moveTo>
                  <a:lnTo>
                    <a:pt x="0" y="17779"/>
                  </a:lnTo>
                  <a:lnTo>
                    <a:pt x="2868" y="19426"/>
                  </a:lnTo>
                  <a:lnTo>
                    <a:pt x="6682" y="1536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99;p64">
              <a:extLst>
                <a:ext uri="{FF2B5EF4-FFF2-40B4-BE49-F238E27FC236}">
                  <a16:creationId xmlns:a16="http://schemas.microsoft.com/office/drawing/2014/main" xmlns="" id="{11C1CFEA-FA96-53E2-C07B-4248902994D1}"/>
                </a:ext>
              </a:extLst>
            </p:cNvPr>
            <p:cNvSpPr/>
            <p:nvPr/>
          </p:nvSpPr>
          <p:spPr>
            <a:xfrm>
              <a:off x="2788850" y="2042200"/>
              <a:ext cx="353775" cy="253125"/>
            </a:xfrm>
            <a:custGeom>
              <a:avLst/>
              <a:gdLst/>
              <a:ahLst/>
              <a:cxnLst/>
              <a:rect l="l" t="t" r="r" b="b"/>
              <a:pathLst>
                <a:path w="14151" h="10125" extrusionOk="0">
                  <a:moveTo>
                    <a:pt x="3827" y="1772"/>
                  </a:moveTo>
                  <a:cubicBezTo>
                    <a:pt x="3882" y="1772"/>
                    <a:pt x="3929" y="1782"/>
                    <a:pt x="3970" y="1802"/>
                  </a:cubicBezTo>
                  <a:cubicBezTo>
                    <a:pt x="3990" y="1812"/>
                    <a:pt x="4010" y="1824"/>
                    <a:pt x="4028" y="1837"/>
                  </a:cubicBezTo>
                  <a:cubicBezTo>
                    <a:pt x="4671" y="2273"/>
                    <a:pt x="5246" y="4609"/>
                    <a:pt x="5265" y="7750"/>
                  </a:cubicBezTo>
                  <a:cubicBezTo>
                    <a:pt x="3865" y="6883"/>
                    <a:pt x="2035" y="5469"/>
                    <a:pt x="1866" y="4124"/>
                  </a:cubicBezTo>
                  <a:lnTo>
                    <a:pt x="1865" y="4124"/>
                  </a:lnTo>
                  <a:cubicBezTo>
                    <a:pt x="1836" y="3894"/>
                    <a:pt x="1748" y="3197"/>
                    <a:pt x="2824" y="2298"/>
                  </a:cubicBezTo>
                  <a:cubicBezTo>
                    <a:pt x="3232" y="1958"/>
                    <a:pt x="3591" y="1772"/>
                    <a:pt x="3827" y="1772"/>
                  </a:cubicBezTo>
                  <a:close/>
                  <a:moveTo>
                    <a:pt x="10762" y="3005"/>
                  </a:moveTo>
                  <a:cubicBezTo>
                    <a:pt x="11001" y="3005"/>
                    <a:pt x="11324" y="3325"/>
                    <a:pt x="11637" y="3868"/>
                  </a:cubicBezTo>
                  <a:cubicBezTo>
                    <a:pt x="12339" y="5082"/>
                    <a:pt x="12015" y="5707"/>
                    <a:pt x="11908" y="5912"/>
                  </a:cubicBezTo>
                  <a:cubicBezTo>
                    <a:pt x="11285" y="7116"/>
                    <a:pt x="9079" y="7812"/>
                    <a:pt x="7465" y="8143"/>
                  </a:cubicBezTo>
                  <a:cubicBezTo>
                    <a:pt x="8568" y="5200"/>
                    <a:pt x="9914" y="3206"/>
                    <a:pt x="10667" y="3019"/>
                  </a:cubicBezTo>
                  <a:cubicBezTo>
                    <a:pt x="10689" y="3013"/>
                    <a:pt x="10711" y="3009"/>
                    <a:pt x="10733" y="3007"/>
                  </a:cubicBezTo>
                  <a:cubicBezTo>
                    <a:pt x="10743" y="3006"/>
                    <a:pt x="10752" y="3005"/>
                    <a:pt x="10762" y="3005"/>
                  </a:cubicBezTo>
                  <a:close/>
                  <a:moveTo>
                    <a:pt x="3835" y="0"/>
                  </a:moveTo>
                  <a:cubicBezTo>
                    <a:pt x="3260" y="0"/>
                    <a:pt x="2540" y="230"/>
                    <a:pt x="1690" y="940"/>
                  </a:cubicBezTo>
                  <a:cubicBezTo>
                    <a:pt x="187" y="2194"/>
                    <a:pt x="1" y="3484"/>
                    <a:pt x="109" y="4345"/>
                  </a:cubicBezTo>
                  <a:cubicBezTo>
                    <a:pt x="343" y="6208"/>
                    <a:pt x="2133" y="7792"/>
                    <a:pt x="3641" y="8817"/>
                  </a:cubicBezTo>
                  <a:cubicBezTo>
                    <a:pt x="4645" y="9499"/>
                    <a:pt x="5525" y="9932"/>
                    <a:pt x="5739" y="10034"/>
                  </a:cubicBezTo>
                  <a:cubicBezTo>
                    <a:pt x="5762" y="10044"/>
                    <a:pt x="5785" y="10049"/>
                    <a:pt x="5808" y="10057"/>
                  </a:cubicBezTo>
                  <a:lnTo>
                    <a:pt x="5809" y="10057"/>
                  </a:lnTo>
                  <a:cubicBezTo>
                    <a:pt x="5864" y="10078"/>
                    <a:pt x="5921" y="10094"/>
                    <a:pt x="5980" y="10105"/>
                  </a:cubicBezTo>
                  <a:cubicBezTo>
                    <a:pt x="6041" y="10119"/>
                    <a:pt x="6103" y="10125"/>
                    <a:pt x="6166" y="10125"/>
                  </a:cubicBezTo>
                  <a:cubicBezTo>
                    <a:pt x="6189" y="10125"/>
                    <a:pt x="6212" y="10124"/>
                    <a:pt x="6235" y="10122"/>
                  </a:cubicBezTo>
                  <a:cubicBezTo>
                    <a:pt x="6470" y="10100"/>
                    <a:pt x="7446" y="9997"/>
                    <a:pt x="8623" y="9703"/>
                  </a:cubicBezTo>
                  <a:cubicBezTo>
                    <a:pt x="10393" y="9262"/>
                    <a:pt x="12618" y="8393"/>
                    <a:pt x="13481" y="6726"/>
                  </a:cubicBezTo>
                  <a:cubicBezTo>
                    <a:pt x="13880" y="5955"/>
                    <a:pt x="14150" y="4681"/>
                    <a:pt x="13172" y="2985"/>
                  </a:cubicBezTo>
                  <a:cubicBezTo>
                    <a:pt x="12360" y="1572"/>
                    <a:pt x="11452" y="1234"/>
                    <a:pt x="10768" y="1234"/>
                  </a:cubicBezTo>
                  <a:cubicBezTo>
                    <a:pt x="10690" y="1234"/>
                    <a:pt x="10614" y="1239"/>
                    <a:pt x="10542" y="1247"/>
                  </a:cubicBezTo>
                  <a:cubicBezTo>
                    <a:pt x="9287" y="1387"/>
                    <a:pt x="8084" y="2646"/>
                    <a:pt x="6874" y="5092"/>
                  </a:cubicBezTo>
                  <a:cubicBezTo>
                    <a:pt x="6582" y="2377"/>
                    <a:pt x="5889" y="780"/>
                    <a:pt x="4758" y="216"/>
                  </a:cubicBezTo>
                  <a:cubicBezTo>
                    <a:pt x="4512" y="94"/>
                    <a:pt x="4203" y="0"/>
                    <a:pt x="38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389C898A-46D2-A39D-6622-51E233D79D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590" y="159466"/>
            <a:ext cx="3435161" cy="43512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80FCDF44-8203-5E7E-51CC-ECAD82C8B98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98"/>
          <a:stretch/>
        </p:blipFill>
        <p:spPr>
          <a:xfrm>
            <a:off x="415451" y="860276"/>
            <a:ext cx="4117751" cy="196240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0671875A-EB55-A210-A3AF-8C751F4D7F5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84"/>
          <a:stretch/>
        </p:blipFill>
        <p:spPr>
          <a:xfrm>
            <a:off x="4572000" y="2376331"/>
            <a:ext cx="4350165" cy="1962401"/>
          </a:xfrm>
          <a:prstGeom prst="rect">
            <a:avLst/>
          </a:prstGeom>
        </p:spPr>
      </p:pic>
      <p:pic>
        <p:nvPicPr>
          <p:cNvPr id="28" name="smart 4 sb cd 2 (52)">
            <a:hlinkClick r:id="" action="ppaction://media"/>
            <a:extLst>
              <a:ext uri="{FF2B5EF4-FFF2-40B4-BE49-F238E27FC236}">
                <a16:creationId xmlns:a16="http://schemas.microsoft.com/office/drawing/2014/main" xmlns="" id="{18994CC3-80DE-90A2-BD4B-FBCF9D2F33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89751" y="200799"/>
            <a:ext cx="435224" cy="4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6347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363B311-0455-2461-A85E-877A835FA9C2}"/>
              </a:ext>
            </a:extLst>
          </p:cNvPr>
          <p:cNvSpPr/>
          <p:nvPr/>
        </p:nvSpPr>
        <p:spPr>
          <a:xfrm>
            <a:off x="91440" y="57150"/>
            <a:ext cx="8961120" cy="5029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oogle Shape;530;p36">
            <a:extLst>
              <a:ext uri="{FF2B5EF4-FFF2-40B4-BE49-F238E27FC236}">
                <a16:creationId xmlns:a16="http://schemas.microsoft.com/office/drawing/2014/main" xmlns="" id="{38338849-5E5F-C6BD-8705-3D4D478F0CD9}"/>
              </a:ext>
            </a:extLst>
          </p:cNvPr>
          <p:cNvGrpSpPr/>
          <p:nvPr/>
        </p:nvGrpSpPr>
        <p:grpSpPr>
          <a:xfrm rot="1067075">
            <a:off x="7039130" y="286405"/>
            <a:ext cx="2026566" cy="966432"/>
            <a:chOff x="2240325" y="239850"/>
            <a:chExt cx="1525350" cy="608950"/>
          </a:xfrm>
        </p:grpSpPr>
        <p:sp>
          <p:nvSpPr>
            <p:cNvPr id="8" name="Google Shape;531;p36">
              <a:extLst>
                <a:ext uri="{FF2B5EF4-FFF2-40B4-BE49-F238E27FC236}">
                  <a16:creationId xmlns:a16="http://schemas.microsoft.com/office/drawing/2014/main" xmlns="" id="{FEA28E6D-F346-5BE1-1FD3-3935BE9EF300}"/>
                </a:ext>
              </a:extLst>
            </p:cNvPr>
            <p:cNvSpPr/>
            <p:nvPr/>
          </p:nvSpPr>
          <p:spPr>
            <a:xfrm>
              <a:off x="3541475" y="299625"/>
              <a:ext cx="224200" cy="217000"/>
            </a:xfrm>
            <a:custGeom>
              <a:avLst/>
              <a:gdLst/>
              <a:ahLst/>
              <a:cxnLst/>
              <a:rect l="l" t="t" r="r" b="b"/>
              <a:pathLst>
                <a:path w="8968" h="8680" extrusionOk="0">
                  <a:moveTo>
                    <a:pt x="6349" y="1"/>
                  </a:moveTo>
                  <a:lnTo>
                    <a:pt x="5639" y="1066"/>
                  </a:lnTo>
                  <a:cubicBezTo>
                    <a:pt x="5520" y="1243"/>
                    <a:pt x="5404" y="1424"/>
                    <a:pt x="5282" y="1598"/>
                  </a:cubicBezTo>
                  <a:lnTo>
                    <a:pt x="4905" y="2106"/>
                  </a:lnTo>
                  <a:lnTo>
                    <a:pt x="4155" y="3125"/>
                  </a:lnTo>
                  <a:lnTo>
                    <a:pt x="3967" y="3380"/>
                  </a:lnTo>
                  <a:lnTo>
                    <a:pt x="3769" y="3622"/>
                  </a:lnTo>
                  <a:lnTo>
                    <a:pt x="3370" y="4104"/>
                  </a:lnTo>
                  <a:lnTo>
                    <a:pt x="2576" y="5069"/>
                  </a:lnTo>
                  <a:lnTo>
                    <a:pt x="1737" y="5974"/>
                  </a:lnTo>
                  <a:cubicBezTo>
                    <a:pt x="1194" y="6599"/>
                    <a:pt x="583" y="7130"/>
                    <a:pt x="0" y="7698"/>
                  </a:cubicBezTo>
                  <a:cubicBezTo>
                    <a:pt x="1393" y="8022"/>
                    <a:pt x="2892" y="8311"/>
                    <a:pt x="4372" y="8449"/>
                  </a:cubicBezTo>
                  <a:cubicBezTo>
                    <a:pt x="5120" y="8527"/>
                    <a:pt x="5883" y="8589"/>
                    <a:pt x="6661" y="8634"/>
                  </a:cubicBezTo>
                  <a:cubicBezTo>
                    <a:pt x="7420" y="8666"/>
                    <a:pt x="8187" y="8680"/>
                    <a:pt x="8968" y="8680"/>
                  </a:cubicBezTo>
                  <a:cubicBezTo>
                    <a:pt x="8680" y="7164"/>
                    <a:pt x="8270" y="5665"/>
                    <a:pt x="7835" y="4225"/>
                  </a:cubicBezTo>
                  <a:lnTo>
                    <a:pt x="7502" y="3155"/>
                  </a:lnTo>
                  <a:cubicBezTo>
                    <a:pt x="7383" y="2800"/>
                    <a:pt x="7256" y="2441"/>
                    <a:pt x="7130" y="2087"/>
                  </a:cubicBezTo>
                  <a:cubicBezTo>
                    <a:pt x="6878" y="1380"/>
                    <a:pt x="6617" y="684"/>
                    <a:pt x="6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32;p36">
              <a:extLst>
                <a:ext uri="{FF2B5EF4-FFF2-40B4-BE49-F238E27FC236}">
                  <a16:creationId xmlns:a16="http://schemas.microsoft.com/office/drawing/2014/main" xmlns="" id="{AD07F66A-4BA7-1616-3E1C-EB55AD33D288}"/>
                </a:ext>
              </a:extLst>
            </p:cNvPr>
            <p:cNvSpPr/>
            <p:nvPr/>
          </p:nvSpPr>
          <p:spPr>
            <a:xfrm>
              <a:off x="3248150" y="555425"/>
              <a:ext cx="221825" cy="222200"/>
            </a:xfrm>
            <a:custGeom>
              <a:avLst/>
              <a:gdLst/>
              <a:ahLst/>
              <a:cxnLst/>
              <a:rect l="l" t="t" r="r" b="b"/>
              <a:pathLst>
                <a:path w="8873" h="8888" extrusionOk="0">
                  <a:moveTo>
                    <a:pt x="8873" y="0"/>
                  </a:moveTo>
                  <a:lnTo>
                    <a:pt x="8873" y="0"/>
                  </a:lnTo>
                  <a:cubicBezTo>
                    <a:pt x="8188" y="405"/>
                    <a:pt x="7527" y="850"/>
                    <a:pt x="6805" y="1185"/>
                  </a:cubicBezTo>
                  <a:cubicBezTo>
                    <a:pt x="6448" y="1361"/>
                    <a:pt x="6102" y="1557"/>
                    <a:pt x="5738" y="1719"/>
                  </a:cubicBezTo>
                  <a:lnTo>
                    <a:pt x="4633" y="2180"/>
                  </a:lnTo>
                  <a:lnTo>
                    <a:pt x="4080" y="2412"/>
                  </a:lnTo>
                  <a:lnTo>
                    <a:pt x="3508" y="2603"/>
                  </a:lnTo>
                  <a:lnTo>
                    <a:pt x="2364" y="2989"/>
                  </a:lnTo>
                  <a:cubicBezTo>
                    <a:pt x="1978" y="3109"/>
                    <a:pt x="1579" y="3197"/>
                    <a:pt x="1187" y="3303"/>
                  </a:cubicBezTo>
                  <a:lnTo>
                    <a:pt x="597" y="3458"/>
                  </a:lnTo>
                  <a:cubicBezTo>
                    <a:pt x="401" y="3511"/>
                    <a:pt x="204" y="3563"/>
                    <a:pt x="0" y="3595"/>
                  </a:cubicBezTo>
                  <a:cubicBezTo>
                    <a:pt x="268" y="3858"/>
                    <a:pt x="534" y="4099"/>
                    <a:pt x="806" y="4337"/>
                  </a:cubicBezTo>
                  <a:cubicBezTo>
                    <a:pt x="1076" y="4575"/>
                    <a:pt x="1355" y="4816"/>
                    <a:pt x="1639" y="5053"/>
                  </a:cubicBezTo>
                  <a:cubicBezTo>
                    <a:pt x="2206" y="5523"/>
                    <a:pt x="2801" y="6007"/>
                    <a:pt x="3410" y="6448"/>
                  </a:cubicBezTo>
                  <a:cubicBezTo>
                    <a:pt x="4016" y="6880"/>
                    <a:pt x="4647" y="7304"/>
                    <a:pt x="5303" y="7718"/>
                  </a:cubicBezTo>
                  <a:cubicBezTo>
                    <a:pt x="5631" y="7926"/>
                    <a:pt x="5965" y="8131"/>
                    <a:pt x="6306" y="8334"/>
                  </a:cubicBezTo>
                  <a:cubicBezTo>
                    <a:pt x="6643" y="8524"/>
                    <a:pt x="6983" y="8706"/>
                    <a:pt x="7331" y="8888"/>
                  </a:cubicBezTo>
                  <a:cubicBezTo>
                    <a:pt x="7577" y="8131"/>
                    <a:pt x="7798" y="7386"/>
                    <a:pt x="7992" y="6650"/>
                  </a:cubicBezTo>
                  <a:cubicBezTo>
                    <a:pt x="8181" y="5905"/>
                    <a:pt x="8330" y="5134"/>
                    <a:pt x="8461" y="4397"/>
                  </a:cubicBezTo>
                  <a:cubicBezTo>
                    <a:pt x="8734" y="2940"/>
                    <a:pt x="8840" y="1419"/>
                    <a:pt x="8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33;p36">
              <a:extLst>
                <a:ext uri="{FF2B5EF4-FFF2-40B4-BE49-F238E27FC236}">
                  <a16:creationId xmlns:a16="http://schemas.microsoft.com/office/drawing/2014/main" xmlns="" id="{9DCEB0E3-F7C5-CD78-10A5-68B7DD760006}"/>
                </a:ext>
              </a:extLst>
            </p:cNvPr>
            <p:cNvSpPr/>
            <p:nvPr/>
          </p:nvSpPr>
          <p:spPr>
            <a:xfrm>
              <a:off x="2877100" y="661750"/>
              <a:ext cx="256450" cy="187050"/>
            </a:xfrm>
            <a:custGeom>
              <a:avLst/>
              <a:gdLst/>
              <a:ahLst/>
              <a:cxnLst/>
              <a:rect l="l" t="t" r="r" b="b"/>
              <a:pathLst>
                <a:path w="10258" h="7482" extrusionOk="0">
                  <a:moveTo>
                    <a:pt x="0" y="1"/>
                  </a:moveTo>
                  <a:lnTo>
                    <a:pt x="0" y="1"/>
                  </a:lnTo>
                  <a:cubicBezTo>
                    <a:pt x="720" y="1302"/>
                    <a:pt x="1529" y="2539"/>
                    <a:pt x="2381" y="3793"/>
                  </a:cubicBezTo>
                  <a:cubicBezTo>
                    <a:pt x="3235" y="5061"/>
                    <a:pt x="4139" y="6255"/>
                    <a:pt x="5081" y="7481"/>
                  </a:cubicBezTo>
                  <a:lnTo>
                    <a:pt x="5796" y="6590"/>
                  </a:lnTo>
                  <a:lnTo>
                    <a:pt x="6503" y="5673"/>
                  </a:lnTo>
                  <a:cubicBezTo>
                    <a:pt x="6966" y="5060"/>
                    <a:pt x="7416" y="4447"/>
                    <a:pt x="7850" y="3834"/>
                  </a:cubicBezTo>
                  <a:lnTo>
                    <a:pt x="8491" y="2916"/>
                  </a:lnTo>
                  <a:cubicBezTo>
                    <a:pt x="8700" y="2603"/>
                    <a:pt x="8905" y="2282"/>
                    <a:pt x="9106" y="1966"/>
                  </a:cubicBezTo>
                  <a:cubicBezTo>
                    <a:pt x="9507" y="1333"/>
                    <a:pt x="9890" y="700"/>
                    <a:pt x="10258" y="70"/>
                  </a:cubicBezTo>
                  <a:lnTo>
                    <a:pt x="10258" y="70"/>
                  </a:lnTo>
                  <a:cubicBezTo>
                    <a:pt x="8771" y="199"/>
                    <a:pt x="7273" y="256"/>
                    <a:pt x="5745" y="256"/>
                  </a:cubicBezTo>
                  <a:cubicBezTo>
                    <a:pt x="5548" y="256"/>
                    <a:pt x="5349" y="255"/>
                    <a:pt x="5151" y="253"/>
                  </a:cubicBezTo>
                  <a:cubicBezTo>
                    <a:pt x="4283" y="232"/>
                    <a:pt x="3402" y="245"/>
                    <a:pt x="2551" y="182"/>
                  </a:cubicBezTo>
                  <a:cubicBezTo>
                    <a:pt x="1695" y="135"/>
                    <a:pt x="832" y="10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34;p36">
              <a:extLst>
                <a:ext uri="{FF2B5EF4-FFF2-40B4-BE49-F238E27FC236}">
                  <a16:creationId xmlns:a16="http://schemas.microsoft.com/office/drawing/2014/main" xmlns="" id="{A36BBC30-3629-843B-1C72-C898C1FEC237}"/>
                </a:ext>
              </a:extLst>
            </p:cNvPr>
            <p:cNvSpPr/>
            <p:nvPr/>
          </p:nvSpPr>
          <p:spPr>
            <a:xfrm>
              <a:off x="2545650" y="549950"/>
              <a:ext cx="217150" cy="223650"/>
            </a:xfrm>
            <a:custGeom>
              <a:avLst/>
              <a:gdLst/>
              <a:ahLst/>
              <a:cxnLst/>
              <a:rect l="l" t="t" r="r" b="b"/>
              <a:pathLst>
                <a:path w="8686" h="8946" extrusionOk="0">
                  <a:moveTo>
                    <a:pt x="16" y="0"/>
                  </a:moveTo>
                  <a:cubicBezTo>
                    <a:pt x="1" y="715"/>
                    <a:pt x="9" y="1447"/>
                    <a:pt x="40" y="2196"/>
                  </a:cubicBezTo>
                  <a:cubicBezTo>
                    <a:pt x="74" y="2941"/>
                    <a:pt x="161" y="3656"/>
                    <a:pt x="260" y="4411"/>
                  </a:cubicBezTo>
                  <a:cubicBezTo>
                    <a:pt x="447" y="5937"/>
                    <a:pt x="805" y="7404"/>
                    <a:pt x="1263" y="8946"/>
                  </a:cubicBezTo>
                  <a:lnTo>
                    <a:pt x="1789" y="8691"/>
                  </a:lnTo>
                  <a:lnTo>
                    <a:pt x="2314" y="8405"/>
                  </a:lnTo>
                  <a:cubicBezTo>
                    <a:pt x="2660" y="8214"/>
                    <a:pt x="3000" y="8019"/>
                    <a:pt x="3332" y="7822"/>
                  </a:cubicBezTo>
                  <a:cubicBezTo>
                    <a:pt x="3666" y="7624"/>
                    <a:pt x="3991" y="7423"/>
                    <a:pt x="4309" y="7222"/>
                  </a:cubicBezTo>
                  <a:cubicBezTo>
                    <a:pt x="4629" y="7020"/>
                    <a:pt x="4939" y="6816"/>
                    <a:pt x="5251" y="6586"/>
                  </a:cubicBezTo>
                  <a:cubicBezTo>
                    <a:pt x="6499" y="5683"/>
                    <a:pt x="7614" y="4796"/>
                    <a:pt x="8685" y="3765"/>
                  </a:cubicBezTo>
                  <a:cubicBezTo>
                    <a:pt x="7878" y="3620"/>
                    <a:pt x="7129" y="3354"/>
                    <a:pt x="6354" y="3144"/>
                  </a:cubicBezTo>
                  <a:cubicBezTo>
                    <a:pt x="6159" y="3095"/>
                    <a:pt x="5975" y="3023"/>
                    <a:pt x="5791" y="2952"/>
                  </a:cubicBezTo>
                  <a:lnTo>
                    <a:pt x="5235" y="2744"/>
                  </a:lnTo>
                  <a:lnTo>
                    <a:pt x="4679" y="2538"/>
                  </a:lnTo>
                  <a:lnTo>
                    <a:pt x="4400" y="2436"/>
                  </a:lnTo>
                  <a:lnTo>
                    <a:pt x="4133" y="2311"/>
                  </a:lnTo>
                  <a:cubicBezTo>
                    <a:pt x="3425" y="1973"/>
                    <a:pt x="2696" y="1673"/>
                    <a:pt x="2026" y="1257"/>
                  </a:cubicBezTo>
                  <a:cubicBezTo>
                    <a:pt x="1685" y="1057"/>
                    <a:pt x="1332" y="885"/>
                    <a:pt x="1002" y="666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35;p36">
              <a:extLst>
                <a:ext uri="{FF2B5EF4-FFF2-40B4-BE49-F238E27FC236}">
                  <a16:creationId xmlns:a16="http://schemas.microsoft.com/office/drawing/2014/main" xmlns="" id="{1B0E1B1C-F6F4-9424-259C-48C2F70BC559}"/>
                </a:ext>
              </a:extLst>
            </p:cNvPr>
            <p:cNvSpPr/>
            <p:nvPr/>
          </p:nvSpPr>
          <p:spPr>
            <a:xfrm>
              <a:off x="2240325" y="282550"/>
              <a:ext cx="224750" cy="218350"/>
            </a:xfrm>
            <a:custGeom>
              <a:avLst/>
              <a:gdLst/>
              <a:ahLst/>
              <a:cxnLst/>
              <a:rect l="l" t="t" r="r" b="b"/>
              <a:pathLst>
                <a:path w="8990" h="8734" extrusionOk="0">
                  <a:moveTo>
                    <a:pt x="2456" y="1"/>
                  </a:moveTo>
                  <a:cubicBezTo>
                    <a:pt x="1981" y="1396"/>
                    <a:pt x="1530" y="2824"/>
                    <a:pt x="1103" y="4287"/>
                  </a:cubicBezTo>
                  <a:cubicBezTo>
                    <a:pt x="691" y="5737"/>
                    <a:pt x="336" y="7209"/>
                    <a:pt x="1" y="8733"/>
                  </a:cubicBezTo>
                  <a:cubicBezTo>
                    <a:pt x="1548" y="8718"/>
                    <a:pt x="3098" y="8630"/>
                    <a:pt x="4581" y="8507"/>
                  </a:cubicBezTo>
                  <a:cubicBezTo>
                    <a:pt x="6094" y="8358"/>
                    <a:pt x="7572" y="8139"/>
                    <a:pt x="8989" y="7860"/>
                  </a:cubicBezTo>
                  <a:cubicBezTo>
                    <a:pt x="8407" y="7270"/>
                    <a:pt x="7823" y="6677"/>
                    <a:pt x="7249" y="6068"/>
                  </a:cubicBezTo>
                  <a:cubicBezTo>
                    <a:pt x="6697" y="5424"/>
                    <a:pt x="6129" y="4803"/>
                    <a:pt x="5587" y="4142"/>
                  </a:cubicBezTo>
                  <a:cubicBezTo>
                    <a:pt x="5056" y="3464"/>
                    <a:pt x="4514" y="2802"/>
                    <a:pt x="3992" y="2112"/>
                  </a:cubicBezTo>
                  <a:lnTo>
                    <a:pt x="2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36;p36">
              <a:extLst>
                <a:ext uri="{FF2B5EF4-FFF2-40B4-BE49-F238E27FC236}">
                  <a16:creationId xmlns:a16="http://schemas.microsoft.com/office/drawing/2014/main" xmlns="" id="{E0F0547E-4021-A40E-6273-A4AD64A769DF}"/>
                </a:ext>
              </a:extLst>
            </p:cNvPr>
            <p:cNvSpPr/>
            <p:nvPr/>
          </p:nvSpPr>
          <p:spPr>
            <a:xfrm>
              <a:off x="2274075" y="239850"/>
              <a:ext cx="1468075" cy="426700"/>
            </a:xfrm>
            <a:custGeom>
              <a:avLst/>
              <a:gdLst/>
              <a:ahLst/>
              <a:cxnLst/>
              <a:rect l="l" t="t" r="r" b="b"/>
              <a:pathLst>
                <a:path w="58723" h="17068" fill="none" extrusionOk="0">
                  <a:moveTo>
                    <a:pt x="58722" y="1"/>
                  </a:moveTo>
                  <a:cubicBezTo>
                    <a:pt x="51259" y="11746"/>
                    <a:pt x="44753" y="17067"/>
                    <a:pt x="30001" y="17067"/>
                  </a:cubicBezTo>
                  <a:cubicBezTo>
                    <a:pt x="15250" y="17067"/>
                    <a:pt x="9420" y="13458"/>
                    <a:pt x="1" y="1"/>
                  </a:cubicBezTo>
                </a:path>
              </a:pathLst>
            </a:custGeom>
            <a:noFill/>
            <a:ln w="6125" cap="flat" cmpd="sng">
              <a:solidFill>
                <a:schemeClr val="accent4"/>
              </a:solidFill>
              <a:prstDash val="solid"/>
              <a:miter lim="11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2492;p64">
            <a:extLst>
              <a:ext uri="{FF2B5EF4-FFF2-40B4-BE49-F238E27FC236}">
                <a16:creationId xmlns:a16="http://schemas.microsoft.com/office/drawing/2014/main" xmlns="" id="{19D66914-E6DB-955D-2BFC-86353BA16A06}"/>
              </a:ext>
            </a:extLst>
          </p:cNvPr>
          <p:cNvGrpSpPr/>
          <p:nvPr/>
        </p:nvGrpSpPr>
        <p:grpSpPr>
          <a:xfrm>
            <a:off x="91440" y="4270925"/>
            <a:ext cx="709275" cy="815425"/>
            <a:chOff x="2564825" y="2042200"/>
            <a:chExt cx="709275" cy="815425"/>
          </a:xfrm>
        </p:grpSpPr>
        <p:sp>
          <p:nvSpPr>
            <p:cNvPr id="15" name="Google Shape;2493;p64">
              <a:extLst>
                <a:ext uri="{FF2B5EF4-FFF2-40B4-BE49-F238E27FC236}">
                  <a16:creationId xmlns:a16="http://schemas.microsoft.com/office/drawing/2014/main" xmlns="" id="{2C73E0C1-73C1-3CA1-4B12-10518D0391D9}"/>
                </a:ext>
              </a:extLst>
            </p:cNvPr>
            <p:cNvSpPr/>
            <p:nvPr/>
          </p:nvSpPr>
          <p:spPr>
            <a:xfrm>
              <a:off x="2564825" y="2231525"/>
              <a:ext cx="663150" cy="626100"/>
            </a:xfrm>
            <a:custGeom>
              <a:avLst/>
              <a:gdLst/>
              <a:ahLst/>
              <a:cxnLst/>
              <a:rect l="l" t="t" r="r" b="b"/>
              <a:pathLst>
                <a:path w="26526" h="25044" extrusionOk="0">
                  <a:moveTo>
                    <a:pt x="15540" y="0"/>
                  </a:moveTo>
                  <a:lnTo>
                    <a:pt x="2906" y="2024"/>
                  </a:lnTo>
                  <a:lnTo>
                    <a:pt x="1" y="18907"/>
                  </a:lnTo>
                  <a:lnTo>
                    <a:pt x="10682" y="25043"/>
                  </a:lnTo>
                  <a:lnTo>
                    <a:pt x="22505" y="22679"/>
                  </a:lnTo>
                  <a:lnTo>
                    <a:pt x="26525" y="6372"/>
                  </a:lnTo>
                  <a:lnTo>
                    <a:pt x="155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94;p64">
              <a:extLst>
                <a:ext uri="{FF2B5EF4-FFF2-40B4-BE49-F238E27FC236}">
                  <a16:creationId xmlns:a16="http://schemas.microsoft.com/office/drawing/2014/main" xmlns="" id="{357FB13B-7C48-AD81-4A6F-456D90F1BC71}"/>
                </a:ext>
              </a:extLst>
            </p:cNvPr>
            <p:cNvSpPr/>
            <p:nvPr/>
          </p:nvSpPr>
          <p:spPr>
            <a:xfrm>
              <a:off x="2831875" y="2390325"/>
              <a:ext cx="396100" cy="467300"/>
            </a:xfrm>
            <a:custGeom>
              <a:avLst/>
              <a:gdLst/>
              <a:ahLst/>
              <a:cxnLst/>
              <a:rect l="l" t="t" r="r" b="b"/>
              <a:pathLst>
                <a:path w="15844" h="18692" extrusionOk="0">
                  <a:moveTo>
                    <a:pt x="15807" y="0"/>
                  </a:moveTo>
                  <a:lnTo>
                    <a:pt x="3411" y="1015"/>
                  </a:lnTo>
                  <a:lnTo>
                    <a:pt x="0" y="18691"/>
                  </a:lnTo>
                  <a:lnTo>
                    <a:pt x="11823" y="16327"/>
                  </a:lnTo>
                  <a:lnTo>
                    <a:pt x="15843" y="20"/>
                  </a:lnTo>
                  <a:lnTo>
                    <a:pt x="158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95;p64">
              <a:extLst>
                <a:ext uri="{FF2B5EF4-FFF2-40B4-BE49-F238E27FC236}">
                  <a16:creationId xmlns:a16="http://schemas.microsoft.com/office/drawing/2014/main" xmlns="" id="{553B7DC3-97EE-1D61-055D-1538ADF36EA1}"/>
                </a:ext>
              </a:extLst>
            </p:cNvPr>
            <p:cNvSpPr/>
            <p:nvPr/>
          </p:nvSpPr>
          <p:spPr>
            <a:xfrm>
              <a:off x="2607100" y="2203125"/>
              <a:ext cx="667000" cy="270275"/>
            </a:xfrm>
            <a:custGeom>
              <a:avLst/>
              <a:gdLst/>
              <a:ahLst/>
              <a:cxnLst/>
              <a:rect l="l" t="t" r="r" b="b"/>
              <a:pathLst>
                <a:path w="26680" h="10811" extrusionOk="0">
                  <a:moveTo>
                    <a:pt x="13719" y="1"/>
                  </a:moveTo>
                  <a:lnTo>
                    <a:pt x="597" y="2029"/>
                  </a:lnTo>
                  <a:lnTo>
                    <a:pt x="0" y="5069"/>
                  </a:lnTo>
                  <a:lnTo>
                    <a:pt x="11598" y="10810"/>
                  </a:lnTo>
                  <a:lnTo>
                    <a:pt x="25709" y="10114"/>
                  </a:lnTo>
                  <a:lnTo>
                    <a:pt x="26680" y="6758"/>
                  </a:lnTo>
                  <a:lnTo>
                    <a:pt x="137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96;p64">
              <a:extLst>
                <a:ext uri="{FF2B5EF4-FFF2-40B4-BE49-F238E27FC236}">
                  <a16:creationId xmlns:a16="http://schemas.microsoft.com/office/drawing/2014/main" xmlns="" id="{691E4FC2-71E2-DB15-A4FA-3C701E9E392F}"/>
                </a:ext>
              </a:extLst>
            </p:cNvPr>
            <p:cNvSpPr/>
            <p:nvPr/>
          </p:nvSpPr>
          <p:spPr>
            <a:xfrm>
              <a:off x="2607100" y="2253825"/>
              <a:ext cx="667000" cy="219575"/>
            </a:xfrm>
            <a:custGeom>
              <a:avLst/>
              <a:gdLst/>
              <a:ahLst/>
              <a:cxnLst/>
              <a:rect l="l" t="t" r="r" b="b"/>
              <a:pathLst>
                <a:path w="26680" h="8783" extrusionOk="0">
                  <a:moveTo>
                    <a:pt x="597" y="1"/>
                  </a:moveTo>
                  <a:lnTo>
                    <a:pt x="0" y="3041"/>
                  </a:lnTo>
                  <a:lnTo>
                    <a:pt x="11598" y="8782"/>
                  </a:lnTo>
                  <a:lnTo>
                    <a:pt x="25709" y="8086"/>
                  </a:lnTo>
                  <a:lnTo>
                    <a:pt x="26680" y="4729"/>
                  </a:lnTo>
                  <a:lnTo>
                    <a:pt x="26680" y="4729"/>
                  </a:lnTo>
                  <a:lnTo>
                    <a:pt x="12613" y="5599"/>
                  </a:lnTo>
                  <a:cubicBezTo>
                    <a:pt x="12613" y="5599"/>
                    <a:pt x="553" y="226"/>
                    <a:pt x="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97;p64">
              <a:extLst>
                <a:ext uri="{FF2B5EF4-FFF2-40B4-BE49-F238E27FC236}">
                  <a16:creationId xmlns:a16="http://schemas.microsoft.com/office/drawing/2014/main" xmlns="" id="{18A52995-962F-A25A-87E0-38C0D738F2CC}"/>
                </a:ext>
              </a:extLst>
            </p:cNvPr>
            <p:cNvSpPr/>
            <p:nvPr/>
          </p:nvSpPr>
          <p:spPr>
            <a:xfrm>
              <a:off x="2645450" y="2214425"/>
              <a:ext cx="498400" cy="613750"/>
            </a:xfrm>
            <a:custGeom>
              <a:avLst/>
              <a:gdLst/>
              <a:ahLst/>
              <a:cxnLst/>
              <a:rect l="l" t="t" r="r" b="b"/>
              <a:pathLst>
                <a:path w="19936" h="24550" extrusionOk="0">
                  <a:moveTo>
                    <a:pt x="9264" y="1"/>
                  </a:moveTo>
                  <a:lnTo>
                    <a:pt x="6631" y="408"/>
                  </a:lnTo>
                  <a:lnTo>
                    <a:pt x="9679" y="2357"/>
                  </a:lnTo>
                  <a:lnTo>
                    <a:pt x="3317" y="3665"/>
                  </a:lnTo>
                  <a:lnTo>
                    <a:pt x="0" y="21443"/>
                  </a:lnTo>
                  <a:lnTo>
                    <a:pt x="2868" y="23090"/>
                  </a:lnTo>
                  <a:lnTo>
                    <a:pt x="6682" y="5200"/>
                  </a:lnTo>
                  <a:lnTo>
                    <a:pt x="12366" y="4074"/>
                  </a:lnTo>
                  <a:lnTo>
                    <a:pt x="16676" y="6830"/>
                  </a:lnTo>
                  <a:lnTo>
                    <a:pt x="13348" y="24550"/>
                  </a:lnTo>
                  <a:lnTo>
                    <a:pt x="16078" y="24004"/>
                  </a:lnTo>
                  <a:lnTo>
                    <a:pt x="19935" y="6628"/>
                  </a:lnTo>
                  <a:lnTo>
                    <a:pt x="14988" y="3555"/>
                  </a:lnTo>
                  <a:lnTo>
                    <a:pt x="18526" y="2855"/>
                  </a:lnTo>
                  <a:lnTo>
                    <a:pt x="15339" y="1192"/>
                  </a:lnTo>
                  <a:lnTo>
                    <a:pt x="12217" y="1835"/>
                  </a:lnTo>
                  <a:lnTo>
                    <a:pt x="926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98;p64">
              <a:extLst>
                <a:ext uri="{FF2B5EF4-FFF2-40B4-BE49-F238E27FC236}">
                  <a16:creationId xmlns:a16="http://schemas.microsoft.com/office/drawing/2014/main" xmlns="" id="{03AC10C0-BA7A-E7B0-7A5B-D66CD3DF79C8}"/>
                </a:ext>
              </a:extLst>
            </p:cNvPr>
            <p:cNvSpPr/>
            <p:nvPr/>
          </p:nvSpPr>
          <p:spPr>
            <a:xfrm>
              <a:off x="2645450" y="2306025"/>
              <a:ext cx="167075" cy="485675"/>
            </a:xfrm>
            <a:custGeom>
              <a:avLst/>
              <a:gdLst/>
              <a:ahLst/>
              <a:cxnLst/>
              <a:rect l="l" t="t" r="r" b="b"/>
              <a:pathLst>
                <a:path w="6683" h="19427" extrusionOk="0">
                  <a:moveTo>
                    <a:pt x="3317" y="1"/>
                  </a:moveTo>
                  <a:lnTo>
                    <a:pt x="0" y="17779"/>
                  </a:lnTo>
                  <a:lnTo>
                    <a:pt x="2868" y="19426"/>
                  </a:lnTo>
                  <a:lnTo>
                    <a:pt x="6682" y="1536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99;p64">
              <a:extLst>
                <a:ext uri="{FF2B5EF4-FFF2-40B4-BE49-F238E27FC236}">
                  <a16:creationId xmlns:a16="http://schemas.microsoft.com/office/drawing/2014/main" xmlns="" id="{11C1CFEA-FA96-53E2-C07B-4248902994D1}"/>
                </a:ext>
              </a:extLst>
            </p:cNvPr>
            <p:cNvSpPr/>
            <p:nvPr/>
          </p:nvSpPr>
          <p:spPr>
            <a:xfrm>
              <a:off x="2788850" y="2042200"/>
              <a:ext cx="353775" cy="253125"/>
            </a:xfrm>
            <a:custGeom>
              <a:avLst/>
              <a:gdLst/>
              <a:ahLst/>
              <a:cxnLst/>
              <a:rect l="l" t="t" r="r" b="b"/>
              <a:pathLst>
                <a:path w="14151" h="10125" extrusionOk="0">
                  <a:moveTo>
                    <a:pt x="3827" y="1772"/>
                  </a:moveTo>
                  <a:cubicBezTo>
                    <a:pt x="3882" y="1772"/>
                    <a:pt x="3929" y="1782"/>
                    <a:pt x="3970" y="1802"/>
                  </a:cubicBezTo>
                  <a:cubicBezTo>
                    <a:pt x="3990" y="1812"/>
                    <a:pt x="4010" y="1824"/>
                    <a:pt x="4028" y="1837"/>
                  </a:cubicBezTo>
                  <a:cubicBezTo>
                    <a:pt x="4671" y="2273"/>
                    <a:pt x="5246" y="4609"/>
                    <a:pt x="5265" y="7750"/>
                  </a:cubicBezTo>
                  <a:cubicBezTo>
                    <a:pt x="3865" y="6883"/>
                    <a:pt x="2035" y="5469"/>
                    <a:pt x="1866" y="4124"/>
                  </a:cubicBezTo>
                  <a:lnTo>
                    <a:pt x="1865" y="4124"/>
                  </a:lnTo>
                  <a:cubicBezTo>
                    <a:pt x="1836" y="3894"/>
                    <a:pt x="1748" y="3197"/>
                    <a:pt x="2824" y="2298"/>
                  </a:cubicBezTo>
                  <a:cubicBezTo>
                    <a:pt x="3232" y="1958"/>
                    <a:pt x="3591" y="1772"/>
                    <a:pt x="3827" y="1772"/>
                  </a:cubicBezTo>
                  <a:close/>
                  <a:moveTo>
                    <a:pt x="10762" y="3005"/>
                  </a:moveTo>
                  <a:cubicBezTo>
                    <a:pt x="11001" y="3005"/>
                    <a:pt x="11324" y="3325"/>
                    <a:pt x="11637" y="3868"/>
                  </a:cubicBezTo>
                  <a:cubicBezTo>
                    <a:pt x="12339" y="5082"/>
                    <a:pt x="12015" y="5707"/>
                    <a:pt x="11908" y="5912"/>
                  </a:cubicBezTo>
                  <a:cubicBezTo>
                    <a:pt x="11285" y="7116"/>
                    <a:pt x="9079" y="7812"/>
                    <a:pt x="7465" y="8143"/>
                  </a:cubicBezTo>
                  <a:cubicBezTo>
                    <a:pt x="8568" y="5200"/>
                    <a:pt x="9914" y="3206"/>
                    <a:pt x="10667" y="3019"/>
                  </a:cubicBezTo>
                  <a:cubicBezTo>
                    <a:pt x="10689" y="3013"/>
                    <a:pt x="10711" y="3009"/>
                    <a:pt x="10733" y="3007"/>
                  </a:cubicBezTo>
                  <a:cubicBezTo>
                    <a:pt x="10743" y="3006"/>
                    <a:pt x="10752" y="3005"/>
                    <a:pt x="10762" y="3005"/>
                  </a:cubicBezTo>
                  <a:close/>
                  <a:moveTo>
                    <a:pt x="3835" y="0"/>
                  </a:moveTo>
                  <a:cubicBezTo>
                    <a:pt x="3260" y="0"/>
                    <a:pt x="2540" y="230"/>
                    <a:pt x="1690" y="940"/>
                  </a:cubicBezTo>
                  <a:cubicBezTo>
                    <a:pt x="187" y="2194"/>
                    <a:pt x="1" y="3484"/>
                    <a:pt x="109" y="4345"/>
                  </a:cubicBezTo>
                  <a:cubicBezTo>
                    <a:pt x="343" y="6208"/>
                    <a:pt x="2133" y="7792"/>
                    <a:pt x="3641" y="8817"/>
                  </a:cubicBezTo>
                  <a:cubicBezTo>
                    <a:pt x="4645" y="9499"/>
                    <a:pt x="5525" y="9932"/>
                    <a:pt x="5739" y="10034"/>
                  </a:cubicBezTo>
                  <a:cubicBezTo>
                    <a:pt x="5762" y="10044"/>
                    <a:pt x="5785" y="10049"/>
                    <a:pt x="5808" y="10057"/>
                  </a:cubicBezTo>
                  <a:lnTo>
                    <a:pt x="5809" y="10057"/>
                  </a:lnTo>
                  <a:cubicBezTo>
                    <a:pt x="5864" y="10078"/>
                    <a:pt x="5921" y="10094"/>
                    <a:pt x="5980" y="10105"/>
                  </a:cubicBezTo>
                  <a:cubicBezTo>
                    <a:pt x="6041" y="10119"/>
                    <a:pt x="6103" y="10125"/>
                    <a:pt x="6166" y="10125"/>
                  </a:cubicBezTo>
                  <a:cubicBezTo>
                    <a:pt x="6189" y="10125"/>
                    <a:pt x="6212" y="10124"/>
                    <a:pt x="6235" y="10122"/>
                  </a:cubicBezTo>
                  <a:cubicBezTo>
                    <a:pt x="6470" y="10100"/>
                    <a:pt x="7446" y="9997"/>
                    <a:pt x="8623" y="9703"/>
                  </a:cubicBezTo>
                  <a:cubicBezTo>
                    <a:pt x="10393" y="9262"/>
                    <a:pt x="12618" y="8393"/>
                    <a:pt x="13481" y="6726"/>
                  </a:cubicBezTo>
                  <a:cubicBezTo>
                    <a:pt x="13880" y="5955"/>
                    <a:pt x="14150" y="4681"/>
                    <a:pt x="13172" y="2985"/>
                  </a:cubicBezTo>
                  <a:cubicBezTo>
                    <a:pt x="12360" y="1572"/>
                    <a:pt x="11452" y="1234"/>
                    <a:pt x="10768" y="1234"/>
                  </a:cubicBezTo>
                  <a:cubicBezTo>
                    <a:pt x="10690" y="1234"/>
                    <a:pt x="10614" y="1239"/>
                    <a:pt x="10542" y="1247"/>
                  </a:cubicBezTo>
                  <a:cubicBezTo>
                    <a:pt x="9287" y="1387"/>
                    <a:pt x="8084" y="2646"/>
                    <a:pt x="6874" y="5092"/>
                  </a:cubicBezTo>
                  <a:cubicBezTo>
                    <a:pt x="6582" y="2377"/>
                    <a:pt x="5889" y="780"/>
                    <a:pt x="4758" y="216"/>
                  </a:cubicBezTo>
                  <a:cubicBezTo>
                    <a:pt x="4512" y="94"/>
                    <a:pt x="4203" y="0"/>
                    <a:pt x="38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74FE6EA-41F2-3CEB-DD07-EAECA13CA8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608"/>
          <a:stretch/>
        </p:blipFill>
        <p:spPr>
          <a:xfrm>
            <a:off x="449882" y="1586070"/>
            <a:ext cx="8159167" cy="23399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8527201-36D1-87E0-DBF6-7E8A3170F7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791" y="396943"/>
            <a:ext cx="4252229" cy="40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826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36"/>
          <p:cNvSpPr txBox="1">
            <a:spLocks noGrp="1"/>
          </p:cNvSpPr>
          <p:nvPr>
            <p:ph type="title"/>
          </p:nvPr>
        </p:nvSpPr>
        <p:spPr>
          <a:xfrm>
            <a:off x="2981037" y="1751278"/>
            <a:ext cx="4785469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>
                <a:solidFill>
                  <a:schemeClr val="accent4">
                    <a:lumMod val="50000"/>
                  </a:schemeClr>
                </a:solidFill>
              </a:rPr>
              <a:t>R</a:t>
            </a:r>
            <a:r>
              <a:rPr lang="en" sz="6000" dirty="0">
                <a:solidFill>
                  <a:schemeClr val="accent4">
                    <a:lumMod val="50000"/>
                  </a:schemeClr>
                </a:solidFill>
              </a:rPr>
              <a:t>eview vocabulary</a:t>
            </a:r>
            <a:endParaRPr sz="6000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515" name="Google Shape;515;p36"/>
          <p:cNvGrpSpPr/>
          <p:nvPr/>
        </p:nvGrpSpPr>
        <p:grpSpPr>
          <a:xfrm>
            <a:off x="-186357" y="2945570"/>
            <a:ext cx="3353171" cy="2209321"/>
            <a:chOff x="3024325" y="2387475"/>
            <a:chExt cx="1825650" cy="1202875"/>
          </a:xfrm>
        </p:grpSpPr>
        <p:sp>
          <p:nvSpPr>
            <p:cNvPr id="516" name="Google Shape;516;p36"/>
            <p:cNvSpPr/>
            <p:nvPr/>
          </p:nvSpPr>
          <p:spPr>
            <a:xfrm>
              <a:off x="3487725" y="2387475"/>
              <a:ext cx="756400" cy="743950"/>
            </a:xfrm>
            <a:custGeom>
              <a:avLst/>
              <a:gdLst/>
              <a:ahLst/>
              <a:cxnLst/>
              <a:rect l="l" t="t" r="r" b="b"/>
              <a:pathLst>
                <a:path w="30256" h="29758" extrusionOk="0">
                  <a:moveTo>
                    <a:pt x="14937" y="0"/>
                  </a:moveTo>
                  <a:cubicBezTo>
                    <a:pt x="14267" y="0"/>
                    <a:pt x="13590" y="171"/>
                    <a:pt x="13088" y="513"/>
                  </a:cubicBezTo>
                  <a:cubicBezTo>
                    <a:pt x="10704" y="2134"/>
                    <a:pt x="11363" y="6390"/>
                    <a:pt x="6924" y="7494"/>
                  </a:cubicBezTo>
                  <a:cubicBezTo>
                    <a:pt x="5770" y="7781"/>
                    <a:pt x="4148" y="8357"/>
                    <a:pt x="4450" y="9696"/>
                  </a:cubicBezTo>
                  <a:cubicBezTo>
                    <a:pt x="4839" y="11425"/>
                    <a:pt x="3083" y="12665"/>
                    <a:pt x="3761" y="14338"/>
                  </a:cubicBezTo>
                  <a:cubicBezTo>
                    <a:pt x="4628" y="16476"/>
                    <a:pt x="2953" y="17803"/>
                    <a:pt x="1627" y="19326"/>
                  </a:cubicBezTo>
                  <a:cubicBezTo>
                    <a:pt x="336" y="20805"/>
                    <a:pt x="1" y="23481"/>
                    <a:pt x="685" y="25298"/>
                  </a:cubicBezTo>
                  <a:cubicBezTo>
                    <a:pt x="1946" y="28650"/>
                    <a:pt x="5010" y="29758"/>
                    <a:pt x="8207" y="29758"/>
                  </a:cubicBezTo>
                  <a:cubicBezTo>
                    <a:pt x="9753" y="29758"/>
                    <a:pt x="11330" y="29499"/>
                    <a:pt x="12749" y="29110"/>
                  </a:cubicBezTo>
                  <a:cubicBezTo>
                    <a:pt x="13093" y="29211"/>
                    <a:pt x="13470" y="29265"/>
                    <a:pt x="13771" y="29344"/>
                  </a:cubicBezTo>
                  <a:cubicBezTo>
                    <a:pt x="14061" y="29421"/>
                    <a:pt x="14644" y="29453"/>
                    <a:pt x="15357" y="29453"/>
                  </a:cubicBezTo>
                  <a:cubicBezTo>
                    <a:pt x="17214" y="29453"/>
                    <a:pt x="19955" y="29236"/>
                    <a:pt x="20707" y="29020"/>
                  </a:cubicBezTo>
                  <a:cubicBezTo>
                    <a:pt x="22865" y="28401"/>
                    <a:pt x="24672" y="26379"/>
                    <a:pt x="24979" y="24128"/>
                  </a:cubicBezTo>
                  <a:cubicBezTo>
                    <a:pt x="25016" y="23860"/>
                    <a:pt x="25020" y="23587"/>
                    <a:pt x="24992" y="23318"/>
                  </a:cubicBezTo>
                  <a:cubicBezTo>
                    <a:pt x="25097" y="23272"/>
                    <a:pt x="25199" y="23224"/>
                    <a:pt x="25303" y="23180"/>
                  </a:cubicBezTo>
                  <a:cubicBezTo>
                    <a:pt x="27937" y="22050"/>
                    <a:pt x="30255" y="18444"/>
                    <a:pt x="29342" y="15522"/>
                  </a:cubicBezTo>
                  <a:cubicBezTo>
                    <a:pt x="28734" y="13580"/>
                    <a:pt x="26460" y="12917"/>
                    <a:pt x="24923" y="11887"/>
                  </a:cubicBezTo>
                  <a:cubicBezTo>
                    <a:pt x="24392" y="11530"/>
                    <a:pt x="23889" y="11187"/>
                    <a:pt x="23494" y="10753"/>
                  </a:cubicBezTo>
                  <a:cubicBezTo>
                    <a:pt x="23304" y="10231"/>
                    <a:pt x="23120" y="9710"/>
                    <a:pt x="22960" y="9186"/>
                  </a:cubicBezTo>
                  <a:cubicBezTo>
                    <a:pt x="22651" y="8170"/>
                    <a:pt x="22355" y="7256"/>
                    <a:pt x="22747" y="6263"/>
                  </a:cubicBezTo>
                  <a:cubicBezTo>
                    <a:pt x="23232" y="5032"/>
                    <a:pt x="23732" y="3627"/>
                    <a:pt x="22106" y="3057"/>
                  </a:cubicBezTo>
                  <a:cubicBezTo>
                    <a:pt x="21404" y="2813"/>
                    <a:pt x="20994" y="2960"/>
                    <a:pt x="20451" y="2431"/>
                  </a:cubicBezTo>
                  <a:cubicBezTo>
                    <a:pt x="19828" y="1826"/>
                    <a:pt x="19682" y="1608"/>
                    <a:pt x="18715" y="1476"/>
                  </a:cubicBezTo>
                  <a:cubicBezTo>
                    <a:pt x="17760" y="1344"/>
                    <a:pt x="17449" y="968"/>
                    <a:pt x="16676" y="463"/>
                  </a:cubicBezTo>
                  <a:cubicBezTo>
                    <a:pt x="16205" y="154"/>
                    <a:pt x="15574" y="0"/>
                    <a:pt x="149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6"/>
            <p:cNvSpPr/>
            <p:nvPr/>
          </p:nvSpPr>
          <p:spPr>
            <a:xfrm>
              <a:off x="4061950" y="2553975"/>
              <a:ext cx="209625" cy="219150"/>
            </a:xfrm>
            <a:custGeom>
              <a:avLst/>
              <a:gdLst/>
              <a:ahLst/>
              <a:cxnLst/>
              <a:rect l="l" t="t" r="r" b="b"/>
              <a:pathLst>
                <a:path w="8385" h="8766" extrusionOk="0">
                  <a:moveTo>
                    <a:pt x="1910" y="1"/>
                  </a:moveTo>
                  <a:cubicBezTo>
                    <a:pt x="1903" y="1"/>
                    <a:pt x="1900" y="3"/>
                    <a:pt x="1900" y="3"/>
                  </a:cubicBezTo>
                  <a:cubicBezTo>
                    <a:pt x="1460" y="118"/>
                    <a:pt x="1402" y="559"/>
                    <a:pt x="1600" y="1089"/>
                  </a:cubicBezTo>
                  <a:cubicBezTo>
                    <a:pt x="1809" y="1649"/>
                    <a:pt x="2273" y="2721"/>
                    <a:pt x="2458" y="3261"/>
                  </a:cubicBezTo>
                  <a:cubicBezTo>
                    <a:pt x="2324" y="3069"/>
                    <a:pt x="1549" y="1792"/>
                    <a:pt x="1245" y="1654"/>
                  </a:cubicBezTo>
                  <a:cubicBezTo>
                    <a:pt x="1123" y="1598"/>
                    <a:pt x="999" y="1566"/>
                    <a:pt x="879" y="1566"/>
                  </a:cubicBezTo>
                  <a:cubicBezTo>
                    <a:pt x="671" y="1566"/>
                    <a:pt x="474" y="1659"/>
                    <a:pt x="312" y="1877"/>
                  </a:cubicBezTo>
                  <a:cubicBezTo>
                    <a:pt x="1" y="2297"/>
                    <a:pt x="349" y="2606"/>
                    <a:pt x="261" y="3065"/>
                  </a:cubicBezTo>
                  <a:cubicBezTo>
                    <a:pt x="227" y="3237"/>
                    <a:pt x="170" y="3405"/>
                    <a:pt x="406" y="3464"/>
                  </a:cubicBezTo>
                  <a:cubicBezTo>
                    <a:pt x="441" y="3473"/>
                    <a:pt x="473" y="3477"/>
                    <a:pt x="504" y="3477"/>
                  </a:cubicBezTo>
                  <a:cubicBezTo>
                    <a:pt x="669" y="3477"/>
                    <a:pt x="784" y="3357"/>
                    <a:pt x="833" y="3194"/>
                  </a:cubicBezTo>
                  <a:cubicBezTo>
                    <a:pt x="900" y="2978"/>
                    <a:pt x="791" y="2498"/>
                    <a:pt x="900" y="2498"/>
                  </a:cubicBezTo>
                  <a:cubicBezTo>
                    <a:pt x="926" y="2498"/>
                    <a:pt x="964" y="2525"/>
                    <a:pt x="1020" y="2589"/>
                  </a:cubicBezTo>
                  <a:cubicBezTo>
                    <a:pt x="1119" y="2702"/>
                    <a:pt x="1442" y="3265"/>
                    <a:pt x="1500" y="3398"/>
                  </a:cubicBezTo>
                  <a:cubicBezTo>
                    <a:pt x="1633" y="3698"/>
                    <a:pt x="1910" y="4211"/>
                    <a:pt x="2193" y="4752"/>
                  </a:cubicBezTo>
                  <a:cubicBezTo>
                    <a:pt x="1934" y="4721"/>
                    <a:pt x="1434" y="4071"/>
                    <a:pt x="859" y="4071"/>
                  </a:cubicBezTo>
                  <a:cubicBezTo>
                    <a:pt x="694" y="4071"/>
                    <a:pt x="523" y="4124"/>
                    <a:pt x="350" y="4261"/>
                  </a:cubicBezTo>
                  <a:cubicBezTo>
                    <a:pt x="157" y="4414"/>
                    <a:pt x="919" y="4817"/>
                    <a:pt x="919" y="4817"/>
                  </a:cubicBezTo>
                  <a:cubicBezTo>
                    <a:pt x="919" y="4817"/>
                    <a:pt x="1655" y="5137"/>
                    <a:pt x="1783" y="5646"/>
                  </a:cubicBezTo>
                  <a:cubicBezTo>
                    <a:pt x="1902" y="6115"/>
                    <a:pt x="2439" y="6635"/>
                    <a:pt x="3602" y="6635"/>
                  </a:cubicBezTo>
                  <a:cubicBezTo>
                    <a:pt x="3703" y="6635"/>
                    <a:pt x="3810" y="6631"/>
                    <a:pt x="3921" y="6623"/>
                  </a:cubicBezTo>
                  <a:cubicBezTo>
                    <a:pt x="3927" y="6623"/>
                    <a:pt x="3934" y="6622"/>
                    <a:pt x="3940" y="6622"/>
                  </a:cubicBezTo>
                  <a:cubicBezTo>
                    <a:pt x="4571" y="6622"/>
                    <a:pt x="6916" y="8766"/>
                    <a:pt x="6916" y="8766"/>
                  </a:cubicBezTo>
                  <a:lnTo>
                    <a:pt x="8385" y="7357"/>
                  </a:lnTo>
                  <a:cubicBezTo>
                    <a:pt x="8385" y="7357"/>
                    <a:pt x="5477" y="5175"/>
                    <a:pt x="5272" y="3746"/>
                  </a:cubicBezTo>
                  <a:cubicBezTo>
                    <a:pt x="5195" y="3219"/>
                    <a:pt x="4453" y="2914"/>
                    <a:pt x="4429" y="2302"/>
                  </a:cubicBezTo>
                  <a:cubicBezTo>
                    <a:pt x="4416" y="1947"/>
                    <a:pt x="4420" y="1595"/>
                    <a:pt x="4428" y="1258"/>
                  </a:cubicBezTo>
                  <a:cubicBezTo>
                    <a:pt x="4433" y="1051"/>
                    <a:pt x="4360" y="978"/>
                    <a:pt x="4272" y="978"/>
                  </a:cubicBezTo>
                  <a:cubicBezTo>
                    <a:pt x="4187" y="978"/>
                    <a:pt x="4090" y="1046"/>
                    <a:pt x="4039" y="1124"/>
                  </a:cubicBezTo>
                  <a:cubicBezTo>
                    <a:pt x="3705" y="1642"/>
                    <a:pt x="3883" y="2512"/>
                    <a:pt x="3876" y="2945"/>
                  </a:cubicBezTo>
                  <a:cubicBezTo>
                    <a:pt x="3778" y="2801"/>
                    <a:pt x="3267" y="558"/>
                    <a:pt x="3233" y="340"/>
                  </a:cubicBezTo>
                  <a:cubicBezTo>
                    <a:pt x="3215" y="225"/>
                    <a:pt x="3179" y="134"/>
                    <a:pt x="3101" y="134"/>
                  </a:cubicBezTo>
                  <a:cubicBezTo>
                    <a:pt x="3075" y="134"/>
                    <a:pt x="3045" y="144"/>
                    <a:pt x="3009" y="165"/>
                  </a:cubicBezTo>
                  <a:cubicBezTo>
                    <a:pt x="2783" y="301"/>
                    <a:pt x="2760" y="639"/>
                    <a:pt x="2752" y="866"/>
                  </a:cubicBezTo>
                  <a:cubicBezTo>
                    <a:pt x="2740" y="1162"/>
                    <a:pt x="3168" y="2860"/>
                    <a:pt x="3157" y="2974"/>
                  </a:cubicBezTo>
                  <a:cubicBezTo>
                    <a:pt x="3012" y="2769"/>
                    <a:pt x="2431" y="1177"/>
                    <a:pt x="2265" y="672"/>
                  </a:cubicBezTo>
                  <a:cubicBezTo>
                    <a:pt x="2060" y="52"/>
                    <a:pt x="1943" y="1"/>
                    <a:pt x="1910" y="1"/>
                  </a:cubicBezTo>
                  <a:close/>
                </a:path>
              </a:pathLst>
            </a:custGeom>
            <a:solidFill>
              <a:srgbClr val="F4B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6"/>
            <p:cNvSpPr/>
            <p:nvPr/>
          </p:nvSpPr>
          <p:spPr>
            <a:xfrm>
              <a:off x="4001650" y="2614625"/>
              <a:ext cx="197850" cy="55200"/>
            </a:xfrm>
            <a:custGeom>
              <a:avLst/>
              <a:gdLst/>
              <a:ahLst/>
              <a:cxnLst/>
              <a:rect l="l" t="t" r="r" b="b"/>
              <a:pathLst>
                <a:path w="7914" h="2208" extrusionOk="0">
                  <a:moveTo>
                    <a:pt x="7758" y="1"/>
                  </a:moveTo>
                  <a:lnTo>
                    <a:pt x="1" y="1120"/>
                  </a:lnTo>
                  <a:lnTo>
                    <a:pt x="157" y="2207"/>
                  </a:lnTo>
                  <a:lnTo>
                    <a:pt x="7914" y="1087"/>
                  </a:lnTo>
                  <a:lnTo>
                    <a:pt x="77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6"/>
            <p:cNvSpPr/>
            <p:nvPr/>
          </p:nvSpPr>
          <p:spPr>
            <a:xfrm>
              <a:off x="4085025" y="2522700"/>
              <a:ext cx="301550" cy="127000"/>
            </a:xfrm>
            <a:custGeom>
              <a:avLst/>
              <a:gdLst/>
              <a:ahLst/>
              <a:cxnLst/>
              <a:rect l="l" t="t" r="r" b="b"/>
              <a:pathLst>
                <a:path w="12062" h="5080" extrusionOk="0">
                  <a:moveTo>
                    <a:pt x="9913" y="1"/>
                  </a:moveTo>
                  <a:cubicBezTo>
                    <a:pt x="9390" y="1"/>
                    <a:pt x="8946" y="209"/>
                    <a:pt x="8684" y="590"/>
                  </a:cubicBezTo>
                  <a:cubicBezTo>
                    <a:pt x="8266" y="1195"/>
                    <a:pt x="8625" y="1988"/>
                    <a:pt x="9174" y="2428"/>
                  </a:cubicBezTo>
                  <a:cubicBezTo>
                    <a:pt x="9472" y="2666"/>
                    <a:pt x="9793" y="2786"/>
                    <a:pt x="10092" y="2786"/>
                  </a:cubicBezTo>
                  <a:cubicBezTo>
                    <a:pt x="10383" y="2786"/>
                    <a:pt x="10652" y="2674"/>
                    <a:pt x="10861" y="2449"/>
                  </a:cubicBezTo>
                  <a:cubicBezTo>
                    <a:pt x="11321" y="1950"/>
                    <a:pt x="11142" y="1528"/>
                    <a:pt x="11044" y="1371"/>
                  </a:cubicBezTo>
                  <a:cubicBezTo>
                    <a:pt x="10866" y="1085"/>
                    <a:pt x="10508" y="904"/>
                    <a:pt x="10168" y="904"/>
                  </a:cubicBezTo>
                  <a:cubicBezTo>
                    <a:pt x="10083" y="904"/>
                    <a:pt x="9999" y="915"/>
                    <a:pt x="9920" y="939"/>
                  </a:cubicBezTo>
                  <a:cubicBezTo>
                    <a:pt x="9612" y="1031"/>
                    <a:pt x="9433" y="1288"/>
                    <a:pt x="9440" y="1627"/>
                  </a:cubicBezTo>
                  <a:cubicBezTo>
                    <a:pt x="9440" y="1790"/>
                    <a:pt x="9573" y="1922"/>
                    <a:pt x="9735" y="1922"/>
                  </a:cubicBezTo>
                  <a:cubicBezTo>
                    <a:pt x="9737" y="1922"/>
                    <a:pt x="9740" y="1922"/>
                    <a:pt x="9742" y="1922"/>
                  </a:cubicBezTo>
                  <a:cubicBezTo>
                    <a:pt x="9907" y="1918"/>
                    <a:pt x="10038" y="1779"/>
                    <a:pt x="10030" y="1614"/>
                  </a:cubicBezTo>
                  <a:cubicBezTo>
                    <a:pt x="10027" y="1522"/>
                    <a:pt x="10055" y="1514"/>
                    <a:pt x="10088" y="1505"/>
                  </a:cubicBezTo>
                  <a:cubicBezTo>
                    <a:pt x="10110" y="1498"/>
                    <a:pt x="10135" y="1495"/>
                    <a:pt x="10163" y="1495"/>
                  </a:cubicBezTo>
                  <a:cubicBezTo>
                    <a:pt x="10293" y="1495"/>
                    <a:pt x="10470" y="1566"/>
                    <a:pt x="10542" y="1682"/>
                  </a:cubicBezTo>
                  <a:cubicBezTo>
                    <a:pt x="10602" y="1777"/>
                    <a:pt x="10563" y="1901"/>
                    <a:pt x="10427" y="2049"/>
                  </a:cubicBezTo>
                  <a:cubicBezTo>
                    <a:pt x="10326" y="2158"/>
                    <a:pt x="10209" y="2197"/>
                    <a:pt x="10094" y="2197"/>
                  </a:cubicBezTo>
                  <a:cubicBezTo>
                    <a:pt x="9846" y="2197"/>
                    <a:pt x="9605" y="2018"/>
                    <a:pt x="9542" y="1969"/>
                  </a:cubicBezTo>
                  <a:cubicBezTo>
                    <a:pt x="9196" y="1691"/>
                    <a:pt x="8962" y="1226"/>
                    <a:pt x="9169" y="925"/>
                  </a:cubicBezTo>
                  <a:cubicBezTo>
                    <a:pt x="9356" y="654"/>
                    <a:pt x="9665" y="592"/>
                    <a:pt x="9910" y="592"/>
                  </a:cubicBezTo>
                  <a:cubicBezTo>
                    <a:pt x="10019" y="592"/>
                    <a:pt x="10116" y="605"/>
                    <a:pt x="10182" y="616"/>
                  </a:cubicBezTo>
                  <a:cubicBezTo>
                    <a:pt x="10749" y="717"/>
                    <a:pt x="11251" y="1086"/>
                    <a:pt x="11351" y="1474"/>
                  </a:cubicBezTo>
                  <a:cubicBezTo>
                    <a:pt x="11448" y="1849"/>
                    <a:pt x="11340" y="2375"/>
                    <a:pt x="11088" y="2755"/>
                  </a:cubicBezTo>
                  <a:cubicBezTo>
                    <a:pt x="10968" y="2937"/>
                    <a:pt x="10762" y="3165"/>
                    <a:pt x="10473" y="3209"/>
                  </a:cubicBezTo>
                  <a:lnTo>
                    <a:pt x="268" y="4492"/>
                  </a:lnTo>
                  <a:cubicBezTo>
                    <a:pt x="114" y="4511"/>
                    <a:pt x="1" y="4647"/>
                    <a:pt x="10" y="4804"/>
                  </a:cubicBezTo>
                  <a:cubicBezTo>
                    <a:pt x="21" y="4959"/>
                    <a:pt x="149" y="5080"/>
                    <a:pt x="305" y="5080"/>
                  </a:cubicBezTo>
                  <a:cubicBezTo>
                    <a:pt x="317" y="5080"/>
                    <a:pt x="330" y="5079"/>
                    <a:pt x="343" y="5078"/>
                  </a:cubicBezTo>
                  <a:lnTo>
                    <a:pt x="10554" y="3793"/>
                  </a:lnTo>
                  <a:cubicBezTo>
                    <a:pt x="10953" y="3732"/>
                    <a:pt x="11318" y="3479"/>
                    <a:pt x="11581" y="3081"/>
                  </a:cubicBezTo>
                  <a:cubicBezTo>
                    <a:pt x="11924" y="2563"/>
                    <a:pt x="12061" y="1859"/>
                    <a:pt x="11924" y="1326"/>
                  </a:cubicBezTo>
                  <a:cubicBezTo>
                    <a:pt x="11765" y="710"/>
                    <a:pt x="11092" y="178"/>
                    <a:pt x="10287" y="35"/>
                  </a:cubicBezTo>
                  <a:cubicBezTo>
                    <a:pt x="10159" y="12"/>
                    <a:pt x="10034" y="1"/>
                    <a:pt x="9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6"/>
            <p:cNvSpPr/>
            <p:nvPr/>
          </p:nvSpPr>
          <p:spPr>
            <a:xfrm>
              <a:off x="3407275" y="2768875"/>
              <a:ext cx="905450" cy="821475"/>
            </a:xfrm>
            <a:custGeom>
              <a:avLst/>
              <a:gdLst/>
              <a:ahLst/>
              <a:cxnLst/>
              <a:rect l="l" t="t" r="r" b="b"/>
              <a:pathLst>
                <a:path w="36218" h="32859" extrusionOk="0">
                  <a:moveTo>
                    <a:pt x="19881" y="0"/>
                  </a:moveTo>
                  <a:cubicBezTo>
                    <a:pt x="19421" y="0"/>
                    <a:pt x="18943" y="11"/>
                    <a:pt x="18447" y="34"/>
                  </a:cubicBezTo>
                  <a:cubicBezTo>
                    <a:pt x="18447" y="34"/>
                    <a:pt x="7155" y="552"/>
                    <a:pt x="4721" y="6378"/>
                  </a:cubicBezTo>
                  <a:cubicBezTo>
                    <a:pt x="2287" y="12206"/>
                    <a:pt x="0" y="32859"/>
                    <a:pt x="0" y="32859"/>
                  </a:cubicBezTo>
                  <a:lnTo>
                    <a:pt x="36218" y="32859"/>
                  </a:lnTo>
                  <a:lnTo>
                    <a:pt x="31846" y="6149"/>
                  </a:lnTo>
                  <a:cubicBezTo>
                    <a:pt x="31846" y="6149"/>
                    <a:pt x="30710" y="0"/>
                    <a:pt x="198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6"/>
            <p:cNvSpPr/>
            <p:nvPr/>
          </p:nvSpPr>
          <p:spPr>
            <a:xfrm>
              <a:off x="3024325" y="2803875"/>
              <a:ext cx="671775" cy="786475"/>
            </a:xfrm>
            <a:custGeom>
              <a:avLst/>
              <a:gdLst/>
              <a:ahLst/>
              <a:cxnLst/>
              <a:rect l="l" t="t" r="r" b="b"/>
              <a:pathLst>
                <a:path w="26871" h="31459" extrusionOk="0">
                  <a:moveTo>
                    <a:pt x="26567" y="1"/>
                  </a:moveTo>
                  <a:cubicBezTo>
                    <a:pt x="26567" y="1"/>
                    <a:pt x="20162" y="584"/>
                    <a:pt x="16473" y="6718"/>
                  </a:cubicBezTo>
                  <a:cubicBezTo>
                    <a:pt x="13019" y="12463"/>
                    <a:pt x="1" y="18354"/>
                    <a:pt x="2164" y="28090"/>
                  </a:cubicBezTo>
                  <a:cubicBezTo>
                    <a:pt x="2164" y="28090"/>
                    <a:pt x="3767" y="31459"/>
                    <a:pt x="15318" y="31459"/>
                  </a:cubicBezTo>
                  <a:lnTo>
                    <a:pt x="26870" y="31459"/>
                  </a:lnTo>
                  <a:lnTo>
                    <a:pt x="265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6"/>
            <p:cNvSpPr/>
            <p:nvPr/>
          </p:nvSpPr>
          <p:spPr>
            <a:xfrm>
              <a:off x="4086500" y="2707500"/>
              <a:ext cx="763475" cy="882850"/>
            </a:xfrm>
            <a:custGeom>
              <a:avLst/>
              <a:gdLst/>
              <a:ahLst/>
              <a:cxnLst/>
              <a:rect l="l" t="t" r="r" b="b"/>
              <a:pathLst>
                <a:path w="30539" h="35314" extrusionOk="0">
                  <a:moveTo>
                    <a:pt x="6744" y="1"/>
                  </a:moveTo>
                  <a:lnTo>
                    <a:pt x="4218" y="1770"/>
                  </a:lnTo>
                  <a:lnTo>
                    <a:pt x="11123" y="11866"/>
                  </a:lnTo>
                  <a:cubicBezTo>
                    <a:pt x="11123" y="11866"/>
                    <a:pt x="9772" y="11464"/>
                    <a:pt x="7082" y="8341"/>
                  </a:cubicBezTo>
                  <a:cubicBezTo>
                    <a:pt x="3788" y="4518"/>
                    <a:pt x="1" y="3755"/>
                    <a:pt x="0" y="3755"/>
                  </a:cubicBezTo>
                  <a:lnTo>
                    <a:pt x="0" y="3755"/>
                  </a:lnTo>
                  <a:lnTo>
                    <a:pt x="2531" y="35314"/>
                  </a:lnTo>
                  <a:lnTo>
                    <a:pt x="12984" y="35314"/>
                  </a:lnTo>
                  <a:lnTo>
                    <a:pt x="11016" y="24077"/>
                  </a:lnTo>
                  <a:lnTo>
                    <a:pt x="11016" y="24077"/>
                  </a:lnTo>
                  <a:cubicBezTo>
                    <a:pt x="13453" y="24559"/>
                    <a:pt x="15532" y="24732"/>
                    <a:pt x="17261" y="24732"/>
                  </a:cubicBezTo>
                  <a:cubicBezTo>
                    <a:pt x="21709" y="24732"/>
                    <a:pt x="23851" y="23585"/>
                    <a:pt x="23851" y="23585"/>
                  </a:cubicBezTo>
                  <a:cubicBezTo>
                    <a:pt x="30538" y="10004"/>
                    <a:pt x="6744" y="1"/>
                    <a:pt x="67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6"/>
            <p:cNvSpPr/>
            <p:nvPr/>
          </p:nvSpPr>
          <p:spPr>
            <a:xfrm>
              <a:off x="3717275" y="2611150"/>
              <a:ext cx="369250" cy="271100"/>
            </a:xfrm>
            <a:custGeom>
              <a:avLst/>
              <a:gdLst/>
              <a:ahLst/>
              <a:cxnLst/>
              <a:rect l="l" t="t" r="r" b="b"/>
              <a:pathLst>
                <a:path w="14770" h="10844" extrusionOk="0">
                  <a:moveTo>
                    <a:pt x="6508" y="1"/>
                  </a:moveTo>
                  <a:cubicBezTo>
                    <a:pt x="6508" y="1"/>
                    <a:pt x="5720" y="3241"/>
                    <a:pt x="4945" y="5736"/>
                  </a:cubicBezTo>
                  <a:cubicBezTo>
                    <a:pt x="4808" y="6173"/>
                    <a:pt x="4431" y="6492"/>
                    <a:pt x="3977" y="6551"/>
                  </a:cubicBezTo>
                  <a:cubicBezTo>
                    <a:pt x="2888" y="6699"/>
                    <a:pt x="1476" y="6947"/>
                    <a:pt x="1" y="7358"/>
                  </a:cubicBezTo>
                  <a:cubicBezTo>
                    <a:pt x="177" y="9297"/>
                    <a:pt x="3425" y="10843"/>
                    <a:pt x="7405" y="10843"/>
                  </a:cubicBezTo>
                  <a:cubicBezTo>
                    <a:pt x="11213" y="10843"/>
                    <a:pt x="14348" y="9430"/>
                    <a:pt x="14769" y="7609"/>
                  </a:cubicBezTo>
                  <a:cubicBezTo>
                    <a:pt x="13703" y="7142"/>
                    <a:pt x="12398" y="6757"/>
                    <a:pt x="10804" y="6531"/>
                  </a:cubicBezTo>
                  <a:cubicBezTo>
                    <a:pt x="10226" y="6450"/>
                    <a:pt x="9803" y="5948"/>
                    <a:pt x="9803" y="5365"/>
                  </a:cubicBezTo>
                  <a:lnTo>
                    <a:pt x="9803" y="1"/>
                  </a:lnTo>
                  <a:close/>
                </a:path>
              </a:pathLst>
            </a:custGeom>
            <a:solidFill>
              <a:srgbClr val="F4B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6"/>
            <p:cNvSpPr/>
            <p:nvPr/>
          </p:nvSpPr>
          <p:spPr>
            <a:xfrm>
              <a:off x="3876125" y="2611150"/>
              <a:ext cx="98050" cy="157750"/>
            </a:xfrm>
            <a:custGeom>
              <a:avLst/>
              <a:gdLst/>
              <a:ahLst/>
              <a:cxnLst/>
              <a:rect l="l" t="t" r="r" b="b"/>
              <a:pathLst>
                <a:path w="3922" h="6310" extrusionOk="0">
                  <a:moveTo>
                    <a:pt x="155" y="1"/>
                  </a:moveTo>
                  <a:cubicBezTo>
                    <a:pt x="155" y="1"/>
                    <a:pt x="0" y="4727"/>
                    <a:pt x="3919" y="6310"/>
                  </a:cubicBezTo>
                  <a:lnTo>
                    <a:pt x="3921" y="6308"/>
                  </a:lnTo>
                  <a:cubicBezTo>
                    <a:pt x="3624" y="6085"/>
                    <a:pt x="3451" y="5736"/>
                    <a:pt x="3449" y="5365"/>
                  </a:cubicBezTo>
                  <a:lnTo>
                    <a:pt x="3449" y="1"/>
                  </a:lnTo>
                  <a:close/>
                </a:path>
              </a:pathLst>
            </a:custGeom>
            <a:solidFill>
              <a:srgbClr val="DB8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6"/>
            <p:cNvSpPr/>
            <p:nvPr/>
          </p:nvSpPr>
          <p:spPr>
            <a:xfrm>
              <a:off x="3845475" y="2490950"/>
              <a:ext cx="182675" cy="225825"/>
            </a:xfrm>
            <a:custGeom>
              <a:avLst/>
              <a:gdLst/>
              <a:ahLst/>
              <a:cxnLst/>
              <a:rect l="l" t="t" r="r" b="b"/>
              <a:pathLst>
                <a:path w="7307" h="9033" extrusionOk="0">
                  <a:moveTo>
                    <a:pt x="4773" y="0"/>
                  </a:moveTo>
                  <a:cubicBezTo>
                    <a:pt x="3774" y="465"/>
                    <a:pt x="3831" y="2512"/>
                    <a:pt x="2986" y="3367"/>
                  </a:cubicBezTo>
                  <a:cubicBezTo>
                    <a:pt x="2678" y="3678"/>
                    <a:pt x="2288" y="3777"/>
                    <a:pt x="1917" y="3777"/>
                  </a:cubicBezTo>
                  <a:cubicBezTo>
                    <a:pt x="1270" y="3777"/>
                    <a:pt x="679" y="3476"/>
                    <a:pt x="679" y="3476"/>
                  </a:cubicBezTo>
                  <a:lnTo>
                    <a:pt x="679" y="3476"/>
                  </a:lnTo>
                  <a:cubicBezTo>
                    <a:pt x="1" y="4875"/>
                    <a:pt x="1284" y="5036"/>
                    <a:pt x="1284" y="5036"/>
                  </a:cubicBezTo>
                  <a:lnTo>
                    <a:pt x="1781" y="6799"/>
                  </a:lnTo>
                  <a:cubicBezTo>
                    <a:pt x="2318" y="8349"/>
                    <a:pt x="3759" y="9032"/>
                    <a:pt x="4991" y="9032"/>
                  </a:cubicBezTo>
                  <a:cubicBezTo>
                    <a:pt x="6259" y="9032"/>
                    <a:pt x="7307" y="8307"/>
                    <a:pt x="6917" y="7057"/>
                  </a:cubicBezTo>
                  <a:cubicBezTo>
                    <a:pt x="6728" y="6452"/>
                    <a:pt x="6607" y="5816"/>
                    <a:pt x="6528" y="5206"/>
                  </a:cubicBezTo>
                  <a:cubicBezTo>
                    <a:pt x="6641" y="5188"/>
                    <a:pt x="6753" y="5161"/>
                    <a:pt x="6863" y="5127"/>
                  </a:cubicBezTo>
                  <a:cubicBezTo>
                    <a:pt x="7246" y="5003"/>
                    <a:pt x="6925" y="4731"/>
                    <a:pt x="6727" y="4533"/>
                  </a:cubicBezTo>
                  <a:cubicBezTo>
                    <a:pt x="6623" y="4429"/>
                    <a:pt x="6524" y="4318"/>
                    <a:pt x="6433" y="4201"/>
                  </a:cubicBezTo>
                  <a:cubicBezTo>
                    <a:pt x="6353" y="2888"/>
                    <a:pt x="6448" y="1883"/>
                    <a:pt x="6448" y="1883"/>
                  </a:cubicBezTo>
                  <a:cubicBezTo>
                    <a:pt x="6472" y="428"/>
                    <a:pt x="4773" y="0"/>
                    <a:pt x="4773" y="0"/>
                  </a:cubicBezTo>
                  <a:close/>
                </a:path>
              </a:pathLst>
            </a:custGeom>
            <a:solidFill>
              <a:srgbClr val="F4B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6"/>
            <p:cNvSpPr/>
            <p:nvPr/>
          </p:nvSpPr>
          <p:spPr>
            <a:xfrm>
              <a:off x="3653900" y="3211550"/>
              <a:ext cx="156900" cy="254250"/>
            </a:xfrm>
            <a:custGeom>
              <a:avLst/>
              <a:gdLst/>
              <a:ahLst/>
              <a:cxnLst/>
              <a:rect l="l" t="t" r="r" b="b"/>
              <a:pathLst>
                <a:path w="6276" h="10170" extrusionOk="0">
                  <a:moveTo>
                    <a:pt x="0" y="1"/>
                  </a:moveTo>
                  <a:lnTo>
                    <a:pt x="595" y="9937"/>
                  </a:lnTo>
                  <a:lnTo>
                    <a:pt x="4513" y="10169"/>
                  </a:lnTo>
                  <a:lnTo>
                    <a:pt x="6275" y="37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6"/>
            <p:cNvSpPr/>
            <p:nvPr/>
          </p:nvSpPr>
          <p:spPr>
            <a:xfrm>
              <a:off x="3652350" y="3168900"/>
              <a:ext cx="160000" cy="94650"/>
            </a:xfrm>
            <a:custGeom>
              <a:avLst/>
              <a:gdLst/>
              <a:ahLst/>
              <a:cxnLst/>
              <a:rect l="l" t="t" r="r" b="b"/>
              <a:pathLst>
                <a:path w="6400" h="3786" extrusionOk="0">
                  <a:moveTo>
                    <a:pt x="2999" y="0"/>
                  </a:moveTo>
                  <a:cubicBezTo>
                    <a:pt x="1406" y="0"/>
                    <a:pt x="119" y="730"/>
                    <a:pt x="61" y="1707"/>
                  </a:cubicBezTo>
                  <a:cubicBezTo>
                    <a:pt x="1" y="2748"/>
                    <a:pt x="1354" y="3675"/>
                    <a:pt x="3087" y="3776"/>
                  </a:cubicBezTo>
                  <a:cubicBezTo>
                    <a:pt x="3193" y="3782"/>
                    <a:pt x="3297" y="3785"/>
                    <a:pt x="3400" y="3785"/>
                  </a:cubicBezTo>
                  <a:cubicBezTo>
                    <a:pt x="4993" y="3785"/>
                    <a:pt x="6279" y="3055"/>
                    <a:pt x="6337" y="2079"/>
                  </a:cubicBezTo>
                  <a:cubicBezTo>
                    <a:pt x="6399" y="1038"/>
                    <a:pt x="5045" y="112"/>
                    <a:pt x="3311" y="10"/>
                  </a:cubicBezTo>
                  <a:cubicBezTo>
                    <a:pt x="3206" y="3"/>
                    <a:pt x="3102" y="0"/>
                    <a:pt x="29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6"/>
            <p:cNvSpPr/>
            <p:nvPr/>
          </p:nvSpPr>
          <p:spPr>
            <a:xfrm>
              <a:off x="3659025" y="3205700"/>
              <a:ext cx="144450" cy="57850"/>
            </a:xfrm>
            <a:custGeom>
              <a:avLst/>
              <a:gdLst/>
              <a:ahLst/>
              <a:cxnLst/>
              <a:rect l="l" t="t" r="r" b="b"/>
              <a:pathLst>
                <a:path w="5778" h="2314" extrusionOk="0">
                  <a:moveTo>
                    <a:pt x="2644" y="1"/>
                  </a:moveTo>
                  <a:cubicBezTo>
                    <a:pt x="1479" y="1"/>
                    <a:pt x="476" y="392"/>
                    <a:pt x="1" y="986"/>
                  </a:cubicBezTo>
                  <a:cubicBezTo>
                    <a:pt x="438" y="1688"/>
                    <a:pt x="1524" y="2227"/>
                    <a:pt x="2822" y="2304"/>
                  </a:cubicBezTo>
                  <a:cubicBezTo>
                    <a:pt x="2927" y="2310"/>
                    <a:pt x="3031" y="2313"/>
                    <a:pt x="3134" y="2313"/>
                  </a:cubicBezTo>
                  <a:cubicBezTo>
                    <a:pt x="4300" y="2313"/>
                    <a:pt x="5302" y="1922"/>
                    <a:pt x="5778" y="1328"/>
                  </a:cubicBezTo>
                  <a:cubicBezTo>
                    <a:pt x="5340" y="625"/>
                    <a:pt x="4254" y="87"/>
                    <a:pt x="2957" y="10"/>
                  </a:cubicBezTo>
                  <a:cubicBezTo>
                    <a:pt x="2852" y="4"/>
                    <a:pt x="2747" y="1"/>
                    <a:pt x="26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6"/>
            <p:cNvSpPr/>
            <p:nvPr/>
          </p:nvSpPr>
          <p:spPr>
            <a:xfrm>
              <a:off x="3556650" y="3266150"/>
              <a:ext cx="272950" cy="161975"/>
            </a:xfrm>
            <a:custGeom>
              <a:avLst/>
              <a:gdLst/>
              <a:ahLst/>
              <a:cxnLst/>
              <a:rect l="l" t="t" r="r" b="b"/>
              <a:pathLst>
                <a:path w="10918" h="6479" extrusionOk="0">
                  <a:moveTo>
                    <a:pt x="4021" y="0"/>
                  </a:moveTo>
                  <a:cubicBezTo>
                    <a:pt x="4021" y="0"/>
                    <a:pt x="2705" y="125"/>
                    <a:pt x="2472" y="1387"/>
                  </a:cubicBezTo>
                  <a:cubicBezTo>
                    <a:pt x="2380" y="1885"/>
                    <a:pt x="0" y="2062"/>
                    <a:pt x="0" y="2062"/>
                  </a:cubicBezTo>
                  <a:lnTo>
                    <a:pt x="0" y="6145"/>
                  </a:lnTo>
                  <a:cubicBezTo>
                    <a:pt x="0" y="6145"/>
                    <a:pt x="2286" y="6478"/>
                    <a:pt x="4096" y="6478"/>
                  </a:cubicBezTo>
                  <a:lnTo>
                    <a:pt x="8622" y="6378"/>
                  </a:lnTo>
                  <a:cubicBezTo>
                    <a:pt x="10131" y="6181"/>
                    <a:pt x="9219" y="4988"/>
                    <a:pt x="9219" y="4988"/>
                  </a:cubicBezTo>
                  <a:cubicBezTo>
                    <a:pt x="8898" y="3907"/>
                    <a:pt x="9453" y="2396"/>
                    <a:pt x="9931" y="1842"/>
                  </a:cubicBezTo>
                  <a:cubicBezTo>
                    <a:pt x="10917" y="699"/>
                    <a:pt x="9665" y="648"/>
                    <a:pt x="9665" y="648"/>
                  </a:cubicBezTo>
                  <a:lnTo>
                    <a:pt x="4625" y="1004"/>
                  </a:lnTo>
                  <a:cubicBezTo>
                    <a:pt x="4625" y="1004"/>
                    <a:pt x="4096" y="754"/>
                    <a:pt x="4021" y="0"/>
                  </a:cubicBezTo>
                  <a:close/>
                </a:path>
              </a:pathLst>
            </a:custGeom>
            <a:solidFill>
              <a:srgbClr val="F4B0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0" name="Google Shape;530;p36"/>
          <p:cNvGrpSpPr/>
          <p:nvPr/>
        </p:nvGrpSpPr>
        <p:grpSpPr>
          <a:xfrm rot="1067075">
            <a:off x="6018153" y="90920"/>
            <a:ext cx="3352942" cy="1338561"/>
            <a:chOff x="2240325" y="239850"/>
            <a:chExt cx="1525350" cy="608950"/>
          </a:xfrm>
        </p:grpSpPr>
        <p:sp>
          <p:nvSpPr>
            <p:cNvPr id="531" name="Google Shape;531;p36"/>
            <p:cNvSpPr/>
            <p:nvPr/>
          </p:nvSpPr>
          <p:spPr>
            <a:xfrm>
              <a:off x="3541475" y="299625"/>
              <a:ext cx="224200" cy="217000"/>
            </a:xfrm>
            <a:custGeom>
              <a:avLst/>
              <a:gdLst/>
              <a:ahLst/>
              <a:cxnLst/>
              <a:rect l="l" t="t" r="r" b="b"/>
              <a:pathLst>
                <a:path w="8968" h="8680" extrusionOk="0">
                  <a:moveTo>
                    <a:pt x="6349" y="1"/>
                  </a:moveTo>
                  <a:lnTo>
                    <a:pt x="5639" y="1066"/>
                  </a:lnTo>
                  <a:cubicBezTo>
                    <a:pt x="5520" y="1243"/>
                    <a:pt x="5404" y="1424"/>
                    <a:pt x="5282" y="1598"/>
                  </a:cubicBezTo>
                  <a:lnTo>
                    <a:pt x="4905" y="2106"/>
                  </a:lnTo>
                  <a:lnTo>
                    <a:pt x="4155" y="3125"/>
                  </a:lnTo>
                  <a:lnTo>
                    <a:pt x="3967" y="3380"/>
                  </a:lnTo>
                  <a:lnTo>
                    <a:pt x="3769" y="3622"/>
                  </a:lnTo>
                  <a:lnTo>
                    <a:pt x="3370" y="4104"/>
                  </a:lnTo>
                  <a:lnTo>
                    <a:pt x="2576" y="5069"/>
                  </a:lnTo>
                  <a:lnTo>
                    <a:pt x="1737" y="5974"/>
                  </a:lnTo>
                  <a:cubicBezTo>
                    <a:pt x="1194" y="6599"/>
                    <a:pt x="583" y="7130"/>
                    <a:pt x="0" y="7698"/>
                  </a:cubicBezTo>
                  <a:cubicBezTo>
                    <a:pt x="1393" y="8022"/>
                    <a:pt x="2892" y="8311"/>
                    <a:pt x="4372" y="8449"/>
                  </a:cubicBezTo>
                  <a:cubicBezTo>
                    <a:pt x="5120" y="8527"/>
                    <a:pt x="5883" y="8589"/>
                    <a:pt x="6661" y="8634"/>
                  </a:cubicBezTo>
                  <a:cubicBezTo>
                    <a:pt x="7420" y="8666"/>
                    <a:pt x="8187" y="8680"/>
                    <a:pt x="8968" y="8680"/>
                  </a:cubicBezTo>
                  <a:cubicBezTo>
                    <a:pt x="8680" y="7164"/>
                    <a:pt x="8270" y="5665"/>
                    <a:pt x="7835" y="4225"/>
                  </a:cubicBezTo>
                  <a:lnTo>
                    <a:pt x="7502" y="3155"/>
                  </a:lnTo>
                  <a:cubicBezTo>
                    <a:pt x="7383" y="2800"/>
                    <a:pt x="7256" y="2441"/>
                    <a:pt x="7130" y="2087"/>
                  </a:cubicBezTo>
                  <a:cubicBezTo>
                    <a:pt x="6878" y="1380"/>
                    <a:pt x="6617" y="684"/>
                    <a:pt x="6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6"/>
            <p:cNvSpPr/>
            <p:nvPr/>
          </p:nvSpPr>
          <p:spPr>
            <a:xfrm>
              <a:off x="3248150" y="555425"/>
              <a:ext cx="221825" cy="222200"/>
            </a:xfrm>
            <a:custGeom>
              <a:avLst/>
              <a:gdLst/>
              <a:ahLst/>
              <a:cxnLst/>
              <a:rect l="l" t="t" r="r" b="b"/>
              <a:pathLst>
                <a:path w="8873" h="8888" extrusionOk="0">
                  <a:moveTo>
                    <a:pt x="8873" y="0"/>
                  </a:moveTo>
                  <a:lnTo>
                    <a:pt x="8873" y="0"/>
                  </a:lnTo>
                  <a:cubicBezTo>
                    <a:pt x="8188" y="405"/>
                    <a:pt x="7527" y="850"/>
                    <a:pt x="6805" y="1185"/>
                  </a:cubicBezTo>
                  <a:cubicBezTo>
                    <a:pt x="6448" y="1361"/>
                    <a:pt x="6102" y="1557"/>
                    <a:pt x="5738" y="1719"/>
                  </a:cubicBezTo>
                  <a:lnTo>
                    <a:pt x="4633" y="2180"/>
                  </a:lnTo>
                  <a:lnTo>
                    <a:pt x="4080" y="2412"/>
                  </a:lnTo>
                  <a:lnTo>
                    <a:pt x="3508" y="2603"/>
                  </a:lnTo>
                  <a:lnTo>
                    <a:pt x="2364" y="2989"/>
                  </a:lnTo>
                  <a:cubicBezTo>
                    <a:pt x="1978" y="3109"/>
                    <a:pt x="1579" y="3197"/>
                    <a:pt x="1187" y="3303"/>
                  </a:cubicBezTo>
                  <a:lnTo>
                    <a:pt x="597" y="3458"/>
                  </a:lnTo>
                  <a:cubicBezTo>
                    <a:pt x="401" y="3511"/>
                    <a:pt x="204" y="3563"/>
                    <a:pt x="0" y="3595"/>
                  </a:cubicBezTo>
                  <a:cubicBezTo>
                    <a:pt x="268" y="3858"/>
                    <a:pt x="534" y="4099"/>
                    <a:pt x="806" y="4337"/>
                  </a:cubicBezTo>
                  <a:cubicBezTo>
                    <a:pt x="1076" y="4575"/>
                    <a:pt x="1355" y="4816"/>
                    <a:pt x="1639" y="5053"/>
                  </a:cubicBezTo>
                  <a:cubicBezTo>
                    <a:pt x="2206" y="5523"/>
                    <a:pt x="2801" y="6007"/>
                    <a:pt x="3410" y="6448"/>
                  </a:cubicBezTo>
                  <a:cubicBezTo>
                    <a:pt x="4016" y="6880"/>
                    <a:pt x="4647" y="7304"/>
                    <a:pt x="5303" y="7718"/>
                  </a:cubicBezTo>
                  <a:cubicBezTo>
                    <a:pt x="5631" y="7926"/>
                    <a:pt x="5965" y="8131"/>
                    <a:pt x="6306" y="8334"/>
                  </a:cubicBezTo>
                  <a:cubicBezTo>
                    <a:pt x="6643" y="8524"/>
                    <a:pt x="6983" y="8706"/>
                    <a:pt x="7331" y="8888"/>
                  </a:cubicBezTo>
                  <a:cubicBezTo>
                    <a:pt x="7577" y="8131"/>
                    <a:pt x="7798" y="7386"/>
                    <a:pt x="7992" y="6650"/>
                  </a:cubicBezTo>
                  <a:cubicBezTo>
                    <a:pt x="8181" y="5905"/>
                    <a:pt x="8330" y="5134"/>
                    <a:pt x="8461" y="4397"/>
                  </a:cubicBezTo>
                  <a:cubicBezTo>
                    <a:pt x="8734" y="2940"/>
                    <a:pt x="8840" y="1419"/>
                    <a:pt x="8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6"/>
            <p:cNvSpPr/>
            <p:nvPr/>
          </p:nvSpPr>
          <p:spPr>
            <a:xfrm>
              <a:off x="2877100" y="661750"/>
              <a:ext cx="256450" cy="187050"/>
            </a:xfrm>
            <a:custGeom>
              <a:avLst/>
              <a:gdLst/>
              <a:ahLst/>
              <a:cxnLst/>
              <a:rect l="l" t="t" r="r" b="b"/>
              <a:pathLst>
                <a:path w="10258" h="7482" extrusionOk="0">
                  <a:moveTo>
                    <a:pt x="0" y="1"/>
                  </a:moveTo>
                  <a:lnTo>
                    <a:pt x="0" y="1"/>
                  </a:lnTo>
                  <a:cubicBezTo>
                    <a:pt x="720" y="1302"/>
                    <a:pt x="1529" y="2539"/>
                    <a:pt x="2381" y="3793"/>
                  </a:cubicBezTo>
                  <a:cubicBezTo>
                    <a:pt x="3235" y="5061"/>
                    <a:pt x="4139" y="6255"/>
                    <a:pt x="5081" y="7481"/>
                  </a:cubicBezTo>
                  <a:lnTo>
                    <a:pt x="5796" y="6590"/>
                  </a:lnTo>
                  <a:lnTo>
                    <a:pt x="6503" y="5673"/>
                  </a:lnTo>
                  <a:cubicBezTo>
                    <a:pt x="6966" y="5060"/>
                    <a:pt x="7416" y="4447"/>
                    <a:pt x="7850" y="3834"/>
                  </a:cubicBezTo>
                  <a:lnTo>
                    <a:pt x="8491" y="2916"/>
                  </a:lnTo>
                  <a:cubicBezTo>
                    <a:pt x="8700" y="2603"/>
                    <a:pt x="8905" y="2282"/>
                    <a:pt x="9106" y="1966"/>
                  </a:cubicBezTo>
                  <a:cubicBezTo>
                    <a:pt x="9507" y="1333"/>
                    <a:pt x="9890" y="700"/>
                    <a:pt x="10258" y="70"/>
                  </a:cubicBezTo>
                  <a:lnTo>
                    <a:pt x="10258" y="70"/>
                  </a:lnTo>
                  <a:cubicBezTo>
                    <a:pt x="8771" y="199"/>
                    <a:pt x="7273" y="256"/>
                    <a:pt x="5745" y="256"/>
                  </a:cubicBezTo>
                  <a:cubicBezTo>
                    <a:pt x="5548" y="256"/>
                    <a:pt x="5349" y="255"/>
                    <a:pt x="5151" y="253"/>
                  </a:cubicBezTo>
                  <a:cubicBezTo>
                    <a:pt x="4283" y="232"/>
                    <a:pt x="3402" y="245"/>
                    <a:pt x="2551" y="182"/>
                  </a:cubicBezTo>
                  <a:cubicBezTo>
                    <a:pt x="1695" y="135"/>
                    <a:pt x="832" y="10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6"/>
            <p:cNvSpPr/>
            <p:nvPr/>
          </p:nvSpPr>
          <p:spPr>
            <a:xfrm>
              <a:off x="2545650" y="549950"/>
              <a:ext cx="217150" cy="223650"/>
            </a:xfrm>
            <a:custGeom>
              <a:avLst/>
              <a:gdLst/>
              <a:ahLst/>
              <a:cxnLst/>
              <a:rect l="l" t="t" r="r" b="b"/>
              <a:pathLst>
                <a:path w="8686" h="8946" extrusionOk="0">
                  <a:moveTo>
                    <a:pt x="16" y="0"/>
                  </a:moveTo>
                  <a:cubicBezTo>
                    <a:pt x="1" y="715"/>
                    <a:pt x="9" y="1447"/>
                    <a:pt x="40" y="2196"/>
                  </a:cubicBezTo>
                  <a:cubicBezTo>
                    <a:pt x="74" y="2941"/>
                    <a:pt x="161" y="3656"/>
                    <a:pt x="260" y="4411"/>
                  </a:cubicBezTo>
                  <a:cubicBezTo>
                    <a:pt x="447" y="5937"/>
                    <a:pt x="805" y="7404"/>
                    <a:pt x="1263" y="8946"/>
                  </a:cubicBezTo>
                  <a:lnTo>
                    <a:pt x="1789" y="8691"/>
                  </a:lnTo>
                  <a:lnTo>
                    <a:pt x="2314" y="8405"/>
                  </a:lnTo>
                  <a:cubicBezTo>
                    <a:pt x="2660" y="8214"/>
                    <a:pt x="3000" y="8019"/>
                    <a:pt x="3332" y="7822"/>
                  </a:cubicBezTo>
                  <a:cubicBezTo>
                    <a:pt x="3666" y="7624"/>
                    <a:pt x="3991" y="7423"/>
                    <a:pt x="4309" y="7222"/>
                  </a:cubicBezTo>
                  <a:cubicBezTo>
                    <a:pt x="4629" y="7020"/>
                    <a:pt x="4939" y="6816"/>
                    <a:pt x="5251" y="6586"/>
                  </a:cubicBezTo>
                  <a:cubicBezTo>
                    <a:pt x="6499" y="5683"/>
                    <a:pt x="7614" y="4796"/>
                    <a:pt x="8685" y="3765"/>
                  </a:cubicBezTo>
                  <a:cubicBezTo>
                    <a:pt x="7878" y="3620"/>
                    <a:pt x="7129" y="3354"/>
                    <a:pt x="6354" y="3144"/>
                  </a:cubicBezTo>
                  <a:cubicBezTo>
                    <a:pt x="6159" y="3095"/>
                    <a:pt x="5975" y="3023"/>
                    <a:pt x="5791" y="2952"/>
                  </a:cubicBezTo>
                  <a:lnTo>
                    <a:pt x="5235" y="2744"/>
                  </a:lnTo>
                  <a:lnTo>
                    <a:pt x="4679" y="2538"/>
                  </a:lnTo>
                  <a:lnTo>
                    <a:pt x="4400" y="2436"/>
                  </a:lnTo>
                  <a:lnTo>
                    <a:pt x="4133" y="2311"/>
                  </a:lnTo>
                  <a:cubicBezTo>
                    <a:pt x="3425" y="1973"/>
                    <a:pt x="2696" y="1673"/>
                    <a:pt x="2026" y="1257"/>
                  </a:cubicBezTo>
                  <a:cubicBezTo>
                    <a:pt x="1685" y="1057"/>
                    <a:pt x="1332" y="885"/>
                    <a:pt x="1002" y="666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6"/>
            <p:cNvSpPr/>
            <p:nvPr/>
          </p:nvSpPr>
          <p:spPr>
            <a:xfrm>
              <a:off x="2240325" y="282550"/>
              <a:ext cx="224750" cy="218350"/>
            </a:xfrm>
            <a:custGeom>
              <a:avLst/>
              <a:gdLst/>
              <a:ahLst/>
              <a:cxnLst/>
              <a:rect l="l" t="t" r="r" b="b"/>
              <a:pathLst>
                <a:path w="8990" h="8734" extrusionOk="0">
                  <a:moveTo>
                    <a:pt x="2456" y="1"/>
                  </a:moveTo>
                  <a:cubicBezTo>
                    <a:pt x="1981" y="1396"/>
                    <a:pt x="1530" y="2824"/>
                    <a:pt x="1103" y="4287"/>
                  </a:cubicBezTo>
                  <a:cubicBezTo>
                    <a:pt x="691" y="5737"/>
                    <a:pt x="336" y="7209"/>
                    <a:pt x="1" y="8733"/>
                  </a:cubicBezTo>
                  <a:cubicBezTo>
                    <a:pt x="1548" y="8718"/>
                    <a:pt x="3098" y="8630"/>
                    <a:pt x="4581" y="8507"/>
                  </a:cubicBezTo>
                  <a:cubicBezTo>
                    <a:pt x="6094" y="8358"/>
                    <a:pt x="7572" y="8139"/>
                    <a:pt x="8989" y="7860"/>
                  </a:cubicBezTo>
                  <a:cubicBezTo>
                    <a:pt x="8407" y="7270"/>
                    <a:pt x="7823" y="6677"/>
                    <a:pt x="7249" y="6068"/>
                  </a:cubicBezTo>
                  <a:cubicBezTo>
                    <a:pt x="6697" y="5424"/>
                    <a:pt x="6129" y="4803"/>
                    <a:pt x="5587" y="4142"/>
                  </a:cubicBezTo>
                  <a:cubicBezTo>
                    <a:pt x="5056" y="3464"/>
                    <a:pt x="4514" y="2802"/>
                    <a:pt x="3992" y="2112"/>
                  </a:cubicBezTo>
                  <a:lnTo>
                    <a:pt x="2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6"/>
            <p:cNvSpPr/>
            <p:nvPr/>
          </p:nvSpPr>
          <p:spPr>
            <a:xfrm>
              <a:off x="2274075" y="239850"/>
              <a:ext cx="1468075" cy="426700"/>
            </a:xfrm>
            <a:custGeom>
              <a:avLst/>
              <a:gdLst/>
              <a:ahLst/>
              <a:cxnLst/>
              <a:rect l="l" t="t" r="r" b="b"/>
              <a:pathLst>
                <a:path w="58723" h="17068" fill="none" extrusionOk="0">
                  <a:moveTo>
                    <a:pt x="58722" y="1"/>
                  </a:moveTo>
                  <a:cubicBezTo>
                    <a:pt x="51259" y="11746"/>
                    <a:pt x="44753" y="17067"/>
                    <a:pt x="30001" y="17067"/>
                  </a:cubicBezTo>
                  <a:cubicBezTo>
                    <a:pt x="15250" y="17067"/>
                    <a:pt x="9420" y="13458"/>
                    <a:pt x="1" y="1"/>
                  </a:cubicBezTo>
                </a:path>
              </a:pathLst>
            </a:custGeom>
            <a:noFill/>
            <a:ln w="6125" cap="flat" cmpd="sng">
              <a:solidFill>
                <a:schemeClr val="accent4"/>
              </a:solidFill>
              <a:prstDash val="solid"/>
              <a:miter lim="11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Underwater cartoon background with fish sand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09" b="14304"/>
          <a:stretch/>
        </p:blipFill>
        <p:spPr bwMode="auto">
          <a:xfrm>
            <a:off x="0" y="0"/>
            <a:ext cx="9167085" cy="515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ÐÐ¸Ñ Ð°Ð½Ð¸Ð¼Ð°ÑÐ¸Ñ Ð Ð¾Ð·Ð¾Ð²ÑÐ¹ ÐºÐ°Ð»ÑÐ¼Ð°Ñ Ð½Ð° Ð³Ð¾Ð»ÑÐ±Ð¾Ð¼ ÑÐ¾Ð½Ðµ, by KellerAC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0090BA"/>
              </a:clrFrom>
              <a:clrTo>
                <a:srgbClr val="0090B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947" y="1804600"/>
            <a:ext cx="1428750" cy="190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388" y="2610787"/>
            <a:ext cx="2202389" cy="22023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clrChange>
              <a:clrFrom>
                <a:srgbClr val="595959">
                  <a:alpha val="0"/>
                </a:srgbClr>
              </a:clrFrom>
              <a:clrTo>
                <a:srgbClr val="59595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15" y="-105796"/>
            <a:ext cx="1584722" cy="15847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850" y="464040"/>
            <a:ext cx="1363024" cy="1363024"/>
          </a:xfrm>
          <a:prstGeom prst="rect">
            <a:avLst/>
          </a:prstGeom>
        </p:spPr>
      </p:pic>
      <p:pic>
        <p:nvPicPr>
          <p:cNvPr id="13" name="Picture 4" descr="155 Jellyfish Gifs - Gif Abyss - Page 2"/>
          <p:cNvPicPr>
            <a:picLocks noChangeAspect="1" noChangeArrowheads="1" noCrop="1"/>
          </p:cNvPicPr>
          <p:nvPr/>
        </p:nvPicPr>
        <p:blipFill>
          <a:blip r:embed="rId8" cstate="print">
            <a:clrChange>
              <a:clrFrom>
                <a:srgbClr val="FEFFF5"/>
              </a:clrFrom>
              <a:clrTo>
                <a:srgbClr val="FEFF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982" y="173942"/>
            <a:ext cx="2457582" cy="245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1">
            <a:hlinkClick r:id="" action="ppaction://noaction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20811" y="2855497"/>
            <a:ext cx="1608789" cy="823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artoon Fish Sticker by Box Office for iOS &amp;amp; Android | GIPHY">
            <a:extLst>
              <a:ext uri="{FF2B5EF4-FFF2-40B4-BE49-F238E27FC236}">
                <a16:creationId xmlns:a16="http://schemas.microsoft.com/office/drawing/2014/main" xmlns="" id="{D0F75F76-1579-451B-926D-0D6A6890640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39" y="2653391"/>
            <a:ext cx="1822599" cy="102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836654E-56AA-42A4-82A1-D33C9FE18DC3}"/>
              </a:ext>
            </a:extLst>
          </p:cNvPr>
          <p:cNvSpPr/>
          <p:nvPr/>
        </p:nvSpPr>
        <p:spPr>
          <a:xfrm>
            <a:off x="3130639" y="1932860"/>
            <a:ext cx="5017849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</a:pPr>
            <a:r>
              <a:rPr lang="en-US" sz="5400" kern="120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ea typeface="+mn-ea"/>
                <a:cs typeface="+mn-cs"/>
              </a:rPr>
              <a:t>Fish helps friends</a:t>
            </a:r>
          </a:p>
        </p:txBody>
      </p:sp>
    </p:spTree>
    <p:extLst>
      <p:ext uri="{BB962C8B-B14F-4D97-AF65-F5344CB8AC3E}">
        <p14:creationId xmlns:p14="http://schemas.microsoft.com/office/powerpoint/2010/main" val="385250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Underwater cartoon background with fish sand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09" b="14304"/>
          <a:stretch/>
        </p:blipFill>
        <p:spPr bwMode="auto">
          <a:xfrm>
            <a:off x="0" y="-10886"/>
            <a:ext cx="9167085" cy="515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ÐÐ¸Ñ Ð°Ð½Ð¸Ð¼Ð°ÑÐ¸Ñ Ð Ð¾Ð·Ð¾Ð²ÑÐ¹ ÐºÐ°Ð»ÑÐ¼Ð°Ñ Ð½Ð° Ð³Ð¾Ð»ÑÐ±Ð¾Ð¼ ÑÐ¾Ð½Ðµ, by KellerAC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0090BA"/>
              </a:clrFrom>
              <a:clrTo>
                <a:srgbClr val="0090B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500" y="1899511"/>
            <a:ext cx="1428750" cy="190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942" y="2705698"/>
            <a:ext cx="2202389" cy="22023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clrChange>
              <a:clrFrom>
                <a:srgbClr val="595959">
                  <a:alpha val="0"/>
                </a:srgbClr>
              </a:clrFrom>
              <a:clrTo>
                <a:srgbClr val="59595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269" y="-10885"/>
            <a:ext cx="1584722" cy="15847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403" y="558951"/>
            <a:ext cx="1363024" cy="1363024"/>
          </a:xfrm>
          <a:prstGeom prst="rect">
            <a:avLst/>
          </a:prstGeom>
        </p:spPr>
      </p:pic>
      <p:pic>
        <p:nvPicPr>
          <p:cNvPr id="1030" name="NK PowerSkills Ⓡ" descr="Fishing Cartoon clipart - Fishing, Line, Furniture, transparent ...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58"/>
          <a:stretch/>
        </p:blipFill>
        <p:spPr bwMode="auto">
          <a:xfrm>
            <a:off x="1216862" y="221677"/>
            <a:ext cx="2014538" cy="144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NK PowerSkills Ⓡ" descr="Fishing Cartoon clipart - Fishing, Line, Furniture, transparent ...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58"/>
          <a:stretch/>
        </p:blipFill>
        <p:spPr bwMode="auto">
          <a:xfrm>
            <a:off x="4282127" y="2910123"/>
            <a:ext cx="2431204" cy="174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NK PowerSkills Ⓡ" descr="Fishing Cartoon clipart - Fishing, Line, Furniture, transparent ...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8" t="53858"/>
          <a:stretch/>
        </p:blipFill>
        <p:spPr bwMode="auto">
          <a:xfrm>
            <a:off x="2915837" y="2084014"/>
            <a:ext cx="1761459" cy="174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NK PowerSkills Ⓡ" descr="Fishing Cartoon clipart - Fishing, Line, Furniture, transparent ...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58"/>
          <a:stretch/>
        </p:blipFill>
        <p:spPr bwMode="auto">
          <a:xfrm rot="5400000">
            <a:off x="6057670" y="756652"/>
            <a:ext cx="1543537" cy="110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155 Jellyfish Gifs - Gif Abyss - Page 2"/>
          <p:cNvPicPr>
            <a:picLocks noChangeAspect="1" noChangeArrowheads="1" noCrop="1"/>
          </p:cNvPicPr>
          <p:nvPr/>
        </p:nvPicPr>
        <p:blipFill>
          <a:blip r:embed="rId9" cstate="print">
            <a:clrChange>
              <a:clrFrom>
                <a:srgbClr val="FEFFF5"/>
              </a:clrFrom>
              <a:clrTo>
                <a:srgbClr val="FEFF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535" y="268853"/>
            <a:ext cx="2457582" cy="245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NK PowerSkills Ⓡ" descr="Fishing Cartoon clipart - Fishing, Line, Furniture, transparent ...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40"/>
          <a:stretch/>
        </p:blipFill>
        <p:spPr bwMode="auto">
          <a:xfrm>
            <a:off x="4367806" y="426098"/>
            <a:ext cx="1480214" cy="199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Oval 18">
            <a:hlinkClick r:id="rId10" action="ppaction://hlinksldjump"/>
          </p:cNvPr>
          <p:cNvSpPr/>
          <p:nvPr/>
        </p:nvSpPr>
        <p:spPr>
          <a:xfrm>
            <a:off x="5399864" y="4551407"/>
            <a:ext cx="424543" cy="424543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300" kern="1200" dirty="0">
                <a:solidFill>
                  <a:prstClr val="black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20" name="d">
            <a:hlinkClick r:id="rId11" action="ppaction://hlinksldjump"/>
          </p:cNvPr>
          <p:cNvSpPr/>
          <p:nvPr/>
        </p:nvSpPr>
        <p:spPr>
          <a:xfrm>
            <a:off x="6661971" y="1960878"/>
            <a:ext cx="424543" cy="424543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300" kern="1200" dirty="0">
                <a:solidFill>
                  <a:prstClr val="black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25" name="a">
            <a:hlinkClick r:id="rId12" action="ppaction://hlinksldjump"/>
          </p:cNvPr>
          <p:cNvSpPr/>
          <p:nvPr/>
        </p:nvSpPr>
        <p:spPr>
          <a:xfrm>
            <a:off x="4912294" y="2203845"/>
            <a:ext cx="424543" cy="424543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300" kern="1200" dirty="0">
                <a:solidFill>
                  <a:prstClr val="black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26" name="b">
            <a:hlinkClick r:id="rId13" action="ppaction://hlinksldjump"/>
          </p:cNvPr>
          <p:cNvSpPr/>
          <p:nvPr/>
        </p:nvSpPr>
        <p:spPr>
          <a:xfrm>
            <a:off x="3396543" y="3618110"/>
            <a:ext cx="424543" cy="424543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300" kern="1200" dirty="0">
                <a:solidFill>
                  <a:prstClr val="black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27" name="c">
            <a:hlinkClick r:id="rId14" action="ppaction://hlinksldjump"/>
          </p:cNvPr>
          <p:cNvSpPr/>
          <p:nvPr/>
        </p:nvSpPr>
        <p:spPr>
          <a:xfrm>
            <a:off x="2075052" y="1497432"/>
            <a:ext cx="424543" cy="424543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300" kern="1200" dirty="0">
                <a:solidFill>
                  <a:prstClr val="black"/>
                </a:solidFill>
                <a:latin typeface=".VnBlack" panose="020B7200000000000000" pitchFamily="34" charset="0"/>
              </a:rPr>
              <a:t>5</a:t>
            </a:r>
          </a:p>
        </p:txBody>
      </p:sp>
      <p:pic>
        <p:nvPicPr>
          <p:cNvPr id="23" name="Picture 2" descr="Cartoon Fish Sticker by Box Office for iOS &amp;amp; Android | GIPHY">
            <a:extLst>
              <a:ext uri="{FF2B5EF4-FFF2-40B4-BE49-F238E27FC236}">
                <a16:creationId xmlns:a16="http://schemas.microsoft.com/office/drawing/2014/main" xmlns="" id="{0EEFAD0A-CFB1-4440-BD18-4936478A3F6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39" y="2653391"/>
            <a:ext cx="1822599" cy="102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NK PowerSkills Ⓡ" descr="Fishing Cartoon clipart - Fishing, Line, Furniture, transparent ...">
            <a:extLst>
              <a:ext uri="{FF2B5EF4-FFF2-40B4-BE49-F238E27FC236}">
                <a16:creationId xmlns:a16="http://schemas.microsoft.com/office/drawing/2014/main" xmlns="" id="{9854778D-9EFA-41C9-9573-43D78E3B21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58"/>
          <a:stretch/>
        </p:blipFill>
        <p:spPr bwMode="auto">
          <a:xfrm>
            <a:off x="268738" y="2419743"/>
            <a:ext cx="2014538" cy="144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">
            <a:hlinkClick r:id="rId16" action="ppaction://hlinksldjump"/>
            <a:extLst>
              <a:ext uri="{FF2B5EF4-FFF2-40B4-BE49-F238E27FC236}">
                <a16:creationId xmlns:a16="http://schemas.microsoft.com/office/drawing/2014/main" xmlns="" id="{5A879B16-F959-4C50-8408-6E2E76DCF97B}"/>
              </a:ext>
            </a:extLst>
          </p:cNvPr>
          <p:cNvSpPr/>
          <p:nvPr/>
        </p:nvSpPr>
        <p:spPr>
          <a:xfrm>
            <a:off x="1189431" y="3764833"/>
            <a:ext cx="424543" cy="424543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300" kern="1200" dirty="0">
                <a:solidFill>
                  <a:prstClr val="black"/>
                </a:solidFill>
                <a:latin typeface=".VnBlack" panose="020B7200000000000000" pitchFamily="34" charset="0"/>
              </a:rPr>
              <a:t>6</a:t>
            </a:r>
          </a:p>
        </p:txBody>
      </p:sp>
      <p:pic>
        <p:nvPicPr>
          <p:cNvPr id="5" name="Picture 11">
            <a:hlinkClick r:id="" action="ppaction://noaction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59365" y="2950408"/>
            <a:ext cx="1608789" cy="823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935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6.66667E-6 L 2.08333E-7 -6.66667E-6 L -0.04167 0.00833 C -0.04609 0.00948 -0.05052 0.01041 -0.05482 0.01249 C -0.06406 0.01735 -0.07266 0.02708 -0.08216 0.02962 C -0.10352 0.03495 -0.09323 0.03286 -0.11315 0.03587 C -0.12109 0.03865 -0.12891 0.04189 -0.13685 0.04444 C -0.14675 0.04721 -0.14167 0.04583 -0.15234 0.0486 C -0.15469 0.04999 -0.15716 0.05115 -0.15951 0.05277 C -0.16393 0.05578 -0.17136 0.06087 -0.17617 0.06342 C -0.17891 0.06481 -0.18164 0.06666 -0.18451 0.06758 C -0.19349 0.07083 -0.19245 0.06828 -0.2 0.07198 C -0.20234 0.07314 -0.20469 0.07522 -0.20716 0.07615 C -0.21315 0.07823 -0.21471 0.07916 -0.22136 0.08032 C -0.22214 0.08055 -0.22292 0.08032 -0.2237 0.08032 " pathEditMode="relative" ptsTypes="AAAAAAAAAA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81481E-6 L 1.66667E-6 -4.81481E-6 C 0.00013 -0.00393 0.00078 -0.02129 0.00234 -0.02754 C 0.00287 -0.02986 0.00391 -0.03194 0.00469 -0.03402 C 0.00508 -0.03889 0.00534 -0.04398 0.00586 -0.04884 C 0.00625 -0.05254 0.00912 -0.06365 0.00951 -0.06574 C 0.01042 -0.0706 0.0112 -0.07546 0.01185 -0.08055 C 0.01237 -0.08402 0.0125 -0.08773 0.01302 -0.0912 C 0.01367 -0.09537 0.01471 -0.09953 0.01537 -0.10393 C 0.01953 -0.12754 0.01576 -0.11018 0.02136 -0.13356 C 0.02214 -0.14051 0.02227 -0.14791 0.0237 -0.15463 C 0.02474 -0.15949 0.02708 -0.16296 0.02852 -0.16736 C 0.02917 -0.16921 0.0293 -0.17152 0.02969 -0.17361 C 0.03047 -0.17847 0.03125 -0.18356 0.03203 -0.18842 C 0.03242 -0.19051 0.03294 -0.19259 0.0332 -0.1949 C 0.03425 -0.20162 0.03438 -0.2074 0.03568 -0.21389 C 0.03633 -0.21759 0.03724 -0.22083 0.03802 -0.22453 C 0.03841 -0.2294 0.0388 -0.23426 0.03919 -0.23935 C 0.03971 -0.2456 0.03971 -0.25208 0.04037 -0.25833 C 0.04089 -0.26342 0.04193 -0.26828 0.04284 -0.27315 C 0.04232 -0.2949 0.04232 -0.3169 0.04154 -0.33865 C 0.04154 -0.34097 0.04102 -0.34305 0.04037 -0.34514 C 0.03971 -0.34745 0.0388 -0.3493 0.03802 -0.35139 C 0.03724 -0.35578 0.03659 -0.35995 0.03568 -0.36412 C 0.03425 -0.3699 0.03086 -0.38102 0.03086 -0.38102 C 0.02852 -0.40254 0.03099 -0.38287 0.02852 -0.39791 C 0.02761 -0.40347 0.02734 -0.40764 0.02617 -0.41273 C 0.02539 -0.41574 0.02448 -0.41852 0.0237 -0.42129 C 0.02292 -0.42477 0.02227 -0.42847 0.02136 -0.43194 C 0.02031 -0.43565 0.01888 -0.43889 0.01784 -0.44236 C 0.01289 -0.45995 0.02109 -0.43703 0.01419 -0.45509 C 0.0138 -0.45879 0.01354 -0.46227 0.01302 -0.46574 C 0.01237 -0.46944 0.01146 -0.47268 0.01068 -0.47639 C 0.01016 -0.47847 0.0099 -0.48055 0.00951 -0.48264 C 0.0099 -0.50393 0.00938 -0.52523 0.01068 -0.54606 C 0.01094 -0.55092 0.01328 -0.5544 0.01419 -0.55879 C 0.01537 -0.56435 0.01537 -0.57037 0.01654 -0.57569 C 0.01784 -0.58078 0.01914 -0.58565 0.02018 -0.59051 C 0.0207 -0.59328 0.02083 -0.59629 0.02136 -0.59907 C 0.02201 -0.60208 0.02305 -0.60463 0.0237 -0.60764 C 0.02526 -0.61365 0.02526 -0.61759 0.02617 -0.62453 C 0.02643 -0.62731 0.02682 -0.63009 0.02734 -0.63287 C 0.02761 -0.63518 0.028 -0.63727 0.02852 -0.63935 C 0.02917 -0.64166 0.03008 -0.64352 0.03086 -0.6456 C 0.03346 -0.69514 0.0293 -0.67824 0.03568 -0.70046 C 0.03529 -0.74282 0.03555 -0.78518 0.03451 -0.82731 C 0.03438 -0.83194 0.03281 -0.83588 0.03203 -0.84004 L 0.03086 -0.84652 L 0.02734 -0.86551 C 0.02695 -0.86759 0.0263 -0.86967 0.02617 -0.87176 C 0.02461 -0.88565 0.02578 -0.87916 0.02253 -0.89097 C 0.02214 -0.90069 0.02201 -0.91065 0.02136 -0.9206 C 0.02123 -0.92268 0.02044 -0.92477 0.02018 -0.92685 C 0.01953 -0.9324 0.0194 -0.93819 0.01901 -0.94375 C 0.01862 -0.94884 0.01823 -0.9537 0.01784 -0.95856 C 0.01745 -0.96227 0.01693 -0.96574 0.01654 -0.96921 C 0.01615 -0.97338 0.01589 -0.97777 0.01537 -0.98194 C 0.01511 -0.98472 0.01432 -0.9875 0.01419 -0.99027 C 0.01393 -0.99537 0.01419 -1.00023 0.01419 -1.00532 " pathEditMode="relative" ptsTypes="AAAAAAAAAAAAAAAAAAAAAAAAAAAAAAAAAAAAAAAAAAAAAAAAAAAAAAAAAAA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05 0.08217 L -0.2905 0.08217 C -0.2901 0.07291 -0.29037 0.06365 -0.28932 0.05462 C -0.28906 0.05208 -0.28763 0.05046 -0.28698 0.04814 C -0.28607 0.0449 -0.28542 0.0412 -0.28464 0.03773 C -0.28412 0.03564 -0.28399 0.03333 -0.28346 0.03125 C -0.28086 0.02222 -0.28112 0.02708 -0.27747 0.01851 C -0.27565 0.01458 -0.27474 0.00949 -0.27266 0.00578 C -0.27149 0.0037 -0.27005 0.00208 -0.26914 -0.00047 C -0.2681 -0.00301 -0.26797 -0.00649 -0.2668 -0.00903 C -0.2655 -0.01158 -0.26341 -0.01274 -0.26198 -0.01528 C -0.26094 -0.01713 -0.26055 -0.01968 -0.25964 -0.02153 C -0.25768 -0.02593 -0.25547 -0.02987 -0.25365 -0.03426 C -0.25117 -0.04051 -0.24883 -0.047 -0.24649 -0.05325 C -0.24375 -0.06112 -0.2418 -0.07014 -0.23815 -0.07663 C -0.23698 -0.07871 -0.23568 -0.08056 -0.23464 -0.08288 C -0.23281 -0.08704 -0.23112 -0.09121 -0.22982 -0.09561 C -0.22904 -0.09838 -0.22865 -0.10163 -0.22747 -0.10417 C -0.22656 -0.10602 -0.22513 -0.10695 -0.22396 -0.10834 C -0.22135 -0.12176 -0.22474 -0.10718 -0.21797 -0.12315 C -0.21693 -0.1257 -0.21654 -0.12894 -0.21563 -0.13172 C -0.2082 -0.15116 -0.21393 -0.13473 -0.20599 -0.14862 C -0.20508 -0.15047 -0.20456 -0.15301 -0.20365 -0.15487 C -0.20221 -0.15788 -0.20065 -0.16088 -0.19896 -0.16343 C -0.19544 -0.16852 -0.19245 -0.1757 -0.18815 -0.17825 C -0.18281 -0.18149 -0.18359 -0.18033 -0.17747 -0.18889 C -0.17617 -0.19051 -0.17526 -0.19352 -0.17396 -0.19514 C -0.17175 -0.19769 -0.16901 -0.19885 -0.1668 -0.20139 C -0.16458 -0.20394 -0.16289 -0.20718 -0.16081 -0.20996 C -0.15964 -0.21135 -0.15859 -0.2132 -0.15729 -0.21413 C -0.15495 -0.21598 -0.15013 -0.21829 -0.15013 -0.21829 C -0.14935 -0.22061 -0.14883 -0.22315 -0.14766 -0.22477 C -0.14635 -0.22686 -0.14453 -0.22732 -0.14297 -0.22894 C -0.14167 -0.23033 -0.1405 -0.23149 -0.13932 -0.23311 C -0.12721 -0.25255 -0.13672 -0.24051 -0.12865 -0.25024 C -0.12227 -0.26713 -0.1306 -0.24653 -0.12266 -0.26065 C -0.12122 -0.26343 -0.11862 -0.27269 -0.11797 -0.27547 C -0.11745 -0.27755 -0.11732 -0.27987 -0.1168 -0.28195 C -0.11537 -0.28635 -0.11198 -0.29468 -0.11198 -0.29468 C -0.1112 -0.29885 -0.11029 -0.30301 -0.10964 -0.30718 C -0.10925 -0.31019 -0.10899 -0.31297 -0.10846 -0.31575 C -0.10781 -0.31875 -0.10599 -0.32408 -0.10599 -0.32408 " pathEditMode="relative" ptsTypes="AAAAAAAAAAAAAAAAAAAAAAAAAAAAAAAAAAAAAAAAAA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48148E-6 L -4.375E-6 -1.48148E-6 C 0.00195 -0.00625 0.00378 -0.01273 0.00586 -0.01898 C 0.00729 -0.02338 0.00911 -0.02731 0.01068 -0.03171 C 0.01159 -0.03426 0.01211 -0.03726 0.01302 -0.04004 C 0.01419 -0.04375 0.01549 -0.04699 0.01654 -0.05069 C 0.01784 -0.05486 0.01875 -0.05926 0.02018 -0.06342 C 0.02122 -0.06643 0.02253 -0.06898 0.0237 -0.07176 C 0.02409 -0.07546 0.02422 -0.07893 0.02487 -0.0824 C 0.02591 -0.0875 0.02721 -0.09236 0.02852 -0.09722 C 0.02917 -0.1 0.03021 -0.10277 0.03086 -0.10578 C 0.03177 -0.11041 0.03242 -0.11551 0.0332 -0.1206 C 0.03359 -0.12731 0.03555 -0.1574 0.03555 -0.16296 C 0.03555 -0.19398 0.03516 -0.22476 0.03438 -0.25578 C 0.03438 -0.25787 0.03372 -0.25995 0.0332 -0.26203 C 0.03242 -0.26574 0.03203 -0.26944 0.03086 -0.27268 C 0.02956 -0.27592 0.02747 -0.27801 0.02604 -0.28125 C 0.02435 -0.28518 0.02292 -0.28958 0.02135 -0.29375 C 0.02057 -0.29583 0.01966 -0.29791 0.01901 -0.30023 C 0.01589 -0.31088 0.01758 -0.30601 0.01419 -0.31504 C 0.0138 -0.31713 0.01328 -0.31921 0.01302 -0.32129 C 0.01068 -0.34004 0.0112 -0.35972 0.01068 -0.37847 C 0.01107 -0.39976 0.01107 -0.42083 0.01185 -0.44189 C 0.01185 -0.44421 0.0125 -0.44629 0.01302 -0.44838 C 0.01602 -0.46088 0.01458 -0.45393 0.02018 -0.46527 C 0.02318 -0.47152 0.02357 -0.47523 0.02734 -0.48009 C 0.03984 -0.49699 0.02695 -0.47546 0.03802 -0.4949 C 0.03841 -0.49699 0.03867 -0.4993 0.03919 -0.50115 C 0.03984 -0.50347 0.04102 -0.50532 0.04154 -0.50763 C 0.04219 -0.51018 0.04219 -0.51319 0.04271 -0.51597 C 0.04336 -0.51967 0.04427 -0.52314 0.04518 -0.52662 C 0.04466 -0.53726 0.04479 -0.54791 0.04388 -0.55833 C 0.04362 -0.56273 0.04258 -0.56689 0.04154 -0.57106 C 0.04102 -0.57338 0.03919 -0.57754 0.03919 -0.57754 " pathEditMode="relative" ptsTypes="AAAAAAAAAAAAAAAAAAAAAAAAAAAAAAAAAA">
                                      <p:cBhvr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599 -0.32384 L -0.10599 -0.32384 C -0.13073 -0.33171 -0.10742 -0.325 -0.13346 -0.33009 C -0.13945 -0.33148 -0.14088 -0.33264 -0.14648 -0.33449 C -0.14935 -0.33519 -0.15208 -0.33565 -0.15482 -0.33658 C -0.1569 -0.33704 -0.15885 -0.33796 -0.16081 -0.33866 C -0.16315 -0.33935 -0.16562 -0.34005 -0.16797 -0.34074 C -0.18138 -0.33958 -0.18958 -0.34028 -0.2013 -0.33658 C -0.20286 -0.33611 -0.20456 -0.33519 -0.20612 -0.33449 C -0.20963 -0.33241 -0.21302 -0.32917 -0.2168 -0.32801 C -0.23138 -0.32361 -0.21836 -0.32755 -0.24297 -0.32176 C -0.2457 -0.32107 -0.24857 -0.32014 -0.2513 -0.31968 C -0.25612 -0.31875 -0.26081 -0.31829 -0.26562 -0.31736 C -0.27474 -0.31829 -0.28385 -0.31783 -0.29297 -0.31968 C -0.2944 -0.31991 -0.29531 -0.32269 -0.29648 -0.32384 C -0.29766 -0.32477 -0.29896 -0.32523 -0.30013 -0.32593 C -0.31042 -0.3382 -0.29739 -0.32361 -0.30729 -0.33241 C -0.30859 -0.33333 -0.30963 -0.33519 -0.31081 -0.33658 C -0.31341 -0.34352 -0.31315 -0.34028 -0.31315 -0.34491 " pathEditMode="relative" ptsTypes="AAAAAAAAAAAAAAAAAAA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3.7037E-7 L -0.01002 -0.4949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" y="-24745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315 -0.34491 L -0.31315 -0.34491 C -0.31719 -0.34352 -0.32122 -0.34236 -0.32513 -0.34074 C -0.32825 -0.33959 -0.33463 -0.33658 -0.33463 -0.33658 C -0.34297 -0.32176 -0.33372 -0.33635 -0.3418 -0.32801 C -0.34349 -0.32639 -0.34479 -0.32361 -0.34648 -0.32176 C -0.34961 -0.31852 -0.35351 -0.31783 -0.35612 -0.3132 C -0.35846 -0.30903 -0.36055 -0.30417 -0.36315 -0.30047 C -0.36484 -0.29838 -0.36654 -0.29676 -0.36797 -0.29422 C -0.37838 -0.27547 -0.36549 -0.2956 -0.37396 -0.27732 C -0.37904 -0.26621 -0.38229 -0.26482 -0.38581 -0.25394 C -0.38763 -0.24861 -0.38945 -0.24306 -0.39062 -0.23704 C -0.39101 -0.23496 -0.39127 -0.23264 -0.3918 -0.23079 C -0.39245 -0.22848 -0.39336 -0.22639 -0.39414 -0.22431 C -0.39648 -0.20394 -0.39375 -0.22269 -0.39779 -0.20533 C -0.3987 -0.20116 -0.39896 -0.19653 -0.40013 -0.1926 C -0.40169 -0.18681 -0.40286 -0.18079 -0.40482 -0.1757 C -0.40573 -0.17361 -0.40651 -0.17153 -0.40729 -0.16922 C -0.4082 -0.16644 -0.40872 -0.16343 -0.40963 -0.16088 C -0.41107 -0.15648 -0.41315 -0.15255 -0.41445 -0.14815 C -0.41588 -0.14283 -0.41706 -0.13773 -0.41914 -0.13334 C -0.42018 -0.13102 -0.42174 -0.12917 -0.42279 -0.12685 C -0.42448 -0.12292 -0.42513 -0.11713 -0.42747 -0.11412 L -0.43463 -0.10579 L -0.43815 -0.10139 " pathEditMode="relative" ptsTypes="AAAAAAAAAAAAAAAAAAAAAAAAA">
                                      <p:cBhvr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45833E-6 0.00023 L 6.45833E-6 0.00023 C 0.00157 -0.00833 0.003 -0.0169 0.0047 -0.02523 C 0.00613 -0.03241 0.00834 -0.03912 0.00951 -0.04653 C 0.01238 -0.06412 0.01173 -0.075 0.01303 -0.09305 C 0.01368 -0.10208 0.01459 -0.11134 0.0155 -0.1206 C 0.01498 -0.22199 0.01498 -0.32361 0.0142 -0.42523 C 0.0142 -0.43009 0.01342 -0.43518 0.01303 -0.44005 C 0.00769 -0.51111 0.01498 -0.41921 0.01069 -0.46759 C 0.00977 -0.47731 0.00925 -0.48727 0.00834 -0.49699 C 0.00756 -0.50463 0.00639 -0.51227 0.00587 -0.52014 C 0.00483 -0.53565 0.00483 -0.55139 0.00352 -0.56667 C 0.00196 -0.58588 -0.00038 -0.60463 -0.00129 -0.62384 C -0.00168 -0.63241 -0.0022 -0.64074 -0.00247 -0.6493 C -0.00299 -0.6662 -0.00286 -0.6831 -0.00364 -0.7 C -0.00468 -0.72407 -0.00377 -0.71944 -0.00832 -0.73171 C -0.00898 -0.73611 -0.00976 -0.74236 -0.0108 -0.74653 C -0.01145 -0.74954 -0.01249 -0.75208 -0.01314 -0.75509 C -0.01366 -0.75718 -0.01392 -0.75926 -0.01431 -0.76134 C -0.0151 -0.76505 -0.01627 -0.76829 -0.01679 -0.77199 C -0.01705 -0.77407 -0.01679 -0.77616 -0.01679 -0.77847 " pathEditMode="relative" ptsTypes="AAAAAAAAAAAAAAAAAAAAA">
                                      <p:cBhvr>
                                        <p:cTn id="4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3815 -0.10139 L -0.43815 -0.10139 C -0.43868 -0.10787 -0.43868 -0.11435 -0.43946 -0.1206 C -0.43985 -0.125 -0.44102 -0.12894 -0.4418 -0.13334 L -0.44297 -0.13959 C -0.44375 -0.14375 -0.44375 -0.14885 -0.44532 -0.15232 C -0.44857 -0.15926 -0.45222 -0.16574 -0.45482 -0.17338 C -0.45977 -0.18797 -0.45703 -0.18079 -0.46315 -0.19468 C -0.46602 -0.20972 -0.4642 -0.20347 -0.46797 -0.21366 C -0.46993 -0.23148 -0.46784 -0.21736 -0.47149 -0.23264 C -0.47201 -0.23472 -0.47214 -0.23704 -0.47266 -0.23912 C -0.4737 -0.2426 -0.47539 -0.24584 -0.47631 -0.24954 C -0.47735 -0.25371 -0.47761 -0.25834 -0.47865 -0.26227 C -0.47943 -0.26505 -0.48047 -0.26783 -0.48099 -0.27084 C -0.48164 -0.27338 -0.48177 -0.27639 -0.48229 -0.27917 C -0.48334 -0.28565 -0.48503 -0.29167 -0.48581 -0.29815 C -0.48607 -0.3 -0.48711 -0.31227 -0.48815 -0.31528 C -0.49636 -0.3382 -0.49271 -0.32547 -0.50013 -0.34051 C -0.50144 -0.34329 -0.50222 -0.34653 -0.50365 -0.34908 C -0.50469 -0.35093 -0.50612 -0.35162 -0.50716 -0.35324 C -0.50847 -0.3551 -0.50951 -0.35764 -0.51081 -0.35949 C -0.51394 -0.36435 -0.51966 -0.37084 -0.52266 -0.37431 C -0.52383 -0.37593 -0.52513 -0.37709 -0.52631 -0.37871 C -0.52787 -0.38079 -0.5293 -0.3831 -0.53099 -0.38496 C -0.53256 -0.38658 -0.53412 -0.38797 -0.53581 -0.38912 C -0.53815 -0.39097 -0.54297 -0.39352 -0.54297 -0.39352 C -0.5461 -0.39908 -0.54935 -0.40672 -0.55365 -0.41042 C -0.55469 -0.41135 -0.55599 -0.41204 -0.55716 -0.4125 C -0.55795 -0.41273 -0.55873 -0.4125 -0.55951 -0.4125 " pathEditMode="relative" ptsTypes="AAAAAAAAAAAAAAAAAAAAAAAAAAAAA">
                                      <p:cBhvr>
                                        <p:cTn id="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22222E-6 L 1.45833E-6 2.22222E-6 C 0.00039 -0.02755 0.00039 -0.0551 0.00117 -0.08264 C 0.00117 -0.08565 0.00195 -0.08797 0.00234 -0.09098 C 0.00273 -0.09445 0.00286 -0.09815 0.00351 -0.10139 C 0.00404 -0.1044 0.00521 -0.10695 0.00586 -0.10996 C 0.00677 -0.11343 0.00716 -0.11737 0.00833 -0.12061 C 0.0112 -0.1294 0.01432 -0.13774 0.01784 -0.14584 C 0.01901 -0.14885 0.02031 -0.15139 0.02135 -0.1544 C 0.02318 -0.15926 0.02448 -0.16436 0.02617 -0.16922 C 0.02721 -0.17223 0.0289 -0.17454 0.02969 -0.17778 C 0.03203 -0.18588 0.03333 -0.19491 0.03568 -0.20301 L 0.03815 -0.21158 C 0.03724 -0.24051 0.03685 -0.26945 0.03568 -0.29838 C 0.03542 -0.3044 0.03359 -0.30579 0.03216 -0.31112 C 0.03112 -0.31436 0.0306 -0.31806 0.02969 -0.32153 C 0.02904 -0.32454 0.02812 -0.32709 0.02734 -0.3301 C 0.02057 -0.35695 0.03008 -0.32223 0.02135 -0.35325 C 0.02096 -0.35764 0.02083 -0.36181 0.02018 -0.36598 C 0.01966 -0.36899 0.0181 -0.3713 0.01784 -0.37454 C 0.01654 -0.38704 0.0164 -0.4 0.01549 -0.4125 C 0.01497 -0.4176 0.01484 -0.42246 0.01419 -0.42732 C 0.01393 -0.42963 0.0125 -0.43172 0.01302 -0.4338 C 0.01341 -0.43519 0.01458 -0.43241 0.01549 -0.43172 " pathEditMode="relative" ptsTypes="AAAAAAAAAAAAAAAAAAAAAAAA">
                                      <p:cBhvr>
                                        <p:cTn id="53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5768 -0.40486 L -0.55768 -0.40486 C -0.58893 -0.35393 -0.57474 -0.38726 -0.58776 -0.26713 C -0.59727 -0.17963 -0.58945 -0.19768 -0.60768 -0.10509 C -0.61081 -0.08935 -0.61602 -0.07546 -0.62018 -0.06064 C -0.6207 -0.03611 -0.61875 -0.01111 -0.62149 0.01274 C -0.62305 0.02616 -0.62878 0.03681 -0.63268 0.04838 C -0.64987 0.09815 -0.64922 0.10973 -0.66771 0.13496 C -0.67005 0.1382 -0.67279 0.14098 -0.67526 0.14399 L -0.68529 0.14167 C -0.69583 0.12454 -0.69909 0.1125 -0.70391 0.09491 " pathEditMode="relative" ptsTypes="AAAAAAAAAAA">
                                      <p:cBhvr>
                                        <p:cTn id="6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95 -0.00023 L -0.02695 -1.11111E-6 C -0.0263 -0.05069 -0.0263 -0.10092 -0.025 -0.15116 C -0.025 -0.15671 -0.02369 -0.16088 -0.02304 -0.16643 C -0.02239 -0.17268 -0.02213 -0.17963 -0.02096 -0.18542 C -0.02018 -0.19097 -0.0181 -0.1956 -0.01705 -0.20116 C -0.01549 -0.20741 -0.01484 -0.21458 -0.01276 -0.2206 C -0.00794 -0.23657 -0.0026 -0.25185 0.00339 -0.26667 C 0.00547 -0.27222 0.00769 -0.27685 0.00938 -0.28217 C 0.0125 -0.2912 0.01472 -0.30046 0.01771 -0.30926 C 0.0194 -0.31481 0.02227 -0.31898 0.0237 -0.325 C 0.02761 -0.33981 0.02982 -0.35625 0.03386 -0.37106 L 0.03815 -0.3868 C 0.03659 -0.43958 0.03581 -0.49236 0.03386 -0.54514 C 0.03347 -0.55625 0.03034 -0.5588 0.02787 -0.56852 C 0.02605 -0.5743 0.02526 -0.58125 0.0237 -0.5875 C 0.02253 -0.59305 0.02097 -0.59768 0.01966 -0.60324 C 0.00808 -0.65208 0.02435 -0.58889 0.00938 -0.64514 C 0.00873 -0.65324 0.0086 -0.66088 0.00743 -0.66852 C 0.00651 -0.67384 0.00391 -0.67824 0.00339 -0.68403 C 0.00118 -0.70694 0.00105 -0.73055 -0.00052 -0.75347 C -0.00143 -0.76273 -0.00169 -0.77153 -0.00273 -0.78055 C -0.00325 -0.78472 -0.00573 -0.78842 -0.00481 -0.79236 C -0.00416 -0.79491 -0.00208 -0.78981 -0.00052 -0.78842 " pathEditMode="relative" rAng="0" ptsTypes="AAAAAAAAAAAAAAAAAAAAAAAA">
                                      <p:cBhvr>
                                        <p:cTn id="6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5" y="-3963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5" grpId="0" animBg="1"/>
      <p:bldP spid="26" grpId="0" animBg="1"/>
      <p:bldP spid="27" grpId="0" animBg="1"/>
      <p:bldP spid="2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NK PowerSkills Ⓡ" descr="Underwater cartoon background with fish sand Vector Imag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09" b="14304"/>
          <a:stretch/>
        </p:blipFill>
        <p:spPr bwMode="auto">
          <a:xfrm>
            <a:off x="0" y="-10886"/>
            <a:ext cx="9167085" cy="515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NK PowerSkills Ⓡ">
            <a:hlinkClick r:id="" action="ppaction://noaction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97011" y="2154418"/>
            <a:ext cx="1608789" cy="823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NK PowerSkills Ⓡ" descr="ÐÐ¸Ñ Ð°Ð½Ð¸Ð¼Ð°ÑÐ¸Ñ Ð Ð¾Ð·Ð¾Ð²ÑÐ¹ ÐºÐ°Ð»ÑÐ¼Ð°Ñ Ð½Ð° Ð³Ð¾Ð»ÑÐ±Ð¾Ð¼ ÑÐ¾Ð½Ðµ, by KellerAC"/>
          <p:cNvPicPr>
            <a:picLocks noChangeAspect="1" noChangeArrowheads="1" noCrop="1"/>
          </p:cNvPicPr>
          <p:nvPr/>
        </p:nvPicPr>
        <p:blipFill>
          <a:blip r:embed="rId6">
            <a:clrChange>
              <a:clrFrom>
                <a:srgbClr val="0090BA"/>
              </a:clrFrom>
              <a:clrTo>
                <a:srgbClr val="0090B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90" y="2218257"/>
            <a:ext cx="1428750" cy="190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NK PowerSkills Ⓡ"/>
          <p:cNvPicPr>
            <a:picLocks noChangeAspect="1"/>
          </p:cNvPicPr>
          <p:nvPr/>
        </p:nvPicPr>
        <p:blipFill>
          <a:blip r:embed="rId7">
            <a:clrChange>
              <a:clrFrom>
                <a:srgbClr val="595959">
                  <a:alpha val="0"/>
                </a:srgbClr>
              </a:clrFrom>
              <a:clrTo>
                <a:srgbClr val="59595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15" y="-105796"/>
            <a:ext cx="1584722" cy="1584722"/>
          </a:xfrm>
          <a:prstGeom prst="rect">
            <a:avLst/>
          </a:prstGeom>
        </p:spPr>
      </p:pic>
      <p:pic>
        <p:nvPicPr>
          <p:cNvPr id="17" name="NK PowerSkills Ⓡ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850" y="464040"/>
            <a:ext cx="1363024" cy="1363024"/>
          </a:xfrm>
          <a:prstGeom prst="rect">
            <a:avLst/>
          </a:prstGeom>
        </p:spPr>
      </p:pic>
      <p:pic>
        <p:nvPicPr>
          <p:cNvPr id="18" name="NK PowerSkills Ⓡ" descr="155 Jellyfish Gifs - Gif Abyss - Page 2"/>
          <p:cNvPicPr>
            <a:picLocks noChangeAspect="1" noChangeArrowheads="1" noCrop="1"/>
          </p:cNvPicPr>
          <p:nvPr/>
        </p:nvPicPr>
        <p:blipFill>
          <a:blip r:embed="rId9" cstate="print">
            <a:clrChange>
              <a:clrFrom>
                <a:srgbClr val="FEFFF5"/>
              </a:clrFrom>
              <a:clrTo>
                <a:srgbClr val="FEFF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681" y="2689757"/>
            <a:ext cx="2457582" cy="245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NK PowerSkills Ⓡ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061" y="2943031"/>
            <a:ext cx="2202389" cy="2202389"/>
          </a:xfrm>
          <a:prstGeom prst="rect">
            <a:avLst/>
          </a:prstGeom>
        </p:spPr>
      </p:pic>
      <p:pic>
        <p:nvPicPr>
          <p:cNvPr id="10" name="Picture 2" descr="Cartoon Fish Sticker by Box Office for iOS &amp;amp; Android | GIPHY">
            <a:extLst>
              <a:ext uri="{FF2B5EF4-FFF2-40B4-BE49-F238E27FC236}">
                <a16:creationId xmlns:a16="http://schemas.microsoft.com/office/drawing/2014/main" xmlns="" id="{D01B9A7F-55A3-4F7F-BD7E-97BA69CDA41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168" y="1668369"/>
            <a:ext cx="1822599" cy="102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NK PowerSkills Ⓡ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267" y="439839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127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0.00579 L -4.375E-6 0.00602 C 0.05209 0.01482 0.10443 0.02176 0.15625 0.03241 C 0.16068 0.03334 0.16355 0.03773 0.16706 0.04074 C 0.17032 0.04306 0.17735 0.04885 0.17969 0.05301 C 0.18191 0.05672 0.18321 0.06088 0.18503 0.06528 C 0.18763 0.07686 0.18803 0.0801 0.19401 0.09375 C 0.19701 0.10047 0.20092 0.10695 0.20313 0.11412 C 0.20365 0.11621 0.20391 0.11875 0.20495 0.12037 C 0.21016 0.1301 0.21706 0.13936 0.22461 0.14699 C 0.22969 0.15209 0.23672 0.15417 0.24271 0.15718 C 0.24506 0.15857 0.24714 0.16042 0.24974 0.16135 C 0.25326 0.1625 0.25704 0.1625 0.26055 0.16343 C 0.26602 0.16459 0.27136 0.16621 0.27683 0.16736 C 0.28165 0.16829 0.28633 0.16875 0.29128 0.16945 C 0.29415 0.17014 0.29714 0.17084 0.30013 0.17176 L 0.39011 0.16945 C 0.39258 0.16945 0.39493 0.16783 0.39727 0.16736 C 0.40339 0.16644 0.40925 0.16598 0.41537 0.16528 C 0.42006 0.16204 0.425 0.15857 0.42969 0.1551 C 0.43151 0.15371 0.43347 0.15255 0.43503 0.15116 C 0.44011 0.14584 0.44467 0.14005 0.44935 0.13473 C 0.45131 0.13264 0.45274 0.13033 0.45482 0.12848 C 0.45665 0.12709 0.4586 0.12616 0.46016 0.12454 C 0.46211 0.12269 0.46355 0.11991 0.46576 0.11852 C 0.46849 0.11598 0.47175 0.11459 0.47461 0.11227 C 0.4767 0.11042 0.47813 0.10787 0.48008 0.10625 C 0.48295 0.10324 0.4862 0.1007 0.48907 0.09792 C 0.49284 0.09398 0.49584 0.08936 0.49974 0.08565 C 0.51237 0.07385 0.51875 0.07061 0.52683 0.05695 C 0.52904 0.05324 0.53516 0.03635 0.53568 0.03449 C 0.53633 0.03033 0.53607 0.02593 0.5375 0.02223 C 0.54089 0.01436 0.54362 0.00463 0.55013 -0.00023 C 0.55209 -0.00162 0.55339 -0.00393 0.5556 -0.00416 C 0.56146 -0.00578 0.56758 -0.00532 0.57344 -0.00648 C 0.60691 -0.0118 0.57956 -0.01064 0.61316 -0.01064 " pathEditMode="relative" rAng="0" ptsTypes="AAAAAAAAAAAAAAAAAAAAAAAAAAAAAAAAAA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64" y="74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274 0.0243 L -0.10274 0.02453 C -0.09909 0.01851 -0.09623 0.0118 -0.09206 0.00717 C -0.08893 0.00393 -0.0849 0.00324 -0.08138 0.00092 C -0.07917 -0.00047 -0.07735 -0.00209 -0.07513 -0.00325 C -0.0737 -0.00417 -0.07201 -0.00463 -0.0707 -0.00533 C -0.06745 -0.00741 -0.06445 -0.00973 -0.06146 -0.01181 C -0.05638 -0.01505 -0.05391 -0.01598 -0.04922 -0.01806 C -0.04766 -0.01945 -0.04623 -0.02107 -0.04453 -0.02246 C -0.04245 -0.02385 -0.04037 -0.025 -0.03854 -0.02663 C -0.03633 -0.02848 -0.03464 -0.03149 -0.03229 -0.03288 C -0.02943 -0.03496 -0.02305 -0.03727 -0.02305 -0.03704 C -0.02162 -0.03936 -0.02044 -0.04213 -0.01862 -0.04352 C -0.01667 -0.04491 -0.01432 -0.04491 -0.01237 -0.04561 C -0.00716 -0.04769 -0.00716 -0.04815 -0.00169 -0.05209 C 0.00338 -0.05139 0.00859 -0.04977 0.01354 -0.04977 C 0.01732 -0.04977 0.00638 -0.0507 0.00286 -0.05209 C 0.00065 -0.05278 -0.0013 -0.05463 -0.00313 -0.05625 C -0.00638 -0.0588 -0.01237 -0.06459 -0.01237 -0.06436 C -0.01432 -0.06899 -0.01589 -0.07385 -0.01862 -0.07732 C -0.0211 -0.08102 -0.02344 -0.08473 -0.0263 -0.08797 C -0.02813 -0.09028 -0.03034 -0.09237 -0.03229 -0.09422 C -0.03646 -0.09838 -0.04401 -0.10463 -0.04766 -0.10695 C -0.05052 -0.1088 -0.05378 -0.10973 -0.05677 -0.11135 C -0.05938 -0.1125 -0.06172 -0.11459 -0.06445 -0.11551 C -0.06797 -0.11667 -0.07162 -0.1169 -0.07513 -0.1176 C -0.07774 -0.11829 -0.08034 -0.11875 -0.08281 -0.11968 C -0.08802 -0.12153 -0.09297 -0.12431 -0.09805 -0.12616 C -0.10117 -0.12709 -0.1043 -0.12732 -0.10729 -0.12825 C -0.10977 -0.12894 -0.1125 -0.12963 -0.11498 -0.13033 C -0.11706 -0.13172 -0.11888 -0.13403 -0.1211 -0.1345 C -0.12656 -0.13612 -0.13229 -0.13588 -0.13802 -0.13658 C -0.14154 -0.13727 -0.14518 -0.13797 -0.1487 -0.13866 C -0.15638 -0.13797 -0.16419 -0.13959 -0.17162 -0.13658 C -0.17383 -0.13588 -0.17357 -0.13102 -0.17461 -0.12825 C -0.17565 -0.12593 -0.17643 -0.12385 -0.17787 -0.12176 C -0.17969 -0.11875 -0.18203 -0.11644 -0.18386 -0.11343 C -0.18503 -0.11135 -0.18568 -0.10903 -0.18685 -0.10695 C -0.18985 -0.10255 -0.1931 -0.09862 -0.1961 -0.09422 C -0.19805 -0.09144 -0.19961 -0.08774 -0.20222 -0.08588 L -0.20833 -0.08172 C -0.21263 -0.0757 -0.2168 -0.06922 -0.22214 -0.06459 C -0.22435 -0.06274 -0.23294 -0.06088 -0.23438 -0.06042 C -0.23646 -0.05903 -0.23841 -0.05741 -0.2405 -0.05625 C -0.24245 -0.05533 -0.2444 -0.05417 -0.24662 -0.05417 C -0.27005 -0.05417 -0.29349 -0.05556 -0.31719 -0.05625 C -0.31862 -0.05695 -0.32018 -0.05764 -0.32162 -0.05834 C -0.3237 -0.05926 -0.32578 -0.05926 -0.32787 -0.06042 C -0.32956 -0.06158 -0.33073 -0.06366 -0.33242 -0.06459 C -0.33451 -0.06621 -0.34102 -0.06829 -0.3431 -0.06899 C -0.35443 -0.0794 -0.34037 -0.06598 -0.35235 -0.0794 C -0.35495 -0.08264 -0.35703 -0.0838 -0.35977 -0.08588 " pathEditMode="relative" rAng="0" ptsTypes="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5" y="-814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1528 L -2.5E-6 0.01551 C -2.5E-6 0.01297 0.00065 -0.00324 0.00078 -0.01041 C 0.00078 -0.01412 0.00078 -0.01828 0.00078 -0.02199 C 0.00091 -0.02546 0.00091 -0.02778 0.00104 -0.03125 C 0.00117 -0.03634 0.00117 -0.04236 0.0013 -0.04768 C 0.0017 -0.07384 0.00157 -0.0581 0.00183 -0.07315 L 0.00209 -0.08472 C 0.00209 -0.08773 0.00209 -0.0912 0.00209 -0.09421 C 0.00222 -0.09953 0.00248 -0.11018 0.00261 -0.11504 C 0.00261 -0.11759 0.00274 -0.11967 0.00287 -0.12199 C 0.00287 -0.12523 0.00287 -0.12847 0.003 -0.13125 C 0.003 -0.13472 0.00339 -0.14375 0.00352 -0.14537 C 0.00365 -0.14629 0.0043 -0.14977 0.00443 -0.15 C 0.00456 -0.15115 0.00495 -0.1544 0.00495 -0.15416 C 0.00573 -0.1537 0.00638 -0.15416 0.00716 -0.15231 C 0.00729 -0.15208 0.00729 -0.14884 0.00742 -0.14768 C 0.00768 -0.14467 0.00782 -0.14514 0.00808 -0.14305 C 0.00808 -0.14236 0.00821 -0.14143 0.00834 -0.14074 C 0.00847 -0.13611 0.0086 -0.13565 0.00873 -0.12916 C 0.00925 -0.10972 0.00847 -0.13541 0.00912 -0.11504 C 0.00925 -0.11203 0.00925 -0.10903 0.00925 -0.10555 C 0.00938 -0.09676 0.00951 -0.0794 0.00951 -0.07315 C 0.00964 -0.05949 0.00964 -0.03009 0.00964 -0.01736 C 0.00964 -0.01273 0.00977 -0.00787 0.00977 -0.00324 C 0.00977 0.00139 0.0099 0.01065 0.0099 0.01088 C 0.0099 0.02616 0.0099 0.0419 0.00977 0.05718 C 0.00977 0.06019 0.00964 0.06158 0.00951 0.06412 C 0.00951 0.06621 0.00938 0.06875 0.00938 0.07107 C 0.00886 0.09352 0.00938 0.07385 0.00899 0.08982 C 0.00899 0.09283 0.00912 0.09607 0.00912 0.09908 C 0.00925 0.10278 0.00964 0.11389 0.00977 0.11528 C 0.0099 0.11713 0.01003 0.1169 0.01016 0.1176 C 0.01029 0.12014 0.01042 0.12246 0.01055 0.12477 C 0.01068 0.12732 0.01081 0.12894 0.01107 0.13148 C 0.01159 0.14213 0.01107 0.13611 0.01159 0.14097 C 0.01172 0.1463 0.01185 0.1544 0.01211 0.15718 C 0.01276 0.16435 0.01224 0.15857 0.01276 0.16644 C 0.01302 0.1713 0.01315 0.17778 0.01354 0.18033 L 0.01407 0.18519 C 0.01407 0.18565 0.0142 0.18704 0.01433 0.1875 C 0.01446 0.18866 0.01459 0.18912 0.01472 0.18982 C 0.01485 0.19051 0.01498 0.19144 0.01511 0.19213 C 0.01576 0.19954 0.01537 0.19537 0.01628 0.20394 C 0.01654 0.20741 0.01654 0.20764 0.01706 0.21065 C 0.01758 0.21366 0.01784 0.21366 0.01836 0.21528 C 0.01862 0.21597 0.01888 0.21713 0.01914 0.21783 C 0.01927 0.21945 0.01953 0.2213 0.01966 0.22246 C 0.02005 0.22454 0.02123 0.22639 0.02149 0.22709 C 0.0224 0.23426 0.02097 0.22315 0.02227 0.23148 C 0.0224 0.2331 0.02266 0.23472 0.02292 0.23635 C 0.02305 0.23797 0.02318 0.23912 0.02344 0.24097 C 0.02357 0.2426 0.02383 0.2456 0.02383 0.24584 C 0.02409 0.24908 0.02422 0.25185 0.02435 0.25718 C 0.02448 0.26065 0.02448 0.2706 0.02448 0.27361 C 0.02461 0.27709 0.02461 0.27963 0.02474 0.28287 C 0.02474 0.28912 0.02487 0.29514 0.02487 0.30162 C 0.02487 0.32176 0.02474 0.34167 0.02474 0.36204 L 0.02474 0.3625 " pathEditMode="relative" rAng="0" ptsTypes="AAAAAAAA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7" y="886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44444E-6 L 1.11022E-16 0.00023 C 0.0013 -0.00186 0.00273 -0.00348 0.00417 -0.00487 C 0.00417 -0.00487 0.00938 -0.00903 0.01042 -0.00973 C 0.01107 -0.01019 0.01185 -0.01065 0.0125 -0.01135 C 0.01341 -0.0125 0.01432 -0.01366 0.0151 -0.01459 C 0.01589 -0.01528 0.01654 -0.01551 0.01732 -0.01621 C 0.01836 -0.01713 0.0194 -0.01852 0.02044 -0.01922 C 0.02122 -0.02014 0.02318 -0.0213 0.02422 -0.02269 C 0.02474 -0.02338 0.02513 -0.02477 0.02565 -0.0257 C 0.02721 -0.03149 0.02813 -0.03519 0.02943 -0.04167 C 0.02995 -0.04445 0.0306 -0.047 0.03099 -0.04977 C 0.03125 -0.05139 0.03125 -0.05301 0.03151 -0.0544 C 0.03177 -0.05672 0.03229 -0.0588 0.03255 -0.06088 L 0.03307 -0.06737 L 0.03307 -0.07686 C 0.03372 -0.09607 0.03411 -0.09653 0.03307 -0.12014 C 0.03294 -0.12338 0.03242 -0.12662 0.03203 -0.12987 L 0.03099 -0.13936 C 0.03086 -0.14098 0.0306 -0.1426 0.03047 -0.14422 L 0.02891 -0.16343 C 0.02865 -0.16551 0.02878 -0.16783 0.02839 -0.16991 L 0.02734 -0.17454 C 0.02721 -0.17778 0.02708 -0.18102 0.02669 -0.18426 C 0.02617 -0.19075 0.02578 -0.1919 0.02461 -0.197 C 0.02513 -0.21575 0.02565 -0.2345 0.02617 -0.25301 C 0.0263 -0.25463 0.02656 -0.25625 0.02669 -0.25787 C 0.02708 -0.25996 0.02747 -0.26204 0.02786 -0.26412 C 0.02813 -0.26598 0.02839 -0.2676 0.02891 -0.26922 C 0.0293 -0.27037 0.02995 -0.2713 0.03047 -0.27223 C 0.03568 -0.29306 0.02904 -0.26783 0.03359 -0.28195 C 0.03424 -0.2838 0.03464 -0.28635 0.03529 -0.2882 C 0.03568 -0.28959 0.03633 -0.29028 0.03672 -0.29144 C 0.03737 -0.29283 0.03776 -0.29491 0.03828 -0.2963 C 0.03906 -0.29792 0.03984 -0.29931 0.04049 -0.30093 C 0.04102 -0.30255 0.04154 -0.30417 0.04206 -0.30579 C 0.04362 -0.30973 0.0444 -0.31135 0.04635 -0.31389 C 0.04674 -0.31436 0.0474 -0.31505 0.04792 -0.31551 C 0.05169 -0.32338 0.05 -0.31945 0.05313 -0.32662 C 0.05365 -0.3294 0.05404 -0.33218 0.05469 -0.3345 C 0.05573 -0.33866 0.05651 -0.34005 0.05794 -0.3426 C 0.0582 -0.34468 0.05846 -0.347 0.05898 -0.34908 C 0.05924 -0.3507 0.05977 -0.35209 0.06003 -0.35371 C 0.0612 -0.36227 0.06107 -0.36135 0.06107 -0.36806 " pathEditMode="relative" rAng="0" ptsTypes="AAAAAAAAAAAAAAAAAAAAAAAAAAAAAAAAAAAAAAAAAA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7" y="-1840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0023 L -3.75E-6 3.33333E-6 C -0.00065 -0.00417 -0.00052 -0.0044 -0.00156 -0.00023 C -0.00156 0.00023 -0.00169 0.00416 -0.00169 0.00439 C -0.00195 0.01458 -0.00169 0.00231 -0.00195 0.01018 C -0.00195 0.0125 -0.00208 0.01689 -0.00208 0.02083 C -0.00221 0.02338 -0.00221 0.02639 -0.00221 0.02916 C -0.00221 0.03125 -0.00221 0.0331 -0.00221 0.03518 C -0.00234 0.03865 -0.00234 0.04236 -0.00234 0.04583 C -0.00234 0.04907 -0.00234 0.05254 -0.00234 0.05602 C -0.00234 0.06157 -0.00234 0.06736 -0.00234 0.07268 C -0.00247 0.075 -0.00247 0.07662 -0.00247 0.07893 C -0.00247 0.07893 -0.00247 0.09259 -0.00247 0.09352 C -0.0026 0.09514 -0.0026 0.0949 -0.0026 0.0956 C -0.0026 0.09745 -0.00273 0.10023 -0.00273 0.10185 C -0.00273 0.10532 -0.00299 0.10902 -0.00299 0.10995 L -0.00312 0.11203 C -0.00312 0.11342 -0.00325 0.11551 -0.00325 0.11643 C -0.00325 0.11759 -0.00338 0.11759 -0.00338 0.11852 C -0.00364 0.12199 -0.00351 0.12106 -0.00364 0.12662 C -0.00377 0.18032 -0.00364 0.14606 -0.00377 0.1662 C -0.00377 0.16898 -0.00377 0.17176 -0.00377 0.17453 C -0.00377 0.17801 -0.00377 0.18518 -0.00377 0.18541 " pathEditMode="relative" rAng="0" ptsTypes="AAAAAAAAAAAAAAAAAAAAA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912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102 -0.05486 L -0.09102 -0.05463 C -0.11471 -0.07223 -0.1431 -0.08912 -0.15912 -0.10949 C -0.1625 -0.11389 -0.16315 -0.11852 -0.16497 -0.12315 C -0.16003 -0.1338 -0.16003 -0.14584 -0.15013 -0.15556 C -0.13438 -0.17084 -0.11159 -0.17223 -0.08828 -0.1794 C -0.07995 -0.18172 -0.07227 -0.18496 -0.06445 -0.18773 C -0.05859 -0.19352 -0.0513 -0.19885 -0.04662 -0.20486 C -0.04414 -0.20857 -0.04349 -0.21273 -0.04388 -0.21667 C -0.04544 -0.23542 -0.04701 -0.24167 -0.07031 -0.2544 C -0.08021 -0.25973 -0.09167 -0.26366 -0.103 -0.26783 C -0.10573 -0.26898 -0.1082 -0.27084 -0.11159 -0.2713 C -0.13503 -0.27477 -0.18281 -0.27986 -0.18281 -0.27963 C -0.1957 -0.28357 -0.19141 -0.28148 -0.19753 -0.28473 " pathEditMode="relative" rAng="0" ptsTypes="AAAAAAAAAAAA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6" y="-1148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35432"/>
            <a:ext cx="9157468" cy="5148837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</p:pic>
      <p:pic>
        <p:nvPicPr>
          <p:cNvPr id="15" name="Picture 2" descr="Káº¿t quáº£ hÃ¬nh áº£nh cho home ic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401962"/>
            <a:ext cx="767861" cy="76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: Rounded Corners 15"/>
          <p:cNvSpPr/>
          <p:nvPr/>
        </p:nvSpPr>
        <p:spPr>
          <a:xfrm>
            <a:off x="640915" y="176981"/>
            <a:ext cx="7875638" cy="1472701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es-ES_tradnl" sz="2800" b="1" dirty="0">
                <a:solidFill>
                  <a:sysClr val="windowText" lastClr="000000"/>
                </a:solidFill>
                <a:latin typeface="Calibri"/>
                <a:ea typeface="+mn-ea"/>
                <a:cs typeface="+mn-cs"/>
              </a:rPr>
              <a:t>         </a:t>
            </a:r>
            <a:r>
              <a:rPr lang="es-ES_tradnl" sz="2800" b="1" dirty="0">
                <a:solidFill>
                  <a:sysClr val="windowText" lastClr="000000"/>
                </a:solidFill>
                <a:latin typeface="Calibri"/>
              </a:rPr>
              <a:t>   </a:t>
            </a:r>
            <a:r>
              <a:rPr lang="es-ES_tradnl" sz="2800" b="1" dirty="0">
                <a:solidFill>
                  <a:sysClr val="windowText" lastClr="000000"/>
                </a:solidFill>
                <a:latin typeface="Calibri"/>
                <a:ea typeface="+mn-ea"/>
                <a:cs typeface="+mn-cs"/>
              </a:rPr>
              <a:t>LOOK AND CHOOSE</a:t>
            </a:r>
            <a:endParaRPr lang="es-ES" sz="28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Rectangle: Rounded Corners 17"/>
          <p:cNvSpPr/>
          <p:nvPr/>
        </p:nvSpPr>
        <p:spPr>
          <a:xfrm>
            <a:off x="4993615" y="3527972"/>
            <a:ext cx="3512852" cy="114626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405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strong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640915" y="2020421"/>
            <a:ext cx="3512852" cy="103924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405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big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5003700" y="2020421"/>
            <a:ext cx="3512852" cy="104059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405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weak</a:t>
            </a:r>
          </a:p>
        </p:txBody>
      </p:sp>
      <p:sp>
        <p:nvSpPr>
          <p:cNvPr id="24" name="Rectangle: Rounded Corners 23"/>
          <p:cNvSpPr/>
          <p:nvPr/>
        </p:nvSpPr>
        <p:spPr>
          <a:xfrm>
            <a:off x="620846" y="3550949"/>
            <a:ext cx="3512852" cy="114626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405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slim</a:t>
            </a:r>
          </a:p>
        </p:txBody>
      </p:sp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752850" y="3554298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093511" y="2077688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727040" y="2145380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7923383" y="3791229"/>
            <a:ext cx="1004699" cy="8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94282" y="1645147"/>
            <a:ext cx="3737703" cy="3445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E6E85DB-9221-2CB1-C13A-1EB46B434F8E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D9F1FC"/>
              </a:clrFrom>
              <a:clrTo>
                <a:srgbClr val="D9F1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55050" y="217529"/>
            <a:ext cx="1217850" cy="144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37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3144"/>
            <a:ext cx="9157468" cy="5148837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</p:spPr>
      </p:pic>
      <p:pic>
        <p:nvPicPr>
          <p:cNvPr id="15" name="Picture 2" descr="Káº¿t quáº£ hÃ¬nh áº£nh cho home icon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401962"/>
            <a:ext cx="767861" cy="76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: Rounded Corners 15"/>
          <p:cNvSpPr/>
          <p:nvPr/>
        </p:nvSpPr>
        <p:spPr>
          <a:xfrm>
            <a:off x="663289" y="147406"/>
            <a:ext cx="7875638" cy="830146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61828" y="383832"/>
            <a:ext cx="425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s-ES_tradnl" sz="2800" b="1" dirty="0">
                <a:solidFill>
                  <a:sysClr val="windowText" lastClr="000000"/>
                </a:solidFill>
                <a:latin typeface="Calibri"/>
                <a:ea typeface="+mn-ea"/>
                <a:cs typeface="+mn-cs"/>
              </a:rPr>
              <a:t>LISTEN AND CHOOSE:</a:t>
            </a:r>
            <a:endParaRPr lang="es-ES" sz="28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Rectangle: Rounded Corners 17"/>
          <p:cNvSpPr/>
          <p:nvPr/>
        </p:nvSpPr>
        <p:spPr>
          <a:xfrm>
            <a:off x="273435" y="1388727"/>
            <a:ext cx="1953572" cy="2163537"/>
          </a:xfrm>
          <a:prstGeom prst="roundRect">
            <a:avLst/>
          </a:prstGeom>
          <a:blipFill>
            <a:blip r:embed="rId11"/>
            <a:stretch>
              <a:fillRect/>
            </a:stretch>
          </a:blip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3600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>
              <a:buClrTx/>
            </a:pPr>
            <a:r>
              <a:rPr lang="en-US" sz="3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</a:p>
          <a:p>
            <a:pPr algn="ctr" defTabSz="685800">
              <a:buClrTx/>
            </a:pPr>
            <a:r>
              <a:rPr lang="en-US" sz="3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6879475" y="1465375"/>
            <a:ext cx="1811575" cy="2044584"/>
          </a:xfrm>
          <a:prstGeom prst="roundRect">
            <a:avLst/>
          </a:prstGeom>
          <a:blipFill>
            <a:blip r:embed="rId12"/>
            <a:stretch>
              <a:fillRect/>
            </a:stretch>
          </a:blip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2532289" y="1429715"/>
            <a:ext cx="1864765" cy="2115904"/>
          </a:xfrm>
          <a:prstGeom prst="roundRect">
            <a:avLst/>
          </a:prstGeom>
          <a:blipFill>
            <a:blip r:embed="rId13"/>
            <a:stretch>
              <a:fillRect/>
            </a:stretch>
          </a:blip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</a:p>
        </p:txBody>
      </p:sp>
      <p:sp>
        <p:nvSpPr>
          <p:cNvPr id="24" name="Rectangle: Rounded Corners 23"/>
          <p:cNvSpPr/>
          <p:nvPr/>
        </p:nvSpPr>
        <p:spPr>
          <a:xfrm>
            <a:off x="4725451" y="1429715"/>
            <a:ext cx="1811574" cy="2064192"/>
          </a:xfrm>
          <a:prstGeom prst="roundRect">
            <a:avLst/>
          </a:prstGeom>
          <a:blipFill>
            <a:blip r:embed="rId14"/>
            <a:stretch>
              <a:fillRect/>
            </a:stretch>
          </a:blip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</a:p>
        </p:txBody>
      </p:sp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003653" y="2838176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824685" y="2838496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281475" y="2763897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 rot="21444144">
            <a:off x="1576837" y="2860490"/>
            <a:ext cx="1004699" cy="8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29427" y="1504059"/>
            <a:ext cx="3299283" cy="3041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mart 4 sb cd 2 (52)">
            <a:hlinkClick r:id="" action="ppaction://media"/>
            <a:extLst>
              <a:ext uri="{FF2B5EF4-FFF2-40B4-BE49-F238E27FC236}">
                <a16:creationId xmlns:a16="http://schemas.microsoft.com/office/drawing/2014/main" xmlns="" id="{30D28968-B5BF-27F3-3984-86EDEF39B6A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634" end="12697.562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717498" y="178193"/>
            <a:ext cx="779548" cy="77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56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1"/>
          <p:cNvSpPr/>
          <p:nvPr/>
        </p:nvSpPr>
        <p:spPr>
          <a:xfrm>
            <a:off x="1840980" y="1349466"/>
            <a:ext cx="555600" cy="555600"/>
          </a:xfrm>
          <a:prstGeom prst="ellipse">
            <a:avLst/>
          </a:prstGeom>
          <a:solidFill>
            <a:srgbClr val="FFFFFF">
              <a:alpha val="312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1"/>
          <p:cNvSpPr txBox="1">
            <a:spLocks noGrp="1"/>
          </p:cNvSpPr>
          <p:nvPr>
            <p:ph type="title" idx="2"/>
          </p:nvPr>
        </p:nvSpPr>
        <p:spPr>
          <a:xfrm>
            <a:off x="1510650" y="1423828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grpSp>
        <p:nvGrpSpPr>
          <p:cNvPr id="300" name="Google Shape;300;p31"/>
          <p:cNvGrpSpPr/>
          <p:nvPr/>
        </p:nvGrpSpPr>
        <p:grpSpPr>
          <a:xfrm>
            <a:off x="-84992" y="-58917"/>
            <a:ext cx="2339429" cy="933947"/>
            <a:chOff x="2240325" y="239850"/>
            <a:chExt cx="1525350" cy="608950"/>
          </a:xfrm>
        </p:grpSpPr>
        <p:sp>
          <p:nvSpPr>
            <p:cNvPr id="301" name="Google Shape;301;p31"/>
            <p:cNvSpPr/>
            <p:nvPr/>
          </p:nvSpPr>
          <p:spPr>
            <a:xfrm>
              <a:off x="3541475" y="299625"/>
              <a:ext cx="224200" cy="217000"/>
            </a:xfrm>
            <a:custGeom>
              <a:avLst/>
              <a:gdLst/>
              <a:ahLst/>
              <a:cxnLst/>
              <a:rect l="l" t="t" r="r" b="b"/>
              <a:pathLst>
                <a:path w="8968" h="8680" extrusionOk="0">
                  <a:moveTo>
                    <a:pt x="6349" y="1"/>
                  </a:moveTo>
                  <a:lnTo>
                    <a:pt x="5639" y="1066"/>
                  </a:lnTo>
                  <a:cubicBezTo>
                    <a:pt x="5520" y="1243"/>
                    <a:pt x="5404" y="1424"/>
                    <a:pt x="5282" y="1598"/>
                  </a:cubicBezTo>
                  <a:lnTo>
                    <a:pt x="4905" y="2106"/>
                  </a:lnTo>
                  <a:lnTo>
                    <a:pt x="4155" y="3125"/>
                  </a:lnTo>
                  <a:lnTo>
                    <a:pt x="3967" y="3380"/>
                  </a:lnTo>
                  <a:lnTo>
                    <a:pt x="3769" y="3622"/>
                  </a:lnTo>
                  <a:lnTo>
                    <a:pt x="3370" y="4104"/>
                  </a:lnTo>
                  <a:lnTo>
                    <a:pt x="2576" y="5069"/>
                  </a:lnTo>
                  <a:lnTo>
                    <a:pt x="1737" y="5974"/>
                  </a:lnTo>
                  <a:cubicBezTo>
                    <a:pt x="1194" y="6599"/>
                    <a:pt x="583" y="7130"/>
                    <a:pt x="0" y="7698"/>
                  </a:cubicBezTo>
                  <a:cubicBezTo>
                    <a:pt x="1393" y="8022"/>
                    <a:pt x="2892" y="8311"/>
                    <a:pt x="4372" y="8449"/>
                  </a:cubicBezTo>
                  <a:cubicBezTo>
                    <a:pt x="5120" y="8527"/>
                    <a:pt x="5883" y="8589"/>
                    <a:pt x="6661" y="8634"/>
                  </a:cubicBezTo>
                  <a:cubicBezTo>
                    <a:pt x="7420" y="8666"/>
                    <a:pt x="8187" y="8680"/>
                    <a:pt x="8968" y="8680"/>
                  </a:cubicBezTo>
                  <a:cubicBezTo>
                    <a:pt x="8680" y="7164"/>
                    <a:pt x="8270" y="5665"/>
                    <a:pt x="7835" y="4225"/>
                  </a:cubicBezTo>
                  <a:lnTo>
                    <a:pt x="7502" y="3155"/>
                  </a:lnTo>
                  <a:cubicBezTo>
                    <a:pt x="7383" y="2800"/>
                    <a:pt x="7256" y="2441"/>
                    <a:pt x="7130" y="2087"/>
                  </a:cubicBezTo>
                  <a:cubicBezTo>
                    <a:pt x="6878" y="1380"/>
                    <a:pt x="6617" y="684"/>
                    <a:pt x="6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1"/>
            <p:cNvSpPr/>
            <p:nvPr/>
          </p:nvSpPr>
          <p:spPr>
            <a:xfrm>
              <a:off x="3248150" y="555425"/>
              <a:ext cx="221825" cy="222200"/>
            </a:xfrm>
            <a:custGeom>
              <a:avLst/>
              <a:gdLst/>
              <a:ahLst/>
              <a:cxnLst/>
              <a:rect l="l" t="t" r="r" b="b"/>
              <a:pathLst>
                <a:path w="8873" h="8888" extrusionOk="0">
                  <a:moveTo>
                    <a:pt x="8873" y="0"/>
                  </a:moveTo>
                  <a:lnTo>
                    <a:pt x="8873" y="0"/>
                  </a:lnTo>
                  <a:cubicBezTo>
                    <a:pt x="8188" y="405"/>
                    <a:pt x="7527" y="850"/>
                    <a:pt x="6805" y="1185"/>
                  </a:cubicBezTo>
                  <a:cubicBezTo>
                    <a:pt x="6448" y="1361"/>
                    <a:pt x="6102" y="1557"/>
                    <a:pt x="5738" y="1719"/>
                  </a:cubicBezTo>
                  <a:lnTo>
                    <a:pt x="4633" y="2180"/>
                  </a:lnTo>
                  <a:lnTo>
                    <a:pt x="4080" y="2412"/>
                  </a:lnTo>
                  <a:lnTo>
                    <a:pt x="3508" y="2603"/>
                  </a:lnTo>
                  <a:lnTo>
                    <a:pt x="2364" y="2989"/>
                  </a:lnTo>
                  <a:cubicBezTo>
                    <a:pt x="1978" y="3109"/>
                    <a:pt x="1579" y="3197"/>
                    <a:pt x="1187" y="3303"/>
                  </a:cubicBezTo>
                  <a:lnTo>
                    <a:pt x="597" y="3458"/>
                  </a:lnTo>
                  <a:cubicBezTo>
                    <a:pt x="401" y="3511"/>
                    <a:pt x="204" y="3563"/>
                    <a:pt x="0" y="3595"/>
                  </a:cubicBezTo>
                  <a:cubicBezTo>
                    <a:pt x="268" y="3858"/>
                    <a:pt x="534" y="4099"/>
                    <a:pt x="806" y="4337"/>
                  </a:cubicBezTo>
                  <a:cubicBezTo>
                    <a:pt x="1076" y="4575"/>
                    <a:pt x="1355" y="4816"/>
                    <a:pt x="1639" y="5053"/>
                  </a:cubicBezTo>
                  <a:cubicBezTo>
                    <a:pt x="2206" y="5523"/>
                    <a:pt x="2801" y="6007"/>
                    <a:pt x="3410" y="6448"/>
                  </a:cubicBezTo>
                  <a:cubicBezTo>
                    <a:pt x="4016" y="6880"/>
                    <a:pt x="4647" y="7304"/>
                    <a:pt x="5303" y="7718"/>
                  </a:cubicBezTo>
                  <a:cubicBezTo>
                    <a:pt x="5631" y="7926"/>
                    <a:pt x="5965" y="8131"/>
                    <a:pt x="6306" y="8334"/>
                  </a:cubicBezTo>
                  <a:cubicBezTo>
                    <a:pt x="6643" y="8524"/>
                    <a:pt x="6983" y="8706"/>
                    <a:pt x="7331" y="8888"/>
                  </a:cubicBezTo>
                  <a:cubicBezTo>
                    <a:pt x="7577" y="8131"/>
                    <a:pt x="7798" y="7386"/>
                    <a:pt x="7992" y="6650"/>
                  </a:cubicBezTo>
                  <a:cubicBezTo>
                    <a:pt x="8181" y="5905"/>
                    <a:pt x="8330" y="5134"/>
                    <a:pt x="8461" y="4397"/>
                  </a:cubicBezTo>
                  <a:cubicBezTo>
                    <a:pt x="8734" y="2940"/>
                    <a:pt x="8840" y="1419"/>
                    <a:pt x="8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1"/>
            <p:cNvSpPr/>
            <p:nvPr/>
          </p:nvSpPr>
          <p:spPr>
            <a:xfrm>
              <a:off x="2877100" y="661750"/>
              <a:ext cx="256450" cy="187050"/>
            </a:xfrm>
            <a:custGeom>
              <a:avLst/>
              <a:gdLst/>
              <a:ahLst/>
              <a:cxnLst/>
              <a:rect l="l" t="t" r="r" b="b"/>
              <a:pathLst>
                <a:path w="10258" h="7482" extrusionOk="0">
                  <a:moveTo>
                    <a:pt x="0" y="1"/>
                  </a:moveTo>
                  <a:lnTo>
                    <a:pt x="0" y="1"/>
                  </a:lnTo>
                  <a:cubicBezTo>
                    <a:pt x="720" y="1302"/>
                    <a:pt x="1529" y="2539"/>
                    <a:pt x="2381" y="3793"/>
                  </a:cubicBezTo>
                  <a:cubicBezTo>
                    <a:pt x="3235" y="5061"/>
                    <a:pt x="4139" y="6255"/>
                    <a:pt x="5081" y="7481"/>
                  </a:cubicBezTo>
                  <a:lnTo>
                    <a:pt x="5796" y="6590"/>
                  </a:lnTo>
                  <a:lnTo>
                    <a:pt x="6503" y="5673"/>
                  </a:lnTo>
                  <a:cubicBezTo>
                    <a:pt x="6966" y="5060"/>
                    <a:pt x="7416" y="4447"/>
                    <a:pt x="7850" y="3834"/>
                  </a:cubicBezTo>
                  <a:lnTo>
                    <a:pt x="8491" y="2916"/>
                  </a:lnTo>
                  <a:cubicBezTo>
                    <a:pt x="8700" y="2603"/>
                    <a:pt x="8905" y="2282"/>
                    <a:pt x="9106" y="1966"/>
                  </a:cubicBezTo>
                  <a:cubicBezTo>
                    <a:pt x="9507" y="1333"/>
                    <a:pt x="9890" y="700"/>
                    <a:pt x="10258" y="70"/>
                  </a:cubicBezTo>
                  <a:lnTo>
                    <a:pt x="10258" y="70"/>
                  </a:lnTo>
                  <a:cubicBezTo>
                    <a:pt x="8771" y="199"/>
                    <a:pt x="7273" y="256"/>
                    <a:pt x="5745" y="256"/>
                  </a:cubicBezTo>
                  <a:cubicBezTo>
                    <a:pt x="5548" y="256"/>
                    <a:pt x="5349" y="255"/>
                    <a:pt x="5151" y="253"/>
                  </a:cubicBezTo>
                  <a:cubicBezTo>
                    <a:pt x="4283" y="232"/>
                    <a:pt x="3402" y="245"/>
                    <a:pt x="2551" y="182"/>
                  </a:cubicBezTo>
                  <a:cubicBezTo>
                    <a:pt x="1695" y="135"/>
                    <a:pt x="832" y="10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1"/>
            <p:cNvSpPr/>
            <p:nvPr/>
          </p:nvSpPr>
          <p:spPr>
            <a:xfrm>
              <a:off x="2545650" y="549950"/>
              <a:ext cx="217150" cy="223650"/>
            </a:xfrm>
            <a:custGeom>
              <a:avLst/>
              <a:gdLst/>
              <a:ahLst/>
              <a:cxnLst/>
              <a:rect l="l" t="t" r="r" b="b"/>
              <a:pathLst>
                <a:path w="8686" h="8946" extrusionOk="0">
                  <a:moveTo>
                    <a:pt x="16" y="0"/>
                  </a:moveTo>
                  <a:cubicBezTo>
                    <a:pt x="1" y="715"/>
                    <a:pt x="9" y="1447"/>
                    <a:pt x="40" y="2196"/>
                  </a:cubicBezTo>
                  <a:cubicBezTo>
                    <a:pt x="74" y="2941"/>
                    <a:pt x="161" y="3656"/>
                    <a:pt x="260" y="4411"/>
                  </a:cubicBezTo>
                  <a:cubicBezTo>
                    <a:pt x="447" y="5937"/>
                    <a:pt x="805" y="7404"/>
                    <a:pt x="1263" y="8946"/>
                  </a:cubicBezTo>
                  <a:lnTo>
                    <a:pt x="1789" y="8691"/>
                  </a:lnTo>
                  <a:lnTo>
                    <a:pt x="2314" y="8405"/>
                  </a:lnTo>
                  <a:cubicBezTo>
                    <a:pt x="2660" y="8214"/>
                    <a:pt x="3000" y="8019"/>
                    <a:pt x="3332" y="7822"/>
                  </a:cubicBezTo>
                  <a:cubicBezTo>
                    <a:pt x="3666" y="7624"/>
                    <a:pt x="3991" y="7423"/>
                    <a:pt x="4309" y="7222"/>
                  </a:cubicBezTo>
                  <a:cubicBezTo>
                    <a:pt x="4629" y="7020"/>
                    <a:pt x="4939" y="6816"/>
                    <a:pt x="5251" y="6586"/>
                  </a:cubicBezTo>
                  <a:cubicBezTo>
                    <a:pt x="6499" y="5683"/>
                    <a:pt x="7614" y="4796"/>
                    <a:pt x="8685" y="3765"/>
                  </a:cubicBezTo>
                  <a:cubicBezTo>
                    <a:pt x="7878" y="3620"/>
                    <a:pt x="7129" y="3354"/>
                    <a:pt x="6354" y="3144"/>
                  </a:cubicBezTo>
                  <a:cubicBezTo>
                    <a:pt x="6159" y="3095"/>
                    <a:pt x="5975" y="3023"/>
                    <a:pt x="5791" y="2952"/>
                  </a:cubicBezTo>
                  <a:lnTo>
                    <a:pt x="5235" y="2744"/>
                  </a:lnTo>
                  <a:lnTo>
                    <a:pt x="4679" y="2538"/>
                  </a:lnTo>
                  <a:lnTo>
                    <a:pt x="4400" y="2436"/>
                  </a:lnTo>
                  <a:lnTo>
                    <a:pt x="4133" y="2311"/>
                  </a:lnTo>
                  <a:cubicBezTo>
                    <a:pt x="3425" y="1973"/>
                    <a:pt x="2696" y="1673"/>
                    <a:pt x="2026" y="1257"/>
                  </a:cubicBezTo>
                  <a:cubicBezTo>
                    <a:pt x="1685" y="1057"/>
                    <a:pt x="1332" y="885"/>
                    <a:pt x="1002" y="666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1"/>
            <p:cNvSpPr/>
            <p:nvPr/>
          </p:nvSpPr>
          <p:spPr>
            <a:xfrm>
              <a:off x="2240325" y="282550"/>
              <a:ext cx="224750" cy="218350"/>
            </a:xfrm>
            <a:custGeom>
              <a:avLst/>
              <a:gdLst/>
              <a:ahLst/>
              <a:cxnLst/>
              <a:rect l="l" t="t" r="r" b="b"/>
              <a:pathLst>
                <a:path w="8990" h="8734" extrusionOk="0">
                  <a:moveTo>
                    <a:pt x="2456" y="1"/>
                  </a:moveTo>
                  <a:cubicBezTo>
                    <a:pt x="1981" y="1396"/>
                    <a:pt x="1530" y="2824"/>
                    <a:pt x="1103" y="4287"/>
                  </a:cubicBezTo>
                  <a:cubicBezTo>
                    <a:pt x="691" y="5737"/>
                    <a:pt x="336" y="7209"/>
                    <a:pt x="1" y="8733"/>
                  </a:cubicBezTo>
                  <a:cubicBezTo>
                    <a:pt x="1548" y="8718"/>
                    <a:pt x="3098" y="8630"/>
                    <a:pt x="4581" y="8507"/>
                  </a:cubicBezTo>
                  <a:cubicBezTo>
                    <a:pt x="6094" y="8358"/>
                    <a:pt x="7572" y="8139"/>
                    <a:pt x="8989" y="7860"/>
                  </a:cubicBezTo>
                  <a:cubicBezTo>
                    <a:pt x="8407" y="7270"/>
                    <a:pt x="7823" y="6677"/>
                    <a:pt x="7249" y="6068"/>
                  </a:cubicBezTo>
                  <a:cubicBezTo>
                    <a:pt x="6697" y="5424"/>
                    <a:pt x="6129" y="4803"/>
                    <a:pt x="5587" y="4142"/>
                  </a:cubicBezTo>
                  <a:cubicBezTo>
                    <a:pt x="5056" y="3464"/>
                    <a:pt x="4514" y="2802"/>
                    <a:pt x="3992" y="2112"/>
                  </a:cubicBezTo>
                  <a:lnTo>
                    <a:pt x="2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1"/>
            <p:cNvSpPr/>
            <p:nvPr/>
          </p:nvSpPr>
          <p:spPr>
            <a:xfrm>
              <a:off x="2274075" y="239850"/>
              <a:ext cx="1468075" cy="426700"/>
            </a:xfrm>
            <a:custGeom>
              <a:avLst/>
              <a:gdLst/>
              <a:ahLst/>
              <a:cxnLst/>
              <a:rect l="l" t="t" r="r" b="b"/>
              <a:pathLst>
                <a:path w="58723" h="17068" fill="none" extrusionOk="0">
                  <a:moveTo>
                    <a:pt x="58722" y="1"/>
                  </a:moveTo>
                  <a:cubicBezTo>
                    <a:pt x="51259" y="11746"/>
                    <a:pt x="44753" y="17067"/>
                    <a:pt x="30001" y="17067"/>
                  </a:cubicBezTo>
                  <a:cubicBezTo>
                    <a:pt x="15250" y="17067"/>
                    <a:pt x="9420" y="13458"/>
                    <a:pt x="1" y="1"/>
                  </a:cubicBezTo>
                </a:path>
              </a:pathLst>
            </a:custGeom>
            <a:noFill/>
            <a:ln w="6125" cap="flat" cmpd="sng">
              <a:solidFill>
                <a:schemeClr val="accent4"/>
              </a:solidFill>
              <a:prstDash val="solid"/>
              <a:miter lim="11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7" name="Google Shape;307;p31"/>
          <p:cNvGrpSpPr/>
          <p:nvPr/>
        </p:nvGrpSpPr>
        <p:grpSpPr>
          <a:xfrm>
            <a:off x="1419958" y="-58917"/>
            <a:ext cx="2339429" cy="933947"/>
            <a:chOff x="2240325" y="239850"/>
            <a:chExt cx="1525350" cy="608950"/>
          </a:xfrm>
        </p:grpSpPr>
        <p:sp>
          <p:nvSpPr>
            <p:cNvPr id="308" name="Google Shape;308;p31"/>
            <p:cNvSpPr/>
            <p:nvPr/>
          </p:nvSpPr>
          <p:spPr>
            <a:xfrm>
              <a:off x="3541475" y="299625"/>
              <a:ext cx="224200" cy="217000"/>
            </a:xfrm>
            <a:custGeom>
              <a:avLst/>
              <a:gdLst/>
              <a:ahLst/>
              <a:cxnLst/>
              <a:rect l="l" t="t" r="r" b="b"/>
              <a:pathLst>
                <a:path w="8968" h="8680" extrusionOk="0">
                  <a:moveTo>
                    <a:pt x="6349" y="1"/>
                  </a:moveTo>
                  <a:lnTo>
                    <a:pt x="5639" y="1066"/>
                  </a:lnTo>
                  <a:cubicBezTo>
                    <a:pt x="5520" y="1243"/>
                    <a:pt x="5404" y="1424"/>
                    <a:pt x="5282" y="1598"/>
                  </a:cubicBezTo>
                  <a:lnTo>
                    <a:pt x="4905" y="2106"/>
                  </a:lnTo>
                  <a:lnTo>
                    <a:pt x="4155" y="3125"/>
                  </a:lnTo>
                  <a:lnTo>
                    <a:pt x="3967" y="3380"/>
                  </a:lnTo>
                  <a:lnTo>
                    <a:pt x="3769" y="3622"/>
                  </a:lnTo>
                  <a:lnTo>
                    <a:pt x="3370" y="4104"/>
                  </a:lnTo>
                  <a:lnTo>
                    <a:pt x="2576" y="5069"/>
                  </a:lnTo>
                  <a:lnTo>
                    <a:pt x="1737" y="5974"/>
                  </a:lnTo>
                  <a:cubicBezTo>
                    <a:pt x="1194" y="6599"/>
                    <a:pt x="583" y="7130"/>
                    <a:pt x="0" y="7698"/>
                  </a:cubicBezTo>
                  <a:cubicBezTo>
                    <a:pt x="1393" y="8022"/>
                    <a:pt x="2892" y="8311"/>
                    <a:pt x="4372" y="8449"/>
                  </a:cubicBezTo>
                  <a:cubicBezTo>
                    <a:pt x="5120" y="8527"/>
                    <a:pt x="5883" y="8589"/>
                    <a:pt x="6661" y="8634"/>
                  </a:cubicBezTo>
                  <a:cubicBezTo>
                    <a:pt x="7420" y="8666"/>
                    <a:pt x="8187" y="8680"/>
                    <a:pt x="8968" y="8680"/>
                  </a:cubicBezTo>
                  <a:cubicBezTo>
                    <a:pt x="8680" y="7164"/>
                    <a:pt x="8270" y="5665"/>
                    <a:pt x="7835" y="4225"/>
                  </a:cubicBezTo>
                  <a:lnTo>
                    <a:pt x="7502" y="3155"/>
                  </a:lnTo>
                  <a:cubicBezTo>
                    <a:pt x="7383" y="2800"/>
                    <a:pt x="7256" y="2441"/>
                    <a:pt x="7130" y="2087"/>
                  </a:cubicBezTo>
                  <a:cubicBezTo>
                    <a:pt x="6878" y="1380"/>
                    <a:pt x="6617" y="684"/>
                    <a:pt x="6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1"/>
            <p:cNvSpPr/>
            <p:nvPr/>
          </p:nvSpPr>
          <p:spPr>
            <a:xfrm>
              <a:off x="3248150" y="555425"/>
              <a:ext cx="221825" cy="222200"/>
            </a:xfrm>
            <a:custGeom>
              <a:avLst/>
              <a:gdLst/>
              <a:ahLst/>
              <a:cxnLst/>
              <a:rect l="l" t="t" r="r" b="b"/>
              <a:pathLst>
                <a:path w="8873" h="8888" extrusionOk="0">
                  <a:moveTo>
                    <a:pt x="8873" y="0"/>
                  </a:moveTo>
                  <a:lnTo>
                    <a:pt x="8873" y="0"/>
                  </a:lnTo>
                  <a:cubicBezTo>
                    <a:pt x="8188" y="405"/>
                    <a:pt x="7527" y="850"/>
                    <a:pt x="6805" y="1185"/>
                  </a:cubicBezTo>
                  <a:cubicBezTo>
                    <a:pt x="6448" y="1361"/>
                    <a:pt x="6102" y="1557"/>
                    <a:pt x="5738" y="1719"/>
                  </a:cubicBezTo>
                  <a:lnTo>
                    <a:pt x="4633" y="2180"/>
                  </a:lnTo>
                  <a:lnTo>
                    <a:pt x="4080" y="2412"/>
                  </a:lnTo>
                  <a:lnTo>
                    <a:pt x="3508" y="2603"/>
                  </a:lnTo>
                  <a:lnTo>
                    <a:pt x="2364" y="2989"/>
                  </a:lnTo>
                  <a:cubicBezTo>
                    <a:pt x="1978" y="3109"/>
                    <a:pt x="1579" y="3197"/>
                    <a:pt x="1187" y="3303"/>
                  </a:cubicBezTo>
                  <a:lnTo>
                    <a:pt x="597" y="3458"/>
                  </a:lnTo>
                  <a:cubicBezTo>
                    <a:pt x="401" y="3511"/>
                    <a:pt x="204" y="3563"/>
                    <a:pt x="0" y="3595"/>
                  </a:cubicBezTo>
                  <a:cubicBezTo>
                    <a:pt x="268" y="3858"/>
                    <a:pt x="534" y="4099"/>
                    <a:pt x="806" y="4337"/>
                  </a:cubicBezTo>
                  <a:cubicBezTo>
                    <a:pt x="1076" y="4575"/>
                    <a:pt x="1355" y="4816"/>
                    <a:pt x="1639" y="5053"/>
                  </a:cubicBezTo>
                  <a:cubicBezTo>
                    <a:pt x="2206" y="5523"/>
                    <a:pt x="2801" y="6007"/>
                    <a:pt x="3410" y="6448"/>
                  </a:cubicBezTo>
                  <a:cubicBezTo>
                    <a:pt x="4016" y="6880"/>
                    <a:pt x="4647" y="7304"/>
                    <a:pt x="5303" y="7718"/>
                  </a:cubicBezTo>
                  <a:cubicBezTo>
                    <a:pt x="5631" y="7926"/>
                    <a:pt x="5965" y="8131"/>
                    <a:pt x="6306" y="8334"/>
                  </a:cubicBezTo>
                  <a:cubicBezTo>
                    <a:pt x="6643" y="8524"/>
                    <a:pt x="6983" y="8706"/>
                    <a:pt x="7331" y="8888"/>
                  </a:cubicBezTo>
                  <a:cubicBezTo>
                    <a:pt x="7577" y="8131"/>
                    <a:pt x="7798" y="7386"/>
                    <a:pt x="7992" y="6650"/>
                  </a:cubicBezTo>
                  <a:cubicBezTo>
                    <a:pt x="8181" y="5905"/>
                    <a:pt x="8330" y="5134"/>
                    <a:pt x="8461" y="4397"/>
                  </a:cubicBezTo>
                  <a:cubicBezTo>
                    <a:pt x="8734" y="2940"/>
                    <a:pt x="8840" y="1419"/>
                    <a:pt x="8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1"/>
            <p:cNvSpPr/>
            <p:nvPr/>
          </p:nvSpPr>
          <p:spPr>
            <a:xfrm>
              <a:off x="2877100" y="661750"/>
              <a:ext cx="256450" cy="187050"/>
            </a:xfrm>
            <a:custGeom>
              <a:avLst/>
              <a:gdLst/>
              <a:ahLst/>
              <a:cxnLst/>
              <a:rect l="l" t="t" r="r" b="b"/>
              <a:pathLst>
                <a:path w="10258" h="7482" extrusionOk="0">
                  <a:moveTo>
                    <a:pt x="0" y="1"/>
                  </a:moveTo>
                  <a:lnTo>
                    <a:pt x="0" y="1"/>
                  </a:lnTo>
                  <a:cubicBezTo>
                    <a:pt x="720" y="1302"/>
                    <a:pt x="1529" y="2539"/>
                    <a:pt x="2381" y="3793"/>
                  </a:cubicBezTo>
                  <a:cubicBezTo>
                    <a:pt x="3235" y="5061"/>
                    <a:pt x="4139" y="6255"/>
                    <a:pt x="5081" y="7481"/>
                  </a:cubicBezTo>
                  <a:lnTo>
                    <a:pt x="5796" y="6590"/>
                  </a:lnTo>
                  <a:lnTo>
                    <a:pt x="6503" y="5673"/>
                  </a:lnTo>
                  <a:cubicBezTo>
                    <a:pt x="6966" y="5060"/>
                    <a:pt x="7416" y="4447"/>
                    <a:pt x="7850" y="3834"/>
                  </a:cubicBezTo>
                  <a:lnTo>
                    <a:pt x="8491" y="2916"/>
                  </a:lnTo>
                  <a:cubicBezTo>
                    <a:pt x="8700" y="2603"/>
                    <a:pt x="8905" y="2282"/>
                    <a:pt x="9106" y="1966"/>
                  </a:cubicBezTo>
                  <a:cubicBezTo>
                    <a:pt x="9507" y="1333"/>
                    <a:pt x="9890" y="700"/>
                    <a:pt x="10258" y="70"/>
                  </a:cubicBezTo>
                  <a:lnTo>
                    <a:pt x="10258" y="70"/>
                  </a:lnTo>
                  <a:cubicBezTo>
                    <a:pt x="8771" y="199"/>
                    <a:pt x="7273" y="256"/>
                    <a:pt x="5745" y="256"/>
                  </a:cubicBezTo>
                  <a:cubicBezTo>
                    <a:pt x="5548" y="256"/>
                    <a:pt x="5349" y="255"/>
                    <a:pt x="5151" y="253"/>
                  </a:cubicBezTo>
                  <a:cubicBezTo>
                    <a:pt x="4283" y="232"/>
                    <a:pt x="3402" y="245"/>
                    <a:pt x="2551" y="182"/>
                  </a:cubicBezTo>
                  <a:cubicBezTo>
                    <a:pt x="1695" y="135"/>
                    <a:pt x="832" y="10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1"/>
            <p:cNvSpPr/>
            <p:nvPr/>
          </p:nvSpPr>
          <p:spPr>
            <a:xfrm>
              <a:off x="2545650" y="549950"/>
              <a:ext cx="217150" cy="223650"/>
            </a:xfrm>
            <a:custGeom>
              <a:avLst/>
              <a:gdLst/>
              <a:ahLst/>
              <a:cxnLst/>
              <a:rect l="l" t="t" r="r" b="b"/>
              <a:pathLst>
                <a:path w="8686" h="8946" extrusionOk="0">
                  <a:moveTo>
                    <a:pt x="16" y="0"/>
                  </a:moveTo>
                  <a:cubicBezTo>
                    <a:pt x="1" y="715"/>
                    <a:pt x="9" y="1447"/>
                    <a:pt x="40" y="2196"/>
                  </a:cubicBezTo>
                  <a:cubicBezTo>
                    <a:pt x="74" y="2941"/>
                    <a:pt x="161" y="3656"/>
                    <a:pt x="260" y="4411"/>
                  </a:cubicBezTo>
                  <a:cubicBezTo>
                    <a:pt x="447" y="5937"/>
                    <a:pt x="805" y="7404"/>
                    <a:pt x="1263" y="8946"/>
                  </a:cubicBezTo>
                  <a:lnTo>
                    <a:pt x="1789" y="8691"/>
                  </a:lnTo>
                  <a:lnTo>
                    <a:pt x="2314" y="8405"/>
                  </a:lnTo>
                  <a:cubicBezTo>
                    <a:pt x="2660" y="8214"/>
                    <a:pt x="3000" y="8019"/>
                    <a:pt x="3332" y="7822"/>
                  </a:cubicBezTo>
                  <a:cubicBezTo>
                    <a:pt x="3666" y="7624"/>
                    <a:pt x="3991" y="7423"/>
                    <a:pt x="4309" y="7222"/>
                  </a:cubicBezTo>
                  <a:cubicBezTo>
                    <a:pt x="4629" y="7020"/>
                    <a:pt x="4939" y="6816"/>
                    <a:pt x="5251" y="6586"/>
                  </a:cubicBezTo>
                  <a:cubicBezTo>
                    <a:pt x="6499" y="5683"/>
                    <a:pt x="7614" y="4796"/>
                    <a:pt x="8685" y="3765"/>
                  </a:cubicBezTo>
                  <a:cubicBezTo>
                    <a:pt x="7878" y="3620"/>
                    <a:pt x="7129" y="3354"/>
                    <a:pt x="6354" y="3144"/>
                  </a:cubicBezTo>
                  <a:cubicBezTo>
                    <a:pt x="6159" y="3095"/>
                    <a:pt x="5975" y="3023"/>
                    <a:pt x="5791" y="2952"/>
                  </a:cubicBezTo>
                  <a:lnTo>
                    <a:pt x="5235" y="2744"/>
                  </a:lnTo>
                  <a:lnTo>
                    <a:pt x="4679" y="2538"/>
                  </a:lnTo>
                  <a:lnTo>
                    <a:pt x="4400" y="2436"/>
                  </a:lnTo>
                  <a:lnTo>
                    <a:pt x="4133" y="2311"/>
                  </a:lnTo>
                  <a:cubicBezTo>
                    <a:pt x="3425" y="1973"/>
                    <a:pt x="2696" y="1673"/>
                    <a:pt x="2026" y="1257"/>
                  </a:cubicBezTo>
                  <a:cubicBezTo>
                    <a:pt x="1685" y="1057"/>
                    <a:pt x="1332" y="885"/>
                    <a:pt x="1002" y="666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1"/>
            <p:cNvSpPr/>
            <p:nvPr/>
          </p:nvSpPr>
          <p:spPr>
            <a:xfrm>
              <a:off x="2240325" y="282550"/>
              <a:ext cx="224750" cy="218350"/>
            </a:xfrm>
            <a:custGeom>
              <a:avLst/>
              <a:gdLst/>
              <a:ahLst/>
              <a:cxnLst/>
              <a:rect l="l" t="t" r="r" b="b"/>
              <a:pathLst>
                <a:path w="8990" h="8734" extrusionOk="0">
                  <a:moveTo>
                    <a:pt x="2456" y="1"/>
                  </a:moveTo>
                  <a:cubicBezTo>
                    <a:pt x="1981" y="1396"/>
                    <a:pt x="1530" y="2824"/>
                    <a:pt x="1103" y="4287"/>
                  </a:cubicBezTo>
                  <a:cubicBezTo>
                    <a:pt x="691" y="5737"/>
                    <a:pt x="336" y="7209"/>
                    <a:pt x="1" y="8733"/>
                  </a:cubicBezTo>
                  <a:cubicBezTo>
                    <a:pt x="1548" y="8718"/>
                    <a:pt x="3098" y="8630"/>
                    <a:pt x="4581" y="8507"/>
                  </a:cubicBezTo>
                  <a:cubicBezTo>
                    <a:pt x="6094" y="8358"/>
                    <a:pt x="7572" y="8139"/>
                    <a:pt x="8989" y="7860"/>
                  </a:cubicBezTo>
                  <a:cubicBezTo>
                    <a:pt x="8407" y="7270"/>
                    <a:pt x="7823" y="6677"/>
                    <a:pt x="7249" y="6068"/>
                  </a:cubicBezTo>
                  <a:cubicBezTo>
                    <a:pt x="6697" y="5424"/>
                    <a:pt x="6129" y="4803"/>
                    <a:pt x="5587" y="4142"/>
                  </a:cubicBezTo>
                  <a:cubicBezTo>
                    <a:pt x="5056" y="3464"/>
                    <a:pt x="4514" y="2802"/>
                    <a:pt x="3992" y="2112"/>
                  </a:cubicBezTo>
                  <a:lnTo>
                    <a:pt x="2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1"/>
            <p:cNvSpPr/>
            <p:nvPr/>
          </p:nvSpPr>
          <p:spPr>
            <a:xfrm>
              <a:off x="2274075" y="239850"/>
              <a:ext cx="1468075" cy="426700"/>
            </a:xfrm>
            <a:custGeom>
              <a:avLst/>
              <a:gdLst/>
              <a:ahLst/>
              <a:cxnLst/>
              <a:rect l="l" t="t" r="r" b="b"/>
              <a:pathLst>
                <a:path w="58723" h="17068" fill="none" extrusionOk="0">
                  <a:moveTo>
                    <a:pt x="58722" y="1"/>
                  </a:moveTo>
                  <a:cubicBezTo>
                    <a:pt x="51259" y="11746"/>
                    <a:pt x="44753" y="17067"/>
                    <a:pt x="30001" y="17067"/>
                  </a:cubicBezTo>
                  <a:cubicBezTo>
                    <a:pt x="15250" y="17067"/>
                    <a:pt x="9420" y="13458"/>
                    <a:pt x="1" y="1"/>
                  </a:cubicBezTo>
                </a:path>
              </a:pathLst>
            </a:custGeom>
            <a:noFill/>
            <a:ln w="6125" cap="flat" cmpd="sng">
              <a:solidFill>
                <a:schemeClr val="accent4"/>
              </a:solidFill>
              <a:prstDash val="solid"/>
              <a:miter lim="11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4" name="Google Shape;314;p31"/>
          <p:cNvGrpSpPr/>
          <p:nvPr/>
        </p:nvGrpSpPr>
        <p:grpSpPr>
          <a:xfrm>
            <a:off x="4829908" y="-95242"/>
            <a:ext cx="2339429" cy="933947"/>
            <a:chOff x="2240325" y="239850"/>
            <a:chExt cx="1525350" cy="608950"/>
          </a:xfrm>
        </p:grpSpPr>
        <p:sp>
          <p:nvSpPr>
            <p:cNvPr id="315" name="Google Shape;315;p31"/>
            <p:cNvSpPr/>
            <p:nvPr/>
          </p:nvSpPr>
          <p:spPr>
            <a:xfrm>
              <a:off x="3541475" y="299625"/>
              <a:ext cx="224200" cy="217000"/>
            </a:xfrm>
            <a:custGeom>
              <a:avLst/>
              <a:gdLst/>
              <a:ahLst/>
              <a:cxnLst/>
              <a:rect l="l" t="t" r="r" b="b"/>
              <a:pathLst>
                <a:path w="8968" h="8680" extrusionOk="0">
                  <a:moveTo>
                    <a:pt x="6349" y="1"/>
                  </a:moveTo>
                  <a:lnTo>
                    <a:pt x="5639" y="1066"/>
                  </a:lnTo>
                  <a:cubicBezTo>
                    <a:pt x="5520" y="1243"/>
                    <a:pt x="5404" y="1424"/>
                    <a:pt x="5282" y="1598"/>
                  </a:cubicBezTo>
                  <a:lnTo>
                    <a:pt x="4905" y="2106"/>
                  </a:lnTo>
                  <a:lnTo>
                    <a:pt x="4155" y="3125"/>
                  </a:lnTo>
                  <a:lnTo>
                    <a:pt x="3967" y="3380"/>
                  </a:lnTo>
                  <a:lnTo>
                    <a:pt x="3769" y="3622"/>
                  </a:lnTo>
                  <a:lnTo>
                    <a:pt x="3370" y="4104"/>
                  </a:lnTo>
                  <a:lnTo>
                    <a:pt x="2576" y="5069"/>
                  </a:lnTo>
                  <a:lnTo>
                    <a:pt x="1737" y="5974"/>
                  </a:lnTo>
                  <a:cubicBezTo>
                    <a:pt x="1194" y="6599"/>
                    <a:pt x="583" y="7130"/>
                    <a:pt x="0" y="7698"/>
                  </a:cubicBezTo>
                  <a:cubicBezTo>
                    <a:pt x="1393" y="8022"/>
                    <a:pt x="2892" y="8311"/>
                    <a:pt x="4372" y="8449"/>
                  </a:cubicBezTo>
                  <a:cubicBezTo>
                    <a:pt x="5120" y="8527"/>
                    <a:pt x="5883" y="8589"/>
                    <a:pt x="6661" y="8634"/>
                  </a:cubicBezTo>
                  <a:cubicBezTo>
                    <a:pt x="7420" y="8666"/>
                    <a:pt x="8187" y="8680"/>
                    <a:pt x="8968" y="8680"/>
                  </a:cubicBezTo>
                  <a:cubicBezTo>
                    <a:pt x="8680" y="7164"/>
                    <a:pt x="8270" y="5665"/>
                    <a:pt x="7835" y="4225"/>
                  </a:cubicBezTo>
                  <a:lnTo>
                    <a:pt x="7502" y="3155"/>
                  </a:lnTo>
                  <a:cubicBezTo>
                    <a:pt x="7383" y="2800"/>
                    <a:pt x="7256" y="2441"/>
                    <a:pt x="7130" y="2087"/>
                  </a:cubicBezTo>
                  <a:cubicBezTo>
                    <a:pt x="6878" y="1380"/>
                    <a:pt x="6617" y="684"/>
                    <a:pt x="6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1"/>
            <p:cNvSpPr/>
            <p:nvPr/>
          </p:nvSpPr>
          <p:spPr>
            <a:xfrm>
              <a:off x="3248150" y="555425"/>
              <a:ext cx="221825" cy="222200"/>
            </a:xfrm>
            <a:custGeom>
              <a:avLst/>
              <a:gdLst/>
              <a:ahLst/>
              <a:cxnLst/>
              <a:rect l="l" t="t" r="r" b="b"/>
              <a:pathLst>
                <a:path w="8873" h="8888" extrusionOk="0">
                  <a:moveTo>
                    <a:pt x="8873" y="0"/>
                  </a:moveTo>
                  <a:lnTo>
                    <a:pt x="8873" y="0"/>
                  </a:lnTo>
                  <a:cubicBezTo>
                    <a:pt x="8188" y="405"/>
                    <a:pt x="7527" y="850"/>
                    <a:pt x="6805" y="1185"/>
                  </a:cubicBezTo>
                  <a:cubicBezTo>
                    <a:pt x="6448" y="1361"/>
                    <a:pt x="6102" y="1557"/>
                    <a:pt x="5738" y="1719"/>
                  </a:cubicBezTo>
                  <a:lnTo>
                    <a:pt x="4633" y="2180"/>
                  </a:lnTo>
                  <a:lnTo>
                    <a:pt x="4080" y="2412"/>
                  </a:lnTo>
                  <a:lnTo>
                    <a:pt x="3508" y="2603"/>
                  </a:lnTo>
                  <a:lnTo>
                    <a:pt x="2364" y="2989"/>
                  </a:lnTo>
                  <a:cubicBezTo>
                    <a:pt x="1978" y="3109"/>
                    <a:pt x="1579" y="3197"/>
                    <a:pt x="1187" y="3303"/>
                  </a:cubicBezTo>
                  <a:lnTo>
                    <a:pt x="597" y="3458"/>
                  </a:lnTo>
                  <a:cubicBezTo>
                    <a:pt x="401" y="3511"/>
                    <a:pt x="204" y="3563"/>
                    <a:pt x="0" y="3595"/>
                  </a:cubicBezTo>
                  <a:cubicBezTo>
                    <a:pt x="268" y="3858"/>
                    <a:pt x="534" y="4099"/>
                    <a:pt x="806" y="4337"/>
                  </a:cubicBezTo>
                  <a:cubicBezTo>
                    <a:pt x="1076" y="4575"/>
                    <a:pt x="1355" y="4816"/>
                    <a:pt x="1639" y="5053"/>
                  </a:cubicBezTo>
                  <a:cubicBezTo>
                    <a:pt x="2206" y="5523"/>
                    <a:pt x="2801" y="6007"/>
                    <a:pt x="3410" y="6448"/>
                  </a:cubicBezTo>
                  <a:cubicBezTo>
                    <a:pt x="4016" y="6880"/>
                    <a:pt x="4647" y="7304"/>
                    <a:pt x="5303" y="7718"/>
                  </a:cubicBezTo>
                  <a:cubicBezTo>
                    <a:pt x="5631" y="7926"/>
                    <a:pt x="5965" y="8131"/>
                    <a:pt x="6306" y="8334"/>
                  </a:cubicBezTo>
                  <a:cubicBezTo>
                    <a:pt x="6643" y="8524"/>
                    <a:pt x="6983" y="8706"/>
                    <a:pt x="7331" y="8888"/>
                  </a:cubicBezTo>
                  <a:cubicBezTo>
                    <a:pt x="7577" y="8131"/>
                    <a:pt x="7798" y="7386"/>
                    <a:pt x="7992" y="6650"/>
                  </a:cubicBezTo>
                  <a:cubicBezTo>
                    <a:pt x="8181" y="5905"/>
                    <a:pt x="8330" y="5134"/>
                    <a:pt x="8461" y="4397"/>
                  </a:cubicBezTo>
                  <a:cubicBezTo>
                    <a:pt x="8734" y="2940"/>
                    <a:pt x="8840" y="1419"/>
                    <a:pt x="8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1"/>
            <p:cNvSpPr/>
            <p:nvPr/>
          </p:nvSpPr>
          <p:spPr>
            <a:xfrm>
              <a:off x="2877100" y="661750"/>
              <a:ext cx="256450" cy="187050"/>
            </a:xfrm>
            <a:custGeom>
              <a:avLst/>
              <a:gdLst/>
              <a:ahLst/>
              <a:cxnLst/>
              <a:rect l="l" t="t" r="r" b="b"/>
              <a:pathLst>
                <a:path w="10258" h="7482" extrusionOk="0">
                  <a:moveTo>
                    <a:pt x="0" y="1"/>
                  </a:moveTo>
                  <a:lnTo>
                    <a:pt x="0" y="1"/>
                  </a:lnTo>
                  <a:cubicBezTo>
                    <a:pt x="720" y="1302"/>
                    <a:pt x="1529" y="2539"/>
                    <a:pt x="2381" y="3793"/>
                  </a:cubicBezTo>
                  <a:cubicBezTo>
                    <a:pt x="3235" y="5061"/>
                    <a:pt x="4139" y="6255"/>
                    <a:pt x="5081" y="7481"/>
                  </a:cubicBezTo>
                  <a:lnTo>
                    <a:pt x="5796" y="6590"/>
                  </a:lnTo>
                  <a:lnTo>
                    <a:pt x="6503" y="5673"/>
                  </a:lnTo>
                  <a:cubicBezTo>
                    <a:pt x="6966" y="5060"/>
                    <a:pt x="7416" y="4447"/>
                    <a:pt x="7850" y="3834"/>
                  </a:cubicBezTo>
                  <a:lnTo>
                    <a:pt x="8491" y="2916"/>
                  </a:lnTo>
                  <a:cubicBezTo>
                    <a:pt x="8700" y="2603"/>
                    <a:pt x="8905" y="2282"/>
                    <a:pt x="9106" y="1966"/>
                  </a:cubicBezTo>
                  <a:cubicBezTo>
                    <a:pt x="9507" y="1333"/>
                    <a:pt x="9890" y="700"/>
                    <a:pt x="10258" y="70"/>
                  </a:cubicBezTo>
                  <a:lnTo>
                    <a:pt x="10258" y="70"/>
                  </a:lnTo>
                  <a:cubicBezTo>
                    <a:pt x="8771" y="199"/>
                    <a:pt x="7273" y="256"/>
                    <a:pt x="5745" y="256"/>
                  </a:cubicBezTo>
                  <a:cubicBezTo>
                    <a:pt x="5548" y="256"/>
                    <a:pt x="5349" y="255"/>
                    <a:pt x="5151" y="253"/>
                  </a:cubicBezTo>
                  <a:cubicBezTo>
                    <a:pt x="4283" y="232"/>
                    <a:pt x="3402" y="245"/>
                    <a:pt x="2551" y="182"/>
                  </a:cubicBezTo>
                  <a:cubicBezTo>
                    <a:pt x="1695" y="135"/>
                    <a:pt x="832" y="10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1"/>
            <p:cNvSpPr/>
            <p:nvPr/>
          </p:nvSpPr>
          <p:spPr>
            <a:xfrm>
              <a:off x="2545650" y="549950"/>
              <a:ext cx="217150" cy="223650"/>
            </a:xfrm>
            <a:custGeom>
              <a:avLst/>
              <a:gdLst/>
              <a:ahLst/>
              <a:cxnLst/>
              <a:rect l="l" t="t" r="r" b="b"/>
              <a:pathLst>
                <a:path w="8686" h="8946" extrusionOk="0">
                  <a:moveTo>
                    <a:pt x="16" y="0"/>
                  </a:moveTo>
                  <a:cubicBezTo>
                    <a:pt x="1" y="715"/>
                    <a:pt x="9" y="1447"/>
                    <a:pt x="40" y="2196"/>
                  </a:cubicBezTo>
                  <a:cubicBezTo>
                    <a:pt x="74" y="2941"/>
                    <a:pt x="161" y="3656"/>
                    <a:pt x="260" y="4411"/>
                  </a:cubicBezTo>
                  <a:cubicBezTo>
                    <a:pt x="447" y="5937"/>
                    <a:pt x="805" y="7404"/>
                    <a:pt x="1263" y="8946"/>
                  </a:cubicBezTo>
                  <a:lnTo>
                    <a:pt x="1789" y="8691"/>
                  </a:lnTo>
                  <a:lnTo>
                    <a:pt x="2314" y="8405"/>
                  </a:lnTo>
                  <a:cubicBezTo>
                    <a:pt x="2660" y="8214"/>
                    <a:pt x="3000" y="8019"/>
                    <a:pt x="3332" y="7822"/>
                  </a:cubicBezTo>
                  <a:cubicBezTo>
                    <a:pt x="3666" y="7624"/>
                    <a:pt x="3991" y="7423"/>
                    <a:pt x="4309" y="7222"/>
                  </a:cubicBezTo>
                  <a:cubicBezTo>
                    <a:pt x="4629" y="7020"/>
                    <a:pt x="4939" y="6816"/>
                    <a:pt x="5251" y="6586"/>
                  </a:cubicBezTo>
                  <a:cubicBezTo>
                    <a:pt x="6499" y="5683"/>
                    <a:pt x="7614" y="4796"/>
                    <a:pt x="8685" y="3765"/>
                  </a:cubicBezTo>
                  <a:cubicBezTo>
                    <a:pt x="7878" y="3620"/>
                    <a:pt x="7129" y="3354"/>
                    <a:pt x="6354" y="3144"/>
                  </a:cubicBezTo>
                  <a:cubicBezTo>
                    <a:pt x="6159" y="3095"/>
                    <a:pt x="5975" y="3023"/>
                    <a:pt x="5791" y="2952"/>
                  </a:cubicBezTo>
                  <a:lnTo>
                    <a:pt x="5235" y="2744"/>
                  </a:lnTo>
                  <a:lnTo>
                    <a:pt x="4679" y="2538"/>
                  </a:lnTo>
                  <a:lnTo>
                    <a:pt x="4400" y="2436"/>
                  </a:lnTo>
                  <a:lnTo>
                    <a:pt x="4133" y="2311"/>
                  </a:lnTo>
                  <a:cubicBezTo>
                    <a:pt x="3425" y="1973"/>
                    <a:pt x="2696" y="1673"/>
                    <a:pt x="2026" y="1257"/>
                  </a:cubicBezTo>
                  <a:cubicBezTo>
                    <a:pt x="1685" y="1057"/>
                    <a:pt x="1332" y="885"/>
                    <a:pt x="1002" y="666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1"/>
            <p:cNvSpPr/>
            <p:nvPr/>
          </p:nvSpPr>
          <p:spPr>
            <a:xfrm>
              <a:off x="2240325" y="282550"/>
              <a:ext cx="224750" cy="218350"/>
            </a:xfrm>
            <a:custGeom>
              <a:avLst/>
              <a:gdLst/>
              <a:ahLst/>
              <a:cxnLst/>
              <a:rect l="l" t="t" r="r" b="b"/>
              <a:pathLst>
                <a:path w="8990" h="8734" extrusionOk="0">
                  <a:moveTo>
                    <a:pt x="2456" y="1"/>
                  </a:moveTo>
                  <a:cubicBezTo>
                    <a:pt x="1981" y="1396"/>
                    <a:pt x="1530" y="2824"/>
                    <a:pt x="1103" y="4287"/>
                  </a:cubicBezTo>
                  <a:cubicBezTo>
                    <a:pt x="691" y="5737"/>
                    <a:pt x="336" y="7209"/>
                    <a:pt x="1" y="8733"/>
                  </a:cubicBezTo>
                  <a:cubicBezTo>
                    <a:pt x="1548" y="8718"/>
                    <a:pt x="3098" y="8630"/>
                    <a:pt x="4581" y="8507"/>
                  </a:cubicBezTo>
                  <a:cubicBezTo>
                    <a:pt x="6094" y="8358"/>
                    <a:pt x="7572" y="8139"/>
                    <a:pt x="8989" y="7860"/>
                  </a:cubicBezTo>
                  <a:cubicBezTo>
                    <a:pt x="8407" y="7270"/>
                    <a:pt x="7823" y="6677"/>
                    <a:pt x="7249" y="6068"/>
                  </a:cubicBezTo>
                  <a:cubicBezTo>
                    <a:pt x="6697" y="5424"/>
                    <a:pt x="6129" y="4803"/>
                    <a:pt x="5587" y="4142"/>
                  </a:cubicBezTo>
                  <a:cubicBezTo>
                    <a:pt x="5056" y="3464"/>
                    <a:pt x="4514" y="2802"/>
                    <a:pt x="3992" y="2112"/>
                  </a:cubicBezTo>
                  <a:lnTo>
                    <a:pt x="2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1"/>
            <p:cNvSpPr/>
            <p:nvPr/>
          </p:nvSpPr>
          <p:spPr>
            <a:xfrm>
              <a:off x="2274075" y="239850"/>
              <a:ext cx="1468075" cy="426700"/>
            </a:xfrm>
            <a:custGeom>
              <a:avLst/>
              <a:gdLst/>
              <a:ahLst/>
              <a:cxnLst/>
              <a:rect l="l" t="t" r="r" b="b"/>
              <a:pathLst>
                <a:path w="58723" h="17068" fill="none" extrusionOk="0">
                  <a:moveTo>
                    <a:pt x="58722" y="1"/>
                  </a:moveTo>
                  <a:cubicBezTo>
                    <a:pt x="51259" y="11746"/>
                    <a:pt x="44753" y="17067"/>
                    <a:pt x="30001" y="17067"/>
                  </a:cubicBezTo>
                  <a:cubicBezTo>
                    <a:pt x="15250" y="17067"/>
                    <a:pt x="9420" y="13458"/>
                    <a:pt x="1" y="1"/>
                  </a:cubicBezTo>
                </a:path>
              </a:pathLst>
            </a:custGeom>
            <a:noFill/>
            <a:ln w="6125" cap="flat" cmpd="sng">
              <a:solidFill>
                <a:schemeClr val="accent4"/>
              </a:solidFill>
              <a:prstDash val="solid"/>
              <a:miter lim="11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1" name="Google Shape;321;p31"/>
          <p:cNvGrpSpPr/>
          <p:nvPr/>
        </p:nvGrpSpPr>
        <p:grpSpPr>
          <a:xfrm>
            <a:off x="7230208" y="-234942"/>
            <a:ext cx="2339429" cy="933947"/>
            <a:chOff x="2240325" y="239850"/>
            <a:chExt cx="1525350" cy="608950"/>
          </a:xfrm>
        </p:grpSpPr>
        <p:sp>
          <p:nvSpPr>
            <p:cNvPr id="322" name="Google Shape;322;p31"/>
            <p:cNvSpPr/>
            <p:nvPr/>
          </p:nvSpPr>
          <p:spPr>
            <a:xfrm>
              <a:off x="3541475" y="299625"/>
              <a:ext cx="224200" cy="217000"/>
            </a:xfrm>
            <a:custGeom>
              <a:avLst/>
              <a:gdLst/>
              <a:ahLst/>
              <a:cxnLst/>
              <a:rect l="l" t="t" r="r" b="b"/>
              <a:pathLst>
                <a:path w="8968" h="8680" extrusionOk="0">
                  <a:moveTo>
                    <a:pt x="6349" y="1"/>
                  </a:moveTo>
                  <a:lnTo>
                    <a:pt x="5639" y="1066"/>
                  </a:lnTo>
                  <a:cubicBezTo>
                    <a:pt x="5520" y="1243"/>
                    <a:pt x="5404" y="1424"/>
                    <a:pt x="5282" y="1598"/>
                  </a:cubicBezTo>
                  <a:lnTo>
                    <a:pt x="4905" y="2106"/>
                  </a:lnTo>
                  <a:lnTo>
                    <a:pt x="4155" y="3125"/>
                  </a:lnTo>
                  <a:lnTo>
                    <a:pt x="3967" y="3380"/>
                  </a:lnTo>
                  <a:lnTo>
                    <a:pt x="3769" y="3622"/>
                  </a:lnTo>
                  <a:lnTo>
                    <a:pt x="3370" y="4104"/>
                  </a:lnTo>
                  <a:lnTo>
                    <a:pt x="2576" y="5069"/>
                  </a:lnTo>
                  <a:lnTo>
                    <a:pt x="1737" y="5974"/>
                  </a:lnTo>
                  <a:cubicBezTo>
                    <a:pt x="1194" y="6599"/>
                    <a:pt x="583" y="7130"/>
                    <a:pt x="0" y="7698"/>
                  </a:cubicBezTo>
                  <a:cubicBezTo>
                    <a:pt x="1393" y="8022"/>
                    <a:pt x="2892" y="8311"/>
                    <a:pt x="4372" y="8449"/>
                  </a:cubicBezTo>
                  <a:cubicBezTo>
                    <a:pt x="5120" y="8527"/>
                    <a:pt x="5883" y="8589"/>
                    <a:pt x="6661" y="8634"/>
                  </a:cubicBezTo>
                  <a:cubicBezTo>
                    <a:pt x="7420" y="8666"/>
                    <a:pt x="8187" y="8680"/>
                    <a:pt x="8968" y="8680"/>
                  </a:cubicBezTo>
                  <a:cubicBezTo>
                    <a:pt x="8680" y="7164"/>
                    <a:pt x="8270" y="5665"/>
                    <a:pt x="7835" y="4225"/>
                  </a:cubicBezTo>
                  <a:lnTo>
                    <a:pt x="7502" y="3155"/>
                  </a:lnTo>
                  <a:cubicBezTo>
                    <a:pt x="7383" y="2800"/>
                    <a:pt x="7256" y="2441"/>
                    <a:pt x="7130" y="2087"/>
                  </a:cubicBezTo>
                  <a:cubicBezTo>
                    <a:pt x="6878" y="1380"/>
                    <a:pt x="6617" y="684"/>
                    <a:pt x="6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1"/>
            <p:cNvSpPr/>
            <p:nvPr/>
          </p:nvSpPr>
          <p:spPr>
            <a:xfrm>
              <a:off x="3248150" y="555425"/>
              <a:ext cx="221825" cy="222200"/>
            </a:xfrm>
            <a:custGeom>
              <a:avLst/>
              <a:gdLst/>
              <a:ahLst/>
              <a:cxnLst/>
              <a:rect l="l" t="t" r="r" b="b"/>
              <a:pathLst>
                <a:path w="8873" h="8888" extrusionOk="0">
                  <a:moveTo>
                    <a:pt x="8873" y="0"/>
                  </a:moveTo>
                  <a:lnTo>
                    <a:pt x="8873" y="0"/>
                  </a:lnTo>
                  <a:cubicBezTo>
                    <a:pt x="8188" y="405"/>
                    <a:pt x="7527" y="850"/>
                    <a:pt x="6805" y="1185"/>
                  </a:cubicBezTo>
                  <a:cubicBezTo>
                    <a:pt x="6448" y="1361"/>
                    <a:pt x="6102" y="1557"/>
                    <a:pt x="5738" y="1719"/>
                  </a:cubicBezTo>
                  <a:lnTo>
                    <a:pt x="4633" y="2180"/>
                  </a:lnTo>
                  <a:lnTo>
                    <a:pt x="4080" y="2412"/>
                  </a:lnTo>
                  <a:lnTo>
                    <a:pt x="3508" y="2603"/>
                  </a:lnTo>
                  <a:lnTo>
                    <a:pt x="2364" y="2989"/>
                  </a:lnTo>
                  <a:cubicBezTo>
                    <a:pt x="1978" y="3109"/>
                    <a:pt x="1579" y="3197"/>
                    <a:pt x="1187" y="3303"/>
                  </a:cubicBezTo>
                  <a:lnTo>
                    <a:pt x="597" y="3458"/>
                  </a:lnTo>
                  <a:cubicBezTo>
                    <a:pt x="401" y="3511"/>
                    <a:pt x="204" y="3563"/>
                    <a:pt x="0" y="3595"/>
                  </a:cubicBezTo>
                  <a:cubicBezTo>
                    <a:pt x="268" y="3858"/>
                    <a:pt x="534" y="4099"/>
                    <a:pt x="806" y="4337"/>
                  </a:cubicBezTo>
                  <a:cubicBezTo>
                    <a:pt x="1076" y="4575"/>
                    <a:pt x="1355" y="4816"/>
                    <a:pt x="1639" y="5053"/>
                  </a:cubicBezTo>
                  <a:cubicBezTo>
                    <a:pt x="2206" y="5523"/>
                    <a:pt x="2801" y="6007"/>
                    <a:pt x="3410" y="6448"/>
                  </a:cubicBezTo>
                  <a:cubicBezTo>
                    <a:pt x="4016" y="6880"/>
                    <a:pt x="4647" y="7304"/>
                    <a:pt x="5303" y="7718"/>
                  </a:cubicBezTo>
                  <a:cubicBezTo>
                    <a:pt x="5631" y="7926"/>
                    <a:pt x="5965" y="8131"/>
                    <a:pt x="6306" y="8334"/>
                  </a:cubicBezTo>
                  <a:cubicBezTo>
                    <a:pt x="6643" y="8524"/>
                    <a:pt x="6983" y="8706"/>
                    <a:pt x="7331" y="8888"/>
                  </a:cubicBezTo>
                  <a:cubicBezTo>
                    <a:pt x="7577" y="8131"/>
                    <a:pt x="7798" y="7386"/>
                    <a:pt x="7992" y="6650"/>
                  </a:cubicBezTo>
                  <a:cubicBezTo>
                    <a:pt x="8181" y="5905"/>
                    <a:pt x="8330" y="5134"/>
                    <a:pt x="8461" y="4397"/>
                  </a:cubicBezTo>
                  <a:cubicBezTo>
                    <a:pt x="8734" y="2940"/>
                    <a:pt x="8840" y="1419"/>
                    <a:pt x="8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1"/>
            <p:cNvSpPr/>
            <p:nvPr/>
          </p:nvSpPr>
          <p:spPr>
            <a:xfrm>
              <a:off x="2877100" y="661750"/>
              <a:ext cx="256450" cy="187050"/>
            </a:xfrm>
            <a:custGeom>
              <a:avLst/>
              <a:gdLst/>
              <a:ahLst/>
              <a:cxnLst/>
              <a:rect l="l" t="t" r="r" b="b"/>
              <a:pathLst>
                <a:path w="10258" h="7482" extrusionOk="0">
                  <a:moveTo>
                    <a:pt x="0" y="1"/>
                  </a:moveTo>
                  <a:lnTo>
                    <a:pt x="0" y="1"/>
                  </a:lnTo>
                  <a:cubicBezTo>
                    <a:pt x="720" y="1302"/>
                    <a:pt x="1529" y="2539"/>
                    <a:pt x="2381" y="3793"/>
                  </a:cubicBezTo>
                  <a:cubicBezTo>
                    <a:pt x="3235" y="5061"/>
                    <a:pt x="4139" y="6255"/>
                    <a:pt x="5081" y="7481"/>
                  </a:cubicBezTo>
                  <a:lnTo>
                    <a:pt x="5796" y="6590"/>
                  </a:lnTo>
                  <a:lnTo>
                    <a:pt x="6503" y="5673"/>
                  </a:lnTo>
                  <a:cubicBezTo>
                    <a:pt x="6966" y="5060"/>
                    <a:pt x="7416" y="4447"/>
                    <a:pt x="7850" y="3834"/>
                  </a:cubicBezTo>
                  <a:lnTo>
                    <a:pt x="8491" y="2916"/>
                  </a:lnTo>
                  <a:cubicBezTo>
                    <a:pt x="8700" y="2603"/>
                    <a:pt x="8905" y="2282"/>
                    <a:pt x="9106" y="1966"/>
                  </a:cubicBezTo>
                  <a:cubicBezTo>
                    <a:pt x="9507" y="1333"/>
                    <a:pt x="9890" y="700"/>
                    <a:pt x="10258" y="70"/>
                  </a:cubicBezTo>
                  <a:lnTo>
                    <a:pt x="10258" y="70"/>
                  </a:lnTo>
                  <a:cubicBezTo>
                    <a:pt x="8771" y="199"/>
                    <a:pt x="7273" y="256"/>
                    <a:pt x="5745" y="256"/>
                  </a:cubicBezTo>
                  <a:cubicBezTo>
                    <a:pt x="5548" y="256"/>
                    <a:pt x="5349" y="255"/>
                    <a:pt x="5151" y="253"/>
                  </a:cubicBezTo>
                  <a:cubicBezTo>
                    <a:pt x="4283" y="232"/>
                    <a:pt x="3402" y="245"/>
                    <a:pt x="2551" y="182"/>
                  </a:cubicBezTo>
                  <a:cubicBezTo>
                    <a:pt x="1695" y="135"/>
                    <a:pt x="832" y="10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1"/>
            <p:cNvSpPr/>
            <p:nvPr/>
          </p:nvSpPr>
          <p:spPr>
            <a:xfrm>
              <a:off x="2545650" y="549950"/>
              <a:ext cx="217150" cy="223650"/>
            </a:xfrm>
            <a:custGeom>
              <a:avLst/>
              <a:gdLst/>
              <a:ahLst/>
              <a:cxnLst/>
              <a:rect l="l" t="t" r="r" b="b"/>
              <a:pathLst>
                <a:path w="8686" h="8946" extrusionOk="0">
                  <a:moveTo>
                    <a:pt x="16" y="0"/>
                  </a:moveTo>
                  <a:cubicBezTo>
                    <a:pt x="1" y="715"/>
                    <a:pt x="9" y="1447"/>
                    <a:pt x="40" y="2196"/>
                  </a:cubicBezTo>
                  <a:cubicBezTo>
                    <a:pt x="74" y="2941"/>
                    <a:pt x="161" y="3656"/>
                    <a:pt x="260" y="4411"/>
                  </a:cubicBezTo>
                  <a:cubicBezTo>
                    <a:pt x="447" y="5937"/>
                    <a:pt x="805" y="7404"/>
                    <a:pt x="1263" y="8946"/>
                  </a:cubicBezTo>
                  <a:lnTo>
                    <a:pt x="1789" y="8691"/>
                  </a:lnTo>
                  <a:lnTo>
                    <a:pt x="2314" y="8405"/>
                  </a:lnTo>
                  <a:cubicBezTo>
                    <a:pt x="2660" y="8214"/>
                    <a:pt x="3000" y="8019"/>
                    <a:pt x="3332" y="7822"/>
                  </a:cubicBezTo>
                  <a:cubicBezTo>
                    <a:pt x="3666" y="7624"/>
                    <a:pt x="3991" y="7423"/>
                    <a:pt x="4309" y="7222"/>
                  </a:cubicBezTo>
                  <a:cubicBezTo>
                    <a:pt x="4629" y="7020"/>
                    <a:pt x="4939" y="6816"/>
                    <a:pt x="5251" y="6586"/>
                  </a:cubicBezTo>
                  <a:cubicBezTo>
                    <a:pt x="6499" y="5683"/>
                    <a:pt x="7614" y="4796"/>
                    <a:pt x="8685" y="3765"/>
                  </a:cubicBezTo>
                  <a:cubicBezTo>
                    <a:pt x="7878" y="3620"/>
                    <a:pt x="7129" y="3354"/>
                    <a:pt x="6354" y="3144"/>
                  </a:cubicBezTo>
                  <a:cubicBezTo>
                    <a:pt x="6159" y="3095"/>
                    <a:pt x="5975" y="3023"/>
                    <a:pt x="5791" y="2952"/>
                  </a:cubicBezTo>
                  <a:lnTo>
                    <a:pt x="5235" y="2744"/>
                  </a:lnTo>
                  <a:lnTo>
                    <a:pt x="4679" y="2538"/>
                  </a:lnTo>
                  <a:lnTo>
                    <a:pt x="4400" y="2436"/>
                  </a:lnTo>
                  <a:lnTo>
                    <a:pt x="4133" y="2311"/>
                  </a:lnTo>
                  <a:cubicBezTo>
                    <a:pt x="3425" y="1973"/>
                    <a:pt x="2696" y="1673"/>
                    <a:pt x="2026" y="1257"/>
                  </a:cubicBezTo>
                  <a:cubicBezTo>
                    <a:pt x="1685" y="1057"/>
                    <a:pt x="1332" y="885"/>
                    <a:pt x="1002" y="666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1"/>
            <p:cNvSpPr/>
            <p:nvPr/>
          </p:nvSpPr>
          <p:spPr>
            <a:xfrm>
              <a:off x="2240325" y="282550"/>
              <a:ext cx="224750" cy="218350"/>
            </a:xfrm>
            <a:custGeom>
              <a:avLst/>
              <a:gdLst/>
              <a:ahLst/>
              <a:cxnLst/>
              <a:rect l="l" t="t" r="r" b="b"/>
              <a:pathLst>
                <a:path w="8990" h="8734" extrusionOk="0">
                  <a:moveTo>
                    <a:pt x="2456" y="1"/>
                  </a:moveTo>
                  <a:cubicBezTo>
                    <a:pt x="1981" y="1396"/>
                    <a:pt x="1530" y="2824"/>
                    <a:pt x="1103" y="4287"/>
                  </a:cubicBezTo>
                  <a:cubicBezTo>
                    <a:pt x="691" y="5737"/>
                    <a:pt x="336" y="7209"/>
                    <a:pt x="1" y="8733"/>
                  </a:cubicBezTo>
                  <a:cubicBezTo>
                    <a:pt x="1548" y="8718"/>
                    <a:pt x="3098" y="8630"/>
                    <a:pt x="4581" y="8507"/>
                  </a:cubicBezTo>
                  <a:cubicBezTo>
                    <a:pt x="6094" y="8358"/>
                    <a:pt x="7572" y="8139"/>
                    <a:pt x="8989" y="7860"/>
                  </a:cubicBezTo>
                  <a:cubicBezTo>
                    <a:pt x="8407" y="7270"/>
                    <a:pt x="7823" y="6677"/>
                    <a:pt x="7249" y="6068"/>
                  </a:cubicBezTo>
                  <a:cubicBezTo>
                    <a:pt x="6697" y="5424"/>
                    <a:pt x="6129" y="4803"/>
                    <a:pt x="5587" y="4142"/>
                  </a:cubicBezTo>
                  <a:cubicBezTo>
                    <a:pt x="5056" y="3464"/>
                    <a:pt x="4514" y="2802"/>
                    <a:pt x="3992" y="2112"/>
                  </a:cubicBezTo>
                  <a:lnTo>
                    <a:pt x="2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1"/>
            <p:cNvSpPr/>
            <p:nvPr/>
          </p:nvSpPr>
          <p:spPr>
            <a:xfrm>
              <a:off x="2274075" y="239850"/>
              <a:ext cx="1468075" cy="426700"/>
            </a:xfrm>
            <a:custGeom>
              <a:avLst/>
              <a:gdLst/>
              <a:ahLst/>
              <a:cxnLst/>
              <a:rect l="l" t="t" r="r" b="b"/>
              <a:pathLst>
                <a:path w="58723" h="17068" fill="none" extrusionOk="0">
                  <a:moveTo>
                    <a:pt x="58722" y="1"/>
                  </a:moveTo>
                  <a:cubicBezTo>
                    <a:pt x="51259" y="11746"/>
                    <a:pt x="44753" y="17067"/>
                    <a:pt x="30001" y="17067"/>
                  </a:cubicBezTo>
                  <a:cubicBezTo>
                    <a:pt x="15250" y="17067"/>
                    <a:pt x="9420" y="13458"/>
                    <a:pt x="1" y="1"/>
                  </a:cubicBezTo>
                </a:path>
              </a:pathLst>
            </a:custGeom>
            <a:noFill/>
            <a:ln w="6125" cap="flat" cmpd="sng">
              <a:solidFill>
                <a:schemeClr val="accent4"/>
              </a:solidFill>
              <a:prstDash val="solid"/>
              <a:miter lim="11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9" name="Google Shape;329;p31"/>
          <p:cNvSpPr/>
          <p:nvPr/>
        </p:nvSpPr>
        <p:spPr>
          <a:xfrm>
            <a:off x="6771019" y="1349466"/>
            <a:ext cx="555600" cy="555600"/>
          </a:xfrm>
          <a:prstGeom prst="ellipse">
            <a:avLst/>
          </a:prstGeom>
          <a:solidFill>
            <a:srgbClr val="FFFFFF">
              <a:alpha val="312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1"/>
          <p:cNvSpPr/>
          <p:nvPr/>
        </p:nvSpPr>
        <p:spPr>
          <a:xfrm>
            <a:off x="4294200" y="2691757"/>
            <a:ext cx="555600" cy="555600"/>
          </a:xfrm>
          <a:prstGeom prst="ellipse">
            <a:avLst/>
          </a:prstGeom>
          <a:solidFill>
            <a:srgbClr val="FFFFFF">
              <a:alpha val="312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1"/>
          <p:cNvSpPr txBox="1">
            <a:spLocks noGrp="1"/>
          </p:cNvSpPr>
          <p:nvPr>
            <p:ph type="title"/>
          </p:nvPr>
        </p:nvSpPr>
        <p:spPr>
          <a:xfrm>
            <a:off x="1003200" y="2027562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>
                <a:solidFill>
                  <a:schemeClr val="accent2"/>
                </a:solidFill>
              </a:rPr>
              <a:t>WARM UP</a:t>
            </a:r>
            <a:endParaRPr sz="2500" dirty="0">
              <a:solidFill>
                <a:schemeClr val="accent2"/>
              </a:solidFill>
            </a:endParaRPr>
          </a:p>
        </p:txBody>
      </p:sp>
      <p:sp>
        <p:nvSpPr>
          <p:cNvPr id="338" name="Google Shape;338;p31"/>
          <p:cNvSpPr txBox="1">
            <a:spLocks noGrp="1"/>
          </p:cNvSpPr>
          <p:nvPr>
            <p:ph type="title" idx="6"/>
          </p:nvPr>
        </p:nvSpPr>
        <p:spPr>
          <a:xfrm>
            <a:off x="5907475" y="2027562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VOCABULARY</a:t>
            </a:r>
            <a:endParaRPr sz="25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0" name="Google Shape;340;p31"/>
          <p:cNvSpPr txBox="1">
            <a:spLocks noGrp="1"/>
          </p:cNvSpPr>
          <p:nvPr>
            <p:ph type="title" idx="8"/>
          </p:nvPr>
        </p:nvSpPr>
        <p:spPr>
          <a:xfrm>
            <a:off x="6438533" y="1471114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344" name="Google Shape;344;p31"/>
          <p:cNvSpPr txBox="1">
            <a:spLocks noGrp="1"/>
          </p:cNvSpPr>
          <p:nvPr>
            <p:ph type="title" idx="15"/>
          </p:nvPr>
        </p:nvSpPr>
        <p:spPr>
          <a:xfrm>
            <a:off x="3443100" y="3421397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>
                <a:solidFill>
                  <a:srgbClr val="00B050"/>
                </a:solidFill>
              </a:rPr>
              <a:t>GRAMMAR</a:t>
            </a:r>
            <a:endParaRPr sz="2500" dirty="0">
              <a:solidFill>
                <a:srgbClr val="00B050"/>
              </a:solidFill>
            </a:endParaRPr>
          </a:p>
        </p:txBody>
      </p:sp>
      <p:sp>
        <p:nvSpPr>
          <p:cNvPr id="346" name="Google Shape;346;p31"/>
          <p:cNvSpPr txBox="1">
            <a:spLocks noGrp="1"/>
          </p:cNvSpPr>
          <p:nvPr>
            <p:ph type="title" idx="17"/>
          </p:nvPr>
        </p:nvSpPr>
        <p:spPr>
          <a:xfrm>
            <a:off x="3950550" y="2845977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35432"/>
            <a:ext cx="9157468" cy="5148837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</p:pic>
      <p:pic>
        <p:nvPicPr>
          <p:cNvPr id="15" name="Picture 2" descr="Káº¿t quáº£ hÃ¬nh áº£nh cho home ic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401962"/>
            <a:ext cx="767861" cy="76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: Rounded Corners 15"/>
          <p:cNvSpPr/>
          <p:nvPr/>
        </p:nvSpPr>
        <p:spPr>
          <a:xfrm>
            <a:off x="640915" y="176981"/>
            <a:ext cx="7875638" cy="1472701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es-ES_tradnl" sz="2800" b="1" dirty="0">
                <a:solidFill>
                  <a:sysClr val="windowText" lastClr="000000"/>
                </a:solidFill>
                <a:latin typeface="Calibri"/>
                <a:ea typeface="+mn-ea"/>
                <a:cs typeface="+mn-cs"/>
              </a:rPr>
              <a:t>         </a:t>
            </a:r>
            <a:r>
              <a:rPr lang="es-ES_tradnl" sz="2800" b="1" dirty="0">
                <a:solidFill>
                  <a:sysClr val="windowText" lastClr="000000"/>
                </a:solidFill>
                <a:latin typeface="Calibri"/>
              </a:rPr>
              <a:t>   </a:t>
            </a:r>
            <a:r>
              <a:rPr lang="es-ES_tradnl" sz="2800" b="1" dirty="0">
                <a:solidFill>
                  <a:sysClr val="windowText" lastClr="000000"/>
                </a:solidFill>
                <a:latin typeface="Calibri"/>
                <a:ea typeface="+mn-ea"/>
                <a:cs typeface="+mn-cs"/>
              </a:rPr>
              <a:t>LOOK AND CHOOSE</a:t>
            </a:r>
            <a:endParaRPr lang="es-ES" sz="28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Rectangle: Rounded Corners 17"/>
          <p:cNvSpPr/>
          <p:nvPr/>
        </p:nvSpPr>
        <p:spPr>
          <a:xfrm>
            <a:off x="4993615" y="3527972"/>
            <a:ext cx="3512852" cy="114626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405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tall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640915" y="2020421"/>
            <a:ext cx="3512852" cy="103924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405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big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5003700" y="2020421"/>
            <a:ext cx="3512852" cy="104059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405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short</a:t>
            </a:r>
          </a:p>
        </p:txBody>
      </p:sp>
      <p:sp>
        <p:nvSpPr>
          <p:cNvPr id="24" name="Rectangle: Rounded Corners 23"/>
          <p:cNvSpPr/>
          <p:nvPr/>
        </p:nvSpPr>
        <p:spPr>
          <a:xfrm>
            <a:off x="620846" y="3550949"/>
            <a:ext cx="3512852" cy="114626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405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strong </a:t>
            </a:r>
          </a:p>
        </p:txBody>
      </p:sp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752850" y="3554298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093511" y="2077688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727040" y="2145380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7959864" y="3775621"/>
            <a:ext cx="1004699" cy="8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29690" y="1719357"/>
            <a:ext cx="3737703" cy="3445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36B5F18-A119-1397-2FE1-F093C69FA409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DDF4FC"/>
              </a:clrFrom>
              <a:clrTo>
                <a:srgbClr val="DDF4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30373" y="125049"/>
            <a:ext cx="1386751" cy="157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431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3144"/>
            <a:ext cx="9157468" cy="5148837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</p:spPr>
      </p:pic>
      <p:pic>
        <p:nvPicPr>
          <p:cNvPr id="2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301061" y="5536932"/>
            <a:ext cx="1004699" cy="8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Káº¿t quáº£ hÃ¬nh áº£nh cho home icon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401962"/>
            <a:ext cx="767861" cy="76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: Rounded Corners 15"/>
          <p:cNvSpPr/>
          <p:nvPr/>
        </p:nvSpPr>
        <p:spPr>
          <a:xfrm>
            <a:off x="640915" y="176982"/>
            <a:ext cx="7875638" cy="195691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32784" y="1074358"/>
            <a:ext cx="4929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28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LISTEN AND CHOOSE:</a:t>
            </a:r>
          </a:p>
        </p:txBody>
      </p:sp>
      <p:sp>
        <p:nvSpPr>
          <p:cNvPr id="18" name="Rectangle: Rounded Corners 17"/>
          <p:cNvSpPr/>
          <p:nvPr/>
        </p:nvSpPr>
        <p:spPr>
          <a:xfrm>
            <a:off x="710180" y="2775210"/>
            <a:ext cx="3512852" cy="70569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weak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669781" y="3984867"/>
            <a:ext cx="3512852" cy="72078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slim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5003700" y="3997910"/>
            <a:ext cx="3512852" cy="812399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tall</a:t>
            </a:r>
          </a:p>
        </p:txBody>
      </p:sp>
      <p:sp>
        <p:nvSpPr>
          <p:cNvPr id="24" name="Rectangle: Rounded Corners 23"/>
          <p:cNvSpPr/>
          <p:nvPr/>
        </p:nvSpPr>
        <p:spPr>
          <a:xfrm>
            <a:off x="5029389" y="2767815"/>
            <a:ext cx="3512852" cy="812399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strong</a:t>
            </a:r>
          </a:p>
        </p:txBody>
      </p:sp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069777" y="2896728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064644" y="4043255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650954" y="3963962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3606093" y="2799625"/>
            <a:ext cx="1004699" cy="8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1149" y="1996675"/>
            <a:ext cx="3737703" cy="3445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mart 4 sb cd 2 (52)">
            <a:hlinkClick r:id="" action="ppaction://media"/>
            <a:extLst>
              <a:ext uri="{FF2B5EF4-FFF2-40B4-BE49-F238E27FC236}">
                <a16:creationId xmlns:a16="http://schemas.microsoft.com/office/drawing/2014/main" xmlns="" id="{9F18B523-3099-F273-3D39-25063839DAA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2676" end="2002.5625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857469" y="920873"/>
            <a:ext cx="750724" cy="75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36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3144"/>
            <a:ext cx="9157468" cy="5148837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</p:pic>
      <p:pic>
        <p:nvPicPr>
          <p:cNvPr id="2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8023645" y="2849417"/>
            <a:ext cx="1004699" cy="8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Káº¿t quáº£ hÃ¬nh áº£nh cho home ic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401962"/>
            <a:ext cx="767861" cy="76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: Rounded Corners 15"/>
          <p:cNvSpPr/>
          <p:nvPr/>
        </p:nvSpPr>
        <p:spPr>
          <a:xfrm>
            <a:off x="640915" y="176981"/>
            <a:ext cx="7875638" cy="2390602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000" b="1" kern="1200" dirty="0">
                <a:solidFill>
                  <a:prstClr val="black"/>
                </a:solidFill>
                <a:latin typeface="Calibri" panose="020F0502020204030204"/>
              </a:rPr>
              <a:t>s/h/o/r/t</a:t>
            </a:r>
          </a:p>
        </p:txBody>
      </p:sp>
      <p:sp>
        <p:nvSpPr>
          <p:cNvPr id="18" name="Rectangle: Rounded Corners 17"/>
          <p:cNvSpPr/>
          <p:nvPr/>
        </p:nvSpPr>
        <p:spPr>
          <a:xfrm>
            <a:off x="5003701" y="3081072"/>
            <a:ext cx="3512852" cy="52267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short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657580" y="3893256"/>
            <a:ext cx="3512852" cy="57422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600" kern="12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shotr</a:t>
            </a:r>
            <a:endParaRPr lang="en-US" sz="3600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: Rounded Corners 21"/>
          <p:cNvSpPr/>
          <p:nvPr/>
        </p:nvSpPr>
        <p:spPr>
          <a:xfrm>
            <a:off x="5003701" y="3893256"/>
            <a:ext cx="3512852" cy="57422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600" kern="12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horts</a:t>
            </a:r>
            <a:endParaRPr lang="en-US" sz="3600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: Rounded Corners 23"/>
          <p:cNvSpPr/>
          <p:nvPr/>
        </p:nvSpPr>
        <p:spPr>
          <a:xfrm>
            <a:off x="640915" y="3117133"/>
            <a:ext cx="3512852" cy="59991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kern="12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srtho</a:t>
            </a:r>
            <a:endParaRPr lang="en-US" sz="3600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783231" y="2891700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293619" y="3765295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698867" y="3637335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8023645" y="2849417"/>
            <a:ext cx="1004699" cy="8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84754" y="1619420"/>
            <a:ext cx="3737703" cy="3445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66881F3-9EDC-37A5-F7E4-6618190FD972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DDF4FC"/>
              </a:clrFrom>
              <a:clrTo>
                <a:srgbClr val="DDF4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87729" y="248101"/>
            <a:ext cx="1877366" cy="224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010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3144"/>
            <a:ext cx="9157468" cy="5148837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</p:pic>
      <p:pic>
        <p:nvPicPr>
          <p:cNvPr id="2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8023645" y="2849417"/>
            <a:ext cx="1004699" cy="8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401962"/>
            <a:ext cx="767861" cy="76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: Rounded Corners 15"/>
          <p:cNvSpPr/>
          <p:nvPr/>
        </p:nvSpPr>
        <p:spPr>
          <a:xfrm>
            <a:off x="640915" y="176981"/>
            <a:ext cx="7875638" cy="228193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Rectangle: Rounded Corners 17"/>
          <p:cNvSpPr/>
          <p:nvPr/>
        </p:nvSpPr>
        <p:spPr>
          <a:xfrm>
            <a:off x="5003701" y="2902276"/>
            <a:ext cx="3512852" cy="63080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0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000" kern="12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3000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: Rounded Corners 18"/>
          <p:cNvSpPr/>
          <p:nvPr/>
        </p:nvSpPr>
        <p:spPr>
          <a:xfrm>
            <a:off x="657580" y="3790042"/>
            <a:ext cx="3512852" cy="55522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0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a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5003701" y="3836678"/>
            <a:ext cx="3512852" cy="63080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0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u</a:t>
            </a:r>
          </a:p>
        </p:txBody>
      </p:sp>
      <p:sp>
        <p:nvSpPr>
          <p:cNvPr id="24" name="Rectangle: Rounded Corners 23"/>
          <p:cNvSpPr/>
          <p:nvPr/>
        </p:nvSpPr>
        <p:spPr>
          <a:xfrm>
            <a:off x="671966" y="2889700"/>
            <a:ext cx="3512852" cy="59001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0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y</a:t>
            </a:r>
          </a:p>
        </p:txBody>
      </p:sp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783231" y="2891700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000176" y="3717044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698867" y="3637335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8023645" y="2849417"/>
            <a:ext cx="1004699" cy="8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88420" y="2131175"/>
            <a:ext cx="3245853" cy="299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591A189-C807-4AB3-BDEA-6540F2A9B790}"/>
              </a:ext>
            </a:extLst>
          </p:cNvPr>
          <p:cNvSpPr txBox="1"/>
          <p:nvPr/>
        </p:nvSpPr>
        <p:spPr>
          <a:xfrm>
            <a:off x="3572522" y="852752"/>
            <a:ext cx="274841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35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b__g</a:t>
            </a:r>
            <a:endParaRPr lang="en-US" sz="3500" b="1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C1561E5-A268-818B-474D-C112F046915F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DDF4FC"/>
              </a:clrFrom>
              <a:clrTo>
                <a:srgbClr val="DDF4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89952" y="175207"/>
            <a:ext cx="2098039" cy="217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0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363B311-0455-2461-A85E-877A835FA9C2}"/>
              </a:ext>
            </a:extLst>
          </p:cNvPr>
          <p:cNvSpPr/>
          <p:nvPr/>
        </p:nvSpPr>
        <p:spPr>
          <a:xfrm>
            <a:off x="91440" y="57150"/>
            <a:ext cx="8961120" cy="5029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oogle Shape;530;p36">
            <a:extLst>
              <a:ext uri="{FF2B5EF4-FFF2-40B4-BE49-F238E27FC236}">
                <a16:creationId xmlns:a16="http://schemas.microsoft.com/office/drawing/2014/main" xmlns="" id="{38338849-5E5F-C6BD-8705-3D4D478F0CD9}"/>
              </a:ext>
            </a:extLst>
          </p:cNvPr>
          <p:cNvGrpSpPr/>
          <p:nvPr/>
        </p:nvGrpSpPr>
        <p:grpSpPr>
          <a:xfrm rot="1067075">
            <a:off x="7039130" y="286405"/>
            <a:ext cx="2026566" cy="966432"/>
            <a:chOff x="2240325" y="239850"/>
            <a:chExt cx="1525350" cy="608950"/>
          </a:xfrm>
        </p:grpSpPr>
        <p:sp>
          <p:nvSpPr>
            <p:cNvPr id="8" name="Google Shape;531;p36">
              <a:extLst>
                <a:ext uri="{FF2B5EF4-FFF2-40B4-BE49-F238E27FC236}">
                  <a16:creationId xmlns:a16="http://schemas.microsoft.com/office/drawing/2014/main" xmlns="" id="{FEA28E6D-F346-5BE1-1FD3-3935BE9EF300}"/>
                </a:ext>
              </a:extLst>
            </p:cNvPr>
            <p:cNvSpPr/>
            <p:nvPr/>
          </p:nvSpPr>
          <p:spPr>
            <a:xfrm>
              <a:off x="3541475" y="299625"/>
              <a:ext cx="224200" cy="217000"/>
            </a:xfrm>
            <a:custGeom>
              <a:avLst/>
              <a:gdLst/>
              <a:ahLst/>
              <a:cxnLst/>
              <a:rect l="l" t="t" r="r" b="b"/>
              <a:pathLst>
                <a:path w="8968" h="8680" extrusionOk="0">
                  <a:moveTo>
                    <a:pt x="6349" y="1"/>
                  </a:moveTo>
                  <a:lnTo>
                    <a:pt x="5639" y="1066"/>
                  </a:lnTo>
                  <a:cubicBezTo>
                    <a:pt x="5520" y="1243"/>
                    <a:pt x="5404" y="1424"/>
                    <a:pt x="5282" y="1598"/>
                  </a:cubicBezTo>
                  <a:lnTo>
                    <a:pt x="4905" y="2106"/>
                  </a:lnTo>
                  <a:lnTo>
                    <a:pt x="4155" y="3125"/>
                  </a:lnTo>
                  <a:lnTo>
                    <a:pt x="3967" y="3380"/>
                  </a:lnTo>
                  <a:lnTo>
                    <a:pt x="3769" y="3622"/>
                  </a:lnTo>
                  <a:lnTo>
                    <a:pt x="3370" y="4104"/>
                  </a:lnTo>
                  <a:lnTo>
                    <a:pt x="2576" y="5069"/>
                  </a:lnTo>
                  <a:lnTo>
                    <a:pt x="1737" y="5974"/>
                  </a:lnTo>
                  <a:cubicBezTo>
                    <a:pt x="1194" y="6599"/>
                    <a:pt x="583" y="7130"/>
                    <a:pt x="0" y="7698"/>
                  </a:cubicBezTo>
                  <a:cubicBezTo>
                    <a:pt x="1393" y="8022"/>
                    <a:pt x="2892" y="8311"/>
                    <a:pt x="4372" y="8449"/>
                  </a:cubicBezTo>
                  <a:cubicBezTo>
                    <a:pt x="5120" y="8527"/>
                    <a:pt x="5883" y="8589"/>
                    <a:pt x="6661" y="8634"/>
                  </a:cubicBezTo>
                  <a:cubicBezTo>
                    <a:pt x="7420" y="8666"/>
                    <a:pt x="8187" y="8680"/>
                    <a:pt x="8968" y="8680"/>
                  </a:cubicBezTo>
                  <a:cubicBezTo>
                    <a:pt x="8680" y="7164"/>
                    <a:pt x="8270" y="5665"/>
                    <a:pt x="7835" y="4225"/>
                  </a:cubicBezTo>
                  <a:lnTo>
                    <a:pt x="7502" y="3155"/>
                  </a:lnTo>
                  <a:cubicBezTo>
                    <a:pt x="7383" y="2800"/>
                    <a:pt x="7256" y="2441"/>
                    <a:pt x="7130" y="2087"/>
                  </a:cubicBezTo>
                  <a:cubicBezTo>
                    <a:pt x="6878" y="1380"/>
                    <a:pt x="6617" y="684"/>
                    <a:pt x="6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32;p36">
              <a:extLst>
                <a:ext uri="{FF2B5EF4-FFF2-40B4-BE49-F238E27FC236}">
                  <a16:creationId xmlns:a16="http://schemas.microsoft.com/office/drawing/2014/main" xmlns="" id="{AD07F66A-4BA7-1616-3E1C-EB55AD33D288}"/>
                </a:ext>
              </a:extLst>
            </p:cNvPr>
            <p:cNvSpPr/>
            <p:nvPr/>
          </p:nvSpPr>
          <p:spPr>
            <a:xfrm>
              <a:off x="3248150" y="555425"/>
              <a:ext cx="221825" cy="222200"/>
            </a:xfrm>
            <a:custGeom>
              <a:avLst/>
              <a:gdLst/>
              <a:ahLst/>
              <a:cxnLst/>
              <a:rect l="l" t="t" r="r" b="b"/>
              <a:pathLst>
                <a:path w="8873" h="8888" extrusionOk="0">
                  <a:moveTo>
                    <a:pt x="8873" y="0"/>
                  </a:moveTo>
                  <a:lnTo>
                    <a:pt x="8873" y="0"/>
                  </a:lnTo>
                  <a:cubicBezTo>
                    <a:pt x="8188" y="405"/>
                    <a:pt x="7527" y="850"/>
                    <a:pt x="6805" y="1185"/>
                  </a:cubicBezTo>
                  <a:cubicBezTo>
                    <a:pt x="6448" y="1361"/>
                    <a:pt x="6102" y="1557"/>
                    <a:pt x="5738" y="1719"/>
                  </a:cubicBezTo>
                  <a:lnTo>
                    <a:pt x="4633" y="2180"/>
                  </a:lnTo>
                  <a:lnTo>
                    <a:pt x="4080" y="2412"/>
                  </a:lnTo>
                  <a:lnTo>
                    <a:pt x="3508" y="2603"/>
                  </a:lnTo>
                  <a:lnTo>
                    <a:pt x="2364" y="2989"/>
                  </a:lnTo>
                  <a:cubicBezTo>
                    <a:pt x="1978" y="3109"/>
                    <a:pt x="1579" y="3197"/>
                    <a:pt x="1187" y="3303"/>
                  </a:cubicBezTo>
                  <a:lnTo>
                    <a:pt x="597" y="3458"/>
                  </a:lnTo>
                  <a:cubicBezTo>
                    <a:pt x="401" y="3511"/>
                    <a:pt x="204" y="3563"/>
                    <a:pt x="0" y="3595"/>
                  </a:cubicBezTo>
                  <a:cubicBezTo>
                    <a:pt x="268" y="3858"/>
                    <a:pt x="534" y="4099"/>
                    <a:pt x="806" y="4337"/>
                  </a:cubicBezTo>
                  <a:cubicBezTo>
                    <a:pt x="1076" y="4575"/>
                    <a:pt x="1355" y="4816"/>
                    <a:pt x="1639" y="5053"/>
                  </a:cubicBezTo>
                  <a:cubicBezTo>
                    <a:pt x="2206" y="5523"/>
                    <a:pt x="2801" y="6007"/>
                    <a:pt x="3410" y="6448"/>
                  </a:cubicBezTo>
                  <a:cubicBezTo>
                    <a:pt x="4016" y="6880"/>
                    <a:pt x="4647" y="7304"/>
                    <a:pt x="5303" y="7718"/>
                  </a:cubicBezTo>
                  <a:cubicBezTo>
                    <a:pt x="5631" y="7926"/>
                    <a:pt x="5965" y="8131"/>
                    <a:pt x="6306" y="8334"/>
                  </a:cubicBezTo>
                  <a:cubicBezTo>
                    <a:pt x="6643" y="8524"/>
                    <a:pt x="6983" y="8706"/>
                    <a:pt x="7331" y="8888"/>
                  </a:cubicBezTo>
                  <a:cubicBezTo>
                    <a:pt x="7577" y="8131"/>
                    <a:pt x="7798" y="7386"/>
                    <a:pt x="7992" y="6650"/>
                  </a:cubicBezTo>
                  <a:cubicBezTo>
                    <a:pt x="8181" y="5905"/>
                    <a:pt x="8330" y="5134"/>
                    <a:pt x="8461" y="4397"/>
                  </a:cubicBezTo>
                  <a:cubicBezTo>
                    <a:pt x="8734" y="2940"/>
                    <a:pt x="8840" y="1419"/>
                    <a:pt x="8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33;p36">
              <a:extLst>
                <a:ext uri="{FF2B5EF4-FFF2-40B4-BE49-F238E27FC236}">
                  <a16:creationId xmlns:a16="http://schemas.microsoft.com/office/drawing/2014/main" xmlns="" id="{9DCEB0E3-F7C5-CD78-10A5-68B7DD760006}"/>
                </a:ext>
              </a:extLst>
            </p:cNvPr>
            <p:cNvSpPr/>
            <p:nvPr/>
          </p:nvSpPr>
          <p:spPr>
            <a:xfrm>
              <a:off x="2877100" y="661750"/>
              <a:ext cx="256450" cy="187050"/>
            </a:xfrm>
            <a:custGeom>
              <a:avLst/>
              <a:gdLst/>
              <a:ahLst/>
              <a:cxnLst/>
              <a:rect l="l" t="t" r="r" b="b"/>
              <a:pathLst>
                <a:path w="10258" h="7482" extrusionOk="0">
                  <a:moveTo>
                    <a:pt x="0" y="1"/>
                  </a:moveTo>
                  <a:lnTo>
                    <a:pt x="0" y="1"/>
                  </a:lnTo>
                  <a:cubicBezTo>
                    <a:pt x="720" y="1302"/>
                    <a:pt x="1529" y="2539"/>
                    <a:pt x="2381" y="3793"/>
                  </a:cubicBezTo>
                  <a:cubicBezTo>
                    <a:pt x="3235" y="5061"/>
                    <a:pt x="4139" y="6255"/>
                    <a:pt x="5081" y="7481"/>
                  </a:cubicBezTo>
                  <a:lnTo>
                    <a:pt x="5796" y="6590"/>
                  </a:lnTo>
                  <a:lnTo>
                    <a:pt x="6503" y="5673"/>
                  </a:lnTo>
                  <a:cubicBezTo>
                    <a:pt x="6966" y="5060"/>
                    <a:pt x="7416" y="4447"/>
                    <a:pt x="7850" y="3834"/>
                  </a:cubicBezTo>
                  <a:lnTo>
                    <a:pt x="8491" y="2916"/>
                  </a:lnTo>
                  <a:cubicBezTo>
                    <a:pt x="8700" y="2603"/>
                    <a:pt x="8905" y="2282"/>
                    <a:pt x="9106" y="1966"/>
                  </a:cubicBezTo>
                  <a:cubicBezTo>
                    <a:pt x="9507" y="1333"/>
                    <a:pt x="9890" y="700"/>
                    <a:pt x="10258" y="70"/>
                  </a:cubicBezTo>
                  <a:lnTo>
                    <a:pt x="10258" y="70"/>
                  </a:lnTo>
                  <a:cubicBezTo>
                    <a:pt x="8771" y="199"/>
                    <a:pt x="7273" y="256"/>
                    <a:pt x="5745" y="256"/>
                  </a:cubicBezTo>
                  <a:cubicBezTo>
                    <a:pt x="5548" y="256"/>
                    <a:pt x="5349" y="255"/>
                    <a:pt x="5151" y="253"/>
                  </a:cubicBezTo>
                  <a:cubicBezTo>
                    <a:pt x="4283" y="232"/>
                    <a:pt x="3402" y="245"/>
                    <a:pt x="2551" y="182"/>
                  </a:cubicBezTo>
                  <a:cubicBezTo>
                    <a:pt x="1695" y="135"/>
                    <a:pt x="832" y="10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34;p36">
              <a:extLst>
                <a:ext uri="{FF2B5EF4-FFF2-40B4-BE49-F238E27FC236}">
                  <a16:creationId xmlns:a16="http://schemas.microsoft.com/office/drawing/2014/main" xmlns="" id="{A36BBC30-3629-843B-1C72-C898C1FEC237}"/>
                </a:ext>
              </a:extLst>
            </p:cNvPr>
            <p:cNvSpPr/>
            <p:nvPr/>
          </p:nvSpPr>
          <p:spPr>
            <a:xfrm>
              <a:off x="2545650" y="549950"/>
              <a:ext cx="217150" cy="223650"/>
            </a:xfrm>
            <a:custGeom>
              <a:avLst/>
              <a:gdLst/>
              <a:ahLst/>
              <a:cxnLst/>
              <a:rect l="l" t="t" r="r" b="b"/>
              <a:pathLst>
                <a:path w="8686" h="8946" extrusionOk="0">
                  <a:moveTo>
                    <a:pt x="16" y="0"/>
                  </a:moveTo>
                  <a:cubicBezTo>
                    <a:pt x="1" y="715"/>
                    <a:pt x="9" y="1447"/>
                    <a:pt x="40" y="2196"/>
                  </a:cubicBezTo>
                  <a:cubicBezTo>
                    <a:pt x="74" y="2941"/>
                    <a:pt x="161" y="3656"/>
                    <a:pt x="260" y="4411"/>
                  </a:cubicBezTo>
                  <a:cubicBezTo>
                    <a:pt x="447" y="5937"/>
                    <a:pt x="805" y="7404"/>
                    <a:pt x="1263" y="8946"/>
                  </a:cubicBezTo>
                  <a:lnTo>
                    <a:pt x="1789" y="8691"/>
                  </a:lnTo>
                  <a:lnTo>
                    <a:pt x="2314" y="8405"/>
                  </a:lnTo>
                  <a:cubicBezTo>
                    <a:pt x="2660" y="8214"/>
                    <a:pt x="3000" y="8019"/>
                    <a:pt x="3332" y="7822"/>
                  </a:cubicBezTo>
                  <a:cubicBezTo>
                    <a:pt x="3666" y="7624"/>
                    <a:pt x="3991" y="7423"/>
                    <a:pt x="4309" y="7222"/>
                  </a:cubicBezTo>
                  <a:cubicBezTo>
                    <a:pt x="4629" y="7020"/>
                    <a:pt x="4939" y="6816"/>
                    <a:pt x="5251" y="6586"/>
                  </a:cubicBezTo>
                  <a:cubicBezTo>
                    <a:pt x="6499" y="5683"/>
                    <a:pt x="7614" y="4796"/>
                    <a:pt x="8685" y="3765"/>
                  </a:cubicBezTo>
                  <a:cubicBezTo>
                    <a:pt x="7878" y="3620"/>
                    <a:pt x="7129" y="3354"/>
                    <a:pt x="6354" y="3144"/>
                  </a:cubicBezTo>
                  <a:cubicBezTo>
                    <a:pt x="6159" y="3095"/>
                    <a:pt x="5975" y="3023"/>
                    <a:pt x="5791" y="2952"/>
                  </a:cubicBezTo>
                  <a:lnTo>
                    <a:pt x="5235" y="2744"/>
                  </a:lnTo>
                  <a:lnTo>
                    <a:pt x="4679" y="2538"/>
                  </a:lnTo>
                  <a:lnTo>
                    <a:pt x="4400" y="2436"/>
                  </a:lnTo>
                  <a:lnTo>
                    <a:pt x="4133" y="2311"/>
                  </a:lnTo>
                  <a:cubicBezTo>
                    <a:pt x="3425" y="1973"/>
                    <a:pt x="2696" y="1673"/>
                    <a:pt x="2026" y="1257"/>
                  </a:cubicBezTo>
                  <a:cubicBezTo>
                    <a:pt x="1685" y="1057"/>
                    <a:pt x="1332" y="885"/>
                    <a:pt x="1002" y="666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35;p36">
              <a:extLst>
                <a:ext uri="{FF2B5EF4-FFF2-40B4-BE49-F238E27FC236}">
                  <a16:creationId xmlns:a16="http://schemas.microsoft.com/office/drawing/2014/main" xmlns="" id="{1B0E1B1C-F6F4-9424-259C-48C2F70BC559}"/>
                </a:ext>
              </a:extLst>
            </p:cNvPr>
            <p:cNvSpPr/>
            <p:nvPr/>
          </p:nvSpPr>
          <p:spPr>
            <a:xfrm>
              <a:off x="2240325" y="282550"/>
              <a:ext cx="224750" cy="218350"/>
            </a:xfrm>
            <a:custGeom>
              <a:avLst/>
              <a:gdLst/>
              <a:ahLst/>
              <a:cxnLst/>
              <a:rect l="l" t="t" r="r" b="b"/>
              <a:pathLst>
                <a:path w="8990" h="8734" extrusionOk="0">
                  <a:moveTo>
                    <a:pt x="2456" y="1"/>
                  </a:moveTo>
                  <a:cubicBezTo>
                    <a:pt x="1981" y="1396"/>
                    <a:pt x="1530" y="2824"/>
                    <a:pt x="1103" y="4287"/>
                  </a:cubicBezTo>
                  <a:cubicBezTo>
                    <a:pt x="691" y="5737"/>
                    <a:pt x="336" y="7209"/>
                    <a:pt x="1" y="8733"/>
                  </a:cubicBezTo>
                  <a:cubicBezTo>
                    <a:pt x="1548" y="8718"/>
                    <a:pt x="3098" y="8630"/>
                    <a:pt x="4581" y="8507"/>
                  </a:cubicBezTo>
                  <a:cubicBezTo>
                    <a:pt x="6094" y="8358"/>
                    <a:pt x="7572" y="8139"/>
                    <a:pt x="8989" y="7860"/>
                  </a:cubicBezTo>
                  <a:cubicBezTo>
                    <a:pt x="8407" y="7270"/>
                    <a:pt x="7823" y="6677"/>
                    <a:pt x="7249" y="6068"/>
                  </a:cubicBezTo>
                  <a:cubicBezTo>
                    <a:pt x="6697" y="5424"/>
                    <a:pt x="6129" y="4803"/>
                    <a:pt x="5587" y="4142"/>
                  </a:cubicBezTo>
                  <a:cubicBezTo>
                    <a:pt x="5056" y="3464"/>
                    <a:pt x="4514" y="2802"/>
                    <a:pt x="3992" y="2112"/>
                  </a:cubicBezTo>
                  <a:lnTo>
                    <a:pt x="2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36;p36">
              <a:extLst>
                <a:ext uri="{FF2B5EF4-FFF2-40B4-BE49-F238E27FC236}">
                  <a16:creationId xmlns:a16="http://schemas.microsoft.com/office/drawing/2014/main" xmlns="" id="{E0F0547E-4021-A40E-6273-A4AD64A769DF}"/>
                </a:ext>
              </a:extLst>
            </p:cNvPr>
            <p:cNvSpPr/>
            <p:nvPr/>
          </p:nvSpPr>
          <p:spPr>
            <a:xfrm>
              <a:off x="2274075" y="239850"/>
              <a:ext cx="1468075" cy="426700"/>
            </a:xfrm>
            <a:custGeom>
              <a:avLst/>
              <a:gdLst/>
              <a:ahLst/>
              <a:cxnLst/>
              <a:rect l="l" t="t" r="r" b="b"/>
              <a:pathLst>
                <a:path w="58723" h="17068" fill="none" extrusionOk="0">
                  <a:moveTo>
                    <a:pt x="58722" y="1"/>
                  </a:moveTo>
                  <a:cubicBezTo>
                    <a:pt x="51259" y="11746"/>
                    <a:pt x="44753" y="17067"/>
                    <a:pt x="30001" y="17067"/>
                  </a:cubicBezTo>
                  <a:cubicBezTo>
                    <a:pt x="15250" y="17067"/>
                    <a:pt x="9420" y="13458"/>
                    <a:pt x="1" y="1"/>
                  </a:cubicBezTo>
                </a:path>
              </a:pathLst>
            </a:custGeom>
            <a:noFill/>
            <a:ln w="6125" cap="flat" cmpd="sng">
              <a:solidFill>
                <a:schemeClr val="accent4"/>
              </a:solidFill>
              <a:prstDash val="solid"/>
              <a:miter lim="11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2492;p64">
            <a:extLst>
              <a:ext uri="{FF2B5EF4-FFF2-40B4-BE49-F238E27FC236}">
                <a16:creationId xmlns:a16="http://schemas.microsoft.com/office/drawing/2014/main" xmlns="" id="{19D66914-E6DB-955D-2BFC-86353BA16A06}"/>
              </a:ext>
            </a:extLst>
          </p:cNvPr>
          <p:cNvGrpSpPr/>
          <p:nvPr/>
        </p:nvGrpSpPr>
        <p:grpSpPr>
          <a:xfrm>
            <a:off x="91440" y="4270925"/>
            <a:ext cx="709275" cy="815425"/>
            <a:chOff x="2564825" y="2042200"/>
            <a:chExt cx="709275" cy="815425"/>
          </a:xfrm>
        </p:grpSpPr>
        <p:sp>
          <p:nvSpPr>
            <p:cNvPr id="15" name="Google Shape;2493;p64">
              <a:extLst>
                <a:ext uri="{FF2B5EF4-FFF2-40B4-BE49-F238E27FC236}">
                  <a16:creationId xmlns:a16="http://schemas.microsoft.com/office/drawing/2014/main" xmlns="" id="{2C73E0C1-73C1-3CA1-4B12-10518D0391D9}"/>
                </a:ext>
              </a:extLst>
            </p:cNvPr>
            <p:cNvSpPr/>
            <p:nvPr/>
          </p:nvSpPr>
          <p:spPr>
            <a:xfrm>
              <a:off x="2564825" y="2231525"/>
              <a:ext cx="663150" cy="626100"/>
            </a:xfrm>
            <a:custGeom>
              <a:avLst/>
              <a:gdLst/>
              <a:ahLst/>
              <a:cxnLst/>
              <a:rect l="l" t="t" r="r" b="b"/>
              <a:pathLst>
                <a:path w="26526" h="25044" extrusionOk="0">
                  <a:moveTo>
                    <a:pt x="15540" y="0"/>
                  </a:moveTo>
                  <a:lnTo>
                    <a:pt x="2906" y="2024"/>
                  </a:lnTo>
                  <a:lnTo>
                    <a:pt x="1" y="18907"/>
                  </a:lnTo>
                  <a:lnTo>
                    <a:pt x="10682" y="25043"/>
                  </a:lnTo>
                  <a:lnTo>
                    <a:pt x="22505" y="22679"/>
                  </a:lnTo>
                  <a:lnTo>
                    <a:pt x="26525" y="6372"/>
                  </a:lnTo>
                  <a:lnTo>
                    <a:pt x="155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94;p64">
              <a:extLst>
                <a:ext uri="{FF2B5EF4-FFF2-40B4-BE49-F238E27FC236}">
                  <a16:creationId xmlns:a16="http://schemas.microsoft.com/office/drawing/2014/main" xmlns="" id="{357FB13B-7C48-AD81-4A6F-456D90F1BC71}"/>
                </a:ext>
              </a:extLst>
            </p:cNvPr>
            <p:cNvSpPr/>
            <p:nvPr/>
          </p:nvSpPr>
          <p:spPr>
            <a:xfrm>
              <a:off x="2831875" y="2390325"/>
              <a:ext cx="396100" cy="467300"/>
            </a:xfrm>
            <a:custGeom>
              <a:avLst/>
              <a:gdLst/>
              <a:ahLst/>
              <a:cxnLst/>
              <a:rect l="l" t="t" r="r" b="b"/>
              <a:pathLst>
                <a:path w="15844" h="18692" extrusionOk="0">
                  <a:moveTo>
                    <a:pt x="15807" y="0"/>
                  </a:moveTo>
                  <a:lnTo>
                    <a:pt x="3411" y="1015"/>
                  </a:lnTo>
                  <a:lnTo>
                    <a:pt x="0" y="18691"/>
                  </a:lnTo>
                  <a:lnTo>
                    <a:pt x="11823" y="16327"/>
                  </a:lnTo>
                  <a:lnTo>
                    <a:pt x="15843" y="20"/>
                  </a:lnTo>
                  <a:lnTo>
                    <a:pt x="158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95;p64">
              <a:extLst>
                <a:ext uri="{FF2B5EF4-FFF2-40B4-BE49-F238E27FC236}">
                  <a16:creationId xmlns:a16="http://schemas.microsoft.com/office/drawing/2014/main" xmlns="" id="{553B7DC3-97EE-1D61-055D-1538ADF36EA1}"/>
                </a:ext>
              </a:extLst>
            </p:cNvPr>
            <p:cNvSpPr/>
            <p:nvPr/>
          </p:nvSpPr>
          <p:spPr>
            <a:xfrm>
              <a:off x="2607100" y="2203125"/>
              <a:ext cx="667000" cy="270275"/>
            </a:xfrm>
            <a:custGeom>
              <a:avLst/>
              <a:gdLst/>
              <a:ahLst/>
              <a:cxnLst/>
              <a:rect l="l" t="t" r="r" b="b"/>
              <a:pathLst>
                <a:path w="26680" h="10811" extrusionOk="0">
                  <a:moveTo>
                    <a:pt x="13719" y="1"/>
                  </a:moveTo>
                  <a:lnTo>
                    <a:pt x="597" y="2029"/>
                  </a:lnTo>
                  <a:lnTo>
                    <a:pt x="0" y="5069"/>
                  </a:lnTo>
                  <a:lnTo>
                    <a:pt x="11598" y="10810"/>
                  </a:lnTo>
                  <a:lnTo>
                    <a:pt x="25709" y="10114"/>
                  </a:lnTo>
                  <a:lnTo>
                    <a:pt x="26680" y="6758"/>
                  </a:lnTo>
                  <a:lnTo>
                    <a:pt x="137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96;p64">
              <a:extLst>
                <a:ext uri="{FF2B5EF4-FFF2-40B4-BE49-F238E27FC236}">
                  <a16:creationId xmlns:a16="http://schemas.microsoft.com/office/drawing/2014/main" xmlns="" id="{691E4FC2-71E2-DB15-A4FA-3C701E9E392F}"/>
                </a:ext>
              </a:extLst>
            </p:cNvPr>
            <p:cNvSpPr/>
            <p:nvPr/>
          </p:nvSpPr>
          <p:spPr>
            <a:xfrm>
              <a:off x="2607100" y="2253825"/>
              <a:ext cx="667000" cy="219575"/>
            </a:xfrm>
            <a:custGeom>
              <a:avLst/>
              <a:gdLst/>
              <a:ahLst/>
              <a:cxnLst/>
              <a:rect l="l" t="t" r="r" b="b"/>
              <a:pathLst>
                <a:path w="26680" h="8783" extrusionOk="0">
                  <a:moveTo>
                    <a:pt x="597" y="1"/>
                  </a:moveTo>
                  <a:lnTo>
                    <a:pt x="0" y="3041"/>
                  </a:lnTo>
                  <a:lnTo>
                    <a:pt x="11598" y="8782"/>
                  </a:lnTo>
                  <a:lnTo>
                    <a:pt x="25709" y="8086"/>
                  </a:lnTo>
                  <a:lnTo>
                    <a:pt x="26680" y="4729"/>
                  </a:lnTo>
                  <a:lnTo>
                    <a:pt x="26680" y="4729"/>
                  </a:lnTo>
                  <a:lnTo>
                    <a:pt x="12613" y="5599"/>
                  </a:lnTo>
                  <a:cubicBezTo>
                    <a:pt x="12613" y="5599"/>
                    <a:pt x="553" y="226"/>
                    <a:pt x="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97;p64">
              <a:extLst>
                <a:ext uri="{FF2B5EF4-FFF2-40B4-BE49-F238E27FC236}">
                  <a16:creationId xmlns:a16="http://schemas.microsoft.com/office/drawing/2014/main" xmlns="" id="{18A52995-962F-A25A-87E0-38C0D738F2CC}"/>
                </a:ext>
              </a:extLst>
            </p:cNvPr>
            <p:cNvSpPr/>
            <p:nvPr/>
          </p:nvSpPr>
          <p:spPr>
            <a:xfrm>
              <a:off x="2645450" y="2214425"/>
              <a:ext cx="498400" cy="613750"/>
            </a:xfrm>
            <a:custGeom>
              <a:avLst/>
              <a:gdLst/>
              <a:ahLst/>
              <a:cxnLst/>
              <a:rect l="l" t="t" r="r" b="b"/>
              <a:pathLst>
                <a:path w="19936" h="24550" extrusionOk="0">
                  <a:moveTo>
                    <a:pt x="9264" y="1"/>
                  </a:moveTo>
                  <a:lnTo>
                    <a:pt x="6631" y="408"/>
                  </a:lnTo>
                  <a:lnTo>
                    <a:pt x="9679" y="2357"/>
                  </a:lnTo>
                  <a:lnTo>
                    <a:pt x="3317" y="3665"/>
                  </a:lnTo>
                  <a:lnTo>
                    <a:pt x="0" y="21443"/>
                  </a:lnTo>
                  <a:lnTo>
                    <a:pt x="2868" y="23090"/>
                  </a:lnTo>
                  <a:lnTo>
                    <a:pt x="6682" y="5200"/>
                  </a:lnTo>
                  <a:lnTo>
                    <a:pt x="12366" y="4074"/>
                  </a:lnTo>
                  <a:lnTo>
                    <a:pt x="16676" y="6830"/>
                  </a:lnTo>
                  <a:lnTo>
                    <a:pt x="13348" y="24550"/>
                  </a:lnTo>
                  <a:lnTo>
                    <a:pt x="16078" y="24004"/>
                  </a:lnTo>
                  <a:lnTo>
                    <a:pt x="19935" y="6628"/>
                  </a:lnTo>
                  <a:lnTo>
                    <a:pt x="14988" y="3555"/>
                  </a:lnTo>
                  <a:lnTo>
                    <a:pt x="18526" y="2855"/>
                  </a:lnTo>
                  <a:lnTo>
                    <a:pt x="15339" y="1192"/>
                  </a:lnTo>
                  <a:lnTo>
                    <a:pt x="12217" y="1835"/>
                  </a:lnTo>
                  <a:lnTo>
                    <a:pt x="926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98;p64">
              <a:extLst>
                <a:ext uri="{FF2B5EF4-FFF2-40B4-BE49-F238E27FC236}">
                  <a16:creationId xmlns:a16="http://schemas.microsoft.com/office/drawing/2014/main" xmlns="" id="{03AC10C0-BA7A-E7B0-7A5B-D66CD3DF79C8}"/>
                </a:ext>
              </a:extLst>
            </p:cNvPr>
            <p:cNvSpPr/>
            <p:nvPr/>
          </p:nvSpPr>
          <p:spPr>
            <a:xfrm>
              <a:off x="2645450" y="2306025"/>
              <a:ext cx="167075" cy="485675"/>
            </a:xfrm>
            <a:custGeom>
              <a:avLst/>
              <a:gdLst/>
              <a:ahLst/>
              <a:cxnLst/>
              <a:rect l="l" t="t" r="r" b="b"/>
              <a:pathLst>
                <a:path w="6683" h="19427" extrusionOk="0">
                  <a:moveTo>
                    <a:pt x="3317" y="1"/>
                  </a:moveTo>
                  <a:lnTo>
                    <a:pt x="0" y="17779"/>
                  </a:lnTo>
                  <a:lnTo>
                    <a:pt x="2868" y="19426"/>
                  </a:lnTo>
                  <a:lnTo>
                    <a:pt x="6682" y="1536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99;p64">
              <a:extLst>
                <a:ext uri="{FF2B5EF4-FFF2-40B4-BE49-F238E27FC236}">
                  <a16:creationId xmlns:a16="http://schemas.microsoft.com/office/drawing/2014/main" xmlns="" id="{11C1CFEA-FA96-53E2-C07B-4248902994D1}"/>
                </a:ext>
              </a:extLst>
            </p:cNvPr>
            <p:cNvSpPr/>
            <p:nvPr/>
          </p:nvSpPr>
          <p:spPr>
            <a:xfrm>
              <a:off x="2788850" y="2042200"/>
              <a:ext cx="353775" cy="253125"/>
            </a:xfrm>
            <a:custGeom>
              <a:avLst/>
              <a:gdLst/>
              <a:ahLst/>
              <a:cxnLst/>
              <a:rect l="l" t="t" r="r" b="b"/>
              <a:pathLst>
                <a:path w="14151" h="10125" extrusionOk="0">
                  <a:moveTo>
                    <a:pt x="3827" y="1772"/>
                  </a:moveTo>
                  <a:cubicBezTo>
                    <a:pt x="3882" y="1772"/>
                    <a:pt x="3929" y="1782"/>
                    <a:pt x="3970" y="1802"/>
                  </a:cubicBezTo>
                  <a:cubicBezTo>
                    <a:pt x="3990" y="1812"/>
                    <a:pt x="4010" y="1824"/>
                    <a:pt x="4028" y="1837"/>
                  </a:cubicBezTo>
                  <a:cubicBezTo>
                    <a:pt x="4671" y="2273"/>
                    <a:pt x="5246" y="4609"/>
                    <a:pt x="5265" y="7750"/>
                  </a:cubicBezTo>
                  <a:cubicBezTo>
                    <a:pt x="3865" y="6883"/>
                    <a:pt x="2035" y="5469"/>
                    <a:pt x="1866" y="4124"/>
                  </a:cubicBezTo>
                  <a:lnTo>
                    <a:pt x="1865" y="4124"/>
                  </a:lnTo>
                  <a:cubicBezTo>
                    <a:pt x="1836" y="3894"/>
                    <a:pt x="1748" y="3197"/>
                    <a:pt x="2824" y="2298"/>
                  </a:cubicBezTo>
                  <a:cubicBezTo>
                    <a:pt x="3232" y="1958"/>
                    <a:pt x="3591" y="1772"/>
                    <a:pt x="3827" y="1772"/>
                  </a:cubicBezTo>
                  <a:close/>
                  <a:moveTo>
                    <a:pt x="10762" y="3005"/>
                  </a:moveTo>
                  <a:cubicBezTo>
                    <a:pt x="11001" y="3005"/>
                    <a:pt x="11324" y="3325"/>
                    <a:pt x="11637" y="3868"/>
                  </a:cubicBezTo>
                  <a:cubicBezTo>
                    <a:pt x="12339" y="5082"/>
                    <a:pt x="12015" y="5707"/>
                    <a:pt x="11908" y="5912"/>
                  </a:cubicBezTo>
                  <a:cubicBezTo>
                    <a:pt x="11285" y="7116"/>
                    <a:pt x="9079" y="7812"/>
                    <a:pt x="7465" y="8143"/>
                  </a:cubicBezTo>
                  <a:cubicBezTo>
                    <a:pt x="8568" y="5200"/>
                    <a:pt x="9914" y="3206"/>
                    <a:pt x="10667" y="3019"/>
                  </a:cubicBezTo>
                  <a:cubicBezTo>
                    <a:pt x="10689" y="3013"/>
                    <a:pt x="10711" y="3009"/>
                    <a:pt x="10733" y="3007"/>
                  </a:cubicBezTo>
                  <a:cubicBezTo>
                    <a:pt x="10743" y="3006"/>
                    <a:pt x="10752" y="3005"/>
                    <a:pt x="10762" y="3005"/>
                  </a:cubicBezTo>
                  <a:close/>
                  <a:moveTo>
                    <a:pt x="3835" y="0"/>
                  </a:moveTo>
                  <a:cubicBezTo>
                    <a:pt x="3260" y="0"/>
                    <a:pt x="2540" y="230"/>
                    <a:pt x="1690" y="940"/>
                  </a:cubicBezTo>
                  <a:cubicBezTo>
                    <a:pt x="187" y="2194"/>
                    <a:pt x="1" y="3484"/>
                    <a:pt x="109" y="4345"/>
                  </a:cubicBezTo>
                  <a:cubicBezTo>
                    <a:pt x="343" y="6208"/>
                    <a:pt x="2133" y="7792"/>
                    <a:pt x="3641" y="8817"/>
                  </a:cubicBezTo>
                  <a:cubicBezTo>
                    <a:pt x="4645" y="9499"/>
                    <a:pt x="5525" y="9932"/>
                    <a:pt x="5739" y="10034"/>
                  </a:cubicBezTo>
                  <a:cubicBezTo>
                    <a:pt x="5762" y="10044"/>
                    <a:pt x="5785" y="10049"/>
                    <a:pt x="5808" y="10057"/>
                  </a:cubicBezTo>
                  <a:lnTo>
                    <a:pt x="5809" y="10057"/>
                  </a:lnTo>
                  <a:cubicBezTo>
                    <a:pt x="5864" y="10078"/>
                    <a:pt x="5921" y="10094"/>
                    <a:pt x="5980" y="10105"/>
                  </a:cubicBezTo>
                  <a:cubicBezTo>
                    <a:pt x="6041" y="10119"/>
                    <a:pt x="6103" y="10125"/>
                    <a:pt x="6166" y="10125"/>
                  </a:cubicBezTo>
                  <a:cubicBezTo>
                    <a:pt x="6189" y="10125"/>
                    <a:pt x="6212" y="10124"/>
                    <a:pt x="6235" y="10122"/>
                  </a:cubicBezTo>
                  <a:cubicBezTo>
                    <a:pt x="6470" y="10100"/>
                    <a:pt x="7446" y="9997"/>
                    <a:pt x="8623" y="9703"/>
                  </a:cubicBezTo>
                  <a:cubicBezTo>
                    <a:pt x="10393" y="9262"/>
                    <a:pt x="12618" y="8393"/>
                    <a:pt x="13481" y="6726"/>
                  </a:cubicBezTo>
                  <a:cubicBezTo>
                    <a:pt x="13880" y="5955"/>
                    <a:pt x="14150" y="4681"/>
                    <a:pt x="13172" y="2985"/>
                  </a:cubicBezTo>
                  <a:cubicBezTo>
                    <a:pt x="12360" y="1572"/>
                    <a:pt x="11452" y="1234"/>
                    <a:pt x="10768" y="1234"/>
                  </a:cubicBezTo>
                  <a:cubicBezTo>
                    <a:pt x="10690" y="1234"/>
                    <a:pt x="10614" y="1239"/>
                    <a:pt x="10542" y="1247"/>
                  </a:cubicBezTo>
                  <a:cubicBezTo>
                    <a:pt x="9287" y="1387"/>
                    <a:pt x="8084" y="2646"/>
                    <a:pt x="6874" y="5092"/>
                  </a:cubicBezTo>
                  <a:cubicBezTo>
                    <a:pt x="6582" y="2377"/>
                    <a:pt x="5889" y="780"/>
                    <a:pt x="4758" y="216"/>
                  </a:cubicBezTo>
                  <a:cubicBezTo>
                    <a:pt x="4512" y="94"/>
                    <a:pt x="4203" y="0"/>
                    <a:pt x="38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1B23D5A-448F-469F-5133-23B9BEDCF4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663" y="1530603"/>
            <a:ext cx="8248674" cy="2505196"/>
          </a:xfrm>
          <a:prstGeom prst="rect">
            <a:avLst/>
          </a:prstGeom>
        </p:spPr>
      </p:pic>
      <p:pic>
        <p:nvPicPr>
          <p:cNvPr id="4" name="smart 4 sb cd 2 (53)">
            <a:hlinkClick r:id="" action="ppaction://media"/>
            <a:extLst>
              <a:ext uri="{FF2B5EF4-FFF2-40B4-BE49-F238E27FC236}">
                <a16:creationId xmlns:a16="http://schemas.microsoft.com/office/drawing/2014/main" xmlns="" id="{8B20EF9E-0CA4-FCA6-FB3E-53571ED0AD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02469" y="667668"/>
            <a:ext cx="461260" cy="461260"/>
          </a:xfrm>
          <a:prstGeom prst="rect">
            <a:avLst/>
          </a:prstGeom>
        </p:spPr>
      </p:pic>
      <p:pic>
        <p:nvPicPr>
          <p:cNvPr id="5" name="smart 4 sb cd 2 (53)">
            <a:hlinkClick r:id="" action="ppaction://media"/>
            <a:extLst>
              <a:ext uri="{FF2B5EF4-FFF2-40B4-BE49-F238E27FC236}">
                <a16:creationId xmlns:a16="http://schemas.microsoft.com/office/drawing/2014/main" xmlns="" id="{AE42F1F0-4296-EE0D-922E-C463AF58CFB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5823" end="9351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56283" y="2209488"/>
            <a:ext cx="362262" cy="362262"/>
          </a:xfrm>
          <a:prstGeom prst="rect">
            <a:avLst/>
          </a:prstGeom>
        </p:spPr>
      </p:pic>
      <p:pic>
        <p:nvPicPr>
          <p:cNvPr id="22" name="smart 4 sb cd 2 (53)">
            <a:hlinkClick r:id="" action="ppaction://media"/>
            <a:extLst>
              <a:ext uri="{FF2B5EF4-FFF2-40B4-BE49-F238E27FC236}">
                <a16:creationId xmlns:a16="http://schemas.microsoft.com/office/drawing/2014/main" xmlns="" id="{C4EE1DAC-8240-0537-E3BF-58A40CDCB0E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1022" end="348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33352" y="2742225"/>
            <a:ext cx="385194" cy="385194"/>
          </a:xfrm>
          <a:prstGeom prst="rect">
            <a:avLst/>
          </a:prstGeom>
        </p:spPr>
      </p:pic>
      <p:pic>
        <p:nvPicPr>
          <p:cNvPr id="23" name="smart 4 sb cd 2 (53)">
            <a:hlinkClick r:id="" action="ppaction://media"/>
            <a:extLst>
              <a:ext uri="{FF2B5EF4-FFF2-40B4-BE49-F238E27FC236}">
                <a16:creationId xmlns:a16="http://schemas.microsoft.com/office/drawing/2014/main" xmlns="" id="{B6E0704F-F97C-60E8-6F69-8B6D1DE4102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9196" end="679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1004" y="2110490"/>
            <a:ext cx="461260" cy="461260"/>
          </a:xfrm>
          <a:prstGeom prst="rect">
            <a:avLst/>
          </a:prstGeom>
        </p:spPr>
      </p:pic>
      <p:pic>
        <p:nvPicPr>
          <p:cNvPr id="24" name="smart 4 sb cd 2 (53)">
            <a:hlinkClick r:id="" action="ppaction://media"/>
            <a:extLst>
              <a:ext uri="{FF2B5EF4-FFF2-40B4-BE49-F238E27FC236}">
                <a16:creationId xmlns:a16="http://schemas.microsoft.com/office/drawing/2014/main" xmlns="" id="{1A5A5EBD-BEC7-4764-B6FE-4DB98013775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4913" end="1011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73450" y="2793710"/>
            <a:ext cx="461260" cy="46126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002532EB-2DC8-60AB-78D1-12C2C74D0B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349" y="618344"/>
            <a:ext cx="4031329" cy="51058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3212EBFC-1BF4-6B64-E32E-869EC87982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2352" y="1589446"/>
            <a:ext cx="4031329" cy="5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39963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363B311-0455-2461-A85E-877A835FA9C2}"/>
              </a:ext>
            </a:extLst>
          </p:cNvPr>
          <p:cNvSpPr/>
          <p:nvPr/>
        </p:nvSpPr>
        <p:spPr>
          <a:xfrm>
            <a:off x="49165" y="39891"/>
            <a:ext cx="8961120" cy="5029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oogle Shape;530;p36">
            <a:extLst>
              <a:ext uri="{FF2B5EF4-FFF2-40B4-BE49-F238E27FC236}">
                <a16:creationId xmlns:a16="http://schemas.microsoft.com/office/drawing/2014/main" xmlns="" id="{38338849-5E5F-C6BD-8705-3D4D478F0CD9}"/>
              </a:ext>
            </a:extLst>
          </p:cNvPr>
          <p:cNvGrpSpPr/>
          <p:nvPr/>
        </p:nvGrpSpPr>
        <p:grpSpPr>
          <a:xfrm rot="1067075">
            <a:off x="7039130" y="286405"/>
            <a:ext cx="2026566" cy="966432"/>
            <a:chOff x="2240325" y="239850"/>
            <a:chExt cx="1525350" cy="608950"/>
          </a:xfrm>
        </p:grpSpPr>
        <p:sp>
          <p:nvSpPr>
            <p:cNvPr id="8" name="Google Shape;531;p36">
              <a:extLst>
                <a:ext uri="{FF2B5EF4-FFF2-40B4-BE49-F238E27FC236}">
                  <a16:creationId xmlns:a16="http://schemas.microsoft.com/office/drawing/2014/main" xmlns="" id="{FEA28E6D-F346-5BE1-1FD3-3935BE9EF300}"/>
                </a:ext>
              </a:extLst>
            </p:cNvPr>
            <p:cNvSpPr/>
            <p:nvPr/>
          </p:nvSpPr>
          <p:spPr>
            <a:xfrm>
              <a:off x="3541475" y="299625"/>
              <a:ext cx="224200" cy="217000"/>
            </a:xfrm>
            <a:custGeom>
              <a:avLst/>
              <a:gdLst/>
              <a:ahLst/>
              <a:cxnLst/>
              <a:rect l="l" t="t" r="r" b="b"/>
              <a:pathLst>
                <a:path w="8968" h="8680" extrusionOk="0">
                  <a:moveTo>
                    <a:pt x="6349" y="1"/>
                  </a:moveTo>
                  <a:lnTo>
                    <a:pt x="5639" y="1066"/>
                  </a:lnTo>
                  <a:cubicBezTo>
                    <a:pt x="5520" y="1243"/>
                    <a:pt x="5404" y="1424"/>
                    <a:pt x="5282" y="1598"/>
                  </a:cubicBezTo>
                  <a:lnTo>
                    <a:pt x="4905" y="2106"/>
                  </a:lnTo>
                  <a:lnTo>
                    <a:pt x="4155" y="3125"/>
                  </a:lnTo>
                  <a:lnTo>
                    <a:pt x="3967" y="3380"/>
                  </a:lnTo>
                  <a:lnTo>
                    <a:pt x="3769" y="3622"/>
                  </a:lnTo>
                  <a:lnTo>
                    <a:pt x="3370" y="4104"/>
                  </a:lnTo>
                  <a:lnTo>
                    <a:pt x="2576" y="5069"/>
                  </a:lnTo>
                  <a:lnTo>
                    <a:pt x="1737" y="5974"/>
                  </a:lnTo>
                  <a:cubicBezTo>
                    <a:pt x="1194" y="6599"/>
                    <a:pt x="583" y="7130"/>
                    <a:pt x="0" y="7698"/>
                  </a:cubicBezTo>
                  <a:cubicBezTo>
                    <a:pt x="1393" y="8022"/>
                    <a:pt x="2892" y="8311"/>
                    <a:pt x="4372" y="8449"/>
                  </a:cubicBezTo>
                  <a:cubicBezTo>
                    <a:pt x="5120" y="8527"/>
                    <a:pt x="5883" y="8589"/>
                    <a:pt x="6661" y="8634"/>
                  </a:cubicBezTo>
                  <a:cubicBezTo>
                    <a:pt x="7420" y="8666"/>
                    <a:pt x="8187" y="8680"/>
                    <a:pt x="8968" y="8680"/>
                  </a:cubicBezTo>
                  <a:cubicBezTo>
                    <a:pt x="8680" y="7164"/>
                    <a:pt x="8270" y="5665"/>
                    <a:pt x="7835" y="4225"/>
                  </a:cubicBezTo>
                  <a:lnTo>
                    <a:pt x="7502" y="3155"/>
                  </a:lnTo>
                  <a:cubicBezTo>
                    <a:pt x="7383" y="2800"/>
                    <a:pt x="7256" y="2441"/>
                    <a:pt x="7130" y="2087"/>
                  </a:cubicBezTo>
                  <a:cubicBezTo>
                    <a:pt x="6878" y="1380"/>
                    <a:pt x="6617" y="684"/>
                    <a:pt x="6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32;p36">
              <a:extLst>
                <a:ext uri="{FF2B5EF4-FFF2-40B4-BE49-F238E27FC236}">
                  <a16:creationId xmlns:a16="http://schemas.microsoft.com/office/drawing/2014/main" xmlns="" id="{AD07F66A-4BA7-1616-3E1C-EB55AD33D288}"/>
                </a:ext>
              </a:extLst>
            </p:cNvPr>
            <p:cNvSpPr/>
            <p:nvPr/>
          </p:nvSpPr>
          <p:spPr>
            <a:xfrm>
              <a:off x="3248150" y="555425"/>
              <a:ext cx="221825" cy="222200"/>
            </a:xfrm>
            <a:custGeom>
              <a:avLst/>
              <a:gdLst/>
              <a:ahLst/>
              <a:cxnLst/>
              <a:rect l="l" t="t" r="r" b="b"/>
              <a:pathLst>
                <a:path w="8873" h="8888" extrusionOk="0">
                  <a:moveTo>
                    <a:pt x="8873" y="0"/>
                  </a:moveTo>
                  <a:lnTo>
                    <a:pt x="8873" y="0"/>
                  </a:lnTo>
                  <a:cubicBezTo>
                    <a:pt x="8188" y="405"/>
                    <a:pt x="7527" y="850"/>
                    <a:pt x="6805" y="1185"/>
                  </a:cubicBezTo>
                  <a:cubicBezTo>
                    <a:pt x="6448" y="1361"/>
                    <a:pt x="6102" y="1557"/>
                    <a:pt x="5738" y="1719"/>
                  </a:cubicBezTo>
                  <a:lnTo>
                    <a:pt x="4633" y="2180"/>
                  </a:lnTo>
                  <a:lnTo>
                    <a:pt x="4080" y="2412"/>
                  </a:lnTo>
                  <a:lnTo>
                    <a:pt x="3508" y="2603"/>
                  </a:lnTo>
                  <a:lnTo>
                    <a:pt x="2364" y="2989"/>
                  </a:lnTo>
                  <a:cubicBezTo>
                    <a:pt x="1978" y="3109"/>
                    <a:pt x="1579" y="3197"/>
                    <a:pt x="1187" y="3303"/>
                  </a:cubicBezTo>
                  <a:lnTo>
                    <a:pt x="597" y="3458"/>
                  </a:lnTo>
                  <a:cubicBezTo>
                    <a:pt x="401" y="3511"/>
                    <a:pt x="204" y="3563"/>
                    <a:pt x="0" y="3595"/>
                  </a:cubicBezTo>
                  <a:cubicBezTo>
                    <a:pt x="268" y="3858"/>
                    <a:pt x="534" y="4099"/>
                    <a:pt x="806" y="4337"/>
                  </a:cubicBezTo>
                  <a:cubicBezTo>
                    <a:pt x="1076" y="4575"/>
                    <a:pt x="1355" y="4816"/>
                    <a:pt x="1639" y="5053"/>
                  </a:cubicBezTo>
                  <a:cubicBezTo>
                    <a:pt x="2206" y="5523"/>
                    <a:pt x="2801" y="6007"/>
                    <a:pt x="3410" y="6448"/>
                  </a:cubicBezTo>
                  <a:cubicBezTo>
                    <a:pt x="4016" y="6880"/>
                    <a:pt x="4647" y="7304"/>
                    <a:pt x="5303" y="7718"/>
                  </a:cubicBezTo>
                  <a:cubicBezTo>
                    <a:pt x="5631" y="7926"/>
                    <a:pt x="5965" y="8131"/>
                    <a:pt x="6306" y="8334"/>
                  </a:cubicBezTo>
                  <a:cubicBezTo>
                    <a:pt x="6643" y="8524"/>
                    <a:pt x="6983" y="8706"/>
                    <a:pt x="7331" y="8888"/>
                  </a:cubicBezTo>
                  <a:cubicBezTo>
                    <a:pt x="7577" y="8131"/>
                    <a:pt x="7798" y="7386"/>
                    <a:pt x="7992" y="6650"/>
                  </a:cubicBezTo>
                  <a:cubicBezTo>
                    <a:pt x="8181" y="5905"/>
                    <a:pt x="8330" y="5134"/>
                    <a:pt x="8461" y="4397"/>
                  </a:cubicBezTo>
                  <a:cubicBezTo>
                    <a:pt x="8734" y="2940"/>
                    <a:pt x="8840" y="1419"/>
                    <a:pt x="8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33;p36">
              <a:extLst>
                <a:ext uri="{FF2B5EF4-FFF2-40B4-BE49-F238E27FC236}">
                  <a16:creationId xmlns:a16="http://schemas.microsoft.com/office/drawing/2014/main" xmlns="" id="{9DCEB0E3-F7C5-CD78-10A5-68B7DD760006}"/>
                </a:ext>
              </a:extLst>
            </p:cNvPr>
            <p:cNvSpPr/>
            <p:nvPr/>
          </p:nvSpPr>
          <p:spPr>
            <a:xfrm>
              <a:off x="2877100" y="661750"/>
              <a:ext cx="256450" cy="187050"/>
            </a:xfrm>
            <a:custGeom>
              <a:avLst/>
              <a:gdLst/>
              <a:ahLst/>
              <a:cxnLst/>
              <a:rect l="l" t="t" r="r" b="b"/>
              <a:pathLst>
                <a:path w="10258" h="7482" extrusionOk="0">
                  <a:moveTo>
                    <a:pt x="0" y="1"/>
                  </a:moveTo>
                  <a:lnTo>
                    <a:pt x="0" y="1"/>
                  </a:lnTo>
                  <a:cubicBezTo>
                    <a:pt x="720" y="1302"/>
                    <a:pt x="1529" y="2539"/>
                    <a:pt x="2381" y="3793"/>
                  </a:cubicBezTo>
                  <a:cubicBezTo>
                    <a:pt x="3235" y="5061"/>
                    <a:pt x="4139" y="6255"/>
                    <a:pt x="5081" y="7481"/>
                  </a:cubicBezTo>
                  <a:lnTo>
                    <a:pt x="5796" y="6590"/>
                  </a:lnTo>
                  <a:lnTo>
                    <a:pt x="6503" y="5673"/>
                  </a:lnTo>
                  <a:cubicBezTo>
                    <a:pt x="6966" y="5060"/>
                    <a:pt x="7416" y="4447"/>
                    <a:pt x="7850" y="3834"/>
                  </a:cubicBezTo>
                  <a:lnTo>
                    <a:pt x="8491" y="2916"/>
                  </a:lnTo>
                  <a:cubicBezTo>
                    <a:pt x="8700" y="2603"/>
                    <a:pt x="8905" y="2282"/>
                    <a:pt x="9106" y="1966"/>
                  </a:cubicBezTo>
                  <a:cubicBezTo>
                    <a:pt x="9507" y="1333"/>
                    <a:pt x="9890" y="700"/>
                    <a:pt x="10258" y="70"/>
                  </a:cubicBezTo>
                  <a:lnTo>
                    <a:pt x="10258" y="70"/>
                  </a:lnTo>
                  <a:cubicBezTo>
                    <a:pt x="8771" y="199"/>
                    <a:pt x="7273" y="256"/>
                    <a:pt x="5745" y="256"/>
                  </a:cubicBezTo>
                  <a:cubicBezTo>
                    <a:pt x="5548" y="256"/>
                    <a:pt x="5349" y="255"/>
                    <a:pt x="5151" y="253"/>
                  </a:cubicBezTo>
                  <a:cubicBezTo>
                    <a:pt x="4283" y="232"/>
                    <a:pt x="3402" y="245"/>
                    <a:pt x="2551" y="182"/>
                  </a:cubicBezTo>
                  <a:cubicBezTo>
                    <a:pt x="1695" y="135"/>
                    <a:pt x="832" y="10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34;p36">
              <a:extLst>
                <a:ext uri="{FF2B5EF4-FFF2-40B4-BE49-F238E27FC236}">
                  <a16:creationId xmlns:a16="http://schemas.microsoft.com/office/drawing/2014/main" xmlns="" id="{A36BBC30-3629-843B-1C72-C898C1FEC237}"/>
                </a:ext>
              </a:extLst>
            </p:cNvPr>
            <p:cNvSpPr/>
            <p:nvPr/>
          </p:nvSpPr>
          <p:spPr>
            <a:xfrm>
              <a:off x="2545650" y="549950"/>
              <a:ext cx="217150" cy="223650"/>
            </a:xfrm>
            <a:custGeom>
              <a:avLst/>
              <a:gdLst/>
              <a:ahLst/>
              <a:cxnLst/>
              <a:rect l="l" t="t" r="r" b="b"/>
              <a:pathLst>
                <a:path w="8686" h="8946" extrusionOk="0">
                  <a:moveTo>
                    <a:pt x="16" y="0"/>
                  </a:moveTo>
                  <a:cubicBezTo>
                    <a:pt x="1" y="715"/>
                    <a:pt x="9" y="1447"/>
                    <a:pt x="40" y="2196"/>
                  </a:cubicBezTo>
                  <a:cubicBezTo>
                    <a:pt x="74" y="2941"/>
                    <a:pt x="161" y="3656"/>
                    <a:pt x="260" y="4411"/>
                  </a:cubicBezTo>
                  <a:cubicBezTo>
                    <a:pt x="447" y="5937"/>
                    <a:pt x="805" y="7404"/>
                    <a:pt x="1263" y="8946"/>
                  </a:cubicBezTo>
                  <a:lnTo>
                    <a:pt x="1789" y="8691"/>
                  </a:lnTo>
                  <a:lnTo>
                    <a:pt x="2314" y="8405"/>
                  </a:lnTo>
                  <a:cubicBezTo>
                    <a:pt x="2660" y="8214"/>
                    <a:pt x="3000" y="8019"/>
                    <a:pt x="3332" y="7822"/>
                  </a:cubicBezTo>
                  <a:cubicBezTo>
                    <a:pt x="3666" y="7624"/>
                    <a:pt x="3991" y="7423"/>
                    <a:pt x="4309" y="7222"/>
                  </a:cubicBezTo>
                  <a:cubicBezTo>
                    <a:pt x="4629" y="7020"/>
                    <a:pt x="4939" y="6816"/>
                    <a:pt x="5251" y="6586"/>
                  </a:cubicBezTo>
                  <a:cubicBezTo>
                    <a:pt x="6499" y="5683"/>
                    <a:pt x="7614" y="4796"/>
                    <a:pt x="8685" y="3765"/>
                  </a:cubicBezTo>
                  <a:cubicBezTo>
                    <a:pt x="7878" y="3620"/>
                    <a:pt x="7129" y="3354"/>
                    <a:pt x="6354" y="3144"/>
                  </a:cubicBezTo>
                  <a:cubicBezTo>
                    <a:pt x="6159" y="3095"/>
                    <a:pt x="5975" y="3023"/>
                    <a:pt x="5791" y="2952"/>
                  </a:cubicBezTo>
                  <a:lnTo>
                    <a:pt x="5235" y="2744"/>
                  </a:lnTo>
                  <a:lnTo>
                    <a:pt x="4679" y="2538"/>
                  </a:lnTo>
                  <a:lnTo>
                    <a:pt x="4400" y="2436"/>
                  </a:lnTo>
                  <a:lnTo>
                    <a:pt x="4133" y="2311"/>
                  </a:lnTo>
                  <a:cubicBezTo>
                    <a:pt x="3425" y="1973"/>
                    <a:pt x="2696" y="1673"/>
                    <a:pt x="2026" y="1257"/>
                  </a:cubicBezTo>
                  <a:cubicBezTo>
                    <a:pt x="1685" y="1057"/>
                    <a:pt x="1332" y="885"/>
                    <a:pt x="1002" y="666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35;p36">
              <a:extLst>
                <a:ext uri="{FF2B5EF4-FFF2-40B4-BE49-F238E27FC236}">
                  <a16:creationId xmlns:a16="http://schemas.microsoft.com/office/drawing/2014/main" xmlns="" id="{1B0E1B1C-F6F4-9424-259C-48C2F70BC559}"/>
                </a:ext>
              </a:extLst>
            </p:cNvPr>
            <p:cNvSpPr/>
            <p:nvPr/>
          </p:nvSpPr>
          <p:spPr>
            <a:xfrm>
              <a:off x="2240325" y="282550"/>
              <a:ext cx="224750" cy="218350"/>
            </a:xfrm>
            <a:custGeom>
              <a:avLst/>
              <a:gdLst/>
              <a:ahLst/>
              <a:cxnLst/>
              <a:rect l="l" t="t" r="r" b="b"/>
              <a:pathLst>
                <a:path w="8990" h="8734" extrusionOk="0">
                  <a:moveTo>
                    <a:pt x="2456" y="1"/>
                  </a:moveTo>
                  <a:cubicBezTo>
                    <a:pt x="1981" y="1396"/>
                    <a:pt x="1530" y="2824"/>
                    <a:pt x="1103" y="4287"/>
                  </a:cubicBezTo>
                  <a:cubicBezTo>
                    <a:pt x="691" y="5737"/>
                    <a:pt x="336" y="7209"/>
                    <a:pt x="1" y="8733"/>
                  </a:cubicBezTo>
                  <a:cubicBezTo>
                    <a:pt x="1548" y="8718"/>
                    <a:pt x="3098" y="8630"/>
                    <a:pt x="4581" y="8507"/>
                  </a:cubicBezTo>
                  <a:cubicBezTo>
                    <a:pt x="6094" y="8358"/>
                    <a:pt x="7572" y="8139"/>
                    <a:pt x="8989" y="7860"/>
                  </a:cubicBezTo>
                  <a:cubicBezTo>
                    <a:pt x="8407" y="7270"/>
                    <a:pt x="7823" y="6677"/>
                    <a:pt x="7249" y="6068"/>
                  </a:cubicBezTo>
                  <a:cubicBezTo>
                    <a:pt x="6697" y="5424"/>
                    <a:pt x="6129" y="4803"/>
                    <a:pt x="5587" y="4142"/>
                  </a:cubicBezTo>
                  <a:cubicBezTo>
                    <a:pt x="5056" y="3464"/>
                    <a:pt x="4514" y="2802"/>
                    <a:pt x="3992" y="2112"/>
                  </a:cubicBezTo>
                  <a:lnTo>
                    <a:pt x="2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36;p36">
              <a:extLst>
                <a:ext uri="{FF2B5EF4-FFF2-40B4-BE49-F238E27FC236}">
                  <a16:creationId xmlns:a16="http://schemas.microsoft.com/office/drawing/2014/main" xmlns="" id="{E0F0547E-4021-A40E-6273-A4AD64A769DF}"/>
                </a:ext>
              </a:extLst>
            </p:cNvPr>
            <p:cNvSpPr/>
            <p:nvPr/>
          </p:nvSpPr>
          <p:spPr>
            <a:xfrm>
              <a:off x="2274075" y="239850"/>
              <a:ext cx="1468075" cy="426700"/>
            </a:xfrm>
            <a:custGeom>
              <a:avLst/>
              <a:gdLst/>
              <a:ahLst/>
              <a:cxnLst/>
              <a:rect l="l" t="t" r="r" b="b"/>
              <a:pathLst>
                <a:path w="58723" h="17068" fill="none" extrusionOk="0">
                  <a:moveTo>
                    <a:pt x="58722" y="1"/>
                  </a:moveTo>
                  <a:cubicBezTo>
                    <a:pt x="51259" y="11746"/>
                    <a:pt x="44753" y="17067"/>
                    <a:pt x="30001" y="17067"/>
                  </a:cubicBezTo>
                  <a:cubicBezTo>
                    <a:pt x="15250" y="17067"/>
                    <a:pt x="9420" y="13458"/>
                    <a:pt x="1" y="1"/>
                  </a:cubicBezTo>
                </a:path>
              </a:pathLst>
            </a:custGeom>
            <a:noFill/>
            <a:ln w="6125" cap="flat" cmpd="sng">
              <a:solidFill>
                <a:schemeClr val="accent4"/>
              </a:solidFill>
              <a:prstDash val="solid"/>
              <a:miter lim="11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2492;p64">
            <a:extLst>
              <a:ext uri="{FF2B5EF4-FFF2-40B4-BE49-F238E27FC236}">
                <a16:creationId xmlns:a16="http://schemas.microsoft.com/office/drawing/2014/main" xmlns="" id="{19D66914-E6DB-955D-2BFC-86353BA16A06}"/>
              </a:ext>
            </a:extLst>
          </p:cNvPr>
          <p:cNvGrpSpPr/>
          <p:nvPr/>
        </p:nvGrpSpPr>
        <p:grpSpPr>
          <a:xfrm>
            <a:off x="91440" y="4270925"/>
            <a:ext cx="709275" cy="815425"/>
            <a:chOff x="2564825" y="2042200"/>
            <a:chExt cx="709275" cy="815425"/>
          </a:xfrm>
        </p:grpSpPr>
        <p:sp>
          <p:nvSpPr>
            <p:cNvPr id="15" name="Google Shape;2493;p64">
              <a:extLst>
                <a:ext uri="{FF2B5EF4-FFF2-40B4-BE49-F238E27FC236}">
                  <a16:creationId xmlns:a16="http://schemas.microsoft.com/office/drawing/2014/main" xmlns="" id="{2C73E0C1-73C1-3CA1-4B12-10518D0391D9}"/>
                </a:ext>
              </a:extLst>
            </p:cNvPr>
            <p:cNvSpPr/>
            <p:nvPr/>
          </p:nvSpPr>
          <p:spPr>
            <a:xfrm>
              <a:off x="2564825" y="2231525"/>
              <a:ext cx="663150" cy="626100"/>
            </a:xfrm>
            <a:custGeom>
              <a:avLst/>
              <a:gdLst/>
              <a:ahLst/>
              <a:cxnLst/>
              <a:rect l="l" t="t" r="r" b="b"/>
              <a:pathLst>
                <a:path w="26526" h="25044" extrusionOk="0">
                  <a:moveTo>
                    <a:pt x="15540" y="0"/>
                  </a:moveTo>
                  <a:lnTo>
                    <a:pt x="2906" y="2024"/>
                  </a:lnTo>
                  <a:lnTo>
                    <a:pt x="1" y="18907"/>
                  </a:lnTo>
                  <a:lnTo>
                    <a:pt x="10682" y="25043"/>
                  </a:lnTo>
                  <a:lnTo>
                    <a:pt x="22505" y="22679"/>
                  </a:lnTo>
                  <a:lnTo>
                    <a:pt x="26525" y="6372"/>
                  </a:lnTo>
                  <a:lnTo>
                    <a:pt x="155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94;p64">
              <a:extLst>
                <a:ext uri="{FF2B5EF4-FFF2-40B4-BE49-F238E27FC236}">
                  <a16:creationId xmlns:a16="http://schemas.microsoft.com/office/drawing/2014/main" xmlns="" id="{357FB13B-7C48-AD81-4A6F-456D90F1BC71}"/>
                </a:ext>
              </a:extLst>
            </p:cNvPr>
            <p:cNvSpPr/>
            <p:nvPr/>
          </p:nvSpPr>
          <p:spPr>
            <a:xfrm>
              <a:off x="2831875" y="2390325"/>
              <a:ext cx="396100" cy="467300"/>
            </a:xfrm>
            <a:custGeom>
              <a:avLst/>
              <a:gdLst/>
              <a:ahLst/>
              <a:cxnLst/>
              <a:rect l="l" t="t" r="r" b="b"/>
              <a:pathLst>
                <a:path w="15844" h="18692" extrusionOk="0">
                  <a:moveTo>
                    <a:pt x="15807" y="0"/>
                  </a:moveTo>
                  <a:lnTo>
                    <a:pt x="3411" y="1015"/>
                  </a:lnTo>
                  <a:lnTo>
                    <a:pt x="0" y="18691"/>
                  </a:lnTo>
                  <a:lnTo>
                    <a:pt x="11823" y="16327"/>
                  </a:lnTo>
                  <a:lnTo>
                    <a:pt x="15843" y="20"/>
                  </a:lnTo>
                  <a:lnTo>
                    <a:pt x="158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95;p64">
              <a:extLst>
                <a:ext uri="{FF2B5EF4-FFF2-40B4-BE49-F238E27FC236}">
                  <a16:creationId xmlns:a16="http://schemas.microsoft.com/office/drawing/2014/main" xmlns="" id="{553B7DC3-97EE-1D61-055D-1538ADF36EA1}"/>
                </a:ext>
              </a:extLst>
            </p:cNvPr>
            <p:cNvSpPr/>
            <p:nvPr/>
          </p:nvSpPr>
          <p:spPr>
            <a:xfrm>
              <a:off x="2607100" y="2203125"/>
              <a:ext cx="667000" cy="270275"/>
            </a:xfrm>
            <a:custGeom>
              <a:avLst/>
              <a:gdLst/>
              <a:ahLst/>
              <a:cxnLst/>
              <a:rect l="l" t="t" r="r" b="b"/>
              <a:pathLst>
                <a:path w="26680" h="10811" extrusionOk="0">
                  <a:moveTo>
                    <a:pt x="13719" y="1"/>
                  </a:moveTo>
                  <a:lnTo>
                    <a:pt x="597" y="2029"/>
                  </a:lnTo>
                  <a:lnTo>
                    <a:pt x="0" y="5069"/>
                  </a:lnTo>
                  <a:lnTo>
                    <a:pt x="11598" y="10810"/>
                  </a:lnTo>
                  <a:lnTo>
                    <a:pt x="25709" y="10114"/>
                  </a:lnTo>
                  <a:lnTo>
                    <a:pt x="26680" y="6758"/>
                  </a:lnTo>
                  <a:lnTo>
                    <a:pt x="137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96;p64">
              <a:extLst>
                <a:ext uri="{FF2B5EF4-FFF2-40B4-BE49-F238E27FC236}">
                  <a16:creationId xmlns:a16="http://schemas.microsoft.com/office/drawing/2014/main" xmlns="" id="{691E4FC2-71E2-DB15-A4FA-3C701E9E392F}"/>
                </a:ext>
              </a:extLst>
            </p:cNvPr>
            <p:cNvSpPr/>
            <p:nvPr/>
          </p:nvSpPr>
          <p:spPr>
            <a:xfrm>
              <a:off x="2607100" y="2253825"/>
              <a:ext cx="667000" cy="219575"/>
            </a:xfrm>
            <a:custGeom>
              <a:avLst/>
              <a:gdLst/>
              <a:ahLst/>
              <a:cxnLst/>
              <a:rect l="l" t="t" r="r" b="b"/>
              <a:pathLst>
                <a:path w="26680" h="8783" extrusionOk="0">
                  <a:moveTo>
                    <a:pt x="597" y="1"/>
                  </a:moveTo>
                  <a:lnTo>
                    <a:pt x="0" y="3041"/>
                  </a:lnTo>
                  <a:lnTo>
                    <a:pt x="11598" y="8782"/>
                  </a:lnTo>
                  <a:lnTo>
                    <a:pt x="25709" y="8086"/>
                  </a:lnTo>
                  <a:lnTo>
                    <a:pt x="26680" y="4729"/>
                  </a:lnTo>
                  <a:lnTo>
                    <a:pt x="26680" y="4729"/>
                  </a:lnTo>
                  <a:lnTo>
                    <a:pt x="12613" y="5599"/>
                  </a:lnTo>
                  <a:cubicBezTo>
                    <a:pt x="12613" y="5599"/>
                    <a:pt x="553" y="226"/>
                    <a:pt x="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97;p64">
              <a:extLst>
                <a:ext uri="{FF2B5EF4-FFF2-40B4-BE49-F238E27FC236}">
                  <a16:creationId xmlns:a16="http://schemas.microsoft.com/office/drawing/2014/main" xmlns="" id="{18A52995-962F-A25A-87E0-38C0D738F2CC}"/>
                </a:ext>
              </a:extLst>
            </p:cNvPr>
            <p:cNvSpPr/>
            <p:nvPr/>
          </p:nvSpPr>
          <p:spPr>
            <a:xfrm>
              <a:off x="2645450" y="2214425"/>
              <a:ext cx="498400" cy="613750"/>
            </a:xfrm>
            <a:custGeom>
              <a:avLst/>
              <a:gdLst/>
              <a:ahLst/>
              <a:cxnLst/>
              <a:rect l="l" t="t" r="r" b="b"/>
              <a:pathLst>
                <a:path w="19936" h="24550" extrusionOk="0">
                  <a:moveTo>
                    <a:pt x="9264" y="1"/>
                  </a:moveTo>
                  <a:lnTo>
                    <a:pt x="6631" y="408"/>
                  </a:lnTo>
                  <a:lnTo>
                    <a:pt x="9679" y="2357"/>
                  </a:lnTo>
                  <a:lnTo>
                    <a:pt x="3317" y="3665"/>
                  </a:lnTo>
                  <a:lnTo>
                    <a:pt x="0" y="21443"/>
                  </a:lnTo>
                  <a:lnTo>
                    <a:pt x="2868" y="23090"/>
                  </a:lnTo>
                  <a:lnTo>
                    <a:pt x="6682" y="5200"/>
                  </a:lnTo>
                  <a:lnTo>
                    <a:pt x="12366" y="4074"/>
                  </a:lnTo>
                  <a:lnTo>
                    <a:pt x="16676" y="6830"/>
                  </a:lnTo>
                  <a:lnTo>
                    <a:pt x="13348" y="24550"/>
                  </a:lnTo>
                  <a:lnTo>
                    <a:pt x="16078" y="24004"/>
                  </a:lnTo>
                  <a:lnTo>
                    <a:pt x="19935" y="6628"/>
                  </a:lnTo>
                  <a:lnTo>
                    <a:pt x="14988" y="3555"/>
                  </a:lnTo>
                  <a:lnTo>
                    <a:pt x="18526" y="2855"/>
                  </a:lnTo>
                  <a:lnTo>
                    <a:pt x="15339" y="1192"/>
                  </a:lnTo>
                  <a:lnTo>
                    <a:pt x="12217" y="1835"/>
                  </a:lnTo>
                  <a:lnTo>
                    <a:pt x="926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98;p64">
              <a:extLst>
                <a:ext uri="{FF2B5EF4-FFF2-40B4-BE49-F238E27FC236}">
                  <a16:creationId xmlns:a16="http://schemas.microsoft.com/office/drawing/2014/main" xmlns="" id="{03AC10C0-BA7A-E7B0-7A5B-D66CD3DF79C8}"/>
                </a:ext>
              </a:extLst>
            </p:cNvPr>
            <p:cNvSpPr/>
            <p:nvPr/>
          </p:nvSpPr>
          <p:spPr>
            <a:xfrm>
              <a:off x="2645450" y="2306025"/>
              <a:ext cx="167075" cy="485675"/>
            </a:xfrm>
            <a:custGeom>
              <a:avLst/>
              <a:gdLst/>
              <a:ahLst/>
              <a:cxnLst/>
              <a:rect l="l" t="t" r="r" b="b"/>
              <a:pathLst>
                <a:path w="6683" h="19427" extrusionOk="0">
                  <a:moveTo>
                    <a:pt x="3317" y="1"/>
                  </a:moveTo>
                  <a:lnTo>
                    <a:pt x="0" y="17779"/>
                  </a:lnTo>
                  <a:lnTo>
                    <a:pt x="2868" y="19426"/>
                  </a:lnTo>
                  <a:lnTo>
                    <a:pt x="6682" y="1536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99;p64">
              <a:extLst>
                <a:ext uri="{FF2B5EF4-FFF2-40B4-BE49-F238E27FC236}">
                  <a16:creationId xmlns:a16="http://schemas.microsoft.com/office/drawing/2014/main" xmlns="" id="{11C1CFEA-FA96-53E2-C07B-4248902994D1}"/>
                </a:ext>
              </a:extLst>
            </p:cNvPr>
            <p:cNvSpPr/>
            <p:nvPr/>
          </p:nvSpPr>
          <p:spPr>
            <a:xfrm>
              <a:off x="2788850" y="2042200"/>
              <a:ext cx="353775" cy="253125"/>
            </a:xfrm>
            <a:custGeom>
              <a:avLst/>
              <a:gdLst/>
              <a:ahLst/>
              <a:cxnLst/>
              <a:rect l="l" t="t" r="r" b="b"/>
              <a:pathLst>
                <a:path w="14151" h="10125" extrusionOk="0">
                  <a:moveTo>
                    <a:pt x="3827" y="1772"/>
                  </a:moveTo>
                  <a:cubicBezTo>
                    <a:pt x="3882" y="1772"/>
                    <a:pt x="3929" y="1782"/>
                    <a:pt x="3970" y="1802"/>
                  </a:cubicBezTo>
                  <a:cubicBezTo>
                    <a:pt x="3990" y="1812"/>
                    <a:pt x="4010" y="1824"/>
                    <a:pt x="4028" y="1837"/>
                  </a:cubicBezTo>
                  <a:cubicBezTo>
                    <a:pt x="4671" y="2273"/>
                    <a:pt x="5246" y="4609"/>
                    <a:pt x="5265" y="7750"/>
                  </a:cubicBezTo>
                  <a:cubicBezTo>
                    <a:pt x="3865" y="6883"/>
                    <a:pt x="2035" y="5469"/>
                    <a:pt x="1866" y="4124"/>
                  </a:cubicBezTo>
                  <a:lnTo>
                    <a:pt x="1865" y="4124"/>
                  </a:lnTo>
                  <a:cubicBezTo>
                    <a:pt x="1836" y="3894"/>
                    <a:pt x="1748" y="3197"/>
                    <a:pt x="2824" y="2298"/>
                  </a:cubicBezTo>
                  <a:cubicBezTo>
                    <a:pt x="3232" y="1958"/>
                    <a:pt x="3591" y="1772"/>
                    <a:pt x="3827" y="1772"/>
                  </a:cubicBezTo>
                  <a:close/>
                  <a:moveTo>
                    <a:pt x="10762" y="3005"/>
                  </a:moveTo>
                  <a:cubicBezTo>
                    <a:pt x="11001" y="3005"/>
                    <a:pt x="11324" y="3325"/>
                    <a:pt x="11637" y="3868"/>
                  </a:cubicBezTo>
                  <a:cubicBezTo>
                    <a:pt x="12339" y="5082"/>
                    <a:pt x="12015" y="5707"/>
                    <a:pt x="11908" y="5912"/>
                  </a:cubicBezTo>
                  <a:cubicBezTo>
                    <a:pt x="11285" y="7116"/>
                    <a:pt x="9079" y="7812"/>
                    <a:pt x="7465" y="8143"/>
                  </a:cubicBezTo>
                  <a:cubicBezTo>
                    <a:pt x="8568" y="5200"/>
                    <a:pt x="9914" y="3206"/>
                    <a:pt x="10667" y="3019"/>
                  </a:cubicBezTo>
                  <a:cubicBezTo>
                    <a:pt x="10689" y="3013"/>
                    <a:pt x="10711" y="3009"/>
                    <a:pt x="10733" y="3007"/>
                  </a:cubicBezTo>
                  <a:cubicBezTo>
                    <a:pt x="10743" y="3006"/>
                    <a:pt x="10752" y="3005"/>
                    <a:pt x="10762" y="3005"/>
                  </a:cubicBezTo>
                  <a:close/>
                  <a:moveTo>
                    <a:pt x="3835" y="0"/>
                  </a:moveTo>
                  <a:cubicBezTo>
                    <a:pt x="3260" y="0"/>
                    <a:pt x="2540" y="230"/>
                    <a:pt x="1690" y="940"/>
                  </a:cubicBezTo>
                  <a:cubicBezTo>
                    <a:pt x="187" y="2194"/>
                    <a:pt x="1" y="3484"/>
                    <a:pt x="109" y="4345"/>
                  </a:cubicBezTo>
                  <a:cubicBezTo>
                    <a:pt x="343" y="6208"/>
                    <a:pt x="2133" y="7792"/>
                    <a:pt x="3641" y="8817"/>
                  </a:cubicBezTo>
                  <a:cubicBezTo>
                    <a:pt x="4645" y="9499"/>
                    <a:pt x="5525" y="9932"/>
                    <a:pt x="5739" y="10034"/>
                  </a:cubicBezTo>
                  <a:cubicBezTo>
                    <a:pt x="5762" y="10044"/>
                    <a:pt x="5785" y="10049"/>
                    <a:pt x="5808" y="10057"/>
                  </a:cubicBezTo>
                  <a:lnTo>
                    <a:pt x="5809" y="10057"/>
                  </a:lnTo>
                  <a:cubicBezTo>
                    <a:pt x="5864" y="10078"/>
                    <a:pt x="5921" y="10094"/>
                    <a:pt x="5980" y="10105"/>
                  </a:cubicBezTo>
                  <a:cubicBezTo>
                    <a:pt x="6041" y="10119"/>
                    <a:pt x="6103" y="10125"/>
                    <a:pt x="6166" y="10125"/>
                  </a:cubicBezTo>
                  <a:cubicBezTo>
                    <a:pt x="6189" y="10125"/>
                    <a:pt x="6212" y="10124"/>
                    <a:pt x="6235" y="10122"/>
                  </a:cubicBezTo>
                  <a:cubicBezTo>
                    <a:pt x="6470" y="10100"/>
                    <a:pt x="7446" y="9997"/>
                    <a:pt x="8623" y="9703"/>
                  </a:cubicBezTo>
                  <a:cubicBezTo>
                    <a:pt x="10393" y="9262"/>
                    <a:pt x="12618" y="8393"/>
                    <a:pt x="13481" y="6726"/>
                  </a:cubicBezTo>
                  <a:cubicBezTo>
                    <a:pt x="13880" y="5955"/>
                    <a:pt x="14150" y="4681"/>
                    <a:pt x="13172" y="2985"/>
                  </a:cubicBezTo>
                  <a:cubicBezTo>
                    <a:pt x="12360" y="1572"/>
                    <a:pt x="11452" y="1234"/>
                    <a:pt x="10768" y="1234"/>
                  </a:cubicBezTo>
                  <a:cubicBezTo>
                    <a:pt x="10690" y="1234"/>
                    <a:pt x="10614" y="1239"/>
                    <a:pt x="10542" y="1247"/>
                  </a:cubicBezTo>
                  <a:cubicBezTo>
                    <a:pt x="9287" y="1387"/>
                    <a:pt x="8084" y="2646"/>
                    <a:pt x="6874" y="5092"/>
                  </a:cubicBezTo>
                  <a:cubicBezTo>
                    <a:pt x="6582" y="2377"/>
                    <a:pt x="5889" y="780"/>
                    <a:pt x="4758" y="216"/>
                  </a:cubicBezTo>
                  <a:cubicBezTo>
                    <a:pt x="4512" y="94"/>
                    <a:pt x="4203" y="0"/>
                    <a:pt x="38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2D500BE-0F8A-082C-EA41-5BC861EEC2BA}"/>
              </a:ext>
            </a:extLst>
          </p:cNvPr>
          <p:cNvSpPr/>
          <p:nvPr/>
        </p:nvSpPr>
        <p:spPr>
          <a:xfrm>
            <a:off x="1295312" y="1347762"/>
            <a:ext cx="695414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ata" panose="00000500000000000000" pitchFamily="2" charset="0"/>
              </a:rPr>
              <a:t>Is + </a:t>
            </a:r>
            <a:r>
              <a:rPr lang="en-US" sz="3600" b="0" cap="none" spc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ata" panose="00000500000000000000" pitchFamily="2" charset="0"/>
              </a:rPr>
              <a:t>Subject</a:t>
            </a:r>
            <a:r>
              <a:rPr lang="en-US" sz="36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ata" panose="00000500000000000000" pitchFamily="2" charset="0"/>
              </a:rPr>
              <a:t> +Adj </a:t>
            </a:r>
            <a:r>
              <a:rPr lang="en-US" sz="36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1</a:t>
            </a:r>
            <a:r>
              <a:rPr lang="en-US" sz="36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ata" panose="00000500000000000000" pitchFamily="2" charset="0"/>
              </a:rPr>
              <a:t> + </a:t>
            </a:r>
            <a:r>
              <a:rPr lang="en-US" sz="3600" b="0" cap="none" spc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ata" panose="00000500000000000000" pitchFamily="2" charset="0"/>
              </a:rPr>
              <a:t>or</a:t>
            </a:r>
            <a:r>
              <a:rPr lang="en-US" sz="36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ata" panose="00000500000000000000" pitchFamily="2" charset="0"/>
              </a:rPr>
              <a:t> +Adj 2 ?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xmlns="" id="{90EB9683-E6BE-495A-D83C-0E25D5C6AE70}"/>
              </a:ext>
            </a:extLst>
          </p:cNvPr>
          <p:cNvSpPr/>
          <p:nvPr/>
        </p:nvSpPr>
        <p:spPr>
          <a:xfrm>
            <a:off x="754590" y="2912442"/>
            <a:ext cx="972106" cy="45095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020A889-C799-4F43-CCA6-2B39C6292901}"/>
              </a:ext>
            </a:extLst>
          </p:cNvPr>
          <p:cNvSpPr/>
          <p:nvPr/>
        </p:nvSpPr>
        <p:spPr>
          <a:xfrm>
            <a:off x="2548849" y="2655633"/>
            <a:ext cx="404630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ata" panose="00000500000000000000" pitchFamily="2" charset="0"/>
              </a:rPr>
              <a:t>Subject</a:t>
            </a:r>
            <a:r>
              <a:rPr lang="en-US" sz="36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ata" panose="00000500000000000000" pitchFamily="2" charset="0"/>
              </a:rPr>
              <a:t> + </a:t>
            </a:r>
            <a:r>
              <a:rPr lang="en-US" sz="3600" b="0" cap="none" spc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ata" panose="00000500000000000000" pitchFamily="2" charset="0"/>
              </a:rPr>
              <a:t>be</a:t>
            </a:r>
            <a:r>
              <a:rPr lang="en-US" sz="36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ata" panose="00000500000000000000" pitchFamily="2" charset="0"/>
              </a:rPr>
              <a:t> +Adj.</a:t>
            </a:r>
          </a:p>
        </p:txBody>
      </p:sp>
    </p:spTree>
    <p:extLst>
      <p:ext uri="{BB962C8B-B14F-4D97-AF65-F5344CB8AC3E}">
        <p14:creationId xmlns:p14="http://schemas.microsoft.com/office/powerpoint/2010/main" val="4272342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6" name="Google Shape;826;p43"/>
          <p:cNvGrpSpPr/>
          <p:nvPr/>
        </p:nvGrpSpPr>
        <p:grpSpPr>
          <a:xfrm>
            <a:off x="455444" y="1183644"/>
            <a:ext cx="2934113" cy="4148650"/>
            <a:chOff x="455444" y="1183644"/>
            <a:chExt cx="2934113" cy="4148650"/>
          </a:xfrm>
        </p:grpSpPr>
        <p:sp>
          <p:nvSpPr>
            <p:cNvPr id="827" name="Google Shape;827;p43"/>
            <p:cNvSpPr/>
            <p:nvPr/>
          </p:nvSpPr>
          <p:spPr>
            <a:xfrm rot="-733280">
              <a:off x="2923815" y="2656641"/>
              <a:ext cx="369883" cy="945418"/>
            </a:xfrm>
            <a:prstGeom prst="ellipse">
              <a:avLst/>
            </a:prstGeom>
            <a:solidFill>
              <a:srgbClr val="DB8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3"/>
            <p:cNvSpPr/>
            <p:nvPr/>
          </p:nvSpPr>
          <p:spPr>
            <a:xfrm rot="2312065">
              <a:off x="2885248" y="3257891"/>
              <a:ext cx="235479" cy="945572"/>
            </a:xfrm>
            <a:prstGeom prst="ellipse">
              <a:avLst/>
            </a:prstGeom>
            <a:solidFill>
              <a:srgbClr val="DB8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29" name="Google Shape;829;p43"/>
            <p:cNvGrpSpPr/>
            <p:nvPr/>
          </p:nvGrpSpPr>
          <p:grpSpPr>
            <a:xfrm>
              <a:off x="455444" y="1183644"/>
              <a:ext cx="2807855" cy="4148650"/>
              <a:chOff x="2875052" y="4430189"/>
              <a:chExt cx="2435261" cy="3598135"/>
            </a:xfrm>
          </p:grpSpPr>
          <p:sp>
            <p:nvSpPr>
              <p:cNvPr id="830" name="Google Shape;830;p43"/>
              <p:cNvSpPr/>
              <p:nvPr/>
            </p:nvSpPr>
            <p:spPr>
              <a:xfrm>
                <a:off x="4888249" y="5519840"/>
                <a:ext cx="344673" cy="473878"/>
              </a:xfrm>
              <a:custGeom>
                <a:avLst/>
                <a:gdLst/>
                <a:ahLst/>
                <a:cxnLst/>
                <a:rect l="l" t="t" r="r" b="b"/>
                <a:pathLst>
                  <a:path w="19690" h="27071" extrusionOk="0">
                    <a:moveTo>
                      <a:pt x="1" y="0"/>
                    </a:moveTo>
                    <a:lnTo>
                      <a:pt x="7771" y="27070"/>
                    </a:lnTo>
                    <a:lnTo>
                      <a:pt x="19689" y="17250"/>
                    </a:lnTo>
                    <a:cubicBezTo>
                      <a:pt x="12759" y="702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86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43"/>
              <p:cNvSpPr/>
              <p:nvPr/>
            </p:nvSpPr>
            <p:spPr>
              <a:xfrm>
                <a:off x="4103448" y="6481565"/>
                <a:ext cx="1206865" cy="1546759"/>
              </a:xfrm>
              <a:custGeom>
                <a:avLst/>
                <a:gdLst/>
                <a:ahLst/>
                <a:cxnLst/>
                <a:rect l="l" t="t" r="r" b="b"/>
                <a:pathLst>
                  <a:path w="68944" h="88361" extrusionOk="0">
                    <a:moveTo>
                      <a:pt x="13904" y="1"/>
                    </a:moveTo>
                    <a:cubicBezTo>
                      <a:pt x="13904" y="1"/>
                      <a:pt x="3696" y="16026"/>
                      <a:pt x="3696" y="24873"/>
                    </a:cubicBezTo>
                    <a:cubicBezTo>
                      <a:pt x="3696" y="30184"/>
                      <a:pt x="1" y="88360"/>
                      <a:pt x="1" y="88360"/>
                    </a:cubicBezTo>
                    <a:lnTo>
                      <a:pt x="28290" y="88360"/>
                    </a:lnTo>
                    <a:lnTo>
                      <a:pt x="31326" y="40184"/>
                    </a:lnTo>
                    <a:lnTo>
                      <a:pt x="40434" y="77537"/>
                    </a:lnTo>
                    <a:lnTo>
                      <a:pt x="39245" y="88360"/>
                    </a:lnTo>
                    <a:lnTo>
                      <a:pt x="67756" y="88360"/>
                    </a:lnTo>
                    <a:cubicBezTo>
                      <a:pt x="68944" y="64999"/>
                      <a:pt x="51653" y="19111"/>
                      <a:pt x="51653" y="19111"/>
                    </a:cubicBezTo>
                    <a:lnTo>
                      <a:pt x="4993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43"/>
              <p:cNvSpPr/>
              <p:nvPr/>
            </p:nvSpPr>
            <p:spPr>
              <a:xfrm>
                <a:off x="4555917" y="5013718"/>
                <a:ext cx="464425" cy="404908"/>
              </a:xfrm>
              <a:custGeom>
                <a:avLst/>
                <a:gdLst/>
                <a:ahLst/>
                <a:cxnLst/>
                <a:rect l="l" t="t" r="r" b="b"/>
                <a:pathLst>
                  <a:path w="26531" h="23131" extrusionOk="0">
                    <a:moveTo>
                      <a:pt x="11679" y="0"/>
                    </a:moveTo>
                    <a:cubicBezTo>
                      <a:pt x="10775" y="0"/>
                      <a:pt x="9843" y="121"/>
                      <a:pt x="8931" y="428"/>
                    </a:cubicBezTo>
                    <a:cubicBezTo>
                      <a:pt x="4619" y="1880"/>
                      <a:pt x="1189" y="7423"/>
                      <a:pt x="594" y="10262"/>
                    </a:cubicBezTo>
                    <a:cubicBezTo>
                      <a:pt x="1" y="13099"/>
                      <a:pt x="3014" y="18709"/>
                      <a:pt x="8140" y="22339"/>
                    </a:cubicBezTo>
                    <a:lnTo>
                      <a:pt x="15509" y="23130"/>
                    </a:lnTo>
                    <a:lnTo>
                      <a:pt x="20789" y="16418"/>
                    </a:lnTo>
                    <a:cubicBezTo>
                      <a:pt x="20789" y="16418"/>
                      <a:pt x="26531" y="11450"/>
                      <a:pt x="26332" y="6566"/>
                    </a:cubicBezTo>
                    <a:cubicBezTo>
                      <a:pt x="26135" y="1683"/>
                      <a:pt x="18016" y="1683"/>
                      <a:pt x="18016" y="1683"/>
                    </a:cubicBezTo>
                    <a:cubicBezTo>
                      <a:pt x="18016" y="1683"/>
                      <a:pt x="15048" y="0"/>
                      <a:pt x="1167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43"/>
              <p:cNvSpPr/>
              <p:nvPr/>
            </p:nvSpPr>
            <p:spPr>
              <a:xfrm>
                <a:off x="4647188" y="5098600"/>
                <a:ext cx="288062" cy="421258"/>
              </a:xfrm>
              <a:custGeom>
                <a:avLst/>
                <a:gdLst/>
                <a:ahLst/>
                <a:cxnLst/>
                <a:rect l="l" t="t" r="r" b="b"/>
                <a:pathLst>
                  <a:path w="16456" h="24065" extrusionOk="0">
                    <a:moveTo>
                      <a:pt x="12671" y="1"/>
                    </a:moveTo>
                    <a:cubicBezTo>
                      <a:pt x="12671" y="1"/>
                      <a:pt x="9988" y="6997"/>
                      <a:pt x="3652" y="7568"/>
                    </a:cubicBezTo>
                    <a:cubicBezTo>
                      <a:pt x="3652" y="7568"/>
                      <a:pt x="3307" y="5500"/>
                      <a:pt x="1850" y="5500"/>
                    </a:cubicBezTo>
                    <a:cubicBezTo>
                      <a:pt x="1835" y="5500"/>
                      <a:pt x="1820" y="5500"/>
                      <a:pt x="1804" y="5500"/>
                    </a:cubicBezTo>
                    <a:cubicBezTo>
                      <a:pt x="309" y="5545"/>
                      <a:pt x="0" y="8140"/>
                      <a:pt x="616" y="9988"/>
                    </a:cubicBezTo>
                    <a:cubicBezTo>
                      <a:pt x="1112" y="11475"/>
                      <a:pt x="1978" y="11737"/>
                      <a:pt x="2458" y="11737"/>
                    </a:cubicBezTo>
                    <a:cubicBezTo>
                      <a:pt x="2574" y="11737"/>
                      <a:pt x="2668" y="11722"/>
                      <a:pt x="2727" y="11705"/>
                    </a:cubicBezTo>
                    <a:lnTo>
                      <a:pt x="2727" y="11705"/>
                    </a:lnTo>
                    <a:lnTo>
                      <a:pt x="1321" y="22352"/>
                    </a:lnTo>
                    <a:cubicBezTo>
                      <a:pt x="1321" y="22352"/>
                      <a:pt x="4403" y="24064"/>
                      <a:pt x="8476" y="24064"/>
                    </a:cubicBezTo>
                    <a:cubicBezTo>
                      <a:pt x="9460" y="24064"/>
                      <a:pt x="10502" y="23964"/>
                      <a:pt x="11572" y="23716"/>
                    </a:cubicBezTo>
                    <a:lnTo>
                      <a:pt x="11924" y="17468"/>
                    </a:lnTo>
                    <a:cubicBezTo>
                      <a:pt x="11924" y="17468"/>
                      <a:pt x="11995" y="17478"/>
                      <a:pt x="12116" y="17478"/>
                    </a:cubicBezTo>
                    <a:cubicBezTo>
                      <a:pt x="12508" y="17478"/>
                      <a:pt x="13428" y="17375"/>
                      <a:pt x="14168" y="16500"/>
                    </a:cubicBezTo>
                    <a:cubicBezTo>
                      <a:pt x="15135" y="15355"/>
                      <a:pt x="16455" y="12937"/>
                      <a:pt x="16279" y="11265"/>
                    </a:cubicBezTo>
                    <a:cubicBezTo>
                      <a:pt x="16103" y="9592"/>
                      <a:pt x="15662" y="9328"/>
                      <a:pt x="16014" y="7304"/>
                    </a:cubicBezTo>
                    <a:cubicBezTo>
                      <a:pt x="16367" y="5280"/>
                      <a:pt x="15398" y="1761"/>
                      <a:pt x="12671" y="1"/>
                    </a:cubicBezTo>
                    <a:close/>
                  </a:path>
                </a:pathLst>
              </a:custGeom>
              <a:solidFill>
                <a:srgbClr val="DB8D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43"/>
              <p:cNvSpPr/>
              <p:nvPr/>
            </p:nvSpPr>
            <p:spPr>
              <a:xfrm>
                <a:off x="4305228" y="5438127"/>
                <a:ext cx="793274" cy="1073757"/>
              </a:xfrm>
              <a:custGeom>
                <a:avLst/>
                <a:gdLst/>
                <a:ahLst/>
                <a:cxnLst/>
                <a:rect l="l" t="t" r="r" b="b"/>
                <a:pathLst>
                  <a:path w="45317" h="61340" extrusionOk="0">
                    <a:moveTo>
                      <a:pt x="21192" y="1"/>
                    </a:moveTo>
                    <a:cubicBezTo>
                      <a:pt x="19646" y="1"/>
                      <a:pt x="19193" y="2207"/>
                      <a:pt x="19193" y="2207"/>
                    </a:cubicBezTo>
                    <a:lnTo>
                      <a:pt x="10234" y="4663"/>
                    </a:lnTo>
                    <a:cubicBezTo>
                      <a:pt x="10234" y="4663"/>
                      <a:pt x="12737" y="8719"/>
                      <a:pt x="11945" y="17085"/>
                    </a:cubicBezTo>
                    <a:cubicBezTo>
                      <a:pt x="11215" y="24802"/>
                      <a:pt x="5544" y="29838"/>
                      <a:pt x="5544" y="29838"/>
                    </a:cubicBezTo>
                    <a:lnTo>
                      <a:pt x="0" y="61339"/>
                    </a:lnTo>
                    <a:lnTo>
                      <a:pt x="40653" y="61339"/>
                    </a:lnTo>
                    <a:lnTo>
                      <a:pt x="41181" y="38109"/>
                    </a:lnTo>
                    <a:cubicBezTo>
                      <a:pt x="45317" y="29706"/>
                      <a:pt x="44261" y="22402"/>
                      <a:pt x="41841" y="17958"/>
                    </a:cubicBezTo>
                    <a:cubicBezTo>
                      <a:pt x="39421" y="13515"/>
                      <a:pt x="32668" y="4165"/>
                      <a:pt x="32668" y="4165"/>
                    </a:cubicBezTo>
                    <a:cubicBezTo>
                      <a:pt x="32668" y="4165"/>
                      <a:pt x="32702" y="3803"/>
                      <a:pt x="32668" y="3043"/>
                    </a:cubicBezTo>
                    <a:cubicBezTo>
                      <a:pt x="32635" y="2285"/>
                      <a:pt x="31172" y="2054"/>
                      <a:pt x="31172" y="2054"/>
                    </a:cubicBezTo>
                    <a:lnTo>
                      <a:pt x="31172" y="2054"/>
                    </a:lnTo>
                    <a:lnTo>
                      <a:pt x="31198" y="2679"/>
                    </a:lnTo>
                    <a:cubicBezTo>
                      <a:pt x="31155" y="3455"/>
                      <a:pt x="29520" y="3753"/>
                      <a:pt x="27676" y="3753"/>
                    </a:cubicBezTo>
                    <a:cubicBezTo>
                      <a:pt x="27234" y="3753"/>
                      <a:pt x="26780" y="3736"/>
                      <a:pt x="26333" y="3704"/>
                    </a:cubicBezTo>
                    <a:cubicBezTo>
                      <a:pt x="24023" y="3538"/>
                      <a:pt x="20929" y="2398"/>
                      <a:pt x="21070" y="1333"/>
                    </a:cubicBezTo>
                    <a:lnTo>
                      <a:pt x="21245" y="1"/>
                    </a:lnTo>
                    <a:cubicBezTo>
                      <a:pt x="21227" y="1"/>
                      <a:pt x="21210" y="1"/>
                      <a:pt x="2119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43"/>
              <p:cNvSpPr/>
              <p:nvPr/>
            </p:nvSpPr>
            <p:spPr>
              <a:xfrm>
                <a:off x="4926515" y="6068254"/>
                <a:ext cx="295992" cy="413346"/>
              </a:xfrm>
              <a:custGeom>
                <a:avLst/>
                <a:gdLst/>
                <a:ahLst/>
                <a:cxnLst/>
                <a:rect l="l" t="t" r="r" b="b"/>
                <a:pathLst>
                  <a:path w="16909" h="23613" extrusionOk="0">
                    <a:moveTo>
                      <a:pt x="14586" y="0"/>
                    </a:moveTo>
                    <a:lnTo>
                      <a:pt x="1" y="2258"/>
                    </a:lnTo>
                    <a:lnTo>
                      <a:pt x="4311" y="23380"/>
                    </a:lnTo>
                    <a:cubicBezTo>
                      <a:pt x="4343" y="23537"/>
                      <a:pt x="4818" y="23612"/>
                      <a:pt x="5597" y="23612"/>
                    </a:cubicBezTo>
                    <a:cubicBezTo>
                      <a:pt x="6768" y="23612"/>
                      <a:pt x="8627" y="23442"/>
                      <a:pt x="10699" y="23121"/>
                    </a:cubicBezTo>
                    <a:cubicBezTo>
                      <a:pt x="14148" y="22587"/>
                      <a:pt x="16909" y="21833"/>
                      <a:pt x="16866" y="21435"/>
                    </a:cubicBezTo>
                    <a:lnTo>
                      <a:pt x="14586" y="0"/>
                    </a:ln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43"/>
              <p:cNvSpPr/>
              <p:nvPr/>
            </p:nvSpPr>
            <p:spPr>
              <a:xfrm>
                <a:off x="4954891" y="6141215"/>
                <a:ext cx="251267" cy="316630"/>
              </a:xfrm>
              <a:custGeom>
                <a:avLst/>
                <a:gdLst/>
                <a:ahLst/>
                <a:cxnLst/>
                <a:rect l="l" t="t" r="r" b="b"/>
                <a:pathLst>
                  <a:path w="14354" h="18088" extrusionOk="0">
                    <a:moveTo>
                      <a:pt x="12596" y="0"/>
                    </a:moveTo>
                    <a:cubicBezTo>
                      <a:pt x="12355" y="31"/>
                      <a:pt x="12113" y="47"/>
                      <a:pt x="11871" y="47"/>
                    </a:cubicBezTo>
                    <a:cubicBezTo>
                      <a:pt x="11851" y="47"/>
                      <a:pt x="11831" y="47"/>
                      <a:pt x="11811" y="47"/>
                    </a:cubicBezTo>
                    <a:cubicBezTo>
                      <a:pt x="11774" y="46"/>
                      <a:pt x="11739" y="45"/>
                      <a:pt x="11705" y="45"/>
                    </a:cubicBezTo>
                    <a:cubicBezTo>
                      <a:pt x="10919" y="45"/>
                      <a:pt x="10996" y="277"/>
                      <a:pt x="9966" y="277"/>
                    </a:cubicBezTo>
                    <a:cubicBezTo>
                      <a:pt x="9838" y="277"/>
                      <a:pt x="9695" y="273"/>
                      <a:pt x="9530" y="265"/>
                    </a:cubicBezTo>
                    <a:cubicBezTo>
                      <a:pt x="9442" y="261"/>
                      <a:pt x="9357" y="259"/>
                      <a:pt x="9277" y="259"/>
                    </a:cubicBezTo>
                    <a:cubicBezTo>
                      <a:pt x="7947" y="259"/>
                      <a:pt x="7552" y="788"/>
                      <a:pt x="6485" y="788"/>
                    </a:cubicBezTo>
                    <a:cubicBezTo>
                      <a:pt x="6473" y="788"/>
                      <a:pt x="6461" y="788"/>
                      <a:pt x="6449" y="788"/>
                    </a:cubicBezTo>
                    <a:cubicBezTo>
                      <a:pt x="6435" y="788"/>
                      <a:pt x="6422" y="788"/>
                      <a:pt x="6409" y="788"/>
                    </a:cubicBezTo>
                    <a:cubicBezTo>
                      <a:pt x="5276" y="788"/>
                      <a:pt x="4676" y="1369"/>
                      <a:pt x="3578" y="1417"/>
                    </a:cubicBezTo>
                    <a:cubicBezTo>
                      <a:pt x="2534" y="1460"/>
                      <a:pt x="2059" y="1884"/>
                      <a:pt x="1293" y="1884"/>
                    </a:cubicBezTo>
                    <a:cubicBezTo>
                      <a:pt x="1245" y="1884"/>
                      <a:pt x="1195" y="1883"/>
                      <a:pt x="1144" y="1879"/>
                    </a:cubicBezTo>
                    <a:cubicBezTo>
                      <a:pt x="1064" y="1873"/>
                      <a:pt x="983" y="1870"/>
                      <a:pt x="903" y="1870"/>
                    </a:cubicBezTo>
                    <a:cubicBezTo>
                      <a:pt x="598" y="1870"/>
                      <a:pt x="294" y="1913"/>
                      <a:pt x="1" y="1997"/>
                    </a:cubicBezTo>
                    <a:lnTo>
                      <a:pt x="3243" y="17882"/>
                    </a:lnTo>
                    <a:cubicBezTo>
                      <a:pt x="3271" y="18020"/>
                      <a:pt x="3691" y="18087"/>
                      <a:pt x="4380" y="18087"/>
                    </a:cubicBezTo>
                    <a:cubicBezTo>
                      <a:pt x="5413" y="18087"/>
                      <a:pt x="7052" y="17937"/>
                      <a:pt x="8876" y="17654"/>
                    </a:cubicBezTo>
                    <a:cubicBezTo>
                      <a:pt x="11918" y="17181"/>
                      <a:pt x="14353" y="16518"/>
                      <a:pt x="14315" y="16168"/>
                    </a:cubicBezTo>
                    <a:lnTo>
                      <a:pt x="1259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43"/>
              <p:cNvSpPr/>
              <p:nvPr/>
            </p:nvSpPr>
            <p:spPr>
              <a:xfrm>
                <a:off x="4954891" y="6141233"/>
                <a:ext cx="227600" cy="96855"/>
              </a:xfrm>
              <a:custGeom>
                <a:avLst/>
                <a:gdLst/>
                <a:ahLst/>
                <a:cxnLst/>
                <a:rect l="l" t="t" r="r" b="b"/>
                <a:pathLst>
                  <a:path w="13002" h="5533" extrusionOk="0">
                    <a:moveTo>
                      <a:pt x="12596" y="1"/>
                    </a:moveTo>
                    <a:cubicBezTo>
                      <a:pt x="12363" y="31"/>
                      <a:pt x="12129" y="46"/>
                      <a:pt x="11895" y="46"/>
                    </a:cubicBezTo>
                    <a:cubicBezTo>
                      <a:pt x="11867" y="46"/>
                      <a:pt x="11839" y="46"/>
                      <a:pt x="11811" y="46"/>
                    </a:cubicBezTo>
                    <a:cubicBezTo>
                      <a:pt x="11774" y="45"/>
                      <a:pt x="11739" y="44"/>
                      <a:pt x="11705" y="44"/>
                    </a:cubicBezTo>
                    <a:cubicBezTo>
                      <a:pt x="10919" y="44"/>
                      <a:pt x="10996" y="276"/>
                      <a:pt x="9966" y="276"/>
                    </a:cubicBezTo>
                    <a:cubicBezTo>
                      <a:pt x="9838" y="276"/>
                      <a:pt x="9695" y="272"/>
                      <a:pt x="9530" y="264"/>
                    </a:cubicBezTo>
                    <a:cubicBezTo>
                      <a:pt x="9442" y="260"/>
                      <a:pt x="9357" y="258"/>
                      <a:pt x="9277" y="258"/>
                    </a:cubicBezTo>
                    <a:cubicBezTo>
                      <a:pt x="7947" y="258"/>
                      <a:pt x="7552" y="787"/>
                      <a:pt x="6485" y="787"/>
                    </a:cubicBezTo>
                    <a:cubicBezTo>
                      <a:pt x="6473" y="787"/>
                      <a:pt x="6461" y="787"/>
                      <a:pt x="6449" y="787"/>
                    </a:cubicBezTo>
                    <a:cubicBezTo>
                      <a:pt x="6435" y="787"/>
                      <a:pt x="6422" y="787"/>
                      <a:pt x="6409" y="787"/>
                    </a:cubicBezTo>
                    <a:cubicBezTo>
                      <a:pt x="5276" y="787"/>
                      <a:pt x="4676" y="1368"/>
                      <a:pt x="3578" y="1416"/>
                    </a:cubicBezTo>
                    <a:cubicBezTo>
                      <a:pt x="2534" y="1459"/>
                      <a:pt x="2059" y="1883"/>
                      <a:pt x="1293" y="1883"/>
                    </a:cubicBezTo>
                    <a:cubicBezTo>
                      <a:pt x="1245" y="1883"/>
                      <a:pt x="1195" y="1882"/>
                      <a:pt x="1144" y="1878"/>
                    </a:cubicBezTo>
                    <a:cubicBezTo>
                      <a:pt x="1064" y="1872"/>
                      <a:pt x="983" y="1869"/>
                      <a:pt x="903" y="1869"/>
                    </a:cubicBezTo>
                    <a:cubicBezTo>
                      <a:pt x="598" y="1869"/>
                      <a:pt x="294" y="1912"/>
                      <a:pt x="1" y="1996"/>
                    </a:cubicBezTo>
                    <a:lnTo>
                      <a:pt x="724" y="5533"/>
                    </a:lnTo>
                    <a:cubicBezTo>
                      <a:pt x="890" y="5486"/>
                      <a:pt x="1204" y="5426"/>
                      <a:pt x="1767" y="5406"/>
                    </a:cubicBezTo>
                    <a:cubicBezTo>
                      <a:pt x="1863" y="5403"/>
                      <a:pt x="1957" y="5401"/>
                      <a:pt x="2050" y="5401"/>
                    </a:cubicBezTo>
                    <a:cubicBezTo>
                      <a:pt x="2341" y="5401"/>
                      <a:pt x="2616" y="5414"/>
                      <a:pt x="2898" y="5414"/>
                    </a:cubicBezTo>
                    <a:cubicBezTo>
                      <a:pt x="3415" y="5414"/>
                      <a:pt x="3953" y="5372"/>
                      <a:pt x="4656" y="5137"/>
                    </a:cubicBezTo>
                    <a:cubicBezTo>
                      <a:pt x="5864" y="4732"/>
                      <a:pt x="6887" y="4860"/>
                      <a:pt x="7567" y="4767"/>
                    </a:cubicBezTo>
                    <a:cubicBezTo>
                      <a:pt x="8246" y="4673"/>
                      <a:pt x="8930" y="4350"/>
                      <a:pt x="9689" y="4282"/>
                    </a:cubicBezTo>
                    <a:cubicBezTo>
                      <a:pt x="10450" y="4216"/>
                      <a:pt x="11035" y="4259"/>
                      <a:pt x="11558" y="4150"/>
                    </a:cubicBezTo>
                    <a:cubicBezTo>
                      <a:pt x="11866" y="4085"/>
                      <a:pt x="12515" y="3934"/>
                      <a:pt x="13002" y="3822"/>
                    </a:cubicBezTo>
                    <a:lnTo>
                      <a:pt x="1259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43"/>
              <p:cNvSpPr/>
              <p:nvPr/>
            </p:nvSpPr>
            <p:spPr>
              <a:xfrm>
                <a:off x="5128400" y="6271452"/>
                <a:ext cx="29794" cy="28148"/>
              </a:xfrm>
              <a:custGeom>
                <a:avLst/>
                <a:gdLst/>
                <a:ahLst/>
                <a:cxnLst/>
                <a:rect l="l" t="t" r="r" b="b"/>
                <a:pathLst>
                  <a:path w="1702" h="1608" extrusionOk="0">
                    <a:moveTo>
                      <a:pt x="858" y="1"/>
                    </a:moveTo>
                    <a:cubicBezTo>
                      <a:pt x="817" y="1"/>
                      <a:pt x="776" y="4"/>
                      <a:pt x="734" y="11"/>
                    </a:cubicBezTo>
                    <a:cubicBezTo>
                      <a:pt x="413" y="60"/>
                      <a:pt x="154" y="299"/>
                      <a:pt x="78" y="615"/>
                    </a:cubicBezTo>
                    <a:cubicBezTo>
                      <a:pt x="0" y="929"/>
                      <a:pt x="121" y="1261"/>
                      <a:pt x="383" y="1452"/>
                    </a:cubicBezTo>
                    <a:cubicBezTo>
                      <a:pt x="524" y="1556"/>
                      <a:pt x="690" y="1608"/>
                      <a:pt x="857" y="1608"/>
                    </a:cubicBezTo>
                    <a:cubicBezTo>
                      <a:pt x="1002" y="1608"/>
                      <a:pt x="1147" y="1569"/>
                      <a:pt x="1276" y="1490"/>
                    </a:cubicBezTo>
                    <a:cubicBezTo>
                      <a:pt x="1553" y="1323"/>
                      <a:pt x="1701" y="1003"/>
                      <a:pt x="1652" y="681"/>
                    </a:cubicBezTo>
                    <a:cubicBezTo>
                      <a:pt x="1589" y="285"/>
                      <a:pt x="1247" y="1"/>
                      <a:pt x="85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43"/>
              <p:cNvSpPr/>
              <p:nvPr/>
            </p:nvSpPr>
            <p:spPr>
              <a:xfrm>
                <a:off x="5116497" y="6316703"/>
                <a:ext cx="10433" cy="8717"/>
              </a:xfrm>
              <a:custGeom>
                <a:avLst/>
                <a:gdLst/>
                <a:ahLst/>
                <a:cxnLst/>
                <a:rect l="l" t="t" r="r" b="b"/>
                <a:pathLst>
                  <a:path w="596" h="498" extrusionOk="0">
                    <a:moveTo>
                      <a:pt x="327" y="0"/>
                    </a:moveTo>
                    <a:cubicBezTo>
                      <a:pt x="314" y="0"/>
                      <a:pt x="301" y="1"/>
                      <a:pt x="288" y="3"/>
                    </a:cubicBezTo>
                    <a:cubicBezTo>
                      <a:pt x="70" y="37"/>
                      <a:pt x="1" y="318"/>
                      <a:pt x="178" y="449"/>
                    </a:cubicBezTo>
                    <a:cubicBezTo>
                      <a:pt x="224" y="483"/>
                      <a:pt x="275" y="498"/>
                      <a:pt x="324" y="498"/>
                    </a:cubicBezTo>
                    <a:cubicBezTo>
                      <a:pt x="466" y="498"/>
                      <a:pt x="595" y="373"/>
                      <a:pt x="570" y="211"/>
                    </a:cubicBezTo>
                    <a:cubicBezTo>
                      <a:pt x="551" y="88"/>
                      <a:pt x="447" y="0"/>
                      <a:pt x="32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43"/>
              <p:cNvSpPr/>
              <p:nvPr/>
            </p:nvSpPr>
            <p:spPr>
              <a:xfrm>
                <a:off x="5049225" y="6340370"/>
                <a:ext cx="43115" cy="40717"/>
              </a:xfrm>
              <a:custGeom>
                <a:avLst/>
                <a:gdLst/>
                <a:ahLst/>
                <a:cxnLst/>
                <a:rect l="l" t="t" r="r" b="b"/>
                <a:pathLst>
                  <a:path w="2463" h="2326" extrusionOk="0">
                    <a:moveTo>
                      <a:pt x="1244" y="0"/>
                    </a:moveTo>
                    <a:cubicBezTo>
                      <a:pt x="1185" y="0"/>
                      <a:pt x="1125" y="5"/>
                      <a:pt x="1064" y="14"/>
                    </a:cubicBezTo>
                    <a:cubicBezTo>
                      <a:pt x="599" y="85"/>
                      <a:pt x="223" y="430"/>
                      <a:pt x="111" y="887"/>
                    </a:cubicBezTo>
                    <a:cubicBezTo>
                      <a:pt x="0" y="1345"/>
                      <a:pt x="175" y="1823"/>
                      <a:pt x="554" y="2102"/>
                    </a:cubicBezTo>
                    <a:cubicBezTo>
                      <a:pt x="758" y="2251"/>
                      <a:pt x="999" y="2326"/>
                      <a:pt x="1241" y="2326"/>
                    </a:cubicBezTo>
                    <a:cubicBezTo>
                      <a:pt x="1450" y="2326"/>
                      <a:pt x="1659" y="2270"/>
                      <a:pt x="1845" y="2157"/>
                    </a:cubicBezTo>
                    <a:cubicBezTo>
                      <a:pt x="2247" y="1911"/>
                      <a:pt x="2462" y="1449"/>
                      <a:pt x="2391" y="984"/>
                    </a:cubicBezTo>
                    <a:cubicBezTo>
                      <a:pt x="2301" y="410"/>
                      <a:pt x="1807" y="0"/>
                      <a:pt x="12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43"/>
              <p:cNvSpPr/>
              <p:nvPr/>
            </p:nvSpPr>
            <p:spPr>
              <a:xfrm>
                <a:off x="5108515" y="6390206"/>
                <a:ext cx="18415" cy="15387"/>
              </a:xfrm>
              <a:custGeom>
                <a:avLst/>
                <a:gdLst/>
                <a:ahLst/>
                <a:cxnLst/>
                <a:rect l="l" t="t" r="r" b="b"/>
                <a:pathLst>
                  <a:path w="1052" h="879" extrusionOk="0">
                    <a:moveTo>
                      <a:pt x="574" y="1"/>
                    </a:moveTo>
                    <a:cubicBezTo>
                      <a:pt x="552" y="1"/>
                      <a:pt x="530" y="3"/>
                      <a:pt x="507" y="6"/>
                    </a:cubicBezTo>
                    <a:cubicBezTo>
                      <a:pt x="121" y="65"/>
                      <a:pt x="0" y="561"/>
                      <a:pt x="316" y="792"/>
                    </a:cubicBezTo>
                    <a:cubicBezTo>
                      <a:pt x="397" y="852"/>
                      <a:pt x="486" y="879"/>
                      <a:pt x="572" y="879"/>
                    </a:cubicBezTo>
                    <a:cubicBezTo>
                      <a:pt x="822" y="879"/>
                      <a:pt x="1052" y="658"/>
                      <a:pt x="1008" y="372"/>
                    </a:cubicBezTo>
                    <a:cubicBezTo>
                      <a:pt x="973" y="155"/>
                      <a:pt x="786" y="1"/>
                      <a:pt x="5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43"/>
              <p:cNvSpPr/>
              <p:nvPr/>
            </p:nvSpPr>
            <p:spPr>
              <a:xfrm>
                <a:off x="4125049" y="5519735"/>
                <a:ext cx="1010809" cy="1085835"/>
              </a:xfrm>
              <a:custGeom>
                <a:avLst/>
                <a:gdLst/>
                <a:ahLst/>
                <a:cxnLst/>
                <a:rect l="l" t="t" r="r" b="b"/>
                <a:pathLst>
                  <a:path w="57744" h="62030" extrusionOk="0">
                    <a:moveTo>
                      <a:pt x="20529" y="1"/>
                    </a:moveTo>
                    <a:cubicBezTo>
                      <a:pt x="20528" y="1"/>
                      <a:pt x="8340" y="1468"/>
                      <a:pt x="6290" y="10481"/>
                    </a:cubicBezTo>
                    <a:cubicBezTo>
                      <a:pt x="4299" y="19237"/>
                      <a:pt x="1755" y="43082"/>
                      <a:pt x="791" y="49946"/>
                    </a:cubicBezTo>
                    <a:cubicBezTo>
                      <a:pt x="0" y="55580"/>
                      <a:pt x="2269" y="62029"/>
                      <a:pt x="10887" y="62029"/>
                    </a:cubicBezTo>
                    <a:cubicBezTo>
                      <a:pt x="13777" y="62029"/>
                      <a:pt x="17380" y="61304"/>
                      <a:pt x="21821" y="59581"/>
                    </a:cubicBezTo>
                    <a:cubicBezTo>
                      <a:pt x="39508" y="52717"/>
                      <a:pt x="48768" y="48274"/>
                      <a:pt x="48768" y="48274"/>
                    </a:cubicBezTo>
                    <a:cubicBezTo>
                      <a:pt x="48938" y="48295"/>
                      <a:pt x="49102" y="48305"/>
                      <a:pt x="49259" y="48305"/>
                    </a:cubicBezTo>
                    <a:cubicBezTo>
                      <a:pt x="52040" y="48305"/>
                      <a:pt x="52926" y="45172"/>
                      <a:pt x="52926" y="45172"/>
                    </a:cubicBezTo>
                    <a:cubicBezTo>
                      <a:pt x="52926" y="45172"/>
                      <a:pt x="56754" y="43919"/>
                      <a:pt x="57084" y="43461"/>
                    </a:cubicBezTo>
                    <a:cubicBezTo>
                      <a:pt x="57150" y="43369"/>
                      <a:pt x="57039" y="43333"/>
                      <a:pt x="56819" y="43333"/>
                    </a:cubicBezTo>
                    <a:cubicBezTo>
                      <a:pt x="55941" y="43333"/>
                      <a:pt x="53322" y="43919"/>
                      <a:pt x="53322" y="43919"/>
                    </a:cubicBezTo>
                    <a:cubicBezTo>
                      <a:pt x="53322" y="43919"/>
                      <a:pt x="57683" y="42202"/>
                      <a:pt x="57552" y="41575"/>
                    </a:cubicBezTo>
                    <a:cubicBezTo>
                      <a:pt x="57532" y="41481"/>
                      <a:pt x="57406" y="41441"/>
                      <a:pt x="57206" y="41441"/>
                    </a:cubicBezTo>
                    <a:cubicBezTo>
                      <a:pt x="56066" y="41441"/>
                      <a:pt x="52530" y="42731"/>
                      <a:pt x="52530" y="42731"/>
                    </a:cubicBezTo>
                    <a:cubicBezTo>
                      <a:pt x="52530" y="42731"/>
                      <a:pt x="57744" y="40751"/>
                      <a:pt x="57546" y="40139"/>
                    </a:cubicBezTo>
                    <a:cubicBezTo>
                      <a:pt x="57505" y="40011"/>
                      <a:pt x="57360" y="39955"/>
                      <a:pt x="57131" y="39955"/>
                    </a:cubicBezTo>
                    <a:cubicBezTo>
                      <a:pt x="56260" y="39955"/>
                      <a:pt x="54168" y="40766"/>
                      <a:pt x="51871" y="41575"/>
                    </a:cubicBezTo>
                    <a:cubicBezTo>
                      <a:pt x="53256" y="40552"/>
                      <a:pt x="56887" y="39299"/>
                      <a:pt x="56424" y="38903"/>
                    </a:cubicBezTo>
                    <a:cubicBezTo>
                      <a:pt x="56290" y="38787"/>
                      <a:pt x="56071" y="38728"/>
                      <a:pt x="55767" y="38728"/>
                    </a:cubicBezTo>
                    <a:cubicBezTo>
                      <a:pt x="55031" y="38728"/>
                      <a:pt x="53798" y="39078"/>
                      <a:pt x="52069" y="39826"/>
                    </a:cubicBezTo>
                    <a:cubicBezTo>
                      <a:pt x="49627" y="40882"/>
                      <a:pt x="48100" y="43989"/>
                      <a:pt x="48100" y="43989"/>
                    </a:cubicBezTo>
                    <a:lnTo>
                      <a:pt x="15143" y="46412"/>
                    </a:lnTo>
                    <a:lnTo>
                      <a:pt x="17710" y="24993"/>
                    </a:lnTo>
                    <a:cubicBezTo>
                      <a:pt x="27211" y="15410"/>
                      <a:pt x="20529" y="1"/>
                      <a:pt x="20529" y="1"/>
                    </a:cubicBezTo>
                    <a:close/>
                  </a:path>
                </a:pathLst>
              </a:custGeom>
              <a:solidFill>
                <a:srgbClr val="DB8D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43"/>
              <p:cNvSpPr/>
              <p:nvPr/>
            </p:nvSpPr>
            <p:spPr>
              <a:xfrm>
                <a:off x="4869974" y="5508935"/>
                <a:ext cx="196179" cy="190980"/>
              </a:xfrm>
              <a:custGeom>
                <a:avLst/>
                <a:gdLst/>
                <a:ahLst/>
                <a:cxnLst/>
                <a:rect l="l" t="t" r="r" b="b"/>
                <a:pathLst>
                  <a:path w="11207" h="10910" extrusionOk="0">
                    <a:moveTo>
                      <a:pt x="1951" y="1"/>
                    </a:moveTo>
                    <a:cubicBezTo>
                      <a:pt x="1003" y="1"/>
                      <a:pt x="406" y="120"/>
                      <a:pt x="406" y="120"/>
                    </a:cubicBezTo>
                    <a:cubicBezTo>
                      <a:pt x="1" y="1425"/>
                      <a:pt x="1335" y="3043"/>
                      <a:pt x="2181" y="3868"/>
                    </a:cubicBezTo>
                    <a:cubicBezTo>
                      <a:pt x="3000" y="4668"/>
                      <a:pt x="3726" y="6754"/>
                      <a:pt x="4558" y="6754"/>
                    </a:cubicBezTo>
                    <a:cubicBezTo>
                      <a:pt x="4584" y="6754"/>
                      <a:pt x="4611" y="6752"/>
                      <a:pt x="4638" y="6747"/>
                    </a:cubicBezTo>
                    <a:cubicBezTo>
                      <a:pt x="5503" y="6606"/>
                      <a:pt x="4597" y="4377"/>
                      <a:pt x="4597" y="4377"/>
                    </a:cubicBezTo>
                    <a:lnTo>
                      <a:pt x="4597" y="4377"/>
                    </a:lnTo>
                    <a:cubicBezTo>
                      <a:pt x="5213" y="5498"/>
                      <a:pt x="5324" y="7166"/>
                      <a:pt x="5268" y="7864"/>
                    </a:cubicBezTo>
                    <a:cubicBezTo>
                      <a:pt x="5211" y="8561"/>
                      <a:pt x="4476" y="9997"/>
                      <a:pt x="5091" y="10393"/>
                    </a:cubicBezTo>
                    <a:cubicBezTo>
                      <a:pt x="5142" y="10426"/>
                      <a:pt x="5198" y="10441"/>
                      <a:pt x="5256" y="10441"/>
                    </a:cubicBezTo>
                    <a:cubicBezTo>
                      <a:pt x="5906" y="10441"/>
                      <a:pt x="6961" y="8591"/>
                      <a:pt x="6962" y="8589"/>
                    </a:cubicBezTo>
                    <a:lnTo>
                      <a:pt x="6962" y="8589"/>
                    </a:lnTo>
                    <a:cubicBezTo>
                      <a:pt x="6961" y="8591"/>
                      <a:pt x="6060" y="10240"/>
                      <a:pt x="6655" y="10570"/>
                    </a:cubicBezTo>
                    <a:cubicBezTo>
                      <a:pt x="6701" y="10596"/>
                      <a:pt x="6753" y="10607"/>
                      <a:pt x="6809" y="10607"/>
                    </a:cubicBezTo>
                    <a:cubicBezTo>
                      <a:pt x="7463" y="10607"/>
                      <a:pt x="8677" y="8963"/>
                      <a:pt x="8677" y="8963"/>
                    </a:cubicBezTo>
                    <a:lnTo>
                      <a:pt x="8677" y="8963"/>
                    </a:lnTo>
                    <a:cubicBezTo>
                      <a:pt x="8677" y="8963"/>
                      <a:pt x="7951" y="10460"/>
                      <a:pt x="8392" y="10856"/>
                    </a:cubicBezTo>
                    <a:cubicBezTo>
                      <a:pt x="8434" y="10893"/>
                      <a:pt x="8481" y="10910"/>
                      <a:pt x="8532" y="10910"/>
                    </a:cubicBezTo>
                    <a:cubicBezTo>
                      <a:pt x="9029" y="10910"/>
                      <a:pt x="9931" y="9338"/>
                      <a:pt x="9931" y="9338"/>
                    </a:cubicBezTo>
                    <a:cubicBezTo>
                      <a:pt x="9951" y="9454"/>
                      <a:pt x="10020" y="9511"/>
                      <a:pt x="10116" y="9511"/>
                    </a:cubicBezTo>
                    <a:cubicBezTo>
                      <a:pt x="10455" y="9511"/>
                      <a:pt x="11129" y="8811"/>
                      <a:pt x="11163" y="7577"/>
                    </a:cubicBezTo>
                    <a:cubicBezTo>
                      <a:pt x="11207" y="5993"/>
                      <a:pt x="10284" y="2826"/>
                      <a:pt x="6941" y="1155"/>
                    </a:cubicBezTo>
                    <a:cubicBezTo>
                      <a:pt x="5043" y="206"/>
                      <a:pt x="3195" y="1"/>
                      <a:pt x="1951" y="1"/>
                    </a:cubicBezTo>
                    <a:close/>
                  </a:path>
                </a:pathLst>
              </a:custGeom>
              <a:solidFill>
                <a:srgbClr val="F4B0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43"/>
              <p:cNvSpPr/>
              <p:nvPr/>
            </p:nvSpPr>
            <p:spPr>
              <a:xfrm>
                <a:off x="4558262" y="5913983"/>
                <a:ext cx="258391" cy="389556"/>
              </a:xfrm>
              <a:custGeom>
                <a:avLst/>
                <a:gdLst/>
                <a:ahLst/>
                <a:cxnLst/>
                <a:rect l="l" t="t" r="r" b="b"/>
                <a:pathLst>
                  <a:path w="14761" h="22254" extrusionOk="0">
                    <a:moveTo>
                      <a:pt x="1" y="0"/>
                    </a:moveTo>
                    <a:lnTo>
                      <a:pt x="1028" y="21532"/>
                    </a:lnTo>
                    <a:cubicBezTo>
                      <a:pt x="1046" y="21931"/>
                      <a:pt x="3891" y="22254"/>
                      <a:pt x="7380" y="22254"/>
                    </a:cubicBezTo>
                    <a:cubicBezTo>
                      <a:pt x="10870" y="22254"/>
                      <a:pt x="13713" y="21933"/>
                      <a:pt x="13733" y="21532"/>
                    </a:cubicBezTo>
                    <a:lnTo>
                      <a:pt x="14760" y="0"/>
                    </a:lnTo>
                    <a:close/>
                  </a:path>
                </a:pathLst>
              </a:custGeom>
              <a:solidFill>
                <a:srgbClr val="FCFC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43"/>
              <p:cNvSpPr/>
              <p:nvPr/>
            </p:nvSpPr>
            <p:spPr>
              <a:xfrm>
                <a:off x="4575855" y="5979732"/>
                <a:ext cx="222786" cy="300788"/>
              </a:xfrm>
              <a:custGeom>
                <a:avLst/>
                <a:gdLst/>
                <a:ahLst/>
                <a:cxnLst/>
                <a:rect l="l" t="t" r="r" b="b"/>
                <a:pathLst>
                  <a:path w="12727" h="17183" extrusionOk="0">
                    <a:moveTo>
                      <a:pt x="8773" y="1"/>
                    </a:moveTo>
                    <a:cubicBezTo>
                      <a:pt x="8084" y="1"/>
                      <a:pt x="7643" y="184"/>
                      <a:pt x="7047" y="184"/>
                    </a:cubicBezTo>
                    <a:cubicBezTo>
                      <a:pt x="6896" y="184"/>
                      <a:pt x="6735" y="172"/>
                      <a:pt x="6557" y="143"/>
                    </a:cubicBezTo>
                    <a:cubicBezTo>
                      <a:pt x="6369" y="111"/>
                      <a:pt x="6193" y="99"/>
                      <a:pt x="6026" y="99"/>
                    </a:cubicBezTo>
                    <a:cubicBezTo>
                      <a:pt x="5292" y="99"/>
                      <a:pt x="4721" y="344"/>
                      <a:pt x="3983" y="344"/>
                    </a:cubicBezTo>
                    <a:cubicBezTo>
                      <a:pt x="3868" y="344"/>
                      <a:pt x="3749" y="338"/>
                      <a:pt x="3624" y="324"/>
                    </a:cubicBezTo>
                    <a:cubicBezTo>
                      <a:pt x="3472" y="308"/>
                      <a:pt x="3330" y="301"/>
                      <a:pt x="3198" y="301"/>
                    </a:cubicBezTo>
                    <a:cubicBezTo>
                      <a:pt x="2559" y="301"/>
                      <a:pt x="2118" y="462"/>
                      <a:pt x="1620" y="462"/>
                    </a:cubicBezTo>
                    <a:cubicBezTo>
                      <a:pt x="1470" y="462"/>
                      <a:pt x="1314" y="447"/>
                      <a:pt x="1146" y="409"/>
                    </a:cubicBezTo>
                    <a:cubicBezTo>
                      <a:pt x="905" y="354"/>
                      <a:pt x="657" y="326"/>
                      <a:pt x="410" y="326"/>
                    </a:cubicBezTo>
                    <a:cubicBezTo>
                      <a:pt x="273" y="326"/>
                      <a:pt x="136" y="334"/>
                      <a:pt x="1" y="351"/>
                    </a:cubicBezTo>
                    <a:lnTo>
                      <a:pt x="773" y="16546"/>
                    </a:lnTo>
                    <a:cubicBezTo>
                      <a:pt x="790" y="16898"/>
                      <a:pt x="3297" y="17183"/>
                      <a:pt x="6375" y="17183"/>
                    </a:cubicBezTo>
                    <a:cubicBezTo>
                      <a:pt x="9452" y="17183"/>
                      <a:pt x="11960" y="16898"/>
                      <a:pt x="12012" y="15844"/>
                    </a:cubicBezTo>
                    <a:lnTo>
                      <a:pt x="12726" y="833"/>
                    </a:lnTo>
                    <a:lnTo>
                      <a:pt x="12726" y="833"/>
                    </a:lnTo>
                    <a:cubicBezTo>
                      <a:pt x="12661" y="984"/>
                      <a:pt x="12600" y="1043"/>
                      <a:pt x="12541" y="1043"/>
                    </a:cubicBezTo>
                    <a:cubicBezTo>
                      <a:pt x="12330" y="1043"/>
                      <a:pt x="12159" y="266"/>
                      <a:pt x="11968" y="231"/>
                    </a:cubicBezTo>
                    <a:cubicBezTo>
                      <a:pt x="11748" y="192"/>
                      <a:pt x="11588" y="179"/>
                      <a:pt x="11456" y="179"/>
                    </a:cubicBezTo>
                    <a:cubicBezTo>
                      <a:pt x="11191" y="179"/>
                      <a:pt x="11037" y="232"/>
                      <a:pt x="10731" y="232"/>
                    </a:cubicBezTo>
                    <a:cubicBezTo>
                      <a:pt x="10503" y="232"/>
                      <a:pt x="10189" y="202"/>
                      <a:pt x="9682" y="99"/>
                    </a:cubicBezTo>
                    <a:cubicBezTo>
                      <a:pt x="9329" y="27"/>
                      <a:pt x="9033" y="1"/>
                      <a:pt x="877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43"/>
              <p:cNvSpPr/>
              <p:nvPr/>
            </p:nvSpPr>
            <p:spPr>
              <a:xfrm>
                <a:off x="4575855" y="5979732"/>
                <a:ext cx="223224" cy="74414"/>
              </a:xfrm>
              <a:custGeom>
                <a:avLst/>
                <a:gdLst/>
                <a:ahLst/>
                <a:cxnLst/>
                <a:rect l="l" t="t" r="r" b="b"/>
                <a:pathLst>
                  <a:path w="12752" h="4251" extrusionOk="0">
                    <a:moveTo>
                      <a:pt x="8773" y="1"/>
                    </a:moveTo>
                    <a:cubicBezTo>
                      <a:pt x="8084" y="1"/>
                      <a:pt x="7643" y="184"/>
                      <a:pt x="7047" y="184"/>
                    </a:cubicBezTo>
                    <a:cubicBezTo>
                      <a:pt x="6896" y="184"/>
                      <a:pt x="6735" y="172"/>
                      <a:pt x="6557" y="143"/>
                    </a:cubicBezTo>
                    <a:cubicBezTo>
                      <a:pt x="6369" y="111"/>
                      <a:pt x="6193" y="99"/>
                      <a:pt x="6026" y="99"/>
                    </a:cubicBezTo>
                    <a:cubicBezTo>
                      <a:pt x="5292" y="99"/>
                      <a:pt x="4721" y="344"/>
                      <a:pt x="3983" y="344"/>
                    </a:cubicBezTo>
                    <a:cubicBezTo>
                      <a:pt x="3868" y="344"/>
                      <a:pt x="3749" y="338"/>
                      <a:pt x="3624" y="324"/>
                    </a:cubicBezTo>
                    <a:cubicBezTo>
                      <a:pt x="3472" y="308"/>
                      <a:pt x="3330" y="301"/>
                      <a:pt x="3198" y="301"/>
                    </a:cubicBezTo>
                    <a:cubicBezTo>
                      <a:pt x="2559" y="301"/>
                      <a:pt x="2118" y="462"/>
                      <a:pt x="1620" y="462"/>
                    </a:cubicBezTo>
                    <a:cubicBezTo>
                      <a:pt x="1470" y="462"/>
                      <a:pt x="1314" y="447"/>
                      <a:pt x="1146" y="409"/>
                    </a:cubicBezTo>
                    <a:cubicBezTo>
                      <a:pt x="905" y="354"/>
                      <a:pt x="657" y="326"/>
                      <a:pt x="410" y="326"/>
                    </a:cubicBezTo>
                    <a:cubicBezTo>
                      <a:pt x="273" y="326"/>
                      <a:pt x="136" y="334"/>
                      <a:pt x="1" y="351"/>
                    </a:cubicBezTo>
                    <a:lnTo>
                      <a:pt x="172" y="3958"/>
                    </a:lnTo>
                    <a:cubicBezTo>
                      <a:pt x="248" y="3949"/>
                      <a:pt x="351" y="3941"/>
                      <a:pt x="490" y="3941"/>
                    </a:cubicBezTo>
                    <a:cubicBezTo>
                      <a:pt x="670" y="3941"/>
                      <a:pt x="908" y="3954"/>
                      <a:pt x="1223" y="3992"/>
                    </a:cubicBezTo>
                    <a:cubicBezTo>
                      <a:pt x="1923" y="4076"/>
                      <a:pt x="2480" y="4247"/>
                      <a:pt x="3225" y="4247"/>
                    </a:cubicBezTo>
                    <a:cubicBezTo>
                      <a:pt x="3494" y="4247"/>
                      <a:pt x="3787" y="4225"/>
                      <a:pt x="4120" y="4168"/>
                    </a:cubicBezTo>
                    <a:cubicBezTo>
                      <a:pt x="4465" y="4109"/>
                      <a:pt x="4789" y="4087"/>
                      <a:pt x="5093" y="4087"/>
                    </a:cubicBezTo>
                    <a:cubicBezTo>
                      <a:pt x="5897" y="4087"/>
                      <a:pt x="6555" y="4239"/>
                      <a:pt x="7053" y="4247"/>
                    </a:cubicBezTo>
                    <a:cubicBezTo>
                      <a:pt x="7071" y="4247"/>
                      <a:pt x="7089" y="4247"/>
                      <a:pt x="7106" y="4247"/>
                    </a:cubicBezTo>
                    <a:cubicBezTo>
                      <a:pt x="7705" y="4247"/>
                      <a:pt x="8333" y="4086"/>
                      <a:pt x="8990" y="4086"/>
                    </a:cubicBezTo>
                    <a:cubicBezTo>
                      <a:pt x="9068" y="4086"/>
                      <a:pt x="9146" y="4088"/>
                      <a:pt x="9225" y="4093"/>
                    </a:cubicBezTo>
                    <a:cubicBezTo>
                      <a:pt x="9916" y="4138"/>
                      <a:pt x="10449" y="4251"/>
                      <a:pt x="10940" y="4251"/>
                    </a:cubicBezTo>
                    <a:cubicBezTo>
                      <a:pt x="10992" y="4251"/>
                      <a:pt x="11042" y="4250"/>
                      <a:pt x="11093" y="4247"/>
                    </a:cubicBezTo>
                    <a:cubicBezTo>
                      <a:pt x="11406" y="4231"/>
                      <a:pt x="12071" y="4182"/>
                      <a:pt x="12570" y="4144"/>
                    </a:cubicBezTo>
                    <a:lnTo>
                      <a:pt x="12752" y="305"/>
                    </a:lnTo>
                    <a:cubicBezTo>
                      <a:pt x="12490" y="299"/>
                      <a:pt x="12227" y="274"/>
                      <a:pt x="11970" y="231"/>
                    </a:cubicBezTo>
                    <a:cubicBezTo>
                      <a:pt x="11749" y="192"/>
                      <a:pt x="11589" y="179"/>
                      <a:pt x="11457" y="179"/>
                    </a:cubicBezTo>
                    <a:cubicBezTo>
                      <a:pt x="11192" y="179"/>
                      <a:pt x="11037" y="232"/>
                      <a:pt x="10731" y="232"/>
                    </a:cubicBezTo>
                    <a:cubicBezTo>
                      <a:pt x="10503" y="232"/>
                      <a:pt x="10189" y="202"/>
                      <a:pt x="9682" y="99"/>
                    </a:cubicBezTo>
                    <a:cubicBezTo>
                      <a:pt x="9329" y="27"/>
                      <a:pt x="9033" y="1"/>
                      <a:pt x="877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43"/>
              <p:cNvSpPr/>
              <p:nvPr/>
            </p:nvSpPr>
            <p:spPr>
              <a:xfrm>
                <a:off x="4731334" y="6108743"/>
                <a:ext cx="28148" cy="28148"/>
              </a:xfrm>
              <a:custGeom>
                <a:avLst/>
                <a:gdLst/>
                <a:ahLst/>
                <a:cxnLst/>
                <a:rect l="l" t="t" r="r" b="b"/>
                <a:pathLst>
                  <a:path w="1608" h="1608" extrusionOk="0">
                    <a:moveTo>
                      <a:pt x="804" y="0"/>
                    </a:moveTo>
                    <a:cubicBezTo>
                      <a:pt x="360" y="0"/>
                      <a:pt x="1" y="360"/>
                      <a:pt x="1" y="804"/>
                    </a:cubicBezTo>
                    <a:cubicBezTo>
                      <a:pt x="1" y="1246"/>
                      <a:pt x="360" y="1607"/>
                      <a:pt x="804" y="1607"/>
                    </a:cubicBezTo>
                    <a:cubicBezTo>
                      <a:pt x="1247" y="1607"/>
                      <a:pt x="1608" y="1246"/>
                      <a:pt x="1608" y="804"/>
                    </a:cubicBezTo>
                    <a:cubicBezTo>
                      <a:pt x="1608" y="360"/>
                      <a:pt x="1247" y="0"/>
                      <a:pt x="8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43"/>
              <p:cNvSpPr/>
              <p:nvPr/>
            </p:nvSpPr>
            <p:spPr>
              <a:xfrm>
                <a:off x="4713182" y="6150318"/>
                <a:ext cx="10153" cy="8700"/>
              </a:xfrm>
              <a:custGeom>
                <a:avLst/>
                <a:gdLst/>
                <a:ahLst/>
                <a:cxnLst/>
                <a:rect l="l" t="t" r="r" b="b"/>
                <a:pathLst>
                  <a:path w="580" h="497" extrusionOk="0">
                    <a:moveTo>
                      <a:pt x="332" y="0"/>
                    </a:moveTo>
                    <a:cubicBezTo>
                      <a:pt x="110" y="0"/>
                      <a:pt x="0" y="267"/>
                      <a:pt x="157" y="423"/>
                    </a:cubicBezTo>
                    <a:cubicBezTo>
                      <a:pt x="207" y="474"/>
                      <a:pt x="269" y="496"/>
                      <a:pt x="330" y="496"/>
                    </a:cubicBezTo>
                    <a:cubicBezTo>
                      <a:pt x="457" y="496"/>
                      <a:pt x="580" y="397"/>
                      <a:pt x="580" y="248"/>
                    </a:cubicBezTo>
                    <a:cubicBezTo>
                      <a:pt x="580" y="112"/>
                      <a:pt x="468" y="0"/>
                      <a:pt x="33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43"/>
              <p:cNvSpPr/>
              <p:nvPr/>
            </p:nvSpPr>
            <p:spPr>
              <a:xfrm>
                <a:off x="4640326" y="6165635"/>
                <a:ext cx="42327" cy="40734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2327" extrusionOk="0">
                    <a:moveTo>
                      <a:pt x="1255" y="1"/>
                    </a:moveTo>
                    <a:cubicBezTo>
                      <a:pt x="784" y="1"/>
                      <a:pt x="360" y="284"/>
                      <a:pt x="181" y="718"/>
                    </a:cubicBezTo>
                    <a:cubicBezTo>
                      <a:pt x="0" y="1153"/>
                      <a:pt x="100" y="1652"/>
                      <a:pt x="433" y="1985"/>
                    </a:cubicBezTo>
                    <a:cubicBezTo>
                      <a:pt x="655" y="2208"/>
                      <a:pt x="952" y="2326"/>
                      <a:pt x="1255" y="2326"/>
                    </a:cubicBezTo>
                    <a:cubicBezTo>
                      <a:pt x="1405" y="2326"/>
                      <a:pt x="1556" y="2297"/>
                      <a:pt x="1700" y="2237"/>
                    </a:cubicBezTo>
                    <a:cubicBezTo>
                      <a:pt x="2134" y="2058"/>
                      <a:pt x="2418" y="1634"/>
                      <a:pt x="2418" y="1163"/>
                    </a:cubicBezTo>
                    <a:cubicBezTo>
                      <a:pt x="2418" y="521"/>
                      <a:pt x="1898" y="1"/>
                      <a:pt x="125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43"/>
              <p:cNvSpPr/>
              <p:nvPr/>
            </p:nvSpPr>
            <p:spPr>
              <a:xfrm>
                <a:off x="4693401" y="6222351"/>
                <a:ext cx="17925" cy="15387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879" extrusionOk="0">
                    <a:moveTo>
                      <a:pt x="586" y="1"/>
                    </a:moveTo>
                    <a:cubicBezTo>
                      <a:pt x="195" y="1"/>
                      <a:pt x="0" y="473"/>
                      <a:pt x="275" y="749"/>
                    </a:cubicBezTo>
                    <a:cubicBezTo>
                      <a:pt x="364" y="839"/>
                      <a:pt x="474" y="879"/>
                      <a:pt x="582" y="879"/>
                    </a:cubicBezTo>
                    <a:cubicBezTo>
                      <a:pt x="807" y="879"/>
                      <a:pt x="1023" y="703"/>
                      <a:pt x="1023" y="439"/>
                    </a:cubicBezTo>
                    <a:cubicBezTo>
                      <a:pt x="1023" y="197"/>
                      <a:pt x="827" y="1"/>
                      <a:pt x="5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43"/>
              <p:cNvSpPr/>
              <p:nvPr/>
            </p:nvSpPr>
            <p:spPr>
              <a:xfrm>
                <a:off x="2875052" y="6605045"/>
                <a:ext cx="1346362" cy="1323938"/>
              </a:xfrm>
              <a:custGeom>
                <a:avLst/>
                <a:gdLst/>
                <a:ahLst/>
                <a:cxnLst/>
                <a:rect l="l" t="t" r="r" b="b"/>
                <a:pathLst>
                  <a:path w="76913" h="75632" extrusionOk="0">
                    <a:moveTo>
                      <a:pt x="22306" y="1"/>
                    </a:moveTo>
                    <a:cubicBezTo>
                      <a:pt x="17818" y="3960"/>
                      <a:pt x="17422" y="16763"/>
                      <a:pt x="17422" y="16763"/>
                    </a:cubicBezTo>
                    <a:lnTo>
                      <a:pt x="0" y="75632"/>
                    </a:lnTo>
                    <a:lnTo>
                      <a:pt x="35373" y="75632"/>
                    </a:lnTo>
                    <a:lnTo>
                      <a:pt x="46935" y="30755"/>
                    </a:lnTo>
                    <a:lnTo>
                      <a:pt x="46935" y="30755"/>
                    </a:lnTo>
                    <a:lnTo>
                      <a:pt x="44913" y="75632"/>
                    </a:lnTo>
                    <a:lnTo>
                      <a:pt x="75735" y="75632"/>
                    </a:lnTo>
                    <a:lnTo>
                      <a:pt x="75083" y="14387"/>
                    </a:lnTo>
                    <a:cubicBezTo>
                      <a:pt x="76912" y="9240"/>
                      <a:pt x="74310" y="1"/>
                      <a:pt x="743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43"/>
              <p:cNvSpPr/>
              <p:nvPr/>
            </p:nvSpPr>
            <p:spPr>
              <a:xfrm>
                <a:off x="3714329" y="4613624"/>
                <a:ext cx="150841" cy="222751"/>
              </a:xfrm>
              <a:custGeom>
                <a:avLst/>
                <a:gdLst/>
                <a:ahLst/>
                <a:cxnLst/>
                <a:rect l="l" t="t" r="r" b="b"/>
                <a:pathLst>
                  <a:path w="8617" h="12725" extrusionOk="0">
                    <a:moveTo>
                      <a:pt x="1908" y="0"/>
                    </a:moveTo>
                    <a:cubicBezTo>
                      <a:pt x="1908" y="0"/>
                      <a:pt x="0" y="6522"/>
                      <a:pt x="1947" y="9522"/>
                    </a:cubicBezTo>
                    <a:cubicBezTo>
                      <a:pt x="2761" y="10775"/>
                      <a:pt x="4192" y="12725"/>
                      <a:pt x="4192" y="12725"/>
                    </a:cubicBezTo>
                    <a:lnTo>
                      <a:pt x="8316" y="7550"/>
                    </a:lnTo>
                    <a:lnTo>
                      <a:pt x="8616" y="471"/>
                    </a:lnTo>
                    <a:lnTo>
                      <a:pt x="190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43"/>
              <p:cNvSpPr/>
              <p:nvPr/>
            </p:nvSpPr>
            <p:spPr>
              <a:xfrm>
                <a:off x="2932818" y="4974157"/>
                <a:ext cx="1581524" cy="1670292"/>
              </a:xfrm>
              <a:custGeom>
                <a:avLst/>
                <a:gdLst/>
                <a:ahLst/>
                <a:cxnLst/>
                <a:rect l="l" t="t" r="r" b="b"/>
                <a:pathLst>
                  <a:path w="90347" h="95418" extrusionOk="0">
                    <a:moveTo>
                      <a:pt x="46928" y="0"/>
                    </a:moveTo>
                    <a:cubicBezTo>
                      <a:pt x="43879" y="0"/>
                      <a:pt x="39460" y="3723"/>
                      <a:pt x="39460" y="3723"/>
                    </a:cubicBezTo>
                    <a:cubicBezTo>
                      <a:pt x="39460" y="3723"/>
                      <a:pt x="26222" y="4427"/>
                      <a:pt x="13112" y="9882"/>
                    </a:cubicBezTo>
                    <a:cubicBezTo>
                      <a:pt x="1" y="15337"/>
                      <a:pt x="1" y="31528"/>
                      <a:pt x="3344" y="42088"/>
                    </a:cubicBezTo>
                    <a:cubicBezTo>
                      <a:pt x="6687" y="52648"/>
                      <a:pt x="15486" y="67342"/>
                      <a:pt x="15486" y="67342"/>
                    </a:cubicBezTo>
                    <a:lnTo>
                      <a:pt x="17687" y="90748"/>
                    </a:lnTo>
                    <a:cubicBezTo>
                      <a:pt x="15399" y="91365"/>
                      <a:pt x="14783" y="95412"/>
                      <a:pt x="21206" y="95412"/>
                    </a:cubicBezTo>
                    <a:lnTo>
                      <a:pt x="63003" y="95412"/>
                    </a:lnTo>
                    <a:cubicBezTo>
                      <a:pt x="63804" y="95412"/>
                      <a:pt x="64613" y="95418"/>
                      <a:pt x="65411" y="95418"/>
                    </a:cubicBezTo>
                    <a:cubicBezTo>
                      <a:pt x="69786" y="95418"/>
                      <a:pt x="73820" y="95228"/>
                      <a:pt x="74266" y="92772"/>
                    </a:cubicBezTo>
                    <a:cubicBezTo>
                      <a:pt x="74793" y="89868"/>
                      <a:pt x="71186" y="85468"/>
                      <a:pt x="71450" y="81333"/>
                    </a:cubicBezTo>
                    <a:cubicBezTo>
                      <a:pt x="71715" y="77196"/>
                      <a:pt x="72243" y="55199"/>
                      <a:pt x="72243" y="55199"/>
                    </a:cubicBezTo>
                    <a:cubicBezTo>
                      <a:pt x="72243" y="55199"/>
                      <a:pt x="74218" y="47647"/>
                      <a:pt x="75719" y="39056"/>
                    </a:cubicBezTo>
                    <a:cubicBezTo>
                      <a:pt x="75928" y="37865"/>
                      <a:pt x="76592" y="36798"/>
                      <a:pt x="77578" y="36102"/>
                    </a:cubicBezTo>
                    <a:cubicBezTo>
                      <a:pt x="82975" y="32288"/>
                      <a:pt x="90346" y="30736"/>
                      <a:pt x="90346" y="30736"/>
                    </a:cubicBezTo>
                    <a:cubicBezTo>
                      <a:pt x="90346" y="30736"/>
                      <a:pt x="78996" y="15558"/>
                      <a:pt x="76201" y="14105"/>
                    </a:cubicBezTo>
                    <a:cubicBezTo>
                      <a:pt x="68723" y="10234"/>
                      <a:pt x="63650" y="8360"/>
                      <a:pt x="63650" y="8360"/>
                    </a:cubicBezTo>
                    <a:lnTo>
                      <a:pt x="58811" y="1610"/>
                    </a:lnTo>
                    <a:cubicBezTo>
                      <a:pt x="58811" y="1610"/>
                      <a:pt x="50772" y="994"/>
                      <a:pt x="47780" y="115"/>
                    </a:cubicBezTo>
                    <a:cubicBezTo>
                      <a:pt x="47513" y="36"/>
                      <a:pt x="47227" y="0"/>
                      <a:pt x="469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43"/>
              <p:cNvSpPr/>
              <p:nvPr/>
            </p:nvSpPr>
            <p:spPr>
              <a:xfrm>
                <a:off x="3756533" y="5519735"/>
                <a:ext cx="49732" cy="47859"/>
              </a:xfrm>
              <a:custGeom>
                <a:avLst/>
                <a:gdLst/>
                <a:ahLst/>
                <a:cxnLst/>
                <a:rect l="l" t="t" r="r" b="b"/>
                <a:pathLst>
                  <a:path w="2841" h="2734" extrusionOk="0">
                    <a:moveTo>
                      <a:pt x="1474" y="1"/>
                    </a:moveTo>
                    <a:cubicBezTo>
                      <a:pt x="921" y="1"/>
                      <a:pt x="423" y="333"/>
                      <a:pt x="212" y="843"/>
                    </a:cubicBezTo>
                    <a:cubicBezTo>
                      <a:pt x="1" y="1355"/>
                      <a:pt x="118" y="1941"/>
                      <a:pt x="508" y="2333"/>
                    </a:cubicBezTo>
                    <a:cubicBezTo>
                      <a:pt x="769" y="2594"/>
                      <a:pt x="1119" y="2733"/>
                      <a:pt x="1475" y="2733"/>
                    </a:cubicBezTo>
                    <a:cubicBezTo>
                      <a:pt x="1651" y="2733"/>
                      <a:pt x="1828" y="2699"/>
                      <a:pt x="1998" y="2629"/>
                    </a:cubicBezTo>
                    <a:cubicBezTo>
                      <a:pt x="2508" y="2418"/>
                      <a:pt x="2841" y="1919"/>
                      <a:pt x="2841" y="1366"/>
                    </a:cubicBezTo>
                    <a:cubicBezTo>
                      <a:pt x="2841" y="612"/>
                      <a:pt x="2229" y="1"/>
                      <a:pt x="147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43"/>
              <p:cNvSpPr/>
              <p:nvPr/>
            </p:nvSpPr>
            <p:spPr>
              <a:xfrm>
                <a:off x="3812252" y="5745532"/>
                <a:ext cx="47859" cy="47859"/>
              </a:xfrm>
              <a:custGeom>
                <a:avLst/>
                <a:gdLst/>
                <a:ahLst/>
                <a:cxnLst/>
                <a:rect l="l" t="t" r="r" b="b"/>
                <a:pathLst>
                  <a:path w="2734" h="2734" extrusionOk="0">
                    <a:moveTo>
                      <a:pt x="1366" y="1"/>
                    </a:moveTo>
                    <a:cubicBezTo>
                      <a:pt x="612" y="1"/>
                      <a:pt x="0" y="613"/>
                      <a:pt x="0" y="1368"/>
                    </a:cubicBezTo>
                    <a:cubicBezTo>
                      <a:pt x="0" y="2122"/>
                      <a:pt x="612" y="2734"/>
                      <a:pt x="1366" y="2734"/>
                    </a:cubicBezTo>
                    <a:cubicBezTo>
                      <a:pt x="2121" y="2734"/>
                      <a:pt x="2733" y="2122"/>
                      <a:pt x="2733" y="1368"/>
                    </a:cubicBezTo>
                    <a:cubicBezTo>
                      <a:pt x="2733" y="613"/>
                      <a:pt x="2121" y="1"/>
                      <a:pt x="13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43"/>
              <p:cNvSpPr/>
              <p:nvPr/>
            </p:nvSpPr>
            <p:spPr>
              <a:xfrm>
                <a:off x="3860093" y="5968406"/>
                <a:ext cx="47824" cy="47859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734" extrusionOk="0">
                    <a:moveTo>
                      <a:pt x="1366" y="0"/>
                    </a:moveTo>
                    <a:cubicBezTo>
                      <a:pt x="612" y="0"/>
                      <a:pt x="0" y="612"/>
                      <a:pt x="0" y="1366"/>
                    </a:cubicBezTo>
                    <a:cubicBezTo>
                      <a:pt x="0" y="2122"/>
                      <a:pt x="612" y="2733"/>
                      <a:pt x="1366" y="2733"/>
                    </a:cubicBezTo>
                    <a:cubicBezTo>
                      <a:pt x="2120" y="2733"/>
                      <a:pt x="2732" y="2122"/>
                      <a:pt x="2732" y="1366"/>
                    </a:cubicBezTo>
                    <a:cubicBezTo>
                      <a:pt x="2732" y="612"/>
                      <a:pt x="2120" y="0"/>
                      <a:pt x="13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43"/>
              <p:cNvSpPr/>
              <p:nvPr/>
            </p:nvSpPr>
            <p:spPr>
              <a:xfrm>
                <a:off x="3070775" y="5734679"/>
                <a:ext cx="445275" cy="282093"/>
              </a:xfrm>
              <a:custGeom>
                <a:avLst/>
                <a:gdLst/>
                <a:ahLst/>
                <a:cxnLst/>
                <a:rect l="l" t="t" r="r" b="b"/>
                <a:pathLst>
                  <a:path w="25437" h="16115" extrusionOk="0">
                    <a:moveTo>
                      <a:pt x="25436" y="1"/>
                    </a:moveTo>
                    <a:lnTo>
                      <a:pt x="25436" y="1"/>
                    </a:lnTo>
                    <a:cubicBezTo>
                      <a:pt x="16512" y="921"/>
                      <a:pt x="3841" y="7567"/>
                      <a:pt x="0" y="9679"/>
                    </a:cubicBezTo>
                    <a:cubicBezTo>
                      <a:pt x="1092" y="11960"/>
                      <a:pt x="2217" y="14157"/>
                      <a:pt x="3256" y="16115"/>
                    </a:cubicBezTo>
                    <a:lnTo>
                      <a:pt x="2543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43"/>
              <p:cNvSpPr/>
              <p:nvPr/>
            </p:nvSpPr>
            <p:spPr>
              <a:xfrm>
                <a:off x="3236250" y="5945019"/>
                <a:ext cx="1521885" cy="604955"/>
              </a:xfrm>
              <a:custGeom>
                <a:avLst/>
                <a:gdLst/>
                <a:ahLst/>
                <a:cxnLst/>
                <a:rect l="l" t="t" r="r" b="b"/>
                <a:pathLst>
                  <a:path w="86940" h="34559" extrusionOk="0">
                    <a:moveTo>
                      <a:pt x="21823" y="0"/>
                    </a:moveTo>
                    <a:lnTo>
                      <a:pt x="0" y="14079"/>
                    </a:lnTo>
                    <a:cubicBezTo>
                      <a:pt x="7647" y="27546"/>
                      <a:pt x="15451" y="34559"/>
                      <a:pt x="25851" y="34559"/>
                    </a:cubicBezTo>
                    <a:cubicBezTo>
                      <a:pt x="28975" y="34559"/>
                      <a:pt x="32332" y="33926"/>
                      <a:pt x="35990" y="32646"/>
                    </a:cubicBezTo>
                    <a:cubicBezTo>
                      <a:pt x="51830" y="27103"/>
                      <a:pt x="73014" y="15487"/>
                      <a:pt x="73014" y="15487"/>
                    </a:cubicBezTo>
                    <a:cubicBezTo>
                      <a:pt x="73234" y="15517"/>
                      <a:pt x="73450" y="15531"/>
                      <a:pt x="73662" y="15531"/>
                    </a:cubicBezTo>
                    <a:cubicBezTo>
                      <a:pt x="77829" y="15531"/>
                      <a:pt x="80339" y="10031"/>
                      <a:pt x="80339" y="10031"/>
                    </a:cubicBezTo>
                    <a:cubicBezTo>
                      <a:pt x="80339" y="10031"/>
                      <a:pt x="82194" y="10334"/>
                      <a:pt x="83367" y="10334"/>
                    </a:cubicBezTo>
                    <a:cubicBezTo>
                      <a:pt x="83869" y="10334"/>
                      <a:pt x="84246" y="10279"/>
                      <a:pt x="84299" y="10120"/>
                    </a:cubicBezTo>
                    <a:cubicBezTo>
                      <a:pt x="84475" y="9592"/>
                      <a:pt x="80163" y="8184"/>
                      <a:pt x="80162" y="8183"/>
                    </a:cubicBezTo>
                    <a:lnTo>
                      <a:pt x="80162" y="8183"/>
                    </a:lnTo>
                    <a:cubicBezTo>
                      <a:pt x="80163" y="8183"/>
                      <a:pt x="81200" y="8232"/>
                      <a:pt x="82392" y="8232"/>
                    </a:cubicBezTo>
                    <a:cubicBezTo>
                      <a:pt x="83976" y="8232"/>
                      <a:pt x="85832" y="8146"/>
                      <a:pt x="85882" y="7744"/>
                    </a:cubicBezTo>
                    <a:cubicBezTo>
                      <a:pt x="85971" y="7039"/>
                      <a:pt x="80162" y="6688"/>
                      <a:pt x="80162" y="6688"/>
                    </a:cubicBezTo>
                    <a:cubicBezTo>
                      <a:pt x="80162" y="6688"/>
                      <a:pt x="86939" y="6688"/>
                      <a:pt x="86939" y="5940"/>
                    </a:cubicBezTo>
                    <a:cubicBezTo>
                      <a:pt x="86939" y="5191"/>
                      <a:pt x="79812" y="4664"/>
                      <a:pt x="79812" y="4664"/>
                    </a:cubicBezTo>
                    <a:cubicBezTo>
                      <a:pt x="79812" y="4664"/>
                      <a:pt x="86498" y="4047"/>
                      <a:pt x="86058" y="3190"/>
                    </a:cubicBezTo>
                    <a:cubicBezTo>
                      <a:pt x="85912" y="2905"/>
                      <a:pt x="85192" y="2778"/>
                      <a:pt x="84206" y="2778"/>
                    </a:cubicBezTo>
                    <a:cubicBezTo>
                      <a:pt x="82225" y="2778"/>
                      <a:pt x="79169" y="3291"/>
                      <a:pt x="77524" y="4068"/>
                    </a:cubicBezTo>
                    <a:cubicBezTo>
                      <a:pt x="75060" y="5232"/>
                      <a:pt x="68109" y="11879"/>
                      <a:pt x="68109" y="11879"/>
                    </a:cubicBezTo>
                    <a:lnTo>
                      <a:pt x="26301" y="10560"/>
                    </a:lnTo>
                    <a:lnTo>
                      <a:pt x="21823" y="0"/>
                    </a:lnTo>
                    <a:close/>
                  </a:path>
                </a:pathLst>
              </a:custGeom>
              <a:solidFill>
                <a:srgbClr val="F4B0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43"/>
              <p:cNvSpPr/>
              <p:nvPr/>
            </p:nvSpPr>
            <p:spPr>
              <a:xfrm>
                <a:off x="3732236" y="4836357"/>
                <a:ext cx="294609" cy="909227"/>
              </a:xfrm>
              <a:custGeom>
                <a:avLst/>
                <a:gdLst/>
                <a:ahLst/>
                <a:cxnLst/>
                <a:rect l="l" t="t" r="r" b="b"/>
                <a:pathLst>
                  <a:path w="16830" h="51941" extrusionOk="0">
                    <a:moveTo>
                      <a:pt x="3169" y="1"/>
                    </a:moveTo>
                    <a:lnTo>
                      <a:pt x="357" y="9097"/>
                    </a:lnTo>
                    <a:cubicBezTo>
                      <a:pt x="0" y="10252"/>
                      <a:pt x="84" y="11497"/>
                      <a:pt x="592" y="12593"/>
                    </a:cubicBezTo>
                    <a:lnTo>
                      <a:pt x="3169" y="18150"/>
                    </a:lnTo>
                    <a:lnTo>
                      <a:pt x="9438" y="51940"/>
                    </a:lnTo>
                    <a:cubicBezTo>
                      <a:pt x="9438" y="51940"/>
                      <a:pt x="12408" y="47913"/>
                      <a:pt x="13661" y="44021"/>
                    </a:cubicBezTo>
                    <a:cubicBezTo>
                      <a:pt x="14915" y="40126"/>
                      <a:pt x="12870" y="37949"/>
                      <a:pt x="13661" y="34782"/>
                    </a:cubicBezTo>
                    <a:cubicBezTo>
                      <a:pt x="14453" y="31613"/>
                      <a:pt x="16829" y="27523"/>
                      <a:pt x="16433" y="24089"/>
                    </a:cubicBezTo>
                    <a:cubicBezTo>
                      <a:pt x="16037" y="20657"/>
                      <a:pt x="12341" y="15643"/>
                      <a:pt x="12341" y="15643"/>
                    </a:cubicBezTo>
                    <a:lnTo>
                      <a:pt x="14981" y="4819"/>
                    </a:lnTo>
                    <a:lnTo>
                      <a:pt x="3169" y="1"/>
                    </a:lnTo>
                    <a:close/>
                  </a:path>
                </a:pathLst>
              </a:custGeom>
              <a:solidFill>
                <a:srgbClr val="F4B0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43"/>
              <p:cNvSpPr/>
              <p:nvPr/>
            </p:nvSpPr>
            <p:spPr>
              <a:xfrm>
                <a:off x="3781513" y="4621484"/>
                <a:ext cx="318101" cy="317663"/>
              </a:xfrm>
              <a:custGeom>
                <a:avLst/>
                <a:gdLst/>
                <a:ahLst/>
                <a:cxnLst/>
                <a:rect l="l" t="t" r="r" b="b"/>
                <a:pathLst>
                  <a:path w="18172" h="18147" extrusionOk="0">
                    <a:moveTo>
                      <a:pt x="4445" y="1"/>
                    </a:moveTo>
                    <a:lnTo>
                      <a:pt x="4445" y="1"/>
                    </a:lnTo>
                    <a:cubicBezTo>
                      <a:pt x="4510" y="2095"/>
                      <a:pt x="4075" y="4159"/>
                      <a:pt x="3467" y="5980"/>
                    </a:cubicBezTo>
                    <a:cubicBezTo>
                      <a:pt x="3173" y="5140"/>
                      <a:pt x="2551" y="4555"/>
                      <a:pt x="1827" y="4555"/>
                    </a:cubicBezTo>
                    <a:cubicBezTo>
                      <a:pt x="817" y="4555"/>
                      <a:pt x="0" y="5678"/>
                      <a:pt x="0" y="7062"/>
                    </a:cubicBezTo>
                    <a:cubicBezTo>
                      <a:pt x="0" y="8448"/>
                      <a:pt x="817" y="9571"/>
                      <a:pt x="1827" y="9571"/>
                    </a:cubicBezTo>
                    <a:cubicBezTo>
                      <a:pt x="1872" y="9571"/>
                      <a:pt x="1913" y="9557"/>
                      <a:pt x="1958" y="9553"/>
                    </a:cubicBezTo>
                    <a:lnTo>
                      <a:pt x="1958" y="9553"/>
                    </a:lnTo>
                    <a:cubicBezTo>
                      <a:pt x="1101" y="11228"/>
                      <a:pt x="354" y="12277"/>
                      <a:pt x="354" y="12277"/>
                    </a:cubicBezTo>
                    <a:cubicBezTo>
                      <a:pt x="1146" y="14059"/>
                      <a:pt x="5105" y="17227"/>
                      <a:pt x="7612" y="17820"/>
                    </a:cubicBezTo>
                    <a:cubicBezTo>
                      <a:pt x="8490" y="18028"/>
                      <a:pt x="9373" y="18146"/>
                      <a:pt x="10231" y="18146"/>
                    </a:cubicBezTo>
                    <a:cubicBezTo>
                      <a:pt x="12691" y="18146"/>
                      <a:pt x="14953" y="17179"/>
                      <a:pt x="16323" y="14587"/>
                    </a:cubicBezTo>
                    <a:cubicBezTo>
                      <a:pt x="18171" y="11089"/>
                      <a:pt x="17049" y="7789"/>
                      <a:pt x="17049" y="7789"/>
                    </a:cubicBezTo>
                    <a:lnTo>
                      <a:pt x="18172" y="859"/>
                    </a:lnTo>
                    <a:lnTo>
                      <a:pt x="4445" y="1"/>
                    </a:lnTo>
                    <a:close/>
                  </a:path>
                </a:pathLst>
              </a:custGeom>
              <a:solidFill>
                <a:srgbClr val="F4B0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43"/>
              <p:cNvSpPr/>
              <p:nvPr/>
            </p:nvSpPr>
            <p:spPr>
              <a:xfrm>
                <a:off x="3742249" y="4430189"/>
                <a:ext cx="394143" cy="218655"/>
              </a:xfrm>
              <a:custGeom>
                <a:avLst/>
                <a:gdLst/>
                <a:ahLst/>
                <a:cxnLst/>
                <a:rect l="l" t="t" r="r" b="b"/>
                <a:pathLst>
                  <a:path w="22516" h="12491" extrusionOk="0">
                    <a:moveTo>
                      <a:pt x="10180" y="1"/>
                    </a:moveTo>
                    <a:cubicBezTo>
                      <a:pt x="1317" y="1"/>
                      <a:pt x="1" y="10731"/>
                      <a:pt x="1" y="10731"/>
                    </a:cubicBezTo>
                    <a:lnTo>
                      <a:pt x="21031" y="12490"/>
                    </a:lnTo>
                    <a:cubicBezTo>
                      <a:pt x="21031" y="12490"/>
                      <a:pt x="22515" y="1368"/>
                      <a:pt x="11572" y="84"/>
                    </a:cubicBezTo>
                    <a:cubicBezTo>
                      <a:pt x="11088" y="28"/>
                      <a:pt x="10625" y="1"/>
                      <a:pt x="1018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43"/>
              <p:cNvSpPr/>
              <p:nvPr/>
            </p:nvSpPr>
            <p:spPr>
              <a:xfrm>
                <a:off x="3851253" y="4456779"/>
                <a:ext cx="270452" cy="192065"/>
              </a:xfrm>
              <a:custGeom>
                <a:avLst/>
                <a:gdLst/>
                <a:ahLst/>
                <a:cxnLst/>
                <a:rect l="l" t="t" r="r" b="b"/>
                <a:pathLst>
                  <a:path w="15450" h="10972" extrusionOk="0">
                    <a:moveTo>
                      <a:pt x="7822" y="1"/>
                    </a:moveTo>
                    <a:cubicBezTo>
                      <a:pt x="5623" y="1"/>
                      <a:pt x="3412" y="1131"/>
                      <a:pt x="2198" y="3277"/>
                    </a:cubicBezTo>
                    <a:cubicBezTo>
                      <a:pt x="829" y="5693"/>
                      <a:pt x="230" y="8391"/>
                      <a:pt x="1" y="9734"/>
                    </a:cubicBezTo>
                    <a:lnTo>
                      <a:pt x="14804" y="10971"/>
                    </a:lnTo>
                    <a:cubicBezTo>
                      <a:pt x="14804" y="10971"/>
                      <a:pt x="15449" y="6123"/>
                      <a:pt x="12735" y="2458"/>
                    </a:cubicBezTo>
                    <a:cubicBezTo>
                      <a:pt x="11504" y="797"/>
                      <a:pt x="9667" y="1"/>
                      <a:pt x="782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43"/>
              <p:cNvSpPr/>
              <p:nvPr/>
            </p:nvSpPr>
            <p:spPr>
              <a:xfrm>
                <a:off x="3880766" y="4603208"/>
                <a:ext cx="340542" cy="56419"/>
              </a:xfrm>
              <a:custGeom>
                <a:avLst/>
                <a:gdLst/>
                <a:ahLst/>
                <a:cxnLst/>
                <a:rect l="l" t="t" r="r" b="b"/>
                <a:pathLst>
                  <a:path w="19454" h="3223" extrusionOk="0">
                    <a:moveTo>
                      <a:pt x="6891" y="0"/>
                    </a:moveTo>
                    <a:cubicBezTo>
                      <a:pt x="3663" y="0"/>
                      <a:pt x="399" y="379"/>
                      <a:pt x="0" y="1510"/>
                    </a:cubicBezTo>
                    <a:lnTo>
                      <a:pt x="19453" y="3222"/>
                    </a:lnTo>
                    <a:cubicBezTo>
                      <a:pt x="19453" y="3222"/>
                      <a:pt x="18749" y="1420"/>
                      <a:pt x="12238" y="360"/>
                    </a:cubicBezTo>
                    <a:cubicBezTo>
                      <a:pt x="10960" y="152"/>
                      <a:pt x="8933" y="0"/>
                      <a:pt x="68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43"/>
              <p:cNvSpPr/>
              <p:nvPr/>
            </p:nvSpPr>
            <p:spPr>
              <a:xfrm>
                <a:off x="3077234" y="5729830"/>
                <a:ext cx="572606" cy="477169"/>
              </a:xfrm>
              <a:custGeom>
                <a:avLst/>
                <a:gdLst/>
                <a:ahLst/>
                <a:cxnLst/>
                <a:rect l="l" t="t" r="r" b="b"/>
                <a:pathLst>
                  <a:path w="32711" h="27259" extrusionOk="0">
                    <a:moveTo>
                      <a:pt x="26265" y="0"/>
                    </a:moveTo>
                    <a:cubicBezTo>
                      <a:pt x="26052" y="0"/>
                      <a:pt x="25836" y="33"/>
                      <a:pt x="25623" y="100"/>
                    </a:cubicBezTo>
                    <a:cubicBezTo>
                      <a:pt x="11850" y="4461"/>
                      <a:pt x="3703" y="11387"/>
                      <a:pt x="871" y="14126"/>
                    </a:cubicBezTo>
                    <a:cubicBezTo>
                      <a:pt x="172" y="14802"/>
                      <a:pt x="0" y="15863"/>
                      <a:pt x="464" y="16717"/>
                    </a:cubicBezTo>
                    <a:cubicBezTo>
                      <a:pt x="2525" y="20520"/>
                      <a:pt x="5407" y="24345"/>
                      <a:pt x="7036" y="26398"/>
                    </a:cubicBezTo>
                    <a:cubicBezTo>
                      <a:pt x="7481" y="26959"/>
                      <a:pt x="8145" y="27259"/>
                      <a:pt x="8819" y="27259"/>
                    </a:cubicBezTo>
                    <a:cubicBezTo>
                      <a:pt x="9213" y="27259"/>
                      <a:pt x="9611" y="27156"/>
                      <a:pt x="9971" y="26944"/>
                    </a:cubicBezTo>
                    <a:lnTo>
                      <a:pt x="31418" y="14364"/>
                    </a:lnTo>
                    <a:cubicBezTo>
                      <a:pt x="32325" y="13831"/>
                      <a:pt x="32711" y="12719"/>
                      <a:pt x="32327" y="11739"/>
                    </a:cubicBezTo>
                    <a:lnTo>
                      <a:pt x="28260" y="1363"/>
                    </a:lnTo>
                    <a:cubicBezTo>
                      <a:pt x="27931" y="524"/>
                      <a:pt x="27125" y="0"/>
                      <a:pt x="262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65" name="Google Shape;865;p43"/>
          <p:cNvSpPr/>
          <p:nvPr/>
        </p:nvSpPr>
        <p:spPr>
          <a:xfrm rot="-1464367">
            <a:off x="8210341" y="228622"/>
            <a:ext cx="981881" cy="2695029"/>
          </a:xfrm>
          <a:custGeom>
            <a:avLst/>
            <a:gdLst/>
            <a:ahLst/>
            <a:cxnLst/>
            <a:rect l="l" t="t" r="r" b="b"/>
            <a:pathLst>
              <a:path w="13223" h="36294" extrusionOk="0">
                <a:moveTo>
                  <a:pt x="6612" y="0"/>
                </a:moveTo>
                <a:cubicBezTo>
                  <a:pt x="2961" y="0"/>
                  <a:pt x="1" y="3721"/>
                  <a:pt x="1" y="8309"/>
                </a:cubicBezTo>
                <a:cubicBezTo>
                  <a:pt x="1" y="12675"/>
                  <a:pt x="2680" y="16251"/>
                  <a:pt x="6082" y="16591"/>
                </a:cubicBezTo>
                <a:lnTo>
                  <a:pt x="5704" y="17553"/>
                </a:lnTo>
                <a:lnTo>
                  <a:pt x="6342" y="17553"/>
                </a:lnTo>
                <a:lnTo>
                  <a:pt x="6342" y="36293"/>
                </a:lnTo>
                <a:lnTo>
                  <a:pt x="6637" y="36293"/>
                </a:lnTo>
                <a:lnTo>
                  <a:pt x="6637" y="17553"/>
                </a:lnTo>
                <a:lnTo>
                  <a:pt x="7350" y="17553"/>
                </a:lnTo>
                <a:lnTo>
                  <a:pt x="6851" y="16612"/>
                </a:lnTo>
                <a:cubicBezTo>
                  <a:pt x="10391" y="16453"/>
                  <a:pt x="13222" y="12798"/>
                  <a:pt x="13222" y="8309"/>
                </a:cubicBezTo>
                <a:cubicBezTo>
                  <a:pt x="13222" y="3720"/>
                  <a:pt x="10263" y="0"/>
                  <a:pt x="66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43"/>
          <p:cNvSpPr txBox="1">
            <a:spLocks noGrp="1"/>
          </p:cNvSpPr>
          <p:nvPr>
            <p:ph type="title"/>
          </p:nvPr>
        </p:nvSpPr>
        <p:spPr>
          <a:xfrm>
            <a:off x="4100485" y="2277217"/>
            <a:ext cx="3738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R</a:t>
            </a:r>
            <a:r>
              <a:rPr lang="en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eview grammar</a:t>
            </a:r>
            <a:endParaRPr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B13C630-A3DD-4D13-9A54-88B4B6B89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49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9BD8563E-92E6-4BEC-8889-A05CEA96DCF8}"/>
              </a:ext>
            </a:extLst>
          </p:cNvPr>
          <p:cNvSpPr/>
          <p:nvPr/>
        </p:nvSpPr>
        <p:spPr>
          <a:xfrm>
            <a:off x="828094" y="3450227"/>
            <a:ext cx="7295306" cy="1306682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685800">
              <a:buClrTx/>
            </a:pPr>
            <a:r>
              <a:rPr lang="en-US" sz="4950" kern="120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kies" panose="02040603050506020204" pitchFamily="18" charset="0"/>
              </a:rPr>
              <a:t>MY AQUARIUM</a:t>
            </a:r>
            <a:endParaRPr lang="en-US" sz="4950" kern="1200" dirty="0">
              <a:ln w="0"/>
              <a:solidFill>
                <a:prstClr val="white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927515F-ABE6-4B4D-9DED-AD7B6CB56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1017" y="5171998"/>
            <a:ext cx="5013017" cy="1412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349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C0AD2B84-2CC2-4C1D-99B4-DCD476928FD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460" t="2634" r="5059" b="425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16244EF-2046-4E00-A477-A5106FF40C5A}"/>
              </a:ext>
            </a:extLst>
          </p:cNvPr>
          <p:cNvSpPr/>
          <p:nvPr/>
        </p:nvSpPr>
        <p:spPr>
          <a:xfrm>
            <a:off x="2516972" y="792573"/>
            <a:ext cx="2847625" cy="15909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065D63B-BD9E-41F8-B29D-5F5052BCE98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3667" y="748324"/>
            <a:ext cx="3545108" cy="199025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4C7681C-B93E-40E6-B65B-2B2D473E26D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60575" y="1292940"/>
            <a:ext cx="1408238" cy="117402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513F9B84-56C1-42CE-8F7D-4B88F833882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68812" y="1203221"/>
            <a:ext cx="1751660" cy="118027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B7C0929E-66F5-40FA-AC33-67012C6B3D83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clrChange>
              <a:clrFrom>
                <a:srgbClr val="595959">
                  <a:alpha val="0"/>
                </a:srgbClr>
              </a:clrFrom>
              <a:clrTo>
                <a:srgbClr val="59595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860" y="1331390"/>
            <a:ext cx="645312" cy="645312"/>
          </a:xfrm>
          <a:prstGeom prst="rect">
            <a:avLst/>
          </a:prstGeom>
        </p:spPr>
      </p:pic>
      <p:pic>
        <p:nvPicPr>
          <p:cNvPr id="27" name="Picture 11">
            <a:hlinkClick r:id="" action="ppaction://noaction"/>
            <a:extLst>
              <a:ext uri="{FF2B5EF4-FFF2-40B4-BE49-F238E27FC236}">
                <a16:creationId xmlns:a16="http://schemas.microsoft.com/office/drawing/2014/main" xmlns="" id="{DF299EF7-019F-493F-8559-208CC3BCD83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17991" y="1012198"/>
            <a:ext cx="746114" cy="38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1">
            <a:hlinkClick r:id="" action="ppaction://noaction"/>
            <a:extLst>
              <a:ext uri="{FF2B5EF4-FFF2-40B4-BE49-F238E27FC236}">
                <a16:creationId xmlns:a16="http://schemas.microsoft.com/office/drawing/2014/main" xmlns="" id="{F46BDCD6-563B-4980-A6D9-A0B0337D13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758" y="1168032"/>
            <a:ext cx="573055" cy="293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artoon Fish Sticker by Box Office for iOS &amp;amp; Android | GIPHY">
            <a:extLst>
              <a:ext uri="{FF2B5EF4-FFF2-40B4-BE49-F238E27FC236}">
                <a16:creationId xmlns:a16="http://schemas.microsoft.com/office/drawing/2014/main" xmlns="" id="{5E1A5276-5A7A-45F9-9397-B6AB4C045D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207" y="1424381"/>
            <a:ext cx="955466" cy="53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artoon Fish Sticker by Box Office for iOS &amp;amp; Android | GIPHY">
            <a:extLst>
              <a:ext uri="{FF2B5EF4-FFF2-40B4-BE49-F238E27FC236}">
                <a16:creationId xmlns:a16="http://schemas.microsoft.com/office/drawing/2014/main" xmlns="" id="{F475EF3E-40D6-4820-9131-8509696D721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72706" y="1017590"/>
            <a:ext cx="955466" cy="53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1B04B035-9636-4A89-8181-32CAF6445F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69061" y="1267187"/>
            <a:ext cx="2592316" cy="3383414"/>
          </a:xfrm>
          <a:prstGeom prst="rect">
            <a:avLst/>
          </a:prstGeom>
        </p:spPr>
      </p:pic>
      <p:pic>
        <p:nvPicPr>
          <p:cNvPr id="41" name="Picture 12" descr="Káº¿t quáº£ hÃ¬nh áº£nh cho win text gif">
            <a:extLst>
              <a:ext uri="{FF2B5EF4-FFF2-40B4-BE49-F238E27FC236}">
                <a16:creationId xmlns:a16="http://schemas.microsoft.com/office/drawing/2014/main" xmlns="" id="{6AA927E9-23D3-46BC-92D0-3405E27FCD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439" y="2514934"/>
            <a:ext cx="2653757" cy="2653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1">
            <a:hlinkClick r:id="rId14" action="ppaction://hlinksldjump"/>
            <a:extLst>
              <a:ext uri="{FF2B5EF4-FFF2-40B4-BE49-F238E27FC236}">
                <a16:creationId xmlns:a16="http://schemas.microsoft.com/office/drawing/2014/main" xmlns="" id="{CF3269BF-C652-4B57-90E6-99A9A1C2572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23" y="85674"/>
            <a:ext cx="748931" cy="737183"/>
          </a:xfrm>
          <a:prstGeom prst="rect">
            <a:avLst/>
          </a:prstGeom>
        </p:spPr>
      </p:pic>
      <p:pic>
        <p:nvPicPr>
          <p:cNvPr id="20" name="2">
            <a:hlinkClick r:id="rId16" action="ppaction://hlinksldjump"/>
            <a:extLst>
              <a:ext uri="{FF2B5EF4-FFF2-40B4-BE49-F238E27FC236}">
                <a16:creationId xmlns:a16="http://schemas.microsoft.com/office/drawing/2014/main" xmlns="" id="{D6BE4692-4786-43CF-B38E-1F4B83531F9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915" y="75353"/>
            <a:ext cx="766849" cy="757826"/>
          </a:xfrm>
          <a:prstGeom prst="rect">
            <a:avLst/>
          </a:prstGeom>
        </p:spPr>
      </p:pic>
      <p:pic>
        <p:nvPicPr>
          <p:cNvPr id="21" name="3">
            <a:hlinkClick r:id="rId18" action="ppaction://hlinksldjump"/>
            <a:extLst>
              <a:ext uri="{FF2B5EF4-FFF2-40B4-BE49-F238E27FC236}">
                <a16:creationId xmlns:a16="http://schemas.microsoft.com/office/drawing/2014/main" xmlns="" id="{13693C05-4771-4366-A24D-BA01A376EA7E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508" y="69157"/>
            <a:ext cx="754994" cy="749050"/>
          </a:xfrm>
          <a:prstGeom prst="rect">
            <a:avLst/>
          </a:prstGeom>
        </p:spPr>
      </p:pic>
      <p:pic>
        <p:nvPicPr>
          <p:cNvPr id="22" name="4">
            <a:hlinkClick r:id="rId20" action="ppaction://hlinksldjump"/>
            <a:extLst>
              <a:ext uri="{FF2B5EF4-FFF2-40B4-BE49-F238E27FC236}">
                <a16:creationId xmlns:a16="http://schemas.microsoft.com/office/drawing/2014/main" xmlns="" id="{B63B9A75-09A6-4F54-B896-08A9C12DBC3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344" y="67192"/>
            <a:ext cx="739889" cy="728284"/>
          </a:xfrm>
          <a:prstGeom prst="rect">
            <a:avLst/>
          </a:prstGeom>
        </p:spPr>
      </p:pic>
      <p:pic>
        <p:nvPicPr>
          <p:cNvPr id="24" name="5">
            <a:hlinkClick r:id="rId22" action="ppaction://hlinksldjump"/>
            <a:extLst>
              <a:ext uri="{FF2B5EF4-FFF2-40B4-BE49-F238E27FC236}">
                <a16:creationId xmlns:a16="http://schemas.microsoft.com/office/drawing/2014/main" xmlns="" id="{24FEA223-0E97-48DC-AD94-7EB0BB4F173B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585" y="66912"/>
            <a:ext cx="736875" cy="725317"/>
          </a:xfrm>
          <a:prstGeom prst="rect">
            <a:avLst/>
          </a:prstGeom>
        </p:spPr>
      </p:pic>
      <p:pic>
        <p:nvPicPr>
          <p:cNvPr id="29" name="6">
            <a:hlinkClick r:id="rId24" action="ppaction://hlinksldjump"/>
            <a:extLst>
              <a:ext uri="{FF2B5EF4-FFF2-40B4-BE49-F238E27FC236}">
                <a16:creationId xmlns:a16="http://schemas.microsoft.com/office/drawing/2014/main" xmlns="" id="{CEACD421-DD96-4E3F-8DBA-5531CE62769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120" y="65789"/>
            <a:ext cx="721944" cy="713451"/>
          </a:xfrm>
          <a:prstGeom prst="rect">
            <a:avLst/>
          </a:prstGeom>
        </p:spPr>
      </p:pic>
      <p:pic>
        <p:nvPicPr>
          <p:cNvPr id="32" name="7">
            <a:hlinkClick r:id="rId26" action="ppaction://hlinksldjump"/>
            <a:extLst>
              <a:ext uri="{FF2B5EF4-FFF2-40B4-BE49-F238E27FC236}">
                <a16:creationId xmlns:a16="http://schemas.microsoft.com/office/drawing/2014/main" xmlns="" id="{92C81026-391A-46EA-B7DA-B4ED7BBFBF42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973" y="67192"/>
            <a:ext cx="734063" cy="728284"/>
          </a:xfrm>
          <a:prstGeom prst="rect">
            <a:avLst/>
          </a:prstGeom>
        </p:spPr>
      </p:pic>
      <p:pic>
        <p:nvPicPr>
          <p:cNvPr id="33" name="8">
            <a:hlinkClick r:id="rId28" action="ppaction://hlinksldjump"/>
            <a:extLst>
              <a:ext uri="{FF2B5EF4-FFF2-40B4-BE49-F238E27FC236}">
                <a16:creationId xmlns:a16="http://schemas.microsoft.com/office/drawing/2014/main" xmlns="" id="{2B7AEAA6-BFC6-47B1-B14F-34425DB9E555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060" y="69720"/>
            <a:ext cx="764006" cy="75498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3DF5DBBC-99D8-412F-A7D9-48D5AE1AAD2C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-441017" y="5171998"/>
            <a:ext cx="5013017" cy="1412454"/>
          </a:xfrm>
          <a:prstGeom prst="rect">
            <a:avLst/>
          </a:prstGeom>
        </p:spPr>
      </p:pic>
      <p:sp>
        <p:nvSpPr>
          <p:cNvPr id="2" name="Arrow: Pentagon 1">
            <a:hlinkClick r:id="rId31" action="ppaction://hlinksldjump"/>
            <a:extLst>
              <a:ext uri="{FF2B5EF4-FFF2-40B4-BE49-F238E27FC236}">
                <a16:creationId xmlns:a16="http://schemas.microsoft.com/office/drawing/2014/main" xmlns="" id="{48BA7F0B-88CC-EBB2-47AE-F3BB6AC473CA}"/>
              </a:ext>
            </a:extLst>
          </p:cNvPr>
          <p:cNvSpPr/>
          <p:nvPr/>
        </p:nvSpPr>
        <p:spPr>
          <a:xfrm>
            <a:off x="7809913" y="4550568"/>
            <a:ext cx="1089443" cy="346481"/>
          </a:xfrm>
          <a:prstGeom prst="homePlat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2400323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3675A46F-DA26-4CAA-80CE-B042683388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460" t="2634" r="5059" b="425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CAAD8DFE-7EE6-418B-8EDB-16DDDFAC55C2}"/>
              </a:ext>
            </a:extLst>
          </p:cNvPr>
          <p:cNvSpPr/>
          <p:nvPr/>
        </p:nvSpPr>
        <p:spPr>
          <a:xfrm>
            <a:off x="824558" y="91198"/>
            <a:ext cx="7875638" cy="216176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24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 your brother tall __short?</a:t>
            </a:r>
          </a:p>
          <a:p>
            <a:pPr algn="ctr" defTabSz="685800">
              <a:buClrTx/>
            </a:pPr>
            <a:r>
              <a:rPr lang="en-US" sz="24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He’s tall.</a:t>
            </a:r>
          </a:p>
        </p:txBody>
      </p:sp>
      <p:sp>
        <p:nvSpPr>
          <p:cNvPr id="20" name="Đ Ghé thăm Fb.com/nkpowerskills">
            <a:extLst>
              <a:ext uri="{FF2B5EF4-FFF2-40B4-BE49-F238E27FC236}">
                <a16:creationId xmlns:a16="http://schemas.microsoft.com/office/drawing/2014/main" xmlns="" id="{29DC728B-9F38-440B-9B20-E3437359890C}"/>
              </a:ext>
            </a:extLst>
          </p:cNvPr>
          <p:cNvSpPr/>
          <p:nvPr/>
        </p:nvSpPr>
        <p:spPr>
          <a:xfrm>
            <a:off x="907841" y="3492965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375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or</a:t>
            </a:r>
          </a:p>
        </p:txBody>
      </p:sp>
      <p:sp>
        <p:nvSpPr>
          <p:cNvPr id="21" name="Ghé thăm Fb.com/nkpowerskills">
            <a:extLst>
              <a:ext uri="{FF2B5EF4-FFF2-40B4-BE49-F238E27FC236}">
                <a16:creationId xmlns:a16="http://schemas.microsoft.com/office/drawing/2014/main" xmlns="" id="{DCD0298C-1195-490F-905D-FD1562F475ED}"/>
              </a:ext>
            </a:extLst>
          </p:cNvPr>
          <p:cNvSpPr/>
          <p:nvPr/>
        </p:nvSpPr>
        <p:spPr>
          <a:xfrm>
            <a:off x="4937364" y="2332201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375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because</a:t>
            </a:r>
          </a:p>
        </p:txBody>
      </p:sp>
      <p:sp>
        <p:nvSpPr>
          <p:cNvPr id="22" name="Ghé thăm Fb.com/nkpowerskills">
            <a:extLst>
              <a:ext uri="{FF2B5EF4-FFF2-40B4-BE49-F238E27FC236}">
                <a16:creationId xmlns:a16="http://schemas.microsoft.com/office/drawing/2014/main" xmlns="" id="{FAF46DD2-2117-4AAA-B1B5-8C33BC0A62EB}"/>
              </a:ext>
            </a:extLst>
          </p:cNvPr>
          <p:cNvSpPr/>
          <p:nvPr/>
        </p:nvSpPr>
        <p:spPr>
          <a:xfrm>
            <a:off x="913880" y="2332201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375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and</a:t>
            </a:r>
          </a:p>
        </p:txBody>
      </p:sp>
      <p:sp>
        <p:nvSpPr>
          <p:cNvPr id="23" name="Ghé thăm Fb.com/nkpowerskills">
            <a:extLst>
              <a:ext uri="{FF2B5EF4-FFF2-40B4-BE49-F238E27FC236}">
                <a16:creationId xmlns:a16="http://schemas.microsoft.com/office/drawing/2014/main" xmlns="" id="{B5AE5ED2-85B4-4B45-8284-CEA17B7918FE}"/>
              </a:ext>
            </a:extLst>
          </p:cNvPr>
          <p:cNvSpPr/>
          <p:nvPr/>
        </p:nvSpPr>
        <p:spPr>
          <a:xfrm>
            <a:off x="4924465" y="3501877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375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so</a:t>
            </a:r>
          </a:p>
        </p:txBody>
      </p:sp>
      <p:pic>
        <p:nvPicPr>
          <p:cNvPr id="24" name="Picture 23">
            <a:hlinkClick r:id="rId6" action="ppaction://hlinksldjump"/>
            <a:extLst>
              <a:ext uri="{FF2B5EF4-FFF2-40B4-BE49-F238E27FC236}">
                <a16:creationId xmlns:a16="http://schemas.microsoft.com/office/drawing/2014/main" xmlns="" id="{3D420FB3-B340-4405-8A43-0AB09F9713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45" y="4309111"/>
            <a:ext cx="727553" cy="72755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25" name="Picture 4" descr="Káº¿t quáº£ hÃ¬nh áº£nh cho right icon">
            <a:extLst>
              <a:ext uri="{FF2B5EF4-FFF2-40B4-BE49-F238E27FC236}">
                <a16:creationId xmlns:a16="http://schemas.microsoft.com/office/drawing/2014/main" xmlns="" id="{60F3E611-F88F-40BE-9E12-7A8B9FB72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805" y="3823748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DFFD28F2-F38F-42B9-9BCD-836D612A7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132" y="2636403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8B3FCB07-59FD-4E73-A3EE-AD3D7722C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214" y="3813115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9E9139CF-F85B-4E1B-9D9A-FDC6F6685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728" y="2624768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01 NK PowerSkills">
            <a:extLst>
              <a:ext uri="{FF2B5EF4-FFF2-40B4-BE49-F238E27FC236}">
                <a16:creationId xmlns:a16="http://schemas.microsoft.com/office/drawing/2014/main" xmlns="" id="{7EAC7D95-6B5D-4F33-A245-B69439C04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87999" y="1436700"/>
            <a:ext cx="3164931" cy="311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E34C9E5-FEA9-4688-9373-CC7CAE23E63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441017" y="5171998"/>
            <a:ext cx="5013017" cy="1412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83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6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2"/>
          <p:cNvSpPr txBox="1">
            <a:spLocks noGrp="1"/>
          </p:cNvSpPr>
          <p:nvPr>
            <p:ph type="title"/>
          </p:nvPr>
        </p:nvSpPr>
        <p:spPr>
          <a:xfrm>
            <a:off x="4429525" y="2164307"/>
            <a:ext cx="3738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/>
                </a:solidFill>
              </a:rPr>
              <a:t>WARM UP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356" name="Google Shape;356;p32"/>
          <p:cNvSpPr txBox="1">
            <a:spLocks noGrp="1"/>
          </p:cNvSpPr>
          <p:nvPr>
            <p:ph type="title" idx="2"/>
          </p:nvPr>
        </p:nvSpPr>
        <p:spPr>
          <a:xfrm>
            <a:off x="4429525" y="1107107"/>
            <a:ext cx="3738900" cy="10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357" name="Google Shape;357;p32"/>
          <p:cNvGrpSpPr/>
          <p:nvPr/>
        </p:nvGrpSpPr>
        <p:grpSpPr>
          <a:xfrm>
            <a:off x="-740992" y="999589"/>
            <a:ext cx="3917679" cy="3144302"/>
            <a:chOff x="3134450" y="750300"/>
            <a:chExt cx="1534900" cy="1231900"/>
          </a:xfrm>
        </p:grpSpPr>
        <p:sp>
          <p:nvSpPr>
            <p:cNvPr id="358" name="Google Shape;358;p32"/>
            <p:cNvSpPr/>
            <p:nvPr/>
          </p:nvSpPr>
          <p:spPr>
            <a:xfrm>
              <a:off x="4094600" y="1572625"/>
              <a:ext cx="230775" cy="127250"/>
            </a:xfrm>
            <a:custGeom>
              <a:avLst/>
              <a:gdLst/>
              <a:ahLst/>
              <a:cxnLst/>
              <a:rect l="l" t="t" r="r" b="b"/>
              <a:pathLst>
                <a:path w="9231" h="5090" extrusionOk="0">
                  <a:moveTo>
                    <a:pt x="6466" y="0"/>
                  </a:moveTo>
                  <a:cubicBezTo>
                    <a:pt x="4207" y="0"/>
                    <a:pt x="580" y="537"/>
                    <a:pt x="580" y="537"/>
                  </a:cubicBezTo>
                  <a:lnTo>
                    <a:pt x="0" y="4629"/>
                  </a:lnTo>
                  <a:cubicBezTo>
                    <a:pt x="0" y="4629"/>
                    <a:pt x="3194" y="5090"/>
                    <a:pt x="5073" y="5090"/>
                  </a:cubicBezTo>
                  <a:cubicBezTo>
                    <a:pt x="5827" y="5090"/>
                    <a:pt x="6369" y="5016"/>
                    <a:pt x="6411" y="4809"/>
                  </a:cubicBezTo>
                  <a:cubicBezTo>
                    <a:pt x="6555" y="4085"/>
                    <a:pt x="4697" y="4034"/>
                    <a:pt x="4697" y="4034"/>
                  </a:cubicBezTo>
                  <a:lnTo>
                    <a:pt x="4697" y="4034"/>
                  </a:lnTo>
                  <a:cubicBezTo>
                    <a:pt x="4697" y="4034"/>
                    <a:pt x="4717" y="4034"/>
                    <a:pt x="4754" y="4034"/>
                  </a:cubicBezTo>
                  <a:cubicBezTo>
                    <a:pt x="5187" y="4034"/>
                    <a:pt x="7940" y="4004"/>
                    <a:pt x="7886" y="3249"/>
                  </a:cubicBezTo>
                  <a:cubicBezTo>
                    <a:pt x="7861" y="2900"/>
                    <a:pt x="6315" y="2852"/>
                    <a:pt x="5457" y="2852"/>
                  </a:cubicBezTo>
                  <a:cubicBezTo>
                    <a:pt x="5126" y="2852"/>
                    <a:pt x="4897" y="2859"/>
                    <a:pt x="4897" y="2859"/>
                  </a:cubicBezTo>
                  <a:cubicBezTo>
                    <a:pt x="4897" y="2859"/>
                    <a:pt x="9209" y="2527"/>
                    <a:pt x="9225" y="1744"/>
                  </a:cubicBezTo>
                  <a:cubicBezTo>
                    <a:pt x="9231" y="1431"/>
                    <a:pt x="8502" y="1337"/>
                    <a:pt x="7625" y="1337"/>
                  </a:cubicBezTo>
                  <a:cubicBezTo>
                    <a:pt x="6310" y="1337"/>
                    <a:pt x="4662" y="1548"/>
                    <a:pt x="4662" y="1548"/>
                  </a:cubicBezTo>
                  <a:cubicBezTo>
                    <a:pt x="4662" y="1548"/>
                    <a:pt x="8255" y="842"/>
                    <a:pt x="8229" y="417"/>
                  </a:cubicBezTo>
                  <a:cubicBezTo>
                    <a:pt x="8211" y="107"/>
                    <a:pt x="7475" y="0"/>
                    <a:pt x="6466" y="0"/>
                  </a:cubicBezTo>
                  <a:close/>
                </a:path>
              </a:pathLst>
            </a:custGeom>
            <a:solidFill>
              <a:srgbClr val="DB8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2"/>
            <p:cNvSpPr/>
            <p:nvPr/>
          </p:nvSpPr>
          <p:spPr>
            <a:xfrm>
              <a:off x="4082900" y="1513875"/>
              <a:ext cx="150700" cy="245675"/>
            </a:xfrm>
            <a:custGeom>
              <a:avLst/>
              <a:gdLst/>
              <a:ahLst/>
              <a:cxnLst/>
              <a:rect l="l" t="t" r="r" b="b"/>
              <a:pathLst>
                <a:path w="6028" h="9827" extrusionOk="0">
                  <a:moveTo>
                    <a:pt x="6028" y="0"/>
                  </a:moveTo>
                  <a:lnTo>
                    <a:pt x="1" y="430"/>
                  </a:lnTo>
                  <a:lnTo>
                    <a:pt x="1810" y="9826"/>
                  </a:lnTo>
                  <a:lnTo>
                    <a:pt x="5573" y="9557"/>
                  </a:lnTo>
                  <a:lnTo>
                    <a:pt x="60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2"/>
            <p:cNvSpPr/>
            <p:nvPr/>
          </p:nvSpPr>
          <p:spPr>
            <a:xfrm>
              <a:off x="4081125" y="1473675"/>
              <a:ext cx="154250" cy="91125"/>
            </a:xfrm>
            <a:custGeom>
              <a:avLst/>
              <a:gdLst/>
              <a:ahLst/>
              <a:cxnLst/>
              <a:rect l="l" t="t" r="r" b="b"/>
              <a:pathLst>
                <a:path w="6170" h="3645" extrusionOk="0">
                  <a:moveTo>
                    <a:pt x="3316" y="1"/>
                  </a:moveTo>
                  <a:cubicBezTo>
                    <a:pt x="3198" y="1"/>
                    <a:pt x="3078" y="5"/>
                    <a:pt x="2956" y="14"/>
                  </a:cubicBezTo>
                  <a:cubicBezTo>
                    <a:pt x="1292" y="133"/>
                    <a:pt x="1" y="1039"/>
                    <a:pt x="72" y="2038"/>
                  </a:cubicBezTo>
                  <a:cubicBezTo>
                    <a:pt x="139" y="2964"/>
                    <a:pt x="1351" y="3645"/>
                    <a:pt x="2854" y="3645"/>
                  </a:cubicBezTo>
                  <a:cubicBezTo>
                    <a:pt x="2972" y="3645"/>
                    <a:pt x="3093" y="3641"/>
                    <a:pt x="3215" y="3632"/>
                  </a:cubicBezTo>
                  <a:cubicBezTo>
                    <a:pt x="4878" y="3513"/>
                    <a:pt x="6170" y="2607"/>
                    <a:pt x="6099" y="1608"/>
                  </a:cubicBezTo>
                  <a:cubicBezTo>
                    <a:pt x="6033" y="682"/>
                    <a:pt x="4819" y="1"/>
                    <a:pt x="33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2"/>
            <p:cNvSpPr/>
            <p:nvPr/>
          </p:nvSpPr>
          <p:spPr>
            <a:xfrm>
              <a:off x="4090125" y="1509050"/>
              <a:ext cx="138750" cy="55775"/>
            </a:xfrm>
            <a:custGeom>
              <a:avLst/>
              <a:gdLst/>
              <a:ahLst/>
              <a:cxnLst/>
              <a:rect l="l" t="t" r="r" b="b"/>
              <a:pathLst>
                <a:path w="5550" h="2231" extrusionOk="0">
                  <a:moveTo>
                    <a:pt x="3060" y="1"/>
                  </a:moveTo>
                  <a:cubicBezTo>
                    <a:pt x="2941" y="1"/>
                    <a:pt x="2820" y="5"/>
                    <a:pt x="2697" y="14"/>
                  </a:cubicBezTo>
                  <a:cubicBezTo>
                    <a:pt x="1451" y="102"/>
                    <a:pt x="415" y="633"/>
                    <a:pt x="1" y="1314"/>
                  </a:cubicBezTo>
                  <a:cubicBezTo>
                    <a:pt x="456" y="1869"/>
                    <a:pt x="1396" y="2230"/>
                    <a:pt x="2490" y="2230"/>
                  </a:cubicBezTo>
                  <a:cubicBezTo>
                    <a:pt x="2610" y="2230"/>
                    <a:pt x="2731" y="2226"/>
                    <a:pt x="2853" y="2217"/>
                  </a:cubicBezTo>
                  <a:cubicBezTo>
                    <a:pt x="4100" y="2127"/>
                    <a:pt x="5137" y="1597"/>
                    <a:pt x="5550" y="917"/>
                  </a:cubicBezTo>
                  <a:cubicBezTo>
                    <a:pt x="5095" y="363"/>
                    <a:pt x="4154" y="1"/>
                    <a:pt x="30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2"/>
            <p:cNvSpPr/>
            <p:nvPr/>
          </p:nvSpPr>
          <p:spPr>
            <a:xfrm>
              <a:off x="3490025" y="1239900"/>
              <a:ext cx="702175" cy="462800"/>
            </a:xfrm>
            <a:custGeom>
              <a:avLst/>
              <a:gdLst/>
              <a:ahLst/>
              <a:cxnLst/>
              <a:rect l="l" t="t" r="r" b="b"/>
              <a:pathLst>
                <a:path w="28087" h="18512" extrusionOk="0">
                  <a:moveTo>
                    <a:pt x="5183" y="0"/>
                  </a:moveTo>
                  <a:cubicBezTo>
                    <a:pt x="4957" y="0"/>
                    <a:pt x="4727" y="17"/>
                    <a:pt x="4496" y="53"/>
                  </a:cubicBezTo>
                  <a:cubicBezTo>
                    <a:pt x="1705" y="482"/>
                    <a:pt x="1" y="3353"/>
                    <a:pt x="960" y="6009"/>
                  </a:cubicBezTo>
                  <a:lnTo>
                    <a:pt x="4493" y="15788"/>
                  </a:lnTo>
                  <a:cubicBezTo>
                    <a:pt x="4873" y="16837"/>
                    <a:pt x="5851" y="17551"/>
                    <a:pt x="6966" y="17593"/>
                  </a:cubicBezTo>
                  <a:lnTo>
                    <a:pt x="22733" y="18184"/>
                  </a:lnTo>
                  <a:lnTo>
                    <a:pt x="25088" y="18512"/>
                  </a:lnTo>
                  <a:cubicBezTo>
                    <a:pt x="25088" y="18512"/>
                    <a:pt x="25312" y="15454"/>
                    <a:pt x="25545" y="14792"/>
                  </a:cubicBezTo>
                  <a:cubicBezTo>
                    <a:pt x="25744" y="14227"/>
                    <a:pt x="28086" y="14671"/>
                    <a:pt x="28080" y="14102"/>
                  </a:cubicBezTo>
                  <a:cubicBezTo>
                    <a:pt x="28074" y="13534"/>
                    <a:pt x="24084" y="13181"/>
                    <a:pt x="24084" y="13181"/>
                  </a:cubicBezTo>
                  <a:lnTo>
                    <a:pt x="22491" y="14791"/>
                  </a:lnTo>
                  <a:lnTo>
                    <a:pt x="10148" y="11157"/>
                  </a:lnTo>
                  <a:lnTo>
                    <a:pt x="9648" y="4166"/>
                  </a:lnTo>
                  <a:cubicBezTo>
                    <a:pt x="9478" y="1786"/>
                    <a:pt x="7491" y="0"/>
                    <a:pt x="5183" y="0"/>
                  </a:cubicBezTo>
                  <a:close/>
                </a:path>
              </a:pathLst>
            </a:custGeom>
            <a:solidFill>
              <a:srgbClr val="DB8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2"/>
            <p:cNvSpPr/>
            <p:nvPr/>
          </p:nvSpPr>
          <p:spPr>
            <a:xfrm>
              <a:off x="3586700" y="831800"/>
              <a:ext cx="274700" cy="351325"/>
            </a:xfrm>
            <a:custGeom>
              <a:avLst/>
              <a:gdLst/>
              <a:ahLst/>
              <a:cxnLst/>
              <a:rect l="l" t="t" r="r" b="b"/>
              <a:pathLst>
                <a:path w="10988" h="14053" extrusionOk="0">
                  <a:moveTo>
                    <a:pt x="6776" y="0"/>
                  </a:moveTo>
                  <a:cubicBezTo>
                    <a:pt x="5432" y="0"/>
                    <a:pt x="4003" y="764"/>
                    <a:pt x="3161" y="1753"/>
                  </a:cubicBezTo>
                  <a:cubicBezTo>
                    <a:pt x="2208" y="2870"/>
                    <a:pt x="1770" y="4014"/>
                    <a:pt x="1266" y="5374"/>
                  </a:cubicBezTo>
                  <a:cubicBezTo>
                    <a:pt x="791" y="6655"/>
                    <a:pt x="61" y="7801"/>
                    <a:pt x="19" y="9208"/>
                  </a:cubicBezTo>
                  <a:cubicBezTo>
                    <a:pt x="0" y="9834"/>
                    <a:pt x="90" y="10612"/>
                    <a:pt x="443" y="11139"/>
                  </a:cubicBezTo>
                  <a:cubicBezTo>
                    <a:pt x="593" y="11362"/>
                    <a:pt x="4485" y="14052"/>
                    <a:pt x="7438" y="14052"/>
                  </a:cubicBezTo>
                  <a:cubicBezTo>
                    <a:pt x="8019" y="14052"/>
                    <a:pt x="8564" y="13948"/>
                    <a:pt x="9037" y="13700"/>
                  </a:cubicBezTo>
                  <a:cubicBezTo>
                    <a:pt x="9922" y="13236"/>
                    <a:pt x="10916" y="12135"/>
                    <a:pt x="10959" y="11094"/>
                  </a:cubicBezTo>
                  <a:cubicBezTo>
                    <a:pt x="10987" y="10427"/>
                    <a:pt x="10592" y="9975"/>
                    <a:pt x="10337" y="9311"/>
                  </a:cubicBezTo>
                  <a:cubicBezTo>
                    <a:pt x="9802" y="7916"/>
                    <a:pt x="10614" y="6749"/>
                    <a:pt x="10177" y="5419"/>
                  </a:cubicBezTo>
                  <a:cubicBezTo>
                    <a:pt x="9748" y="4118"/>
                    <a:pt x="10034" y="2434"/>
                    <a:pt x="9199" y="1246"/>
                  </a:cubicBezTo>
                  <a:cubicBezTo>
                    <a:pt x="8574" y="358"/>
                    <a:pt x="7695" y="0"/>
                    <a:pt x="6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2"/>
            <p:cNvSpPr/>
            <p:nvPr/>
          </p:nvSpPr>
          <p:spPr>
            <a:xfrm>
              <a:off x="4427525" y="954425"/>
              <a:ext cx="177800" cy="329975"/>
            </a:xfrm>
            <a:custGeom>
              <a:avLst/>
              <a:gdLst/>
              <a:ahLst/>
              <a:cxnLst/>
              <a:rect l="l" t="t" r="r" b="b"/>
              <a:pathLst>
                <a:path w="7112" h="13199" extrusionOk="0">
                  <a:moveTo>
                    <a:pt x="6187" y="1"/>
                  </a:moveTo>
                  <a:cubicBezTo>
                    <a:pt x="6142" y="1"/>
                    <a:pt x="6096" y="6"/>
                    <a:pt x="6050" y="18"/>
                  </a:cubicBezTo>
                  <a:lnTo>
                    <a:pt x="447" y="1392"/>
                  </a:lnTo>
                  <a:cubicBezTo>
                    <a:pt x="182" y="1457"/>
                    <a:pt x="0" y="1702"/>
                    <a:pt x="16" y="1974"/>
                  </a:cubicBezTo>
                  <a:lnTo>
                    <a:pt x="586" y="12662"/>
                  </a:lnTo>
                  <a:cubicBezTo>
                    <a:pt x="602" y="12967"/>
                    <a:pt x="856" y="13199"/>
                    <a:pt x="1151" y="13199"/>
                  </a:cubicBezTo>
                  <a:cubicBezTo>
                    <a:pt x="1182" y="13199"/>
                    <a:pt x="1213" y="13196"/>
                    <a:pt x="1244" y="13191"/>
                  </a:cubicBezTo>
                  <a:lnTo>
                    <a:pt x="6627" y="12307"/>
                  </a:lnTo>
                  <a:cubicBezTo>
                    <a:pt x="6908" y="12260"/>
                    <a:pt x="7111" y="12013"/>
                    <a:pt x="7102" y="11728"/>
                  </a:cubicBezTo>
                  <a:lnTo>
                    <a:pt x="6752" y="550"/>
                  </a:lnTo>
                  <a:cubicBezTo>
                    <a:pt x="6743" y="237"/>
                    <a:pt x="6485" y="1"/>
                    <a:pt x="61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2"/>
            <p:cNvSpPr/>
            <p:nvPr/>
          </p:nvSpPr>
          <p:spPr>
            <a:xfrm>
              <a:off x="4540675" y="985250"/>
              <a:ext cx="37900" cy="36025"/>
            </a:xfrm>
            <a:custGeom>
              <a:avLst/>
              <a:gdLst/>
              <a:ahLst/>
              <a:cxnLst/>
              <a:rect l="l" t="t" r="r" b="b"/>
              <a:pathLst>
                <a:path w="1516" h="1441" extrusionOk="0">
                  <a:moveTo>
                    <a:pt x="778" y="1"/>
                  </a:moveTo>
                  <a:cubicBezTo>
                    <a:pt x="760" y="1"/>
                    <a:pt x="743" y="1"/>
                    <a:pt x="725" y="3"/>
                  </a:cubicBezTo>
                  <a:cubicBezTo>
                    <a:pt x="434" y="23"/>
                    <a:pt x="185" y="216"/>
                    <a:pt x="93" y="492"/>
                  </a:cubicBezTo>
                  <a:cubicBezTo>
                    <a:pt x="1" y="769"/>
                    <a:pt x="85" y="1073"/>
                    <a:pt x="304" y="1264"/>
                  </a:cubicBezTo>
                  <a:cubicBezTo>
                    <a:pt x="438" y="1380"/>
                    <a:pt x="606" y="1440"/>
                    <a:pt x="776" y="1440"/>
                  </a:cubicBezTo>
                  <a:cubicBezTo>
                    <a:pt x="886" y="1440"/>
                    <a:pt x="996" y="1415"/>
                    <a:pt x="1098" y="1364"/>
                  </a:cubicBezTo>
                  <a:cubicBezTo>
                    <a:pt x="1359" y="1234"/>
                    <a:pt x="1515" y="960"/>
                    <a:pt x="1494" y="670"/>
                  </a:cubicBezTo>
                  <a:cubicBezTo>
                    <a:pt x="1467" y="290"/>
                    <a:pt x="1152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2"/>
            <p:cNvSpPr/>
            <p:nvPr/>
          </p:nvSpPr>
          <p:spPr>
            <a:xfrm>
              <a:off x="4540850" y="819225"/>
              <a:ext cx="128500" cy="144300"/>
            </a:xfrm>
            <a:custGeom>
              <a:avLst/>
              <a:gdLst/>
              <a:ahLst/>
              <a:cxnLst/>
              <a:rect l="l" t="t" r="r" b="b"/>
              <a:pathLst>
                <a:path w="5140" h="5772" extrusionOk="0">
                  <a:moveTo>
                    <a:pt x="2720" y="0"/>
                  </a:moveTo>
                  <a:cubicBezTo>
                    <a:pt x="2612" y="363"/>
                    <a:pt x="2696" y="2507"/>
                    <a:pt x="1" y="3024"/>
                  </a:cubicBezTo>
                  <a:cubicBezTo>
                    <a:pt x="52" y="3016"/>
                    <a:pt x="102" y="3012"/>
                    <a:pt x="153" y="3012"/>
                  </a:cubicBezTo>
                  <a:cubicBezTo>
                    <a:pt x="1259" y="3012"/>
                    <a:pt x="2233" y="4883"/>
                    <a:pt x="2508" y="5772"/>
                  </a:cubicBezTo>
                  <a:cubicBezTo>
                    <a:pt x="3131" y="4798"/>
                    <a:pt x="3841" y="3383"/>
                    <a:pt x="5139" y="3172"/>
                  </a:cubicBezTo>
                  <a:cubicBezTo>
                    <a:pt x="3739" y="2226"/>
                    <a:pt x="3026" y="1660"/>
                    <a:pt x="27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2"/>
            <p:cNvSpPr/>
            <p:nvPr/>
          </p:nvSpPr>
          <p:spPr>
            <a:xfrm>
              <a:off x="3971800" y="1091500"/>
              <a:ext cx="573250" cy="389475"/>
            </a:xfrm>
            <a:custGeom>
              <a:avLst/>
              <a:gdLst/>
              <a:ahLst/>
              <a:cxnLst/>
              <a:rect l="l" t="t" r="r" b="b"/>
              <a:pathLst>
                <a:path w="22930" h="15579" extrusionOk="0">
                  <a:moveTo>
                    <a:pt x="22498" y="0"/>
                  </a:moveTo>
                  <a:cubicBezTo>
                    <a:pt x="22272" y="0"/>
                    <a:pt x="21934" y="128"/>
                    <a:pt x="21934" y="128"/>
                  </a:cubicBezTo>
                  <a:lnTo>
                    <a:pt x="18574" y="1860"/>
                  </a:lnTo>
                  <a:lnTo>
                    <a:pt x="18449" y="92"/>
                  </a:lnTo>
                  <a:lnTo>
                    <a:pt x="17697" y="1465"/>
                  </a:lnTo>
                  <a:cubicBezTo>
                    <a:pt x="17515" y="1795"/>
                    <a:pt x="17413" y="2162"/>
                    <a:pt x="17397" y="2537"/>
                  </a:cubicBezTo>
                  <a:lnTo>
                    <a:pt x="17350" y="3628"/>
                  </a:lnTo>
                  <a:lnTo>
                    <a:pt x="5432" y="8177"/>
                  </a:lnTo>
                  <a:cubicBezTo>
                    <a:pt x="5432" y="8177"/>
                    <a:pt x="4164" y="7608"/>
                    <a:pt x="2853" y="7029"/>
                  </a:cubicBezTo>
                  <a:lnTo>
                    <a:pt x="0" y="14951"/>
                  </a:lnTo>
                  <a:cubicBezTo>
                    <a:pt x="866" y="15031"/>
                    <a:pt x="2173" y="15579"/>
                    <a:pt x="3326" y="15579"/>
                  </a:cubicBezTo>
                  <a:cubicBezTo>
                    <a:pt x="3487" y="15579"/>
                    <a:pt x="3644" y="15568"/>
                    <a:pt x="3797" y="15544"/>
                  </a:cubicBezTo>
                  <a:cubicBezTo>
                    <a:pt x="11576" y="14325"/>
                    <a:pt x="15172" y="8081"/>
                    <a:pt x="20114" y="6627"/>
                  </a:cubicBezTo>
                  <a:cubicBezTo>
                    <a:pt x="21301" y="6277"/>
                    <a:pt x="22865" y="3722"/>
                    <a:pt x="22691" y="3521"/>
                  </a:cubicBezTo>
                  <a:cubicBezTo>
                    <a:pt x="22670" y="3497"/>
                    <a:pt x="22640" y="3487"/>
                    <a:pt x="22602" y="3487"/>
                  </a:cubicBezTo>
                  <a:cubicBezTo>
                    <a:pt x="22320" y="3487"/>
                    <a:pt x="21630" y="4076"/>
                    <a:pt x="21630" y="4076"/>
                  </a:cubicBezTo>
                  <a:cubicBezTo>
                    <a:pt x="21630" y="4076"/>
                    <a:pt x="22562" y="1966"/>
                    <a:pt x="22544" y="1469"/>
                  </a:cubicBezTo>
                  <a:cubicBezTo>
                    <a:pt x="22540" y="1357"/>
                    <a:pt x="22465" y="1314"/>
                    <a:pt x="22352" y="1314"/>
                  </a:cubicBezTo>
                  <a:cubicBezTo>
                    <a:pt x="21965" y="1314"/>
                    <a:pt x="21131" y="1819"/>
                    <a:pt x="21131" y="1819"/>
                  </a:cubicBezTo>
                  <a:cubicBezTo>
                    <a:pt x="22929" y="300"/>
                    <a:pt x="22845" y="0"/>
                    <a:pt x="22498" y="0"/>
                  </a:cubicBezTo>
                  <a:close/>
                </a:path>
              </a:pathLst>
            </a:custGeom>
            <a:solidFill>
              <a:srgbClr val="DB8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2"/>
            <p:cNvSpPr/>
            <p:nvPr/>
          </p:nvSpPr>
          <p:spPr>
            <a:xfrm>
              <a:off x="3134450" y="1093475"/>
              <a:ext cx="919950" cy="888725"/>
            </a:xfrm>
            <a:custGeom>
              <a:avLst/>
              <a:gdLst/>
              <a:ahLst/>
              <a:cxnLst/>
              <a:rect l="l" t="t" r="r" b="b"/>
              <a:pathLst>
                <a:path w="36798" h="35549" extrusionOk="0">
                  <a:moveTo>
                    <a:pt x="16879" y="0"/>
                  </a:moveTo>
                  <a:cubicBezTo>
                    <a:pt x="13885" y="0"/>
                    <a:pt x="12653" y="1704"/>
                    <a:pt x="9623" y="5595"/>
                  </a:cubicBezTo>
                  <a:cubicBezTo>
                    <a:pt x="6107" y="10111"/>
                    <a:pt x="1" y="13177"/>
                    <a:pt x="1" y="13177"/>
                  </a:cubicBezTo>
                  <a:lnTo>
                    <a:pt x="10863" y="35548"/>
                  </a:lnTo>
                  <a:cubicBezTo>
                    <a:pt x="16320" y="32059"/>
                    <a:pt x="21537" y="22169"/>
                    <a:pt x="23858" y="17320"/>
                  </a:cubicBezTo>
                  <a:cubicBezTo>
                    <a:pt x="24090" y="17379"/>
                    <a:pt x="24328" y="17408"/>
                    <a:pt x="24567" y="17408"/>
                  </a:cubicBezTo>
                  <a:cubicBezTo>
                    <a:pt x="24637" y="17408"/>
                    <a:pt x="24707" y="17405"/>
                    <a:pt x="24777" y="17400"/>
                  </a:cubicBezTo>
                  <a:cubicBezTo>
                    <a:pt x="26095" y="17307"/>
                    <a:pt x="27146" y="16356"/>
                    <a:pt x="27425" y="15132"/>
                  </a:cubicBezTo>
                  <a:cubicBezTo>
                    <a:pt x="28870" y="15459"/>
                    <a:pt x="30952" y="15899"/>
                    <a:pt x="33564" y="16357"/>
                  </a:cubicBezTo>
                  <a:lnTo>
                    <a:pt x="36798" y="7148"/>
                  </a:lnTo>
                  <a:cubicBezTo>
                    <a:pt x="32256" y="5142"/>
                    <a:pt x="21761" y="612"/>
                    <a:pt x="18473" y="130"/>
                  </a:cubicBezTo>
                  <a:cubicBezTo>
                    <a:pt x="17886" y="44"/>
                    <a:pt x="17360" y="0"/>
                    <a:pt x="168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2"/>
            <p:cNvSpPr/>
            <p:nvPr/>
          </p:nvSpPr>
          <p:spPr>
            <a:xfrm>
              <a:off x="3356975" y="750300"/>
              <a:ext cx="569000" cy="505200"/>
            </a:xfrm>
            <a:custGeom>
              <a:avLst/>
              <a:gdLst/>
              <a:ahLst/>
              <a:cxnLst/>
              <a:rect l="l" t="t" r="r" b="b"/>
              <a:pathLst>
                <a:path w="22760" h="20208" extrusionOk="0">
                  <a:moveTo>
                    <a:pt x="16592" y="0"/>
                  </a:moveTo>
                  <a:cubicBezTo>
                    <a:pt x="16414" y="0"/>
                    <a:pt x="16206" y="61"/>
                    <a:pt x="15946" y="214"/>
                  </a:cubicBezTo>
                  <a:cubicBezTo>
                    <a:pt x="15489" y="482"/>
                    <a:pt x="15302" y="872"/>
                    <a:pt x="14780" y="1018"/>
                  </a:cubicBezTo>
                  <a:cubicBezTo>
                    <a:pt x="14611" y="1065"/>
                    <a:pt x="14464" y="1087"/>
                    <a:pt x="14287" y="1087"/>
                  </a:cubicBezTo>
                  <a:cubicBezTo>
                    <a:pt x="14101" y="1087"/>
                    <a:pt x="13882" y="1063"/>
                    <a:pt x="13568" y="1019"/>
                  </a:cubicBezTo>
                  <a:cubicBezTo>
                    <a:pt x="13335" y="911"/>
                    <a:pt x="13072" y="860"/>
                    <a:pt x="12801" y="860"/>
                  </a:cubicBezTo>
                  <a:cubicBezTo>
                    <a:pt x="12005" y="860"/>
                    <a:pt x="11142" y="1295"/>
                    <a:pt x="10768" y="1950"/>
                  </a:cubicBezTo>
                  <a:cubicBezTo>
                    <a:pt x="10355" y="2671"/>
                    <a:pt x="10638" y="3963"/>
                    <a:pt x="9947" y="4478"/>
                  </a:cubicBezTo>
                  <a:cubicBezTo>
                    <a:pt x="9420" y="4872"/>
                    <a:pt x="8685" y="4639"/>
                    <a:pt x="8179" y="5189"/>
                  </a:cubicBezTo>
                  <a:cubicBezTo>
                    <a:pt x="7567" y="5856"/>
                    <a:pt x="8004" y="6623"/>
                    <a:pt x="7735" y="7434"/>
                  </a:cubicBezTo>
                  <a:cubicBezTo>
                    <a:pt x="7406" y="8423"/>
                    <a:pt x="6607" y="8174"/>
                    <a:pt x="5796" y="8308"/>
                  </a:cubicBezTo>
                  <a:cubicBezTo>
                    <a:pt x="4722" y="8487"/>
                    <a:pt x="3660" y="9147"/>
                    <a:pt x="3581" y="10331"/>
                  </a:cubicBezTo>
                  <a:cubicBezTo>
                    <a:pt x="3539" y="10963"/>
                    <a:pt x="4051" y="11966"/>
                    <a:pt x="3704" y="12409"/>
                  </a:cubicBezTo>
                  <a:cubicBezTo>
                    <a:pt x="3237" y="13004"/>
                    <a:pt x="1965" y="12577"/>
                    <a:pt x="1311" y="12957"/>
                  </a:cubicBezTo>
                  <a:cubicBezTo>
                    <a:pt x="0" y="13719"/>
                    <a:pt x="910" y="15746"/>
                    <a:pt x="1647" y="16650"/>
                  </a:cubicBezTo>
                  <a:cubicBezTo>
                    <a:pt x="2322" y="17479"/>
                    <a:pt x="3259" y="18086"/>
                    <a:pt x="4299" y="18350"/>
                  </a:cubicBezTo>
                  <a:cubicBezTo>
                    <a:pt x="4835" y="18485"/>
                    <a:pt x="5435" y="18533"/>
                    <a:pt x="5985" y="18569"/>
                  </a:cubicBezTo>
                  <a:cubicBezTo>
                    <a:pt x="6908" y="18630"/>
                    <a:pt x="6509" y="18566"/>
                    <a:pt x="6753" y="19317"/>
                  </a:cubicBezTo>
                  <a:cubicBezTo>
                    <a:pt x="6962" y="19965"/>
                    <a:pt x="7416" y="20208"/>
                    <a:pt x="7966" y="20208"/>
                  </a:cubicBezTo>
                  <a:cubicBezTo>
                    <a:pt x="9162" y="20208"/>
                    <a:pt x="10818" y="19060"/>
                    <a:pt x="11428" y="18418"/>
                  </a:cubicBezTo>
                  <a:cubicBezTo>
                    <a:pt x="12183" y="17621"/>
                    <a:pt x="12305" y="16859"/>
                    <a:pt x="12710" y="15911"/>
                  </a:cubicBezTo>
                  <a:cubicBezTo>
                    <a:pt x="12938" y="15375"/>
                    <a:pt x="13024" y="15340"/>
                    <a:pt x="13342" y="15340"/>
                  </a:cubicBezTo>
                  <a:cubicBezTo>
                    <a:pt x="13389" y="15340"/>
                    <a:pt x="13441" y="15341"/>
                    <a:pt x="13500" y="15341"/>
                  </a:cubicBezTo>
                  <a:cubicBezTo>
                    <a:pt x="13594" y="15341"/>
                    <a:pt x="13706" y="15339"/>
                    <a:pt x="13839" y="15328"/>
                  </a:cubicBezTo>
                  <a:cubicBezTo>
                    <a:pt x="15407" y="15205"/>
                    <a:pt x="16060" y="13724"/>
                    <a:pt x="15694" y="12345"/>
                  </a:cubicBezTo>
                  <a:cubicBezTo>
                    <a:pt x="15605" y="12008"/>
                    <a:pt x="15284" y="11520"/>
                    <a:pt x="15160" y="11071"/>
                  </a:cubicBezTo>
                  <a:cubicBezTo>
                    <a:pt x="15293" y="11041"/>
                    <a:pt x="15433" y="11027"/>
                    <a:pt x="15575" y="11027"/>
                  </a:cubicBezTo>
                  <a:cubicBezTo>
                    <a:pt x="15800" y="11027"/>
                    <a:pt x="16028" y="11062"/>
                    <a:pt x="16234" y="11124"/>
                  </a:cubicBezTo>
                  <a:cubicBezTo>
                    <a:pt x="16726" y="11272"/>
                    <a:pt x="17236" y="11440"/>
                    <a:pt x="17718" y="11623"/>
                  </a:cubicBezTo>
                  <a:cubicBezTo>
                    <a:pt x="18184" y="11801"/>
                    <a:pt x="18613" y="12057"/>
                    <a:pt x="19106" y="12162"/>
                  </a:cubicBezTo>
                  <a:cubicBezTo>
                    <a:pt x="19390" y="12223"/>
                    <a:pt x="19724" y="12282"/>
                    <a:pt x="20051" y="12282"/>
                  </a:cubicBezTo>
                  <a:cubicBezTo>
                    <a:pt x="20394" y="12282"/>
                    <a:pt x="20728" y="12217"/>
                    <a:pt x="20990" y="12017"/>
                  </a:cubicBezTo>
                  <a:cubicBezTo>
                    <a:pt x="21352" y="11739"/>
                    <a:pt x="21623" y="11187"/>
                    <a:pt x="21563" y="10733"/>
                  </a:cubicBezTo>
                  <a:cubicBezTo>
                    <a:pt x="21434" y="9738"/>
                    <a:pt x="19307" y="9261"/>
                    <a:pt x="20261" y="8030"/>
                  </a:cubicBezTo>
                  <a:cubicBezTo>
                    <a:pt x="20455" y="7780"/>
                    <a:pt x="20639" y="7607"/>
                    <a:pt x="20568" y="7276"/>
                  </a:cubicBezTo>
                  <a:cubicBezTo>
                    <a:pt x="20534" y="7115"/>
                    <a:pt x="20470" y="6973"/>
                    <a:pt x="20408" y="6833"/>
                  </a:cubicBezTo>
                  <a:cubicBezTo>
                    <a:pt x="21069" y="6651"/>
                    <a:pt x="21707" y="6277"/>
                    <a:pt x="22088" y="5791"/>
                  </a:cubicBezTo>
                  <a:cubicBezTo>
                    <a:pt x="22475" y="5295"/>
                    <a:pt x="22759" y="4585"/>
                    <a:pt x="22370" y="3987"/>
                  </a:cubicBezTo>
                  <a:cubicBezTo>
                    <a:pt x="21947" y="3336"/>
                    <a:pt x="21359" y="3623"/>
                    <a:pt x="21589" y="2768"/>
                  </a:cubicBezTo>
                  <a:cubicBezTo>
                    <a:pt x="21721" y="2272"/>
                    <a:pt x="22147" y="2070"/>
                    <a:pt x="22063" y="1417"/>
                  </a:cubicBezTo>
                  <a:cubicBezTo>
                    <a:pt x="21987" y="825"/>
                    <a:pt x="21636" y="410"/>
                    <a:pt x="21057" y="292"/>
                  </a:cubicBezTo>
                  <a:cubicBezTo>
                    <a:pt x="20964" y="273"/>
                    <a:pt x="20872" y="265"/>
                    <a:pt x="20780" y="265"/>
                  </a:cubicBezTo>
                  <a:cubicBezTo>
                    <a:pt x="20004" y="265"/>
                    <a:pt x="19256" y="865"/>
                    <a:pt x="18492" y="865"/>
                  </a:cubicBezTo>
                  <a:cubicBezTo>
                    <a:pt x="18334" y="865"/>
                    <a:pt x="18176" y="839"/>
                    <a:pt x="18017" y="778"/>
                  </a:cubicBezTo>
                  <a:cubicBezTo>
                    <a:pt x="17398" y="540"/>
                    <a:pt x="17126" y="0"/>
                    <a:pt x="165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2"/>
            <p:cNvSpPr/>
            <p:nvPr/>
          </p:nvSpPr>
          <p:spPr>
            <a:xfrm>
              <a:off x="3682475" y="870450"/>
              <a:ext cx="204600" cy="206100"/>
            </a:xfrm>
            <a:custGeom>
              <a:avLst/>
              <a:gdLst/>
              <a:ahLst/>
              <a:cxnLst/>
              <a:rect l="l" t="t" r="r" b="b"/>
              <a:pathLst>
                <a:path w="8184" h="8244" extrusionOk="0">
                  <a:moveTo>
                    <a:pt x="4575" y="1"/>
                  </a:moveTo>
                  <a:cubicBezTo>
                    <a:pt x="4528" y="1"/>
                    <a:pt x="4477" y="11"/>
                    <a:pt x="4420" y="34"/>
                  </a:cubicBezTo>
                  <a:cubicBezTo>
                    <a:pt x="4314" y="313"/>
                    <a:pt x="4312" y="486"/>
                    <a:pt x="3939" y="510"/>
                  </a:cubicBezTo>
                  <a:cubicBezTo>
                    <a:pt x="3930" y="511"/>
                    <a:pt x="3921" y="511"/>
                    <a:pt x="3912" y="511"/>
                  </a:cubicBezTo>
                  <a:cubicBezTo>
                    <a:pt x="3686" y="511"/>
                    <a:pt x="3481" y="338"/>
                    <a:pt x="3270" y="338"/>
                  </a:cubicBezTo>
                  <a:cubicBezTo>
                    <a:pt x="3246" y="338"/>
                    <a:pt x="3221" y="340"/>
                    <a:pt x="3196" y="346"/>
                  </a:cubicBezTo>
                  <a:cubicBezTo>
                    <a:pt x="2768" y="435"/>
                    <a:pt x="2992" y="937"/>
                    <a:pt x="3172" y="1157"/>
                  </a:cubicBezTo>
                  <a:cubicBezTo>
                    <a:pt x="3301" y="1317"/>
                    <a:pt x="3453" y="1459"/>
                    <a:pt x="3530" y="1664"/>
                  </a:cubicBezTo>
                  <a:cubicBezTo>
                    <a:pt x="3692" y="2098"/>
                    <a:pt x="3410" y="2531"/>
                    <a:pt x="3180" y="2888"/>
                  </a:cubicBezTo>
                  <a:cubicBezTo>
                    <a:pt x="3003" y="3164"/>
                    <a:pt x="2656" y="3369"/>
                    <a:pt x="2332" y="3369"/>
                  </a:cubicBezTo>
                  <a:cubicBezTo>
                    <a:pt x="2296" y="3369"/>
                    <a:pt x="2260" y="3367"/>
                    <a:pt x="2225" y="3361"/>
                  </a:cubicBezTo>
                  <a:cubicBezTo>
                    <a:pt x="1973" y="3323"/>
                    <a:pt x="1598" y="3218"/>
                    <a:pt x="1415" y="3048"/>
                  </a:cubicBezTo>
                  <a:cubicBezTo>
                    <a:pt x="1268" y="2911"/>
                    <a:pt x="1159" y="2691"/>
                    <a:pt x="1041" y="2496"/>
                  </a:cubicBezTo>
                  <a:cubicBezTo>
                    <a:pt x="937" y="2453"/>
                    <a:pt x="762" y="2394"/>
                    <a:pt x="588" y="2394"/>
                  </a:cubicBezTo>
                  <a:cubicBezTo>
                    <a:pt x="294" y="2394"/>
                    <a:pt x="0" y="2562"/>
                    <a:pt x="48" y="3261"/>
                  </a:cubicBezTo>
                  <a:cubicBezTo>
                    <a:pt x="117" y="4296"/>
                    <a:pt x="768" y="4417"/>
                    <a:pt x="1067" y="4417"/>
                  </a:cubicBezTo>
                  <a:cubicBezTo>
                    <a:pt x="1158" y="4417"/>
                    <a:pt x="1217" y="4406"/>
                    <a:pt x="1217" y="4406"/>
                  </a:cubicBezTo>
                  <a:lnTo>
                    <a:pt x="1513" y="5027"/>
                  </a:lnTo>
                  <a:cubicBezTo>
                    <a:pt x="1933" y="6614"/>
                    <a:pt x="3837" y="8244"/>
                    <a:pt x="5366" y="8244"/>
                  </a:cubicBezTo>
                  <a:cubicBezTo>
                    <a:pt x="5824" y="8244"/>
                    <a:pt x="6249" y="8097"/>
                    <a:pt x="6590" y="7759"/>
                  </a:cubicBezTo>
                  <a:cubicBezTo>
                    <a:pt x="7160" y="7191"/>
                    <a:pt x="7289" y="6029"/>
                    <a:pt x="7233" y="4816"/>
                  </a:cubicBezTo>
                  <a:cubicBezTo>
                    <a:pt x="7423" y="4781"/>
                    <a:pt x="7615" y="4740"/>
                    <a:pt x="7790" y="4694"/>
                  </a:cubicBezTo>
                  <a:cubicBezTo>
                    <a:pt x="8183" y="4588"/>
                    <a:pt x="7859" y="4316"/>
                    <a:pt x="7639" y="4133"/>
                  </a:cubicBezTo>
                  <a:cubicBezTo>
                    <a:pt x="7439" y="3966"/>
                    <a:pt x="7275" y="3772"/>
                    <a:pt x="7120" y="3570"/>
                  </a:cubicBezTo>
                  <a:cubicBezTo>
                    <a:pt x="6999" y="2652"/>
                    <a:pt x="6822" y="1742"/>
                    <a:pt x="6591" y="846"/>
                  </a:cubicBezTo>
                  <a:cubicBezTo>
                    <a:pt x="6509" y="635"/>
                    <a:pt x="6408" y="433"/>
                    <a:pt x="6287" y="243"/>
                  </a:cubicBezTo>
                  <a:cubicBezTo>
                    <a:pt x="6199" y="206"/>
                    <a:pt x="6110" y="167"/>
                    <a:pt x="6030" y="167"/>
                  </a:cubicBezTo>
                  <a:cubicBezTo>
                    <a:pt x="5974" y="167"/>
                    <a:pt x="5922" y="187"/>
                    <a:pt x="5879" y="242"/>
                  </a:cubicBezTo>
                  <a:cubicBezTo>
                    <a:pt x="5814" y="324"/>
                    <a:pt x="5889" y="431"/>
                    <a:pt x="5781" y="522"/>
                  </a:cubicBezTo>
                  <a:cubicBezTo>
                    <a:pt x="5714" y="578"/>
                    <a:pt x="5639" y="600"/>
                    <a:pt x="5562" y="600"/>
                  </a:cubicBezTo>
                  <a:cubicBezTo>
                    <a:pt x="5419" y="600"/>
                    <a:pt x="5269" y="521"/>
                    <a:pt x="5153" y="434"/>
                  </a:cubicBezTo>
                  <a:cubicBezTo>
                    <a:pt x="4934" y="269"/>
                    <a:pt x="4812" y="1"/>
                    <a:pt x="4575" y="1"/>
                  </a:cubicBezTo>
                  <a:close/>
                </a:path>
              </a:pathLst>
            </a:custGeom>
            <a:solidFill>
              <a:srgbClr val="DB8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2"/>
            <p:cNvSpPr/>
            <p:nvPr/>
          </p:nvSpPr>
          <p:spPr>
            <a:xfrm>
              <a:off x="3638600" y="961350"/>
              <a:ext cx="92475" cy="89700"/>
            </a:xfrm>
            <a:custGeom>
              <a:avLst/>
              <a:gdLst/>
              <a:ahLst/>
              <a:cxnLst/>
              <a:rect l="l" t="t" r="r" b="b"/>
              <a:pathLst>
                <a:path w="3699" h="3588" fill="none" extrusionOk="0">
                  <a:moveTo>
                    <a:pt x="2784" y="313"/>
                  </a:moveTo>
                  <a:cubicBezTo>
                    <a:pt x="3464" y="796"/>
                    <a:pt x="3698" y="1698"/>
                    <a:pt x="3339" y="2450"/>
                  </a:cubicBezTo>
                  <a:cubicBezTo>
                    <a:pt x="2980" y="3203"/>
                    <a:pt x="2131" y="3587"/>
                    <a:pt x="1328" y="3362"/>
                  </a:cubicBezTo>
                  <a:cubicBezTo>
                    <a:pt x="525" y="3137"/>
                    <a:pt x="0" y="2368"/>
                    <a:pt x="84" y="1539"/>
                  </a:cubicBezTo>
                  <a:cubicBezTo>
                    <a:pt x="168" y="709"/>
                    <a:pt x="836" y="60"/>
                    <a:pt x="1669" y="1"/>
                  </a:cubicBezTo>
                </a:path>
              </a:pathLst>
            </a:custGeom>
            <a:noFill/>
            <a:ln w="1330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2"/>
            <p:cNvSpPr/>
            <p:nvPr/>
          </p:nvSpPr>
          <p:spPr>
            <a:xfrm>
              <a:off x="3792000" y="910000"/>
              <a:ext cx="52425" cy="75175"/>
            </a:xfrm>
            <a:custGeom>
              <a:avLst/>
              <a:gdLst/>
              <a:ahLst/>
              <a:cxnLst/>
              <a:rect l="l" t="t" r="r" b="b"/>
              <a:pathLst>
                <a:path w="2097" h="3007" fill="none" extrusionOk="0">
                  <a:moveTo>
                    <a:pt x="2038" y="1433"/>
                  </a:moveTo>
                  <a:cubicBezTo>
                    <a:pt x="2097" y="2242"/>
                    <a:pt x="1700" y="2929"/>
                    <a:pt x="1154" y="2968"/>
                  </a:cubicBezTo>
                  <a:cubicBezTo>
                    <a:pt x="606" y="3007"/>
                    <a:pt x="116" y="2383"/>
                    <a:pt x="59" y="1574"/>
                  </a:cubicBezTo>
                  <a:cubicBezTo>
                    <a:pt x="1" y="765"/>
                    <a:pt x="397" y="79"/>
                    <a:pt x="944" y="39"/>
                  </a:cubicBezTo>
                  <a:cubicBezTo>
                    <a:pt x="1491" y="1"/>
                    <a:pt x="1981" y="624"/>
                    <a:pt x="2038" y="1433"/>
                  </a:cubicBezTo>
                  <a:close/>
                </a:path>
              </a:pathLst>
            </a:custGeom>
            <a:noFill/>
            <a:ln w="8150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2"/>
            <p:cNvSpPr/>
            <p:nvPr/>
          </p:nvSpPr>
          <p:spPr>
            <a:xfrm>
              <a:off x="3856400" y="907925"/>
              <a:ext cx="37350" cy="65050"/>
            </a:xfrm>
            <a:custGeom>
              <a:avLst/>
              <a:gdLst/>
              <a:ahLst/>
              <a:cxnLst/>
              <a:rect l="l" t="t" r="r" b="b"/>
              <a:pathLst>
                <a:path w="1494" h="2602" fill="none" extrusionOk="0">
                  <a:moveTo>
                    <a:pt x="1443" y="1252"/>
                  </a:moveTo>
                  <a:cubicBezTo>
                    <a:pt x="1493" y="1955"/>
                    <a:pt x="1221" y="2547"/>
                    <a:pt x="837" y="2574"/>
                  </a:cubicBezTo>
                  <a:cubicBezTo>
                    <a:pt x="452" y="2601"/>
                    <a:pt x="100" y="2054"/>
                    <a:pt x="50" y="1351"/>
                  </a:cubicBezTo>
                  <a:cubicBezTo>
                    <a:pt x="1" y="648"/>
                    <a:pt x="271" y="56"/>
                    <a:pt x="656" y="28"/>
                  </a:cubicBezTo>
                  <a:cubicBezTo>
                    <a:pt x="1040" y="1"/>
                    <a:pt x="1392" y="549"/>
                    <a:pt x="1443" y="1252"/>
                  </a:cubicBezTo>
                  <a:close/>
                </a:path>
              </a:pathLst>
            </a:custGeom>
            <a:noFill/>
            <a:ln w="63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2"/>
            <p:cNvSpPr/>
            <p:nvPr/>
          </p:nvSpPr>
          <p:spPr>
            <a:xfrm>
              <a:off x="3846800" y="944750"/>
              <a:ext cx="11075" cy="800"/>
            </a:xfrm>
            <a:custGeom>
              <a:avLst/>
              <a:gdLst/>
              <a:ahLst/>
              <a:cxnLst/>
              <a:rect l="l" t="t" r="r" b="b"/>
              <a:pathLst>
                <a:path w="443" h="32" fill="none" extrusionOk="0">
                  <a:moveTo>
                    <a:pt x="0" y="32"/>
                  </a:moveTo>
                  <a:lnTo>
                    <a:pt x="442" y="0"/>
                  </a:lnTo>
                </a:path>
              </a:pathLst>
            </a:custGeom>
            <a:noFill/>
            <a:ln w="70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2"/>
            <p:cNvSpPr/>
            <p:nvPr/>
          </p:nvSpPr>
          <p:spPr>
            <a:xfrm>
              <a:off x="3836650" y="1011500"/>
              <a:ext cx="22625" cy="13575"/>
            </a:xfrm>
            <a:custGeom>
              <a:avLst/>
              <a:gdLst/>
              <a:ahLst/>
              <a:cxnLst/>
              <a:rect l="l" t="t" r="r" b="b"/>
              <a:pathLst>
                <a:path w="905" h="543" extrusionOk="0">
                  <a:moveTo>
                    <a:pt x="1" y="1"/>
                  </a:moveTo>
                  <a:lnTo>
                    <a:pt x="205" y="383"/>
                  </a:lnTo>
                  <a:cubicBezTo>
                    <a:pt x="261" y="489"/>
                    <a:pt x="366" y="542"/>
                    <a:pt x="471" y="542"/>
                  </a:cubicBezTo>
                  <a:cubicBezTo>
                    <a:pt x="570" y="542"/>
                    <a:pt x="670" y="495"/>
                    <a:pt x="729" y="398"/>
                  </a:cubicBezTo>
                  <a:lnTo>
                    <a:pt x="904" y="11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6" name="Google Shape;376;p32"/>
          <p:cNvSpPr/>
          <p:nvPr/>
        </p:nvSpPr>
        <p:spPr>
          <a:xfrm>
            <a:off x="8074748" y="382876"/>
            <a:ext cx="549196" cy="616724"/>
          </a:xfrm>
          <a:custGeom>
            <a:avLst/>
            <a:gdLst/>
            <a:ahLst/>
            <a:cxnLst/>
            <a:rect l="l" t="t" r="r" b="b"/>
            <a:pathLst>
              <a:path w="5140" h="5772" extrusionOk="0">
                <a:moveTo>
                  <a:pt x="2720" y="0"/>
                </a:moveTo>
                <a:cubicBezTo>
                  <a:pt x="2612" y="363"/>
                  <a:pt x="2696" y="2507"/>
                  <a:pt x="1" y="3024"/>
                </a:cubicBezTo>
                <a:cubicBezTo>
                  <a:pt x="52" y="3016"/>
                  <a:pt x="102" y="3012"/>
                  <a:pt x="153" y="3012"/>
                </a:cubicBezTo>
                <a:cubicBezTo>
                  <a:pt x="1259" y="3012"/>
                  <a:pt x="2233" y="4883"/>
                  <a:pt x="2508" y="5772"/>
                </a:cubicBezTo>
                <a:cubicBezTo>
                  <a:pt x="3131" y="4798"/>
                  <a:pt x="3841" y="3383"/>
                  <a:pt x="5139" y="3172"/>
                </a:cubicBezTo>
                <a:cubicBezTo>
                  <a:pt x="3739" y="2226"/>
                  <a:pt x="3026" y="1660"/>
                  <a:pt x="272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3675A46F-DA26-4CAA-80CE-B042683388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460" t="2634" r="5059" b="425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CAAD8DFE-7EE6-418B-8EDB-16DDDFAC55C2}"/>
              </a:ext>
            </a:extLst>
          </p:cNvPr>
          <p:cNvSpPr/>
          <p:nvPr/>
        </p:nvSpPr>
        <p:spPr>
          <a:xfrm>
            <a:off x="824558" y="91198"/>
            <a:ext cx="7875638" cy="216176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2400" b="1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06 NK PowerSkills">
            <a:extLst>
              <a:ext uri="{FF2B5EF4-FFF2-40B4-BE49-F238E27FC236}">
                <a16:creationId xmlns:a16="http://schemas.microsoft.com/office/drawing/2014/main" xmlns="" id="{43E4CCB3-52BF-45D8-8BDE-659A6C700A1F}"/>
              </a:ext>
            </a:extLst>
          </p:cNvPr>
          <p:cNvSpPr txBox="1"/>
          <p:nvPr/>
        </p:nvSpPr>
        <p:spPr>
          <a:xfrm>
            <a:off x="2292278" y="216371"/>
            <a:ext cx="45594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Is/sister/or/tall/ your/short?</a:t>
            </a:r>
          </a:p>
          <a:p>
            <a:pPr algn="ctr"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She’s tall</a:t>
            </a:r>
          </a:p>
        </p:txBody>
      </p:sp>
      <p:sp>
        <p:nvSpPr>
          <p:cNvPr id="20" name="Đ Ghé thăm Fb.com/nkpowerskills">
            <a:extLst>
              <a:ext uri="{FF2B5EF4-FFF2-40B4-BE49-F238E27FC236}">
                <a16:creationId xmlns:a16="http://schemas.microsoft.com/office/drawing/2014/main" xmlns="" id="{29DC728B-9F38-440B-9B20-E3437359890C}"/>
              </a:ext>
            </a:extLst>
          </p:cNvPr>
          <p:cNvSpPr/>
          <p:nvPr/>
        </p:nvSpPr>
        <p:spPr>
          <a:xfrm>
            <a:off x="824558" y="2335251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2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Is your sister tall or short ?</a:t>
            </a:r>
          </a:p>
        </p:txBody>
      </p:sp>
      <p:sp>
        <p:nvSpPr>
          <p:cNvPr id="21" name="Ghé thăm Fb.com/nkpowerskills">
            <a:extLst>
              <a:ext uri="{FF2B5EF4-FFF2-40B4-BE49-F238E27FC236}">
                <a16:creationId xmlns:a16="http://schemas.microsoft.com/office/drawing/2014/main" xmlns="" id="{DCD0298C-1195-490F-905D-FD1562F475ED}"/>
              </a:ext>
            </a:extLst>
          </p:cNvPr>
          <p:cNvSpPr/>
          <p:nvPr/>
        </p:nvSpPr>
        <p:spPr>
          <a:xfrm>
            <a:off x="4841181" y="3386175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2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Is tall or short your sister ?</a:t>
            </a:r>
          </a:p>
        </p:txBody>
      </p:sp>
      <p:sp>
        <p:nvSpPr>
          <p:cNvPr id="22" name="Ghé thăm Fb.com/nkpowerskills">
            <a:extLst>
              <a:ext uri="{FF2B5EF4-FFF2-40B4-BE49-F238E27FC236}">
                <a16:creationId xmlns:a16="http://schemas.microsoft.com/office/drawing/2014/main" xmlns="" id="{FAF46DD2-2117-4AAA-B1B5-8C33BC0A62EB}"/>
              </a:ext>
            </a:extLst>
          </p:cNvPr>
          <p:cNvSpPr/>
          <p:nvPr/>
        </p:nvSpPr>
        <p:spPr>
          <a:xfrm>
            <a:off x="817697" y="3386175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2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Is tall your sister or short ?</a:t>
            </a:r>
          </a:p>
        </p:txBody>
      </p:sp>
      <p:sp>
        <p:nvSpPr>
          <p:cNvPr id="23" name="Ghé thăm Fb.com/nkpowerskills">
            <a:extLst>
              <a:ext uri="{FF2B5EF4-FFF2-40B4-BE49-F238E27FC236}">
                <a16:creationId xmlns:a16="http://schemas.microsoft.com/office/drawing/2014/main" xmlns="" id="{B5AE5ED2-85B4-4B45-8284-CEA17B7918FE}"/>
              </a:ext>
            </a:extLst>
          </p:cNvPr>
          <p:cNvSpPr/>
          <p:nvPr/>
        </p:nvSpPr>
        <p:spPr>
          <a:xfrm>
            <a:off x="4841181" y="2344163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2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Is sister your tall or short ?</a:t>
            </a:r>
          </a:p>
        </p:txBody>
      </p:sp>
      <p:pic>
        <p:nvPicPr>
          <p:cNvPr id="25" name="Picture 4" descr="Káº¿t quáº£ hÃ¬nh áº£nh cho right icon">
            <a:extLst>
              <a:ext uri="{FF2B5EF4-FFF2-40B4-BE49-F238E27FC236}">
                <a16:creationId xmlns:a16="http://schemas.microsoft.com/office/drawing/2014/main" xmlns="" id="{60F3E611-F88F-40BE-9E12-7A8B9FB72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521" y="2666033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DFFD28F2-F38F-42B9-9BCD-836D612A7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949" y="3690377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8B3FCB07-59FD-4E73-A3EE-AD3D7722C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931" y="2655401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9E9139CF-F85B-4E1B-9D9A-FDC6F6685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545" y="3678742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6E98F90-7B20-4791-A8E5-8D9744220E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41017" y="5171998"/>
            <a:ext cx="5013017" cy="1412454"/>
          </a:xfrm>
          <a:prstGeom prst="rect">
            <a:avLst/>
          </a:prstGeom>
        </p:spPr>
      </p:pic>
      <p:pic>
        <p:nvPicPr>
          <p:cNvPr id="29" name="01 NK PowerSkills">
            <a:extLst>
              <a:ext uri="{FF2B5EF4-FFF2-40B4-BE49-F238E27FC236}">
                <a16:creationId xmlns:a16="http://schemas.microsoft.com/office/drawing/2014/main" xmlns="" id="{7EAC7D95-6B5D-4F33-A245-B69439C04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10241" y="1238372"/>
            <a:ext cx="3164931" cy="311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798DA4FC-8E72-556B-3CD1-A7864BD77A7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45" y="4309111"/>
            <a:ext cx="727553" cy="72755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64088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9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6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3675A46F-DA26-4CAA-80CE-B0426833889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460" t="2634" r="5059" b="425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CAAD8DFE-7EE6-418B-8EDB-16DDDFAC55C2}"/>
              </a:ext>
            </a:extLst>
          </p:cNvPr>
          <p:cNvSpPr/>
          <p:nvPr/>
        </p:nvSpPr>
        <p:spPr>
          <a:xfrm>
            <a:off x="824558" y="242888"/>
            <a:ext cx="7875638" cy="150129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2400" b="1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Đ Ghé thăm Fb.com/nkpowerskills">
            <a:extLst>
              <a:ext uri="{FF2B5EF4-FFF2-40B4-BE49-F238E27FC236}">
                <a16:creationId xmlns:a16="http://schemas.microsoft.com/office/drawing/2014/main" xmlns="" id="{29DC728B-9F38-440B-9B20-E3437359890C}"/>
              </a:ext>
            </a:extLst>
          </p:cNvPr>
          <p:cNvSpPr/>
          <p:nvPr/>
        </p:nvSpPr>
        <p:spPr>
          <a:xfrm>
            <a:off x="5026965" y="2442584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375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strong-weak</a:t>
            </a:r>
          </a:p>
        </p:txBody>
      </p:sp>
      <p:sp>
        <p:nvSpPr>
          <p:cNvPr id="21" name="Ghé thăm Fb.com/nkpowerskills">
            <a:extLst>
              <a:ext uri="{FF2B5EF4-FFF2-40B4-BE49-F238E27FC236}">
                <a16:creationId xmlns:a16="http://schemas.microsoft.com/office/drawing/2014/main" xmlns="" id="{DCD0298C-1195-490F-905D-FD1562F475ED}"/>
              </a:ext>
            </a:extLst>
          </p:cNvPr>
          <p:cNvSpPr/>
          <p:nvPr/>
        </p:nvSpPr>
        <p:spPr>
          <a:xfrm>
            <a:off x="824558" y="3446483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375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weak-short</a:t>
            </a:r>
          </a:p>
        </p:txBody>
      </p:sp>
      <p:sp>
        <p:nvSpPr>
          <p:cNvPr id="22" name="Ghé thăm Fb.com/nkpowerskills">
            <a:extLst>
              <a:ext uri="{FF2B5EF4-FFF2-40B4-BE49-F238E27FC236}">
                <a16:creationId xmlns:a16="http://schemas.microsoft.com/office/drawing/2014/main" xmlns="" id="{FAF46DD2-2117-4AAA-B1B5-8C33BC0A62EB}"/>
              </a:ext>
            </a:extLst>
          </p:cNvPr>
          <p:cNvSpPr/>
          <p:nvPr/>
        </p:nvSpPr>
        <p:spPr>
          <a:xfrm>
            <a:off x="5020105" y="3493508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375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tall-slim</a:t>
            </a:r>
          </a:p>
        </p:txBody>
      </p:sp>
      <p:sp>
        <p:nvSpPr>
          <p:cNvPr id="23" name="Ghé thăm Fb.com/nkpowerskills">
            <a:extLst>
              <a:ext uri="{FF2B5EF4-FFF2-40B4-BE49-F238E27FC236}">
                <a16:creationId xmlns:a16="http://schemas.microsoft.com/office/drawing/2014/main" xmlns="" id="{B5AE5ED2-85B4-4B45-8284-CEA17B7918FE}"/>
              </a:ext>
            </a:extLst>
          </p:cNvPr>
          <p:cNvSpPr/>
          <p:nvPr/>
        </p:nvSpPr>
        <p:spPr>
          <a:xfrm>
            <a:off x="824558" y="2392654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375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strong-big</a:t>
            </a:r>
          </a:p>
        </p:txBody>
      </p:sp>
      <p:pic>
        <p:nvPicPr>
          <p:cNvPr id="25" name="Picture 4" descr="Káº¿t quáº£ hÃ¬nh áº£nh cho right icon">
            <a:extLst>
              <a:ext uri="{FF2B5EF4-FFF2-40B4-BE49-F238E27FC236}">
                <a16:creationId xmlns:a16="http://schemas.microsoft.com/office/drawing/2014/main" xmlns="" id="{60F3E611-F88F-40BE-9E12-7A8B9FB72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929" y="2773367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DFFD28F2-F38F-42B9-9BCD-836D612A7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325" y="3750685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8B3FCB07-59FD-4E73-A3EE-AD3D7722C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307" y="2715709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9E9139CF-F85B-4E1B-9D9A-FDC6F6685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953" y="3786075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01 NK PowerSkills">
            <a:extLst>
              <a:ext uri="{FF2B5EF4-FFF2-40B4-BE49-F238E27FC236}">
                <a16:creationId xmlns:a16="http://schemas.microsoft.com/office/drawing/2014/main" xmlns="" id="{7EAC7D95-6B5D-4F33-A245-B69439C04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34571" y="1438349"/>
            <a:ext cx="2734370" cy="2690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C4BCDF8-0168-4EE9-B823-C68366C77C0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441017" y="5171998"/>
            <a:ext cx="5013017" cy="1412454"/>
          </a:xfrm>
          <a:prstGeom prst="rect">
            <a:avLst/>
          </a:prstGeom>
        </p:spPr>
      </p:pic>
      <p:sp>
        <p:nvSpPr>
          <p:cNvPr id="17" name="06 NK PowerSkills">
            <a:extLst>
              <a:ext uri="{FF2B5EF4-FFF2-40B4-BE49-F238E27FC236}">
                <a16:creationId xmlns:a16="http://schemas.microsoft.com/office/drawing/2014/main" xmlns="" id="{7182EB8C-1790-4F1C-AD20-F0010C200617}"/>
              </a:ext>
            </a:extLst>
          </p:cNvPr>
          <p:cNvSpPr txBox="1"/>
          <p:nvPr/>
        </p:nvSpPr>
        <p:spPr>
          <a:xfrm>
            <a:off x="1562156" y="604624"/>
            <a:ext cx="5274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30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Is your brother__ or__ ?</a:t>
            </a:r>
          </a:p>
        </p:txBody>
      </p:sp>
      <p:pic>
        <p:nvPicPr>
          <p:cNvPr id="2" name="mp3-output-ttsfree(dot)com (33)">
            <a:hlinkClick r:id="" action="ppaction://media"/>
            <a:extLst>
              <a:ext uri="{FF2B5EF4-FFF2-40B4-BE49-F238E27FC236}">
                <a16:creationId xmlns:a16="http://schemas.microsoft.com/office/drawing/2014/main" xmlns="" id="{40257EBB-F65D-AC07-7CA2-AB00D5E539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037492" y="571847"/>
            <a:ext cx="487363" cy="487363"/>
          </a:xfrm>
          <a:prstGeom prst="rect">
            <a:avLst/>
          </a:prstGeom>
        </p:spPr>
      </p:pic>
      <p:pic>
        <p:nvPicPr>
          <p:cNvPr id="3" name="Picture 2">
            <a:hlinkClick r:id="rId13" action="ppaction://hlinksldjump"/>
            <a:extLst>
              <a:ext uri="{FF2B5EF4-FFF2-40B4-BE49-F238E27FC236}">
                <a16:creationId xmlns:a16="http://schemas.microsoft.com/office/drawing/2014/main" xmlns="" id="{20CA6CFD-716C-B4F3-9FEF-35BD505E6CC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45" y="4309111"/>
            <a:ext cx="727553" cy="72755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3056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15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41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8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3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3675A46F-DA26-4CAA-80CE-B0426833889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460" t="2634" r="5059" b="425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CAAD8DFE-7EE6-418B-8EDB-16DDDFAC55C2}"/>
              </a:ext>
            </a:extLst>
          </p:cNvPr>
          <p:cNvSpPr/>
          <p:nvPr/>
        </p:nvSpPr>
        <p:spPr>
          <a:xfrm>
            <a:off x="824558" y="91198"/>
            <a:ext cx="7875638" cy="216176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Is your brother__ or slim?</a:t>
            </a:r>
          </a:p>
          <a:p>
            <a:pPr algn="ctr"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He’s slim</a:t>
            </a:r>
          </a:p>
        </p:txBody>
      </p:sp>
      <p:sp>
        <p:nvSpPr>
          <p:cNvPr id="20" name="Đ Ghé thăm Fb.com/nkpowerskills">
            <a:extLst>
              <a:ext uri="{FF2B5EF4-FFF2-40B4-BE49-F238E27FC236}">
                <a16:creationId xmlns:a16="http://schemas.microsoft.com/office/drawing/2014/main" xmlns="" id="{29DC728B-9F38-440B-9B20-E3437359890C}"/>
              </a:ext>
            </a:extLst>
          </p:cNvPr>
          <p:cNvSpPr/>
          <p:nvPr/>
        </p:nvSpPr>
        <p:spPr>
          <a:xfrm>
            <a:off x="824558" y="2335251"/>
            <a:ext cx="3619824" cy="116475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24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big</a:t>
            </a:r>
          </a:p>
        </p:txBody>
      </p:sp>
      <p:sp>
        <p:nvSpPr>
          <p:cNvPr id="21" name="Ghé thăm Fb.com/nkpowerskills">
            <a:extLst>
              <a:ext uri="{FF2B5EF4-FFF2-40B4-BE49-F238E27FC236}">
                <a16:creationId xmlns:a16="http://schemas.microsoft.com/office/drawing/2014/main" xmlns="" id="{DCD0298C-1195-490F-905D-FD1562F475ED}"/>
              </a:ext>
            </a:extLst>
          </p:cNvPr>
          <p:cNvSpPr/>
          <p:nvPr/>
        </p:nvSpPr>
        <p:spPr>
          <a:xfrm>
            <a:off x="4821467" y="3614308"/>
            <a:ext cx="3619824" cy="114498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24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weak</a:t>
            </a:r>
          </a:p>
        </p:txBody>
      </p:sp>
      <p:sp>
        <p:nvSpPr>
          <p:cNvPr id="22" name="Ghé thăm Fb.com/nkpowerskills">
            <a:extLst>
              <a:ext uri="{FF2B5EF4-FFF2-40B4-BE49-F238E27FC236}">
                <a16:creationId xmlns:a16="http://schemas.microsoft.com/office/drawing/2014/main" xmlns="" id="{FAF46DD2-2117-4AAA-B1B5-8C33BC0A62EB}"/>
              </a:ext>
            </a:extLst>
          </p:cNvPr>
          <p:cNvSpPr/>
          <p:nvPr/>
        </p:nvSpPr>
        <p:spPr>
          <a:xfrm>
            <a:off x="878649" y="3614308"/>
            <a:ext cx="3619824" cy="114333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24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short</a:t>
            </a:r>
          </a:p>
        </p:txBody>
      </p:sp>
      <p:sp>
        <p:nvSpPr>
          <p:cNvPr id="23" name="Ghé thăm Fb.com/nkpowerskills">
            <a:extLst>
              <a:ext uri="{FF2B5EF4-FFF2-40B4-BE49-F238E27FC236}">
                <a16:creationId xmlns:a16="http://schemas.microsoft.com/office/drawing/2014/main" xmlns="" id="{B5AE5ED2-85B4-4B45-8284-CEA17B7918FE}"/>
              </a:ext>
            </a:extLst>
          </p:cNvPr>
          <p:cNvSpPr/>
          <p:nvPr/>
        </p:nvSpPr>
        <p:spPr>
          <a:xfrm>
            <a:off x="4841181" y="2344163"/>
            <a:ext cx="3619824" cy="112734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24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strong</a:t>
            </a:r>
          </a:p>
        </p:txBody>
      </p:sp>
      <p:pic>
        <p:nvPicPr>
          <p:cNvPr id="25" name="Picture 4" descr="Káº¿t quáº£ hÃ¬nh áº£nh cho right icon">
            <a:extLst>
              <a:ext uri="{FF2B5EF4-FFF2-40B4-BE49-F238E27FC236}">
                <a16:creationId xmlns:a16="http://schemas.microsoft.com/office/drawing/2014/main" xmlns="" id="{60F3E611-F88F-40BE-9E12-7A8B9FB72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521" y="2666033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DFFD28F2-F38F-42B9-9BCD-836D612A7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600" y="3924458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8B3FCB07-59FD-4E73-A3EE-AD3D7722C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462" y="2617984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9E9139CF-F85B-4E1B-9D9A-FDC6F6685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040" y="3878547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01 NK PowerSkills">
            <a:extLst>
              <a:ext uri="{FF2B5EF4-FFF2-40B4-BE49-F238E27FC236}">
                <a16:creationId xmlns:a16="http://schemas.microsoft.com/office/drawing/2014/main" xmlns="" id="{7EAC7D95-6B5D-4F33-A245-B69439C04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62636" y="1566955"/>
            <a:ext cx="2960395" cy="2912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02F06E85-81D7-43EE-BB2F-19C738EB48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441017" y="5171998"/>
            <a:ext cx="5013017" cy="141245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03403EAF-A7D7-4B2C-A089-DE3D6443A6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326717" y="5286298"/>
            <a:ext cx="5013017" cy="1412454"/>
          </a:xfrm>
          <a:prstGeom prst="rect">
            <a:avLst/>
          </a:prstGeom>
        </p:spPr>
      </p:pic>
      <p:pic>
        <p:nvPicPr>
          <p:cNvPr id="2" name="mp3-output-ttsfree(dot)com (34)">
            <a:hlinkClick r:id="" action="ppaction://media"/>
            <a:extLst>
              <a:ext uri="{FF2B5EF4-FFF2-40B4-BE49-F238E27FC236}">
                <a16:creationId xmlns:a16="http://schemas.microsoft.com/office/drawing/2014/main" xmlns="" id="{15529C76-3F44-BE2A-9536-AF856B717C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177820" y="694122"/>
            <a:ext cx="487363" cy="487363"/>
          </a:xfrm>
          <a:prstGeom prst="rect">
            <a:avLst/>
          </a:prstGeom>
        </p:spPr>
      </p:pic>
      <p:pic>
        <p:nvPicPr>
          <p:cNvPr id="3" name="Picture 2">
            <a:hlinkClick r:id="rId13" action="ppaction://hlinksldjump"/>
            <a:extLst>
              <a:ext uri="{FF2B5EF4-FFF2-40B4-BE49-F238E27FC236}">
                <a16:creationId xmlns:a16="http://schemas.microsoft.com/office/drawing/2014/main" xmlns="" id="{9B8D1AF4-AE57-EE96-322E-277152C9505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45" y="4309111"/>
            <a:ext cx="727553" cy="72755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79287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15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41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8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3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3675A46F-DA26-4CAA-80CE-B0426833889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460" t="2634" r="5059" b="425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CAAD8DFE-7EE6-418B-8EDB-16DDDFAC55C2}"/>
              </a:ext>
            </a:extLst>
          </p:cNvPr>
          <p:cNvSpPr/>
          <p:nvPr/>
        </p:nvSpPr>
        <p:spPr>
          <a:xfrm>
            <a:off x="824558" y="91198"/>
            <a:ext cx="7875638" cy="231765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</a:p>
          <a:p>
            <a:pPr algn="ctr" defTabSz="685800">
              <a:buClrTx/>
            </a:pPr>
            <a:r>
              <a:rPr lang="en-US" sz="32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She’s short.</a:t>
            </a:r>
          </a:p>
          <a:p>
            <a:pPr algn="ctr" defTabSz="685800">
              <a:buClrTx/>
            </a:pPr>
            <a:endParaRPr lang="en-US" sz="3200" b="1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Đ Ghé thăm Fb.com/nkpowerskills">
            <a:extLst>
              <a:ext uri="{FF2B5EF4-FFF2-40B4-BE49-F238E27FC236}">
                <a16:creationId xmlns:a16="http://schemas.microsoft.com/office/drawing/2014/main" xmlns="" id="{29DC728B-9F38-440B-9B20-E3437359890C}"/>
              </a:ext>
            </a:extLst>
          </p:cNvPr>
          <p:cNvSpPr/>
          <p:nvPr/>
        </p:nvSpPr>
        <p:spPr>
          <a:xfrm>
            <a:off x="869096" y="2578741"/>
            <a:ext cx="3702903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2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Is your sister tall or short ?</a:t>
            </a:r>
          </a:p>
        </p:txBody>
      </p:sp>
      <p:sp>
        <p:nvSpPr>
          <p:cNvPr id="21" name="Ghé thăm Fb.com/nkpowerskills">
            <a:extLst>
              <a:ext uri="{FF2B5EF4-FFF2-40B4-BE49-F238E27FC236}">
                <a16:creationId xmlns:a16="http://schemas.microsoft.com/office/drawing/2014/main" xmlns="" id="{DCD0298C-1195-490F-905D-FD1562F475ED}"/>
              </a:ext>
            </a:extLst>
          </p:cNvPr>
          <p:cNvSpPr/>
          <p:nvPr/>
        </p:nvSpPr>
        <p:spPr>
          <a:xfrm>
            <a:off x="5025920" y="3674362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2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Is your teacher strong or weak ?</a:t>
            </a:r>
          </a:p>
        </p:txBody>
      </p:sp>
      <p:sp>
        <p:nvSpPr>
          <p:cNvPr id="22" name="Ghé thăm Fb.com/nkpowerskills">
            <a:extLst>
              <a:ext uri="{FF2B5EF4-FFF2-40B4-BE49-F238E27FC236}">
                <a16:creationId xmlns:a16="http://schemas.microsoft.com/office/drawing/2014/main" xmlns="" id="{FAF46DD2-2117-4AAA-B1B5-8C33BC0A62EB}"/>
              </a:ext>
            </a:extLst>
          </p:cNvPr>
          <p:cNvSpPr/>
          <p:nvPr/>
        </p:nvSpPr>
        <p:spPr>
          <a:xfrm>
            <a:off x="876070" y="3684128"/>
            <a:ext cx="3754301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2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Is  your mum tall or weak?</a:t>
            </a:r>
          </a:p>
        </p:txBody>
      </p:sp>
      <p:sp>
        <p:nvSpPr>
          <p:cNvPr id="23" name="Ghé thăm Fb.com/nkpowerskills">
            <a:extLst>
              <a:ext uri="{FF2B5EF4-FFF2-40B4-BE49-F238E27FC236}">
                <a16:creationId xmlns:a16="http://schemas.microsoft.com/office/drawing/2014/main" xmlns="" id="{B5AE5ED2-85B4-4B45-8284-CEA17B7918FE}"/>
              </a:ext>
            </a:extLst>
          </p:cNvPr>
          <p:cNvSpPr/>
          <p:nvPr/>
        </p:nvSpPr>
        <p:spPr>
          <a:xfrm>
            <a:off x="5080372" y="2490673"/>
            <a:ext cx="3619824" cy="97186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2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Is your aunt strong or short ?</a:t>
            </a:r>
          </a:p>
        </p:txBody>
      </p:sp>
      <p:pic>
        <p:nvPicPr>
          <p:cNvPr id="25" name="Picture 4" descr="Káº¿t quáº£ hÃ¬nh áº£nh cho right icon">
            <a:extLst>
              <a:ext uri="{FF2B5EF4-FFF2-40B4-BE49-F238E27FC236}">
                <a16:creationId xmlns:a16="http://schemas.microsoft.com/office/drawing/2014/main" xmlns="" id="{60F3E611-F88F-40BE-9E12-7A8B9FB72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657" y="2864416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DFFD28F2-F38F-42B9-9BCD-836D612A7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949" y="3690377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8B3FCB07-59FD-4E73-A3EE-AD3D7722C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931" y="2655401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9E9139CF-F85B-4E1B-9D9A-FDC6F6685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815" y="4012283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01 NK PowerSkills">
            <a:extLst>
              <a:ext uri="{FF2B5EF4-FFF2-40B4-BE49-F238E27FC236}">
                <a16:creationId xmlns:a16="http://schemas.microsoft.com/office/drawing/2014/main" xmlns="" id="{7EAC7D95-6B5D-4F33-A245-B69439C04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49057" y="1400837"/>
            <a:ext cx="3164931" cy="311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CAB17FB-8A59-4735-8480-6C405318F8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441017" y="5171998"/>
            <a:ext cx="5013017" cy="1412454"/>
          </a:xfrm>
          <a:prstGeom prst="rect">
            <a:avLst/>
          </a:prstGeom>
        </p:spPr>
      </p:pic>
      <p:pic>
        <p:nvPicPr>
          <p:cNvPr id="2" name="Picture 1">
            <a:hlinkClick r:id="rId12" action="ppaction://hlinksldjump"/>
            <a:extLst>
              <a:ext uri="{FF2B5EF4-FFF2-40B4-BE49-F238E27FC236}">
                <a16:creationId xmlns:a16="http://schemas.microsoft.com/office/drawing/2014/main" xmlns="" id="{98A991BB-2156-C758-377F-76E9B66D416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45" y="4309111"/>
            <a:ext cx="727553" cy="72755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3" name="mp3-output-ttsfree(dot)com (36)">
            <a:hlinkClick r:id="" action="ppaction://media"/>
            <a:extLst>
              <a:ext uri="{FF2B5EF4-FFF2-40B4-BE49-F238E27FC236}">
                <a16:creationId xmlns:a16="http://schemas.microsoft.com/office/drawing/2014/main" xmlns="" id="{54360534-34A5-F945-A1D7-0DE0AB173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405080" y="4802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36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0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17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43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300"/>
                            </p:stCondLst>
                            <p:childTnLst>
                              <p:par>
                                <p:cTn id="5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60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3675A46F-DA26-4CAA-80CE-B042683388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460" t="2634" r="5059" b="425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CAAD8DFE-7EE6-418B-8EDB-16DDDFAC55C2}"/>
              </a:ext>
            </a:extLst>
          </p:cNvPr>
          <p:cNvSpPr/>
          <p:nvPr/>
        </p:nvSpPr>
        <p:spPr>
          <a:xfrm>
            <a:off x="720739" y="207806"/>
            <a:ext cx="7875638" cy="153308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2400" b="1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06 NK PowerSkills">
            <a:extLst>
              <a:ext uri="{FF2B5EF4-FFF2-40B4-BE49-F238E27FC236}">
                <a16:creationId xmlns:a16="http://schemas.microsoft.com/office/drawing/2014/main" xmlns="" id="{43E4CCB3-52BF-45D8-8BDE-659A6C700A1F}"/>
              </a:ext>
            </a:extLst>
          </p:cNvPr>
          <p:cNvSpPr txBox="1"/>
          <p:nvPr/>
        </p:nvSpPr>
        <p:spPr>
          <a:xfrm>
            <a:off x="1028700" y="527064"/>
            <a:ext cx="5628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2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Is your friend strong or weak?</a:t>
            </a:r>
          </a:p>
        </p:txBody>
      </p:sp>
      <p:sp>
        <p:nvSpPr>
          <p:cNvPr id="20" name="Đ Ghé thăm Fb.com/nkpowerskills">
            <a:extLst>
              <a:ext uri="{FF2B5EF4-FFF2-40B4-BE49-F238E27FC236}">
                <a16:creationId xmlns:a16="http://schemas.microsoft.com/office/drawing/2014/main" xmlns="" id="{29DC728B-9F38-440B-9B20-E3437359890C}"/>
              </a:ext>
            </a:extLst>
          </p:cNvPr>
          <p:cNvSpPr/>
          <p:nvPr/>
        </p:nvSpPr>
        <p:spPr>
          <a:xfrm>
            <a:off x="952176" y="3337250"/>
            <a:ext cx="3619824" cy="107891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375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He’s strong.</a:t>
            </a:r>
          </a:p>
        </p:txBody>
      </p:sp>
      <p:sp>
        <p:nvSpPr>
          <p:cNvPr id="21" name="Ghé thăm Fb.com/nkpowerskills">
            <a:extLst>
              <a:ext uri="{FF2B5EF4-FFF2-40B4-BE49-F238E27FC236}">
                <a16:creationId xmlns:a16="http://schemas.microsoft.com/office/drawing/2014/main" xmlns="" id="{DCD0298C-1195-490F-905D-FD1562F475ED}"/>
              </a:ext>
            </a:extLst>
          </p:cNvPr>
          <p:cNvSpPr/>
          <p:nvPr/>
        </p:nvSpPr>
        <p:spPr>
          <a:xfrm>
            <a:off x="4937364" y="2071197"/>
            <a:ext cx="3619824" cy="111383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375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He’s tall.</a:t>
            </a:r>
          </a:p>
        </p:txBody>
      </p:sp>
      <p:sp>
        <p:nvSpPr>
          <p:cNvPr id="22" name="Ghé thăm Fb.com/nkpowerskills">
            <a:extLst>
              <a:ext uri="{FF2B5EF4-FFF2-40B4-BE49-F238E27FC236}">
                <a16:creationId xmlns:a16="http://schemas.microsoft.com/office/drawing/2014/main" xmlns="" id="{FAF46DD2-2117-4AAA-B1B5-8C33BC0A62EB}"/>
              </a:ext>
            </a:extLst>
          </p:cNvPr>
          <p:cNvSpPr/>
          <p:nvPr/>
        </p:nvSpPr>
        <p:spPr>
          <a:xfrm>
            <a:off x="952176" y="2071198"/>
            <a:ext cx="3619824" cy="114570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375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Yes, I do.</a:t>
            </a:r>
          </a:p>
        </p:txBody>
      </p:sp>
      <p:sp>
        <p:nvSpPr>
          <p:cNvPr id="23" name="Ghé thăm Fb.com/nkpowerskills">
            <a:extLst>
              <a:ext uri="{FF2B5EF4-FFF2-40B4-BE49-F238E27FC236}">
                <a16:creationId xmlns:a16="http://schemas.microsoft.com/office/drawing/2014/main" xmlns="" id="{B5AE5ED2-85B4-4B45-8284-CEA17B7918FE}"/>
              </a:ext>
            </a:extLst>
          </p:cNvPr>
          <p:cNvSpPr/>
          <p:nvPr/>
        </p:nvSpPr>
        <p:spPr>
          <a:xfrm>
            <a:off x="4976553" y="3322196"/>
            <a:ext cx="3619824" cy="119895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375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He’s big.</a:t>
            </a:r>
          </a:p>
        </p:txBody>
      </p:sp>
      <p:pic>
        <p:nvPicPr>
          <p:cNvPr id="25" name="Picture 4" descr="Káº¿t quáº£ hÃ¬nh áº£nh cho right icon">
            <a:extLst>
              <a:ext uri="{FF2B5EF4-FFF2-40B4-BE49-F238E27FC236}">
                <a16:creationId xmlns:a16="http://schemas.microsoft.com/office/drawing/2014/main" xmlns="" id="{60F3E611-F88F-40BE-9E12-7A8B9FB72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704" y="3822861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DFFD28F2-F38F-42B9-9BCD-836D612A7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10" y="2140042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8B3FCB07-59FD-4E73-A3EE-AD3D7722C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505" y="3737626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9E9139CF-F85B-4E1B-9D9A-FDC6F6685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658" y="2071198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01 NK PowerSkills">
            <a:extLst>
              <a:ext uri="{FF2B5EF4-FFF2-40B4-BE49-F238E27FC236}">
                <a16:creationId xmlns:a16="http://schemas.microsoft.com/office/drawing/2014/main" xmlns="" id="{7EAC7D95-6B5D-4F33-A245-B69439C04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61492" y="1364656"/>
            <a:ext cx="3164931" cy="311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81CF08C-D3EA-4094-9277-5D65FDDD1C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41017" y="5171998"/>
            <a:ext cx="5013017" cy="1412454"/>
          </a:xfrm>
          <a:prstGeom prst="rect">
            <a:avLst/>
          </a:prstGeom>
        </p:spPr>
      </p:pic>
      <p:pic>
        <p:nvPicPr>
          <p:cNvPr id="1026" name="Picture 2" descr="Strong clipart 20 free Cliparts | Download images on Clipground 2023">
            <a:extLst>
              <a:ext uri="{FF2B5EF4-FFF2-40B4-BE49-F238E27FC236}">
                <a16:creationId xmlns:a16="http://schemas.microsoft.com/office/drawing/2014/main" xmlns="" id="{9594BDD3-4952-C5DD-1ED1-F0A6F75AE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327" y="485754"/>
            <a:ext cx="1554956" cy="104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DB8A3406-7316-F54F-85C6-E2571F7670E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45" y="4309111"/>
            <a:ext cx="727553" cy="72755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8838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9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6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3675A46F-DA26-4CAA-80CE-B042683388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460" t="2634" r="5059" b="425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CAAD8DFE-7EE6-418B-8EDB-16DDDFAC55C2}"/>
              </a:ext>
            </a:extLst>
          </p:cNvPr>
          <p:cNvSpPr/>
          <p:nvPr/>
        </p:nvSpPr>
        <p:spPr>
          <a:xfrm>
            <a:off x="817698" y="138962"/>
            <a:ext cx="7875638" cy="197258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2400" b="1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06 NK PowerSkills">
            <a:extLst>
              <a:ext uri="{FF2B5EF4-FFF2-40B4-BE49-F238E27FC236}">
                <a16:creationId xmlns:a16="http://schemas.microsoft.com/office/drawing/2014/main" xmlns="" id="{43E4CCB3-52BF-45D8-8BDE-659A6C700A1F}"/>
              </a:ext>
            </a:extLst>
          </p:cNvPr>
          <p:cNvSpPr txBox="1"/>
          <p:nvPr/>
        </p:nvSpPr>
        <p:spPr>
          <a:xfrm>
            <a:off x="851196" y="562407"/>
            <a:ext cx="48429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30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 your sister big or slim?</a:t>
            </a:r>
          </a:p>
        </p:txBody>
      </p:sp>
      <p:sp>
        <p:nvSpPr>
          <p:cNvPr id="20" name="Đ Ghé thăm Fb.com/nkpowerskills">
            <a:extLst>
              <a:ext uri="{FF2B5EF4-FFF2-40B4-BE49-F238E27FC236}">
                <a16:creationId xmlns:a16="http://schemas.microsoft.com/office/drawing/2014/main" xmlns="" id="{29DC728B-9F38-440B-9B20-E3437359890C}"/>
              </a:ext>
            </a:extLst>
          </p:cNvPr>
          <p:cNvSpPr/>
          <p:nvPr/>
        </p:nvSpPr>
        <p:spPr>
          <a:xfrm>
            <a:off x="952176" y="3517296"/>
            <a:ext cx="3619824" cy="86316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375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She’s slim.</a:t>
            </a:r>
          </a:p>
        </p:txBody>
      </p:sp>
      <p:sp>
        <p:nvSpPr>
          <p:cNvPr id="21" name="Ghé thăm Fb.com/nkpowerskills">
            <a:extLst>
              <a:ext uri="{FF2B5EF4-FFF2-40B4-BE49-F238E27FC236}">
                <a16:creationId xmlns:a16="http://schemas.microsoft.com/office/drawing/2014/main" xmlns="" id="{DCD0298C-1195-490F-905D-FD1562F475ED}"/>
              </a:ext>
            </a:extLst>
          </p:cNvPr>
          <p:cNvSpPr/>
          <p:nvPr/>
        </p:nvSpPr>
        <p:spPr>
          <a:xfrm>
            <a:off x="4937364" y="2278855"/>
            <a:ext cx="3619824" cy="90618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375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She’s tall.</a:t>
            </a:r>
          </a:p>
        </p:txBody>
      </p:sp>
      <p:sp>
        <p:nvSpPr>
          <p:cNvPr id="22" name="Ghé thăm Fb.com/nkpowerskills">
            <a:extLst>
              <a:ext uri="{FF2B5EF4-FFF2-40B4-BE49-F238E27FC236}">
                <a16:creationId xmlns:a16="http://schemas.microsoft.com/office/drawing/2014/main" xmlns="" id="{FAF46DD2-2117-4AAA-B1B5-8C33BC0A62EB}"/>
              </a:ext>
            </a:extLst>
          </p:cNvPr>
          <p:cNvSpPr/>
          <p:nvPr/>
        </p:nvSpPr>
        <p:spPr>
          <a:xfrm>
            <a:off x="952176" y="2278856"/>
            <a:ext cx="3619824" cy="93805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375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She’s weak.</a:t>
            </a:r>
          </a:p>
        </p:txBody>
      </p:sp>
      <p:sp>
        <p:nvSpPr>
          <p:cNvPr id="23" name="Ghé thăm Fb.com/nkpowerskills">
            <a:extLst>
              <a:ext uri="{FF2B5EF4-FFF2-40B4-BE49-F238E27FC236}">
                <a16:creationId xmlns:a16="http://schemas.microsoft.com/office/drawing/2014/main" xmlns="" id="{B5AE5ED2-85B4-4B45-8284-CEA17B7918FE}"/>
              </a:ext>
            </a:extLst>
          </p:cNvPr>
          <p:cNvSpPr/>
          <p:nvPr/>
        </p:nvSpPr>
        <p:spPr>
          <a:xfrm>
            <a:off x="4976553" y="3481918"/>
            <a:ext cx="3619824" cy="89854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375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She’ short.</a:t>
            </a:r>
          </a:p>
        </p:txBody>
      </p:sp>
      <p:pic>
        <p:nvPicPr>
          <p:cNvPr id="25" name="Picture 4" descr="Káº¿t quáº£ hÃ¬nh áº£nh cho right icon">
            <a:extLst>
              <a:ext uri="{FF2B5EF4-FFF2-40B4-BE49-F238E27FC236}">
                <a16:creationId xmlns:a16="http://schemas.microsoft.com/office/drawing/2014/main" xmlns="" id="{60F3E611-F88F-40BE-9E12-7A8B9FB72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704" y="3822861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DFFD28F2-F38F-42B9-9BCD-836D612A7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730" y="2394892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8B3FCB07-59FD-4E73-A3EE-AD3D7722C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114" y="3812228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9E9139CF-F85B-4E1B-9D9A-FDC6F6685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704" y="2444507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01 NK PowerSkills">
            <a:extLst>
              <a:ext uri="{FF2B5EF4-FFF2-40B4-BE49-F238E27FC236}">
                <a16:creationId xmlns:a16="http://schemas.microsoft.com/office/drawing/2014/main" xmlns="" id="{7EAC7D95-6B5D-4F33-A245-B69439C04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50510" y="1116405"/>
            <a:ext cx="3164931" cy="311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81CF08C-D3EA-4094-9277-5D65FDDD1C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41017" y="5171998"/>
            <a:ext cx="5013017" cy="1412454"/>
          </a:xfrm>
          <a:prstGeom prst="rect">
            <a:avLst/>
          </a:prstGeom>
        </p:spPr>
      </p:pic>
      <p:pic>
        <p:nvPicPr>
          <p:cNvPr id="8194" name="Picture 2" descr="Free Slim Cliparts, Download Free Slim Cliparts png images, Free ClipArts  on Clipart Library">
            <a:extLst>
              <a:ext uri="{FF2B5EF4-FFF2-40B4-BE49-F238E27FC236}">
                <a16:creationId xmlns:a16="http://schemas.microsoft.com/office/drawing/2014/main" xmlns="" id="{381E0DAD-10AA-0E69-36C9-D74FFA58FB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671" y="268441"/>
            <a:ext cx="1643968" cy="164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1C0B889A-2B9B-E10C-4162-F023F3FFB5A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45" y="4309111"/>
            <a:ext cx="727553" cy="72755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682839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13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9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6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3675A46F-DA26-4CAA-80CE-B0426833889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460" t="2634" r="5059" b="425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CAAD8DFE-7EE6-418B-8EDB-16DDDFAC55C2}"/>
              </a:ext>
            </a:extLst>
          </p:cNvPr>
          <p:cNvSpPr/>
          <p:nvPr/>
        </p:nvSpPr>
        <p:spPr>
          <a:xfrm>
            <a:off x="817698" y="138962"/>
            <a:ext cx="7875638" cy="155699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2400" b="1" kern="12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06 NK PowerSkills">
            <a:extLst>
              <a:ext uri="{FF2B5EF4-FFF2-40B4-BE49-F238E27FC236}">
                <a16:creationId xmlns:a16="http://schemas.microsoft.com/office/drawing/2014/main" xmlns="" id="{43E4CCB3-52BF-45D8-8BDE-659A6C700A1F}"/>
              </a:ext>
            </a:extLst>
          </p:cNvPr>
          <p:cNvSpPr txBox="1"/>
          <p:nvPr/>
        </p:nvSpPr>
        <p:spPr>
          <a:xfrm>
            <a:off x="1535907" y="507759"/>
            <a:ext cx="5822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36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Is your uncle ___ or ___?</a:t>
            </a:r>
          </a:p>
        </p:txBody>
      </p:sp>
      <p:sp>
        <p:nvSpPr>
          <p:cNvPr id="20" name="Đ Ghé thăm Fb.com/nkpowerskills">
            <a:extLst>
              <a:ext uri="{FF2B5EF4-FFF2-40B4-BE49-F238E27FC236}">
                <a16:creationId xmlns:a16="http://schemas.microsoft.com/office/drawing/2014/main" xmlns="" id="{29DC728B-9F38-440B-9B20-E3437359890C}"/>
              </a:ext>
            </a:extLst>
          </p:cNvPr>
          <p:cNvSpPr/>
          <p:nvPr/>
        </p:nvSpPr>
        <p:spPr>
          <a:xfrm>
            <a:off x="952176" y="3337250"/>
            <a:ext cx="3619824" cy="91663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375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big-slim</a:t>
            </a:r>
          </a:p>
        </p:txBody>
      </p:sp>
      <p:sp>
        <p:nvSpPr>
          <p:cNvPr id="21" name="Ghé thăm Fb.com/nkpowerskills">
            <a:extLst>
              <a:ext uri="{FF2B5EF4-FFF2-40B4-BE49-F238E27FC236}">
                <a16:creationId xmlns:a16="http://schemas.microsoft.com/office/drawing/2014/main" xmlns="" id="{DCD0298C-1195-490F-905D-FD1562F475ED}"/>
              </a:ext>
            </a:extLst>
          </p:cNvPr>
          <p:cNvSpPr/>
          <p:nvPr/>
        </p:nvSpPr>
        <p:spPr>
          <a:xfrm>
            <a:off x="4937364" y="2300287"/>
            <a:ext cx="3619824" cy="88474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375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weak-slim</a:t>
            </a:r>
          </a:p>
        </p:txBody>
      </p:sp>
      <p:sp>
        <p:nvSpPr>
          <p:cNvPr id="22" name="Ghé thăm Fb.com/nkpowerskills">
            <a:extLst>
              <a:ext uri="{FF2B5EF4-FFF2-40B4-BE49-F238E27FC236}">
                <a16:creationId xmlns:a16="http://schemas.microsoft.com/office/drawing/2014/main" xmlns="" id="{FAF46DD2-2117-4AAA-B1B5-8C33BC0A62EB}"/>
              </a:ext>
            </a:extLst>
          </p:cNvPr>
          <p:cNvSpPr/>
          <p:nvPr/>
        </p:nvSpPr>
        <p:spPr>
          <a:xfrm>
            <a:off x="952176" y="2242971"/>
            <a:ext cx="3619824" cy="97393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375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weak-strong</a:t>
            </a:r>
          </a:p>
        </p:txBody>
      </p:sp>
      <p:sp>
        <p:nvSpPr>
          <p:cNvPr id="23" name="Ghé thăm Fb.com/nkpowerskills">
            <a:extLst>
              <a:ext uri="{FF2B5EF4-FFF2-40B4-BE49-F238E27FC236}">
                <a16:creationId xmlns:a16="http://schemas.microsoft.com/office/drawing/2014/main" xmlns="" id="{B5AE5ED2-85B4-4B45-8284-CEA17B7918FE}"/>
              </a:ext>
            </a:extLst>
          </p:cNvPr>
          <p:cNvSpPr/>
          <p:nvPr/>
        </p:nvSpPr>
        <p:spPr>
          <a:xfrm>
            <a:off x="4976553" y="3322196"/>
            <a:ext cx="3619824" cy="88474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defTabSz="685800">
              <a:buClrTx/>
            </a:pPr>
            <a:r>
              <a:rPr lang="en-US" sz="3375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tall-short</a:t>
            </a:r>
          </a:p>
        </p:txBody>
      </p:sp>
      <p:pic>
        <p:nvPicPr>
          <p:cNvPr id="25" name="Picture 4" descr="Káº¿t quáº£ hÃ¬nh áº£nh cho right icon">
            <a:extLst>
              <a:ext uri="{FF2B5EF4-FFF2-40B4-BE49-F238E27FC236}">
                <a16:creationId xmlns:a16="http://schemas.microsoft.com/office/drawing/2014/main" xmlns="" id="{60F3E611-F88F-40BE-9E12-7A8B9FB72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704" y="3822861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DFFD28F2-F38F-42B9-9BCD-836D612A7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10" y="2140042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8B3FCB07-59FD-4E73-A3EE-AD3D7722C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165" y="3550442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wrong icon">
            <a:extLst>
              <a:ext uri="{FF2B5EF4-FFF2-40B4-BE49-F238E27FC236}">
                <a16:creationId xmlns:a16="http://schemas.microsoft.com/office/drawing/2014/main" xmlns="" id="{9E9139CF-F85B-4E1B-9D9A-FDC6F6685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658" y="2071198"/>
            <a:ext cx="714684" cy="7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01 NK PowerSkills">
            <a:extLst>
              <a:ext uri="{FF2B5EF4-FFF2-40B4-BE49-F238E27FC236}">
                <a16:creationId xmlns:a16="http://schemas.microsoft.com/office/drawing/2014/main" xmlns="" id="{7EAC7D95-6B5D-4F33-A245-B69439C04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15110" y="828596"/>
            <a:ext cx="3164931" cy="311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81CF08C-D3EA-4094-9277-5D65FDDD1C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1017" y="5171998"/>
            <a:ext cx="5013017" cy="1412454"/>
          </a:xfrm>
          <a:prstGeom prst="rect">
            <a:avLst/>
          </a:prstGeom>
        </p:spPr>
      </p:pic>
      <p:pic>
        <p:nvPicPr>
          <p:cNvPr id="2" name="mp3-output-ttsfree(dot)com (35)">
            <a:hlinkClick r:id="" action="ppaction://media"/>
            <a:extLst>
              <a:ext uri="{FF2B5EF4-FFF2-40B4-BE49-F238E27FC236}">
                <a16:creationId xmlns:a16="http://schemas.microsoft.com/office/drawing/2014/main" xmlns="" id="{12D1B459-828F-A397-2D97-B7A77F44F1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71468" y="666727"/>
            <a:ext cx="487363" cy="487363"/>
          </a:xfrm>
          <a:prstGeom prst="rect">
            <a:avLst/>
          </a:prstGeom>
        </p:spPr>
      </p:pic>
      <p:pic>
        <p:nvPicPr>
          <p:cNvPr id="3" name="Picture 2">
            <a:hlinkClick r:id="rId12" action="ppaction://hlinksldjump"/>
            <a:extLst>
              <a:ext uri="{FF2B5EF4-FFF2-40B4-BE49-F238E27FC236}">
                <a16:creationId xmlns:a16="http://schemas.microsoft.com/office/drawing/2014/main" xmlns="" id="{72C996B0-FEA7-8A2C-4284-85B3C6C365B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45" y="4309111"/>
            <a:ext cx="727553" cy="72755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6276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15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41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8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3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46"/>
          <p:cNvSpPr txBox="1">
            <a:spLocks noGrp="1"/>
          </p:cNvSpPr>
          <p:nvPr>
            <p:ph type="title"/>
          </p:nvPr>
        </p:nvSpPr>
        <p:spPr>
          <a:xfrm>
            <a:off x="1420498" y="2194291"/>
            <a:ext cx="3738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B050"/>
                </a:solidFill>
              </a:rPr>
              <a:t>practice</a:t>
            </a:r>
            <a:endParaRPr dirty="0">
              <a:solidFill>
                <a:srgbClr val="00B050"/>
              </a:solidFill>
            </a:endParaRPr>
          </a:p>
        </p:txBody>
      </p:sp>
      <p:grpSp>
        <p:nvGrpSpPr>
          <p:cNvPr id="926" name="Google Shape;926;p46"/>
          <p:cNvGrpSpPr/>
          <p:nvPr/>
        </p:nvGrpSpPr>
        <p:grpSpPr>
          <a:xfrm>
            <a:off x="5486535" y="609342"/>
            <a:ext cx="2627347" cy="4044132"/>
            <a:chOff x="5486535" y="609342"/>
            <a:chExt cx="2627347" cy="4044132"/>
          </a:xfrm>
        </p:grpSpPr>
        <p:sp>
          <p:nvSpPr>
            <p:cNvPr id="927" name="Google Shape;927;p46"/>
            <p:cNvSpPr/>
            <p:nvPr/>
          </p:nvSpPr>
          <p:spPr>
            <a:xfrm>
              <a:off x="5486535" y="609342"/>
              <a:ext cx="1350910" cy="1057208"/>
            </a:xfrm>
            <a:custGeom>
              <a:avLst/>
              <a:gdLst/>
              <a:ahLst/>
              <a:cxnLst/>
              <a:rect l="l" t="t" r="r" b="b"/>
              <a:pathLst>
                <a:path w="37367" h="29243" extrusionOk="0">
                  <a:moveTo>
                    <a:pt x="16438" y="0"/>
                  </a:moveTo>
                  <a:cubicBezTo>
                    <a:pt x="7360" y="0"/>
                    <a:pt x="0" y="6547"/>
                    <a:pt x="0" y="14621"/>
                  </a:cubicBezTo>
                  <a:cubicBezTo>
                    <a:pt x="0" y="22696"/>
                    <a:pt x="7359" y="29243"/>
                    <a:pt x="16438" y="29243"/>
                  </a:cubicBezTo>
                  <a:cubicBezTo>
                    <a:pt x="20194" y="29243"/>
                    <a:pt x="23654" y="28119"/>
                    <a:pt x="26421" y="26233"/>
                  </a:cubicBezTo>
                  <a:cubicBezTo>
                    <a:pt x="27578" y="25444"/>
                    <a:pt x="28930" y="25003"/>
                    <a:pt x="30311" y="25003"/>
                  </a:cubicBezTo>
                  <a:cubicBezTo>
                    <a:pt x="30599" y="25003"/>
                    <a:pt x="30889" y="25022"/>
                    <a:pt x="31178" y="25061"/>
                  </a:cubicBezTo>
                  <a:lnTo>
                    <a:pt x="37032" y="25855"/>
                  </a:lnTo>
                  <a:cubicBezTo>
                    <a:pt x="37044" y="25856"/>
                    <a:pt x="37055" y="25857"/>
                    <a:pt x="37066" y="25857"/>
                  </a:cubicBezTo>
                  <a:cubicBezTo>
                    <a:pt x="37271" y="25857"/>
                    <a:pt x="37367" y="25583"/>
                    <a:pt x="37188" y="25459"/>
                  </a:cubicBezTo>
                  <a:lnTo>
                    <a:pt x="32367" y="22101"/>
                  </a:lnTo>
                  <a:cubicBezTo>
                    <a:pt x="31669" y="21614"/>
                    <a:pt x="31413" y="20701"/>
                    <a:pt x="31757" y="19922"/>
                  </a:cubicBezTo>
                  <a:cubicBezTo>
                    <a:pt x="32478" y="18278"/>
                    <a:pt x="32875" y="16492"/>
                    <a:pt x="32875" y="14621"/>
                  </a:cubicBezTo>
                  <a:cubicBezTo>
                    <a:pt x="32875" y="6547"/>
                    <a:pt x="25516" y="0"/>
                    <a:pt x="164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6"/>
            <p:cNvSpPr/>
            <p:nvPr/>
          </p:nvSpPr>
          <p:spPr>
            <a:xfrm>
              <a:off x="5906698" y="860456"/>
              <a:ext cx="528260" cy="499519"/>
            </a:xfrm>
            <a:custGeom>
              <a:avLst/>
              <a:gdLst/>
              <a:ahLst/>
              <a:cxnLst/>
              <a:rect l="l" t="t" r="r" b="b"/>
              <a:pathLst>
                <a:path w="14612" h="13817" extrusionOk="0">
                  <a:moveTo>
                    <a:pt x="10704" y="0"/>
                  </a:moveTo>
                  <a:cubicBezTo>
                    <a:pt x="10565" y="0"/>
                    <a:pt x="10425" y="77"/>
                    <a:pt x="10355" y="213"/>
                  </a:cubicBezTo>
                  <a:lnTo>
                    <a:pt x="9480" y="1918"/>
                  </a:lnTo>
                  <a:cubicBezTo>
                    <a:pt x="8920" y="3008"/>
                    <a:pt x="8033" y="3896"/>
                    <a:pt x="6943" y="4457"/>
                  </a:cubicBezTo>
                  <a:lnTo>
                    <a:pt x="4526" y="5701"/>
                  </a:lnTo>
                  <a:lnTo>
                    <a:pt x="1" y="5701"/>
                  </a:lnTo>
                  <a:lnTo>
                    <a:pt x="1" y="13152"/>
                  </a:lnTo>
                  <a:lnTo>
                    <a:pt x="4071" y="13152"/>
                  </a:lnTo>
                  <a:cubicBezTo>
                    <a:pt x="4253" y="13152"/>
                    <a:pt x="4433" y="13171"/>
                    <a:pt x="4613" y="13206"/>
                  </a:cubicBezTo>
                  <a:lnTo>
                    <a:pt x="7059" y="13685"/>
                  </a:lnTo>
                  <a:cubicBezTo>
                    <a:pt x="7502" y="13772"/>
                    <a:pt x="7953" y="13815"/>
                    <a:pt x="8404" y="13817"/>
                  </a:cubicBezTo>
                  <a:lnTo>
                    <a:pt x="10392" y="13817"/>
                  </a:lnTo>
                  <a:cubicBezTo>
                    <a:pt x="11060" y="13817"/>
                    <a:pt x="11601" y="13275"/>
                    <a:pt x="11601" y="12606"/>
                  </a:cubicBezTo>
                  <a:lnTo>
                    <a:pt x="11601" y="11573"/>
                  </a:lnTo>
                  <a:cubicBezTo>
                    <a:pt x="12104" y="11573"/>
                    <a:pt x="12512" y="11165"/>
                    <a:pt x="12512" y="10664"/>
                  </a:cubicBezTo>
                  <a:lnTo>
                    <a:pt x="12512" y="9329"/>
                  </a:lnTo>
                  <a:cubicBezTo>
                    <a:pt x="12513" y="9329"/>
                    <a:pt x="12514" y="9329"/>
                    <a:pt x="12514" y="9329"/>
                  </a:cubicBezTo>
                  <a:cubicBezTo>
                    <a:pt x="13069" y="9329"/>
                    <a:pt x="13519" y="8879"/>
                    <a:pt x="13519" y="8323"/>
                  </a:cubicBezTo>
                  <a:lnTo>
                    <a:pt x="13519" y="7088"/>
                  </a:lnTo>
                  <a:lnTo>
                    <a:pt x="13867" y="7088"/>
                  </a:lnTo>
                  <a:cubicBezTo>
                    <a:pt x="14277" y="7088"/>
                    <a:pt x="14611" y="6754"/>
                    <a:pt x="14611" y="6344"/>
                  </a:cubicBezTo>
                  <a:lnTo>
                    <a:pt x="14611" y="5587"/>
                  </a:lnTo>
                  <a:cubicBezTo>
                    <a:pt x="14611" y="5176"/>
                    <a:pt x="14279" y="4843"/>
                    <a:pt x="13867" y="4843"/>
                  </a:cubicBezTo>
                  <a:lnTo>
                    <a:pt x="10248" y="4843"/>
                  </a:lnTo>
                  <a:cubicBezTo>
                    <a:pt x="11981" y="2236"/>
                    <a:pt x="11532" y="741"/>
                    <a:pt x="10972" y="118"/>
                  </a:cubicBezTo>
                  <a:cubicBezTo>
                    <a:pt x="10899" y="38"/>
                    <a:pt x="10802" y="0"/>
                    <a:pt x="1070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6"/>
            <p:cNvSpPr/>
            <p:nvPr/>
          </p:nvSpPr>
          <p:spPr>
            <a:xfrm>
              <a:off x="5933957" y="1048954"/>
              <a:ext cx="109578" cy="304187"/>
            </a:xfrm>
            <a:custGeom>
              <a:avLst/>
              <a:gdLst/>
              <a:ahLst/>
              <a:cxnLst/>
              <a:rect l="l" t="t" r="r" b="b"/>
              <a:pathLst>
                <a:path w="3031" h="8414" extrusionOk="0">
                  <a:moveTo>
                    <a:pt x="1" y="0"/>
                  </a:moveTo>
                  <a:lnTo>
                    <a:pt x="1" y="8414"/>
                  </a:lnTo>
                  <a:lnTo>
                    <a:pt x="3031" y="8414"/>
                  </a:lnTo>
                  <a:lnTo>
                    <a:pt x="30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6"/>
            <p:cNvSpPr/>
            <p:nvPr/>
          </p:nvSpPr>
          <p:spPr>
            <a:xfrm>
              <a:off x="5751098" y="1042085"/>
              <a:ext cx="196055" cy="317853"/>
            </a:xfrm>
            <a:custGeom>
              <a:avLst/>
              <a:gdLst/>
              <a:ahLst/>
              <a:cxnLst/>
              <a:rect l="l" t="t" r="r" b="b"/>
              <a:pathLst>
                <a:path w="5423" h="8792" extrusionOk="0">
                  <a:moveTo>
                    <a:pt x="0" y="1"/>
                  </a:moveTo>
                  <a:lnTo>
                    <a:pt x="0" y="8791"/>
                  </a:lnTo>
                  <a:lnTo>
                    <a:pt x="5423" y="8791"/>
                  </a:lnTo>
                  <a:lnTo>
                    <a:pt x="5423" y="1"/>
                  </a:lnTo>
                  <a:close/>
                </a:path>
              </a:pathLst>
            </a:custGeom>
            <a:solidFill>
              <a:srgbClr val="F982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6"/>
            <p:cNvSpPr/>
            <p:nvPr/>
          </p:nvSpPr>
          <p:spPr>
            <a:xfrm>
              <a:off x="7378091" y="4086134"/>
              <a:ext cx="127856" cy="198856"/>
            </a:xfrm>
            <a:custGeom>
              <a:avLst/>
              <a:gdLst/>
              <a:ahLst/>
              <a:cxnLst/>
              <a:rect l="l" t="t" r="r" b="b"/>
              <a:pathLst>
                <a:path w="6400" h="9954" extrusionOk="0">
                  <a:moveTo>
                    <a:pt x="0" y="0"/>
                  </a:moveTo>
                  <a:lnTo>
                    <a:pt x="0" y="9954"/>
                  </a:lnTo>
                  <a:lnTo>
                    <a:pt x="6400" y="9954"/>
                  </a:lnTo>
                  <a:lnTo>
                    <a:pt x="6400" y="0"/>
                  </a:lnTo>
                  <a:close/>
                </a:path>
              </a:pathLst>
            </a:custGeom>
            <a:solidFill>
              <a:srgbClr val="D97E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6"/>
            <p:cNvSpPr/>
            <p:nvPr/>
          </p:nvSpPr>
          <p:spPr>
            <a:xfrm>
              <a:off x="6641341" y="4016252"/>
              <a:ext cx="196119" cy="233237"/>
            </a:xfrm>
            <a:custGeom>
              <a:avLst/>
              <a:gdLst/>
              <a:ahLst/>
              <a:cxnLst/>
              <a:rect l="l" t="t" r="r" b="b"/>
              <a:pathLst>
                <a:path w="9817" h="11675" extrusionOk="0">
                  <a:moveTo>
                    <a:pt x="3941" y="0"/>
                  </a:moveTo>
                  <a:lnTo>
                    <a:pt x="0" y="9140"/>
                  </a:lnTo>
                  <a:lnTo>
                    <a:pt x="5877" y="11675"/>
                  </a:lnTo>
                  <a:lnTo>
                    <a:pt x="9817" y="2535"/>
                  </a:lnTo>
                  <a:lnTo>
                    <a:pt x="3941" y="0"/>
                  </a:lnTo>
                  <a:close/>
                </a:path>
              </a:pathLst>
            </a:custGeom>
            <a:solidFill>
              <a:srgbClr val="D97E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6"/>
            <p:cNvSpPr/>
            <p:nvPr/>
          </p:nvSpPr>
          <p:spPr>
            <a:xfrm>
              <a:off x="6494107" y="2442485"/>
              <a:ext cx="1147627" cy="1708895"/>
            </a:xfrm>
            <a:custGeom>
              <a:avLst/>
              <a:gdLst/>
              <a:ahLst/>
              <a:cxnLst/>
              <a:rect l="l" t="t" r="r" b="b"/>
              <a:pathLst>
                <a:path w="57446" h="85541" extrusionOk="0">
                  <a:moveTo>
                    <a:pt x="26930" y="0"/>
                  </a:moveTo>
                  <a:lnTo>
                    <a:pt x="26930" y="11409"/>
                  </a:lnTo>
                  <a:cubicBezTo>
                    <a:pt x="15563" y="23956"/>
                    <a:pt x="12504" y="52372"/>
                    <a:pt x="7782" y="60591"/>
                  </a:cubicBezTo>
                  <a:cubicBezTo>
                    <a:pt x="3060" y="68811"/>
                    <a:pt x="0" y="79477"/>
                    <a:pt x="0" y="79477"/>
                  </a:cubicBezTo>
                  <a:cubicBezTo>
                    <a:pt x="1999" y="82453"/>
                    <a:pt x="5285" y="83150"/>
                    <a:pt x="8641" y="83150"/>
                  </a:cubicBezTo>
                  <a:cubicBezTo>
                    <a:pt x="11598" y="83150"/>
                    <a:pt x="14610" y="82609"/>
                    <a:pt x="16847" y="82609"/>
                  </a:cubicBezTo>
                  <a:cubicBezTo>
                    <a:pt x="17068" y="82609"/>
                    <a:pt x="17282" y="82615"/>
                    <a:pt x="17487" y="82626"/>
                  </a:cubicBezTo>
                  <a:cubicBezTo>
                    <a:pt x="21630" y="82860"/>
                    <a:pt x="25003" y="85541"/>
                    <a:pt x="28546" y="85541"/>
                  </a:cubicBezTo>
                  <a:cubicBezTo>
                    <a:pt x="28966" y="85541"/>
                    <a:pt x="29389" y="85503"/>
                    <a:pt x="29815" y="85419"/>
                  </a:cubicBezTo>
                  <a:cubicBezTo>
                    <a:pt x="32456" y="84899"/>
                    <a:pt x="35625" y="84196"/>
                    <a:pt x="38950" y="84196"/>
                  </a:cubicBezTo>
                  <a:cubicBezTo>
                    <a:pt x="40689" y="84196"/>
                    <a:pt x="42471" y="84389"/>
                    <a:pt x="44242" y="84899"/>
                  </a:cubicBezTo>
                  <a:cubicBezTo>
                    <a:pt x="45490" y="85258"/>
                    <a:pt x="46855" y="85418"/>
                    <a:pt x="48209" y="85418"/>
                  </a:cubicBezTo>
                  <a:cubicBezTo>
                    <a:pt x="52452" y="85418"/>
                    <a:pt x="56580" y="83848"/>
                    <a:pt x="56612" y="81926"/>
                  </a:cubicBezTo>
                  <a:cubicBezTo>
                    <a:pt x="57445" y="30683"/>
                    <a:pt x="52089" y="8646"/>
                    <a:pt x="52089" y="8646"/>
                  </a:cubicBezTo>
                  <a:lnTo>
                    <a:pt x="520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6"/>
            <p:cNvSpPr/>
            <p:nvPr/>
          </p:nvSpPr>
          <p:spPr>
            <a:xfrm>
              <a:off x="7366484" y="4229552"/>
              <a:ext cx="265002" cy="423923"/>
            </a:xfrm>
            <a:custGeom>
              <a:avLst/>
              <a:gdLst/>
              <a:ahLst/>
              <a:cxnLst/>
              <a:rect l="l" t="t" r="r" b="b"/>
              <a:pathLst>
                <a:path w="13265" h="21220" extrusionOk="0">
                  <a:moveTo>
                    <a:pt x="7797" y="1"/>
                  </a:moveTo>
                  <a:lnTo>
                    <a:pt x="1" y="164"/>
                  </a:lnTo>
                  <a:lnTo>
                    <a:pt x="1" y="19745"/>
                  </a:lnTo>
                  <a:lnTo>
                    <a:pt x="2006" y="19745"/>
                  </a:lnTo>
                  <a:lnTo>
                    <a:pt x="2006" y="17705"/>
                  </a:lnTo>
                  <a:cubicBezTo>
                    <a:pt x="2006" y="17705"/>
                    <a:pt x="3065" y="18765"/>
                    <a:pt x="5000" y="19826"/>
                  </a:cubicBezTo>
                  <a:cubicBezTo>
                    <a:pt x="6384" y="20586"/>
                    <a:pt x="9769" y="21219"/>
                    <a:pt x="11672" y="21219"/>
                  </a:cubicBezTo>
                  <a:cubicBezTo>
                    <a:pt x="12428" y="21219"/>
                    <a:pt x="12949" y="21120"/>
                    <a:pt x="13019" y="20888"/>
                  </a:cubicBezTo>
                  <a:cubicBezTo>
                    <a:pt x="13265" y="20072"/>
                    <a:pt x="10001" y="17868"/>
                    <a:pt x="10001" y="17868"/>
                  </a:cubicBezTo>
                  <a:lnTo>
                    <a:pt x="7797" y="11423"/>
                  </a:lnTo>
                  <a:lnTo>
                    <a:pt x="77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6"/>
            <p:cNvSpPr/>
            <p:nvPr/>
          </p:nvSpPr>
          <p:spPr>
            <a:xfrm>
              <a:off x="6496444" y="4146366"/>
              <a:ext cx="299163" cy="484934"/>
            </a:xfrm>
            <a:custGeom>
              <a:avLst/>
              <a:gdLst/>
              <a:ahLst/>
              <a:cxnLst/>
              <a:rect l="l" t="t" r="r" b="b"/>
              <a:pathLst>
                <a:path w="14975" h="24274" extrusionOk="0">
                  <a:moveTo>
                    <a:pt x="7752" y="1"/>
                  </a:moveTo>
                  <a:lnTo>
                    <a:pt x="0" y="17982"/>
                  </a:lnTo>
                  <a:lnTo>
                    <a:pt x="1839" y="18774"/>
                  </a:lnTo>
                  <a:lnTo>
                    <a:pt x="2647" y="16901"/>
                  </a:lnTo>
                  <a:cubicBezTo>
                    <a:pt x="2647" y="16901"/>
                    <a:pt x="3202" y="18296"/>
                    <a:pt x="4557" y="20035"/>
                  </a:cubicBezTo>
                  <a:cubicBezTo>
                    <a:pt x="5786" y="21612"/>
                    <a:pt x="10041" y="24273"/>
                    <a:pt x="11236" y="24273"/>
                  </a:cubicBezTo>
                  <a:cubicBezTo>
                    <a:pt x="11359" y="24273"/>
                    <a:pt x="11450" y="24245"/>
                    <a:pt x="11501" y="24184"/>
                  </a:cubicBezTo>
                  <a:cubicBezTo>
                    <a:pt x="12050" y="23530"/>
                    <a:pt x="9925" y="20216"/>
                    <a:pt x="9925" y="20216"/>
                  </a:cubicBezTo>
                  <a:lnTo>
                    <a:pt x="10454" y="13425"/>
                  </a:lnTo>
                  <a:lnTo>
                    <a:pt x="14975" y="2937"/>
                  </a:lnTo>
                  <a:lnTo>
                    <a:pt x="7752" y="1"/>
                  </a:lnTo>
                  <a:close/>
                </a:path>
              </a:pathLst>
            </a:custGeom>
            <a:solidFill>
              <a:srgbClr val="8723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6"/>
            <p:cNvSpPr/>
            <p:nvPr/>
          </p:nvSpPr>
          <p:spPr>
            <a:xfrm>
              <a:off x="7882363" y="2702072"/>
              <a:ext cx="231519" cy="186470"/>
            </a:xfrm>
            <a:custGeom>
              <a:avLst/>
              <a:gdLst/>
              <a:ahLst/>
              <a:cxnLst/>
              <a:rect l="l" t="t" r="r" b="b"/>
              <a:pathLst>
                <a:path w="11589" h="9334" extrusionOk="0">
                  <a:moveTo>
                    <a:pt x="2479" y="0"/>
                  </a:moveTo>
                  <a:cubicBezTo>
                    <a:pt x="2477" y="0"/>
                    <a:pt x="2477" y="1"/>
                    <a:pt x="2477" y="3"/>
                  </a:cubicBezTo>
                  <a:lnTo>
                    <a:pt x="0" y="1838"/>
                  </a:lnTo>
                  <a:lnTo>
                    <a:pt x="1549" y="3465"/>
                  </a:lnTo>
                  <a:cubicBezTo>
                    <a:pt x="1864" y="6039"/>
                    <a:pt x="4488" y="6393"/>
                    <a:pt x="4873" y="6867"/>
                  </a:cubicBezTo>
                  <a:cubicBezTo>
                    <a:pt x="5230" y="7308"/>
                    <a:pt x="5332" y="9334"/>
                    <a:pt x="5654" y="9334"/>
                  </a:cubicBezTo>
                  <a:cubicBezTo>
                    <a:pt x="5678" y="9334"/>
                    <a:pt x="5704" y="9322"/>
                    <a:pt x="5731" y="9297"/>
                  </a:cubicBezTo>
                  <a:cubicBezTo>
                    <a:pt x="6115" y="8948"/>
                    <a:pt x="5672" y="7429"/>
                    <a:pt x="5760" y="6896"/>
                  </a:cubicBezTo>
                  <a:cubicBezTo>
                    <a:pt x="5767" y="6854"/>
                    <a:pt x="5784" y="6834"/>
                    <a:pt x="5810" y="6834"/>
                  </a:cubicBezTo>
                  <a:cubicBezTo>
                    <a:pt x="6103" y="6834"/>
                    <a:pt x="7501" y="9297"/>
                    <a:pt x="8001" y="9297"/>
                  </a:cubicBezTo>
                  <a:cubicBezTo>
                    <a:pt x="8014" y="9297"/>
                    <a:pt x="8026" y="9295"/>
                    <a:pt x="8038" y="9292"/>
                  </a:cubicBezTo>
                  <a:cubicBezTo>
                    <a:pt x="8541" y="9144"/>
                    <a:pt x="6707" y="6481"/>
                    <a:pt x="6943" y="6216"/>
                  </a:cubicBezTo>
                  <a:cubicBezTo>
                    <a:pt x="6959" y="6198"/>
                    <a:pt x="6987" y="6190"/>
                    <a:pt x="7026" y="6190"/>
                  </a:cubicBezTo>
                  <a:cubicBezTo>
                    <a:pt x="7519" y="6190"/>
                    <a:pt x="9742" y="7487"/>
                    <a:pt x="10308" y="7487"/>
                  </a:cubicBezTo>
                  <a:cubicBezTo>
                    <a:pt x="10375" y="7487"/>
                    <a:pt x="10419" y="7469"/>
                    <a:pt x="10434" y="7428"/>
                  </a:cubicBezTo>
                  <a:cubicBezTo>
                    <a:pt x="10583" y="7015"/>
                    <a:pt x="7180" y="5002"/>
                    <a:pt x="7180" y="4677"/>
                  </a:cubicBezTo>
                  <a:cubicBezTo>
                    <a:pt x="7180" y="4628"/>
                    <a:pt x="7254" y="4608"/>
                    <a:pt x="7381" y="4608"/>
                  </a:cubicBezTo>
                  <a:cubicBezTo>
                    <a:pt x="8037" y="4608"/>
                    <a:pt x="10111" y="5143"/>
                    <a:pt x="10857" y="5143"/>
                  </a:cubicBezTo>
                  <a:cubicBezTo>
                    <a:pt x="10942" y="5143"/>
                    <a:pt x="11010" y="5136"/>
                    <a:pt x="11057" y="5120"/>
                  </a:cubicBezTo>
                  <a:cubicBezTo>
                    <a:pt x="11588" y="4943"/>
                    <a:pt x="9459" y="4352"/>
                    <a:pt x="6855" y="3346"/>
                  </a:cubicBezTo>
                  <a:cubicBezTo>
                    <a:pt x="4297" y="2358"/>
                    <a:pt x="2540" y="0"/>
                    <a:pt x="2479" y="0"/>
                  </a:cubicBezTo>
                  <a:close/>
                </a:path>
              </a:pathLst>
            </a:custGeom>
            <a:solidFill>
              <a:srgbClr val="D95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6"/>
            <p:cNvSpPr/>
            <p:nvPr/>
          </p:nvSpPr>
          <p:spPr>
            <a:xfrm>
              <a:off x="7882363" y="2702112"/>
              <a:ext cx="141680" cy="132491"/>
            </a:xfrm>
            <a:custGeom>
              <a:avLst/>
              <a:gdLst/>
              <a:ahLst/>
              <a:cxnLst/>
              <a:rect l="l" t="t" r="r" b="b"/>
              <a:pathLst>
                <a:path w="7092" h="6632" extrusionOk="0">
                  <a:moveTo>
                    <a:pt x="2477" y="1"/>
                  </a:moveTo>
                  <a:lnTo>
                    <a:pt x="0" y="1836"/>
                  </a:lnTo>
                  <a:cubicBezTo>
                    <a:pt x="0" y="1836"/>
                    <a:pt x="742" y="2899"/>
                    <a:pt x="2475" y="3195"/>
                  </a:cubicBezTo>
                  <a:cubicBezTo>
                    <a:pt x="3415" y="4666"/>
                    <a:pt x="4990" y="4143"/>
                    <a:pt x="5569" y="4665"/>
                  </a:cubicBezTo>
                  <a:cubicBezTo>
                    <a:pt x="6132" y="5173"/>
                    <a:pt x="6313" y="6632"/>
                    <a:pt x="6676" y="6632"/>
                  </a:cubicBezTo>
                  <a:cubicBezTo>
                    <a:pt x="6686" y="6632"/>
                    <a:pt x="6697" y="6631"/>
                    <a:pt x="6707" y="6628"/>
                  </a:cubicBezTo>
                  <a:cubicBezTo>
                    <a:pt x="7092" y="6539"/>
                    <a:pt x="6855" y="3906"/>
                    <a:pt x="5937" y="3019"/>
                  </a:cubicBezTo>
                  <a:cubicBezTo>
                    <a:pt x="5021" y="2130"/>
                    <a:pt x="2477" y="1"/>
                    <a:pt x="2477" y="1"/>
                  </a:cubicBezTo>
                  <a:close/>
                </a:path>
              </a:pathLst>
            </a:custGeom>
            <a:solidFill>
              <a:srgbClr val="D97E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6"/>
            <p:cNvSpPr/>
            <p:nvPr/>
          </p:nvSpPr>
          <p:spPr>
            <a:xfrm>
              <a:off x="7456982" y="1836307"/>
              <a:ext cx="491307" cy="925378"/>
            </a:xfrm>
            <a:custGeom>
              <a:avLst/>
              <a:gdLst/>
              <a:ahLst/>
              <a:cxnLst/>
              <a:rect l="l" t="t" r="r" b="b"/>
              <a:pathLst>
                <a:path w="24593" h="46321" extrusionOk="0">
                  <a:moveTo>
                    <a:pt x="373" y="1"/>
                  </a:moveTo>
                  <a:lnTo>
                    <a:pt x="1181" y="11262"/>
                  </a:lnTo>
                  <a:cubicBezTo>
                    <a:pt x="0" y="15353"/>
                    <a:pt x="3870" y="26844"/>
                    <a:pt x="4722" y="29795"/>
                  </a:cubicBezTo>
                  <a:cubicBezTo>
                    <a:pt x="5575" y="32746"/>
                    <a:pt x="8132" y="34714"/>
                    <a:pt x="8132" y="34714"/>
                  </a:cubicBezTo>
                  <a:cubicBezTo>
                    <a:pt x="8132" y="34714"/>
                    <a:pt x="9182" y="36680"/>
                    <a:pt x="11721" y="40878"/>
                  </a:cubicBezTo>
                  <a:cubicBezTo>
                    <a:pt x="13702" y="44153"/>
                    <a:pt x="17194" y="44513"/>
                    <a:pt x="18633" y="44513"/>
                  </a:cubicBezTo>
                  <a:cubicBezTo>
                    <a:pt x="19038" y="44513"/>
                    <a:pt x="19281" y="44484"/>
                    <a:pt x="19281" y="44484"/>
                  </a:cubicBezTo>
                  <a:lnTo>
                    <a:pt x="21117" y="46320"/>
                  </a:lnTo>
                  <a:lnTo>
                    <a:pt x="24592" y="43172"/>
                  </a:lnTo>
                  <a:lnTo>
                    <a:pt x="23280" y="41271"/>
                  </a:lnTo>
                  <a:cubicBezTo>
                    <a:pt x="22494" y="34779"/>
                    <a:pt x="16853" y="28615"/>
                    <a:pt x="16853" y="28615"/>
                  </a:cubicBezTo>
                  <a:cubicBezTo>
                    <a:pt x="16853" y="28615"/>
                    <a:pt x="16658" y="26714"/>
                    <a:pt x="14166" y="23958"/>
                  </a:cubicBezTo>
                  <a:cubicBezTo>
                    <a:pt x="13641" y="19762"/>
                    <a:pt x="9050" y="13072"/>
                    <a:pt x="7739" y="8679"/>
                  </a:cubicBezTo>
                  <a:cubicBezTo>
                    <a:pt x="6427" y="4285"/>
                    <a:pt x="3608" y="1662"/>
                    <a:pt x="3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6"/>
            <p:cNvSpPr/>
            <p:nvPr/>
          </p:nvSpPr>
          <p:spPr>
            <a:xfrm>
              <a:off x="7597664" y="1968359"/>
              <a:ext cx="206887" cy="281863"/>
            </a:xfrm>
            <a:custGeom>
              <a:avLst/>
              <a:gdLst/>
              <a:ahLst/>
              <a:cxnLst/>
              <a:rect l="l" t="t" r="r" b="b"/>
              <a:pathLst>
                <a:path w="10356" h="14109" extrusionOk="0">
                  <a:moveTo>
                    <a:pt x="9718" y="1"/>
                  </a:moveTo>
                  <a:cubicBezTo>
                    <a:pt x="9696" y="1"/>
                    <a:pt x="9674" y="2"/>
                    <a:pt x="9651" y="4"/>
                  </a:cubicBezTo>
                  <a:lnTo>
                    <a:pt x="3686" y="531"/>
                  </a:lnTo>
                  <a:cubicBezTo>
                    <a:pt x="3250" y="569"/>
                    <a:pt x="2820" y="960"/>
                    <a:pt x="2721" y="1404"/>
                  </a:cubicBezTo>
                  <a:lnTo>
                    <a:pt x="92" y="13372"/>
                  </a:lnTo>
                  <a:cubicBezTo>
                    <a:pt x="0" y="13792"/>
                    <a:pt x="239" y="14109"/>
                    <a:pt x="634" y="14109"/>
                  </a:cubicBezTo>
                  <a:cubicBezTo>
                    <a:pt x="656" y="14109"/>
                    <a:pt x="679" y="14108"/>
                    <a:pt x="703" y="14106"/>
                  </a:cubicBezTo>
                  <a:lnTo>
                    <a:pt x="6669" y="13580"/>
                  </a:lnTo>
                  <a:cubicBezTo>
                    <a:pt x="7104" y="13542"/>
                    <a:pt x="7536" y="13151"/>
                    <a:pt x="7632" y="12707"/>
                  </a:cubicBezTo>
                  <a:lnTo>
                    <a:pt x="10262" y="738"/>
                  </a:lnTo>
                  <a:cubicBezTo>
                    <a:pt x="10355" y="318"/>
                    <a:pt x="10115" y="1"/>
                    <a:pt x="97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6"/>
            <p:cNvSpPr/>
            <p:nvPr/>
          </p:nvSpPr>
          <p:spPr>
            <a:xfrm>
              <a:off x="7667785" y="1996627"/>
              <a:ext cx="20936" cy="19198"/>
            </a:xfrm>
            <a:custGeom>
              <a:avLst/>
              <a:gdLst/>
              <a:ahLst/>
              <a:cxnLst/>
              <a:rect l="l" t="t" r="r" b="b"/>
              <a:pathLst>
                <a:path w="1048" h="961" extrusionOk="0">
                  <a:moveTo>
                    <a:pt x="669" y="0"/>
                  </a:moveTo>
                  <a:cubicBezTo>
                    <a:pt x="656" y="0"/>
                    <a:pt x="643" y="1"/>
                    <a:pt x="629" y="2"/>
                  </a:cubicBezTo>
                  <a:cubicBezTo>
                    <a:pt x="370" y="24"/>
                    <a:pt x="113" y="258"/>
                    <a:pt x="55" y="521"/>
                  </a:cubicBezTo>
                  <a:cubicBezTo>
                    <a:pt x="0" y="771"/>
                    <a:pt x="142" y="960"/>
                    <a:pt x="378" y="960"/>
                  </a:cubicBezTo>
                  <a:cubicBezTo>
                    <a:pt x="392" y="960"/>
                    <a:pt x="405" y="960"/>
                    <a:pt x="419" y="959"/>
                  </a:cubicBezTo>
                  <a:cubicBezTo>
                    <a:pt x="678" y="935"/>
                    <a:pt x="935" y="703"/>
                    <a:pt x="993" y="438"/>
                  </a:cubicBezTo>
                  <a:cubicBezTo>
                    <a:pt x="1048" y="190"/>
                    <a:pt x="904" y="0"/>
                    <a:pt x="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6"/>
            <p:cNvSpPr/>
            <p:nvPr/>
          </p:nvSpPr>
          <p:spPr>
            <a:xfrm>
              <a:off x="7696932" y="1994050"/>
              <a:ext cx="20936" cy="19198"/>
            </a:xfrm>
            <a:custGeom>
              <a:avLst/>
              <a:gdLst/>
              <a:ahLst/>
              <a:cxnLst/>
              <a:rect l="l" t="t" r="r" b="b"/>
              <a:pathLst>
                <a:path w="1048" h="961" extrusionOk="0">
                  <a:moveTo>
                    <a:pt x="671" y="1"/>
                  </a:moveTo>
                  <a:cubicBezTo>
                    <a:pt x="658" y="1"/>
                    <a:pt x="644" y="1"/>
                    <a:pt x="630" y="2"/>
                  </a:cubicBezTo>
                  <a:cubicBezTo>
                    <a:pt x="370" y="24"/>
                    <a:pt x="113" y="258"/>
                    <a:pt x="55" y="521"/>
                  </a:cubicBezTo>
                  <a:cubicBezTo>
                    <a:pt x="1" y="771"/>
                    <a:pt x="144" y="961"/>
                    <a:pt x="379" y="961"/>
                  </a:cubicBezTo>
                  <a:cubicBezTo>
                    <a:pt x="392" y="961"/>
                    <a:pt x="406" y="960"/>
                    <a:pt x="420" y="959"/>
                  </a:cubicBezTo>
                  <a:cubicBezTo>
                    <a:pt x="678" y="936"/>
                    <a:pt x="935" y="703"/>
                    <a:pt x="993" y="439"/>
                  </a:cubicBezTo>
                  <a:cubicBezTo>
                    <a:pt x="1048" y="189"/>
                    <a:pt x="906" y="1"/>
                    <a:pt x="6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6"/>
            <p:cNvSpPr/>
            <p:nvPr/>
          </p:nvSpPr>
          <p:spPr>
            <a:xfrm>
              <a:off x="6926420" y="1796113"/>
              <a:ext cx="677757" cy="710979"/>
            </a:xfrm>
            <a:custGeom>
              <a:avLst/>
              <a:gdLst/>
              <a:ahLst/>
              <a:cxnLst/>
              <a:rect l="l" t="t" r="r" b="b"/>
              <a:pathLst>
                <a:path w="33926" h="35589" extrusionOk="0">
                  <a:moveTo>
                    <a:pt x="18059" y="0"/>
                  </a:moveTo>
                  <a:cubicBezTo>
                    <a:pt x="17969" y="0"/>
                    <a:pt x="17881" y="1"/>
                    <a:pt x="17794" y="3"/>
                  </a:cubicBezTo>
                  <a:cubicBezTo>
                    <a:pt x="11891" y="134"/>
                    <a:pt x="7912" y="2101"/>
                    <a:pt x="5245" y="4244"/>
                  </a:cubicBezTo>
                  <a:cubicBezTo>
                    <a:pt x="2579" y="6385"/>
                    <a:pt x="1748" y="11370"/>
                    <a:pt x="1530" y="13424"/>
                  </a:cubicBezTo>
                  <a:cubicBezTo>
                    <a:pt x="1312" y="15479"/>
                    <a:pt x="351" y="20069"/>
                    <a:pt x="175" y="25620"/>
                  </a:cubicBezTo>
                  <a:cubicBezTo>
                    <a:pt x="0" y="31173"/>
                    <a:pt x="650" y="35589"/>
                    <a:pt x="650" y="35589"/>
                  </a:cubicBezTo>
                  <a:lnTo>
                    <a:pt x="15914" y="33534"/>
                  </a:lnTo>
                  <a:cubicBezTo>
                    <a:pt x="17890" y="33938"/>
                    <a:pt x="20651" y="34125"/>
                    <a:pt x="23343" y="34125"/>
                  </a:cubicBezTo>
                  <a:cubicBezTo>
                    <a:pt x="26190" y="34125"/>
                    <a:pt x="28961" y="33916"/>
                    <a:pt x="30646" y="33534"/>
                  </a:cubicBezTo>
                  <a:cubicBezTo>
                    <a:pt x="33926" y="32790"/>
                    <a:pt x="32176" y="29949"/>
                    <a:pt x="31433" y="26889"/>
                  </a:cubicBezTo>
                  <a:cubicBezTo>
                    <a:pt x="30691" y="23829"/>
                    <a:pt x="31302" y="18363"/>
                    <a:pt x="31783" y="15129"/>
                  </a:cubicBezTo>
                  <a:cubicBezTo>
                    <a:pt x="32264" y="11894"/>
                    <a:pt x="29860" y="9489"/>
                    <a:pt x="29379" y="6998"/>
                  </a:cubicBezTo>
                  <a:cubicBezTo>
                    <a:pt x="28898" y="4505"/>
                    <a:pt x="27980" y="2582"/>
                    <a:pt x="26931" y="2013"/>
                  </a:cubicBezTo>
                  <a:cubicBezTo>
                    <a:pt x="24767" y="841"/>
                    <a:pt x="20734" y="0"/>
                    <a:pt x="18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6"/>
            <p:cNvSpPr/>
            <p:nvPr/>
          </p:nvSpPr>
          <p:spPr>
            <a:xfrm>
              <a:off x="7532537" y="2056959"/>
              <a:ext cx="190965" cy="166712"/>
            </a:xfrm>
            <a:custGeom>
              <a:avLst/>
              <a:gdLst/>
              <a:ahLst/>
              <a:cxnLst/>
              <a:rect l="l" t="t" r="r" b="b"/>
              <a:pathLst>
                <a:path w="9559" h="8345" extrusionOk="0">
                  <a:moveTo>
                    <a:pt x="8188" y="1"/>
                  </a:moveTo>
                  <a:cubicBezTo>
                    <a:pt x="7551" y="1"/>
                    <a:pt x="6033" y="259"/>
                    <a:pt x="5181" y="890"/>
                  </a:cubicBezTo>
                  <a:cubicBezTo>
                    <a:pt x="4088" y="1700"/>
                    <a:pt x="2229" y="4891"/>
                    <a:pt x="2229" y="4891"/>
                  </a:cubicBezTo>
                  <a:lnTo>
                    <a:pt x="1" y="6312"/>
                  </a:lnTo>
                  <a:lnTo>
                    <a:pt x="1225" y="8344"/>
                  </a:lnTo>
                  <a:cubicBezTo>
                    <a:pt x="1225" y="8344"/>
                    <a:pt x="3847" y="6180"/>
                    <a:pt x="4656" y="5765"/>
                  </a:cubicBezTo>
                  <a:cubicBezTo>
                    <a:pt x="5465" y="5349"/>
                    <a:pt x="6165" y="4125"/>
                    <a:pt x="6405" y="3929"/>
                  </a:cubicBezTo>
                  <a:cubicBezTo>
                    <a:pt x="6445" y="3896"/>
                    <a:pt x="6523" y="3884"/>
                    <a:pt x="6626" y="3884"/>
                  </a:cubicBezTo>
                  <a:cubicBezTo>
                    <a:pt x="6998" y="3884"/>
                    <a:pt x="7690" y="4049"/>
                    <a:pt x="8060" y="4049"/>
                  </a:cubicBezTo>
                  <a:cubicBezTo>
                    <a:pt x="8206" y="4049"/>
                    <a:pt x="8302" y="4023"/>
                    <a:pt x="8308" y="3951"/>
                  </a:cubicBezTo>
                  <a:cubicBezTo>
                    <a:pt x="8329" y="3644"/>
                    <a:pt x="7826" y="3383"/>
                    <a:pt x="6493" y="3156"/>
                  </a:cubicBezTo>
                  <a:cubicBezTo>
                    <a:pt x="6711" y="2907"/>
                    <a:pt x="9029" y="3163"/>
                    <a:pt x="8875" y="2858"/>
                  </a:cubicBezTo>
                  <a:cubicBezTo>
                    <a:pt x="8746" y="2599"/>
                    <a:pt x="8250" y="2386"/>
                    <a:pt x="7286" y="2386"/>
                  </a:cubicBezTo>
                  <a:cubicBezTo>
                    <a:pt x="7010" y="2386"/>
                    <a:pt x="6695" y="2403"/>
                    <a:pt x="6340" y="2442"/>
                  </a:cubicBezTo>
                  <a:cubicBezTo>
                    <a:pt x="6974" y="1896"/>
                    <a:pt x="9559" y="1892"/>
                    <a:pt x="9237" y="1305"/>
                  </a:cubicBezTo>
                  <a:cubicBezTo>
                    <a:pt x="9173" y="1189"/>
                    <a:pt x="8941" y="1146"/>
                    <a:pt x="8626" y="1146"/>
                  </a:cubicBezTo>
                  <a:cubicBezTo>
                    <a:pt x="7650" y="1146"/>
                    <a:pt x="5880" y="1568"/>
                    <a:pt x="5880" y="1568"/>
                  </a:cubicBezTo>
                  <a:cubicBezTo>
                    <a:pt x="5880" y="1568"/>
                    <a:pt x="8503" y="234"/>
                    <a:pt x="8481" y="60"/>
                  </a:cubicBezTo>
                  <a:cubicBezTo>
                    <a:pt x="8476" y="21"/>
                    <a:pt x="8367" y="1"/>
                    <a:pt x="8188" y="1"/>
                  </a:cubicBezTo>
                  <a:close/>
                </a:path>
              </a:pathLst>
            </a:custGeom>
            <a:solidFill>
              <a:srgbClr val="D97E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6"/>
            <p:cNvSpPr/>
            <p:nvPr/>
          </p:nvSpPr>
          <p:spPr>
            <a:xfrm>
              <a:off x="7163832" y="1474735"/>
              <a:ext cx="494523" cy="340497"/>
            </a:xfrm>
            <a:custGeom>
              <a:avLst/>
              <a:gdLst/>
              <a:ahLst/>
              <a:cxnLst/>
              <a:rect l="l" t="t" r="r" b="b"/>
              <a:pathLst>
                <a:path w="24754" h="17044" extrusionOk="0">
                  <a:moveTo>
                    <a:pt x="14300" y="0"/>
                  </a:moveTo>
                  <a:cubicBezTo>
                    <a:pt x="12915" y="0"/>
                    <a:pt x="11411" y="1155"/>
                    <a:pt x="10412" y="2942"/>
                  </a:cubicBezTo>
                  <a:cubicBezTo>
                    <a:pt x="9166" y="5171"/>
                    <a:pt x="6544" y="4024"/>
                    <a:pt x="5723" y="6320"/>
                  </a:cubicBezTo>
                  <a:cubicBezTo>
                    <a:pt x="4904" y="8614"/>
                    <a:pt x="4773" y="10091"/>
                    <a:pt x="2675" y="11042"/>
                  </a:cubicBezTo>
                  <a:cubicBezTo>
                    <a:pt x="577" y="11992"/>
                    <a:pt x="0" y="14350"/>
                    <a:pt x="8379" y="15632"/>
                  </a:cubicBezTo>
                  <a:cubicBezTo>
                    <a:pt x="11081" y="16045"/>
                    <a:pt x="15262" y="17044"/>
                    <a:pt x="18085" y="17044"/>
                  </a:cubicBezTo>
                  <a:cubicBezTo>
                    <a:pt x="18174" y="17044"/>
                    <a:pt x="18261" y="17043"/>
                    <a:pt x="18347" y="17041"/>
                  </a:cubicBezTo>
                  <a:cubicBezTo>
                    <a:pt x="21168" y="16976"/>
                    <a:pt x="21331" y="15304"/>
                    <a:pt x="21101" y="13861"/>
                  </a:cubicBezTo>
                  <a:cubicBezTo>
                    <a:pt x="20871" y="12419"/>
                    <a:pt x="21068" y="11336"/>
                    <a:pt x="22348" y="10189"/>
                  </a:cubicBezTo>
                  <a:cubicBezTo>
                    <a:pt x="23627" y="9040"/>
                    <a:pt x="23921" y="6376"/>
                    <a:pt x="22085" y="5818"/>
                  </a:cubicBezTo>
                  <a:cubicBezTo>
                    <a:pt x="22085" y="5818"/>
                    <a:pt x="23179" y="5418"/>
                    <a:pt x="23966" y="4599"/>
                  </a:cubicBezTo>
                  <a:cubicBezTo>
                    <a:pt x="24754" y="3778"/>
                    <a:pt x="23609" y="3300"/>
                    <a:pt x="21553" y="2593"/>
                  </a:cubicBezTo>
                  <a:cubicBezTo>
                    <a:pt x="19830" y="2001"/>
                    <a:pt x="16904" y="975"/>
                    <a:pt x="15298" y="221"/>
                  </a:cubicBezTo>
                  <a:cubicBezTo>
                    <a:pt x="14979" y="71"/>
                    <a:pt x="14643" y="0"/>
                    <a:pt x="143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6"/>
            <p:cNvSpPr/>
            <p:nvPr/>
          </p:nvSpPr>
          <p:spPr>
            <a:xfrm>
              <a:off x="7254370" y="1601372"/>
              <a:ext cx="315744" cy="392178"/>
            </a:xfrm>
            <a:custGeom>
              <a:avLst/>
              <a:gdLst/>
              <a:ahLst/>
              <a:cxnLst/>
              <a:rect l="l" t="t" r="r" b="b"/>
              <a:pathLst>
                <a:path w="15805" h="19631" extrusionOk="0">
                  <a:moveTo>
                    <a:pt x="10645" y="1"/>
                  </a:moveTo>
                  <a:cubicBezTo>
                    <a:pt x="9996" y="1429"/>
                    <a:pt x="9309" y="3419"/>
                    <a:pt x="9040" y="3419"/>
                  </a:cubicBezTo>
                  <a:cubicBezTo>
                    <a:pt x="9037" y="3419"/>
                    <a:pt x="9034" y="3419"/>
                    <a:pt x="9031" y="3418"/>
                  </a:cubicBezTo>
                  <a:cubicBezTo>
                    <a:pt x="8770" y="3373"/>
                    <a:pt x="8983" y="1521"/>
                    <a:pt x="8983" y="1521"/>
                  </a:cubicBezTo>
                  <a:cubicBezTo>
                    <a:pt x="8983" y="1521"/>
                    <a:pt x="8670" y="310"/>
                    <a:pt x="8213" y="310"/>
                  </a:cubicBezTo>
                  <a:cubicBezTo>
                    <a:pt x="8115" y="310"/>
                    <a:pt x="8009" y="367"/>
                    <a:pt x="7898" y="505"/>
                  </a:cubicBezTo>
                  <a:cubicBezTo>
                    <a:pt x="7011" y="1615"/>
                    <a:pt x="7159" y="3004"/>
                    <a:pt x="7875" y="3004"/>
                  </a:cubicBezTo>
                  <a:cubicBezTo>
                    <a:pt x="7935" y="3004"/>
                    <a:pt x="7999" y="2995"/>
                    <a:pt x="8066" y="2975"/>
                  </a:cubicBezTo>
                  <a:lnTo>
                    <a:pt x="8066" y="2975"/>
                  </a:lnTo>
                  <a:cubicBezTo>
                    <a:pt x="7501" y="3703"/>
                    <a:pt x="6887" y="4065"/>
                    <a:pt x="6440" y="4245"/>
                  </a:cubicBezTo>
                  <a:cubicBezTo>
                    <a:pt x="5978" y="4431"/>
                    <a:pt x="5595" y="4770"/>
                    <a:pt x="5355" y="5207"/>
                  </a:cubicBezTo>
                  <a:lnTo>
                    <a:pt x="2935" y="9567"/>
                  </a:lnTo>
                  <a:cubicBezTo>
                    <a:pt x="2661" y="10065"/>
                    <a:pt x="2139" y="10372"/>
                    <a:pt x="1574" y="10372"/>
                  </a:cubicBezTo>
                  <a:cubicBezTo>
                    <a:pt x="1565" y="10372"/>
                    <a:pt x="1556" y="10372"/>
                    <a:pt x="1547" y="10372"/>
                  </a:cubicBezTo>
                  <a:cubicBezTo>
                    <a:pt x="1399" y="10370"/>
                    <a:pt x="1240" y="10368"/>
                    <a:pt x="1073" y="10368"/>
                  </a:cubicBezTo>
                  <a:cubicBezTo>
                    <a:pt x="847" y="10368"/>
                    <a:pt x="607" y="10371"/>
                    <a:pt x="363" y="10379"/>
                  </a:cubicBezTo>
                  <a:cubicBezTo>
                    <a:pt x="131" y="10387"/>
                    <a:pt x="1" y="10651"/>
                    <a:pt x="141" y="10837"/>
                  </a:cubicBezTo>
                  <a:cubicBezTo>
                    <a:pt x="684" y="11560"/>
                    <a:pt x="1817" y="13191"/>
                    <a:pt x="3038" y="15697"/>
                  </a:cubicBezTo>
                  <a:cubicBezTo>
                    <a:pt x="4743" y="19195"/>
                    <a:pt x="6797" y="19631"/>
                    <a:pt x="8765" y="19631"/>
                  </a:cubicBezTo>
                  <a:cubicBezTo>
                    <a:pt x="10732" y="19631"/>
                    <a:pt x="11081" y="14822"/>
                    <a:pt x="10251" y="12069"/>
                  </a:cubicBezTo>
                  <a:lnTo>
                    <a:pt x="8983" y="11456"/>
                  </a:lnTo>
                  <a:lnTo>
                    <a:pt x="10164" y="7696"/>
                  </a:lnTo>
                  <a:cubicBezTo>
                    <a:pt x="10164" y="7696"/>
                    <a:pt x="10691" y="8193"/>
                    <a:pt x="11249" y="8193"/>
                  </a:cubicBezTo>
                  <a:cubicBezTo>
                    <a:pt x="11354" y="8193"/>
                    <a:pt x="11459" y="8175"/>
                    <a:pt x="11563" y="8134"/>
                  </a:cubicBezTo>
                  <a:cubicBezTo>
                    <a:pt x="12219" y="7871"/>
                    <a:pt x="14143" y="6822"/>
                    <a:pt x="14405" y="5555"/>
                  </a:cubicBezTo>
                  <a:cubicBezTo>
                    <a:pt x="14668" y="4286"/>
                    <a:pt x="14668" y="3499"/>
                    <a:pt x="15235" y="2538"/>
                  </a:cubicBezTo>
                  <a:cubicBezTo>
                    <a:pt x="15805" y="1577"/>
                    <a:pt x="15630" y="1"/>
                    <a:pt x="15630" y="1"/>
                  </a:cubicBezTo>
                  <a:lnTo>
                    <a:pt x="15630" y="1"/>
                  </a:lnTo>
                  <a:cubicBezTo>
                    <a:pt x="15630" y="1"/>
                    <a:pt x="14619" y="332"/>
                    <a:pt x="13142" y="332"/>
                  </a:cubicBezTo>
                  <a:cubicBezTo>
                    <a:pt x="12404" y="332"/>
                    <a:pt x="11549" y="249"/>
                    <a:pt x="10645" y="1"/>
                  </a:cubicBezTo>
                  <a:close/>
                </a:path>
              </a:pathLst>
            </a:custGeom>
            <a:solidFill>
              <a:srgbClr val="D97E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6"/>
            <p:cNvSpPr/>
            <p:nvPr/>
          </p:nvSpPr>
          <p:spPr>
            <a:xfrm>
              <a:off x="6832086" y="2161222"/>
              <a:ext cx="744122" cy="453969"/>
            </a:xfrm>
            <a:custGeom>
              <a:avLst/>
              <a:gdLst/>
              <a:ahLst/>
              <a:cxnLst/>
              <a:rect l="l" t="t" r="r" b="b"/>
              <a:pathLst>
                <a:path w="37248" h="22724" extrusionOk="0">
                  <a:moveTo>
                    <a:pt x="35324" y="0"/>
                  </a:moveTo>
                  <a:lnTo>
                    <a:pt x="33401" y="1181"/>
                  </a:lnTo>
                  <a:cubicBezTo>
                    <a:pt x="32824" y="1064"/>
                    <a:pt x="32248" y="1014"/>
                    <a:pt x="31683" y="1014"/>
                  </a:cubicBezTo>
                  <a:cubicBezTo>
                    <a:pt x="28007" y="1014"/>
                    <a:pt x="24788" y="3149"/>
                    <a:pt x="24788" y="3149"/>
                  </a:cubicBezTo>
                  <a:cubicBezTo>
                    <a:pt x="24596" y="3125"/>
                    <a:pt x="24408" y="3114"/>
                    <a:pt x="24224" y="3114"/>
                  </a:cubicBezTo>
                  <a:cubicBezTo>
                    <a:pt x="21650" y="3114"/>
                    <a:pt x="19937" y="5247"/>
                    <a:pt x="19937" y="5247"/>
                  </a:cubicBezTo>
                  <a:cubicBezTo>
                    <a:pt x="19937" y="5247"/>
                    <a:pt x="0" y="12241"/>
                    <a:pt x="6777" y="20416"/>
                  </a:cubicBezTo>
                  <a:cubicBezTo>
                    <a:pt x="8133" y="22052"/>
                    <a:pt x="9876" y="22724"/>
                    <a:pt x="11819" y="22724"/>
                  </a:cubicBezTo>
                  <a:cubicBezTo>
                    <a:pt x="19589" y="22724"/>
                    <a:pt x="30567" y="11997"/>
                    <a:pt x="32875" y="9269"/>
                  </a:cubicBezTo>
                  <a:cubicBezTo>
                    <a:pt x="35761" y="5858"/>
                    <a:pt x="35171" y="4591"/>
                    <a:pt x="35171" y="4591"/>
                  </a:cubicBezTo>
                  <a:lnTo>
                    <a:pt x="37248" y="3192"/>
                  </a:lnTo>
                  <a:lnTo>
                    <a:pt x="353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363B311-0455-2461-A85E-877A835FA9C2}"/>
              </a:ext>
            </a:extLst>
          </p:cNvPr>
          <p:cNvSpPr/>
          <p:nvPr/>
        </p:nvSpPr>
        <p:spPr>
          <a:xfrm>
            <a:off x="91440" y="57150"/>
            <a:ext cx="8961120" cy="5029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oogle Shape;530;p36">
            <a:extLst>
              <a:ext uri="{FF2B5EF4-FFF2-40B4-BE49-F238E27FC236}">
                <a16:creationId xmlns:a16="http://schemas.microsoft.com/office/drawing/2014/main" xmlns="" id="{38338849-5E5F-C6BD-8705-3D4D478F0CD9}"/>
              </a:ext>
            </a:extLst>
          </p:cNvPr>
          <p:cNvGrpSpPr/>
          <p:nvPr/>
        </p:nvGrpSpPr>
        <p:grpSpPr>
          <a:xfrm rot="1067075">
            <a:off x="7108601" y="282011"/>
            <a:ext cx="1965908" cy="762607"/>
            <a:chOff x="2240325" y="239850"/>
            <a:chExt cx="1525350" cy="608950"/>
          </a:xfrm>
        </p:grpSpPr>
        <p:sp>
          <p:nvSpPr>
            <p:cNvPr id="8" name="Google Shape;531;p36">
              <a:extLst>
                <a:ext uri="{FF2B5EF4-FFF2-40B4-BE49-F238E27FC236}">
                  <a16:creationId xmlns:a16="http://schemas.microsoft.com/office/drawing/2014/main" xmlns="" id="{FEA28E6D-F346-5BE1-1FD3-3935BE9EF300}"/>
                </a:ext>
              </a:extLst>
            </p:cNvPr>
            <p:cNvSpPr/>
            <p:nvPr/>
          </p:nvSpPr>
          <p:spPr>
            <a:xfrm>
              <a:off x="3541475" y="299625"/>
              <a:ext cx="224200" cy="217000"/>
            </a:xfrm>
            <a:custGeom>
              <a:avLst/>
              <a:gdLst/>
              <a:ahLst/>
              <a:cxnLst/>
              <a:rect l="l" t="t" r="r" b="b"/>
              <a:pathLst>
                <a:path w="8968" h="8680" extrusionOk="0">
                  <a:moveTo>
                    <a:pt x="6349" y="1"/>
                  </a:moveTo>
                  <a:lnTo>
                    <a:pt x="5639" y="1066"/>
                  </a:lnTo>
                  <a:cubicBezTo>
                    <a:pt x="5520" y="1243"/>
                    <a:pt x="5404" y="1424"/>
                    <a:pt x="5282" y="1598"/>
                  </a:cubicBezTo>
                  <a:lnTo>
                    <a:pt x="4905" y="2106"/>
                  </a:lnTo>
                  <a:lnTo>
                    <a:pt x="4155" y="3125"/>
                  </a:lnTo>
                  <a:lnTo>
                    <a:pt x="3967" y="3380"/>
                  </a:lnTo>
                  <a:lnTo>
                    <a:pt x="3769" y="3622"/>
                  </a:lnTo>
                  <a:lnTo>
                    <a:pt x="3370" y="4104"/>
                  </a:lnTo>
                  <a:lnTo>
                    <a:pt x="2576" y="5069"/>
                  </a:lnTo>
                  <a:lnTo>
                    <a:pt x="1737" y="5974"/>
                  </a:lnTo>
                  <a:cubicBezTo>
                    <a:pt x="1194" y="6599"/>
                    <a:pt x="583" y="7130"/>
                    <a:pt x="0" y="7698"/>
                  </a:cubicBezTo>
                  <a:cubicBezTo>
                    <a:pt x="1393" y="8022"/>
                    <a:pt x="2892" y="8311"/>
                    <a:pt x="4372" y="8449"/>
                  </a:cubicBezTo>
                  <a:cubicBezTo>
                    <a:pt x="5120" y="8527"/>
                    <a:pt x="5883" y="8589"/>
                    <a:pt x="6661" y="8634"/>
                  </a:cubicBezTo>
                  <a:cubicBezTo>
                    <a:pt x="7420" y="8666"/>
                    <a:pt x="8187" y="8680"/>
                    <a:pt x="8968" y="8680"/>
                  </a:cubicBezTo>
                  <a:cubicBezTo>
                    <a:pt x="8680" y="7164"/>
                    <a:pt x="8270" y="5665"/>
                    <a:pt x="7835" y="4225"/>
                  </a:cubicBezTo>
                  <a:lnTo>
                    <a:pt x="7502" y="3155"/>
                  </a:lnTo>
                  <a:cubicBezTo>
                    <a:pt x="7383" y="2800"/>
                    <a:pt x="7256" y="2441"/>
                    <a:pt x="7130" y="2087"/>
                  </a:cubicBezTo>
                  <a:cubicBezTo>
                    <a:pt x="6878" y="1380"/>
                    <a:pt x="6617" y="684"/>
                    <a:pt x="6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32;p36">
              <a:extLst>
                <a:ext uri="{FF2B5EF4-FFF2-40B4-BE49-F238E27FC236}">
                  <a16:creationId xmlns:a16="http://schemas.microsoft.com/office/drawing/2014/main" xmlns="" id="{AD07F66A-4BA7-1616-3E1C-EB55AD33D288}"/>
                </a:ext>
              </a:extLst>
            </p:cNvPr>
            <p:cNvSpPr/>
            <p:nvPr/>
          </p:nvSpPr>
          <p:spPr>
            <a:xfrm>
              <a:off x="3248150" y="555425"/>
              <a:ext cx="221825" cy="222200"/>
            </a:xfrm>
            <a:custGeom>
              <a:avLst/>
              <a:gdLst/>
              <a:ahLst/>
              <a:cxnLst/>
              <a:rect l="l" t="t" r="r" b="b"/>
              <a:pathLst>
                <a:path w="8873" h="8888" extrusionOk="0">
                  <a:moveTo>
                    <a:pt x="8873" y="0"/>
                  </a:moveTo>
                  <a:lnTo>
                    <a:pt x="8873" y="0"/>
                  </a:lnTo>
                  <a:cubicBezTo>
                    <a:pt x="8188" y="405"/>
                    <a:pt x="7527" y="850"/>
                    <a:pt x="6805" y="1185"/>
                  </a:cubicBezTo>
                  <a:cubicBezTo>
                    <a:pt x="6448" y="1361"/>
                    <a:pt x="6102" y="1557"/>
                    <a:pt x="5738" y="1719"/>
                  </a:cubicBezTo>
                  <a:lnTo>
                    <a:pt x="4633" y="2180"/>
                  </a:lnTo>
                  <a:lnTo>
                    <a:pt x="4080" y="2412"/>
                  </a:lnTo>
                  <a:lnTo>
                    <a:pt x="3508" y="2603"/>
                  </a:lnTo>
                  <a:lnTo>
                    <a:pt x="2364" y="2989"/>
                  </a:lnTo>
                  <a:cubicBezTo>
                    <a:pt x="1978" y="3109"/>
                    <a:pt x="1579" y="3197"/>
                    <a:pt x="1187" y="3303"/>
                  </a:cubicBezTo>
                  <a:lnTo>
                    <a:pt x="597" y="3458"/>
                  </a:lnTo>
                  <a:cubicBezTo>
                    <a:pt x="401" y="3511"/>
                    <a:pt x="204" y="3563"/>
                    <a:pt x="0" y="3595"/>
                  </a:cubicBezTo>
                  <a:cubicBezTo>
                    <a:pt x="268" y="3858"/>
                    <a:pt x="534" y="4099"/>
                    <a:pt x="806" y="4337"/>
                  </a:cubicBezTo>
                  <a:cubicBezTo>
                    <a:pt x="1076" y="4575"/>
                    <a:pt x="1355" y="4816"/>
                    <a:pt x="1639" y="5053"/>
                  </a:cubicBezTo>
                  <a:cubicBezTo>
                    <a:pt x="2206" y="5523"/>
                    <a:pt x="2801" y="6007"/>
                    <a:pt x="3410" y="6448"/>
                  </a:cubicBezTo>
                  <a:cubicBezTo>
                    <a:pt x="4016" y="6880"/>
                    <a:pt x="4647" y="7304"/>
                    <a:pt x="5303" y="7718"/>
                  </a:cubicBezTo>
                  <a:cubicBezTo>
                    <a:pt x="5631" y="7926"/>
                    <a:pt x="5965" y="8131"/>
                    <a:pt x="6306" y="8334"/>
                  </a:cubicBezTo>
                  <a:cubicBezTo>
                    <a:pt x="6643" y="8524"/>
                    <a:pt x="6983" y="8706"/>
                    <a:pt x="7331" y="8888"/>
                  </a:cubicBezTo>
                  <a:cubicBezTo>
                    <a:pt x="7577" y="8131"/>
                    <a:pt x="7798" y="7386"/>
                    <a:pt x="7992" y="6650"/>
                  </a:cubicBezTo>
                  <a:cubicBezTo>
                    <a:pt x="8181" y="5905"/>
                    <a:pt x="8330" y="5134"/>
                    <a:pt x="8461" y="4397"/>
                  </a:cubicBezTo>
                  <a:cubicBezTo>
                    <a:pt x="8734" y="2940"/>
                    <a:pt x="8840" y="1419"/>
                    <a:pt x="8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33;p36">
              <a:extLst>
                <a:ext uri="{FF2B5EF4-FFF2-40B4-BE49-F238E27FC236}">
                  <a16:creationId xmlns:a16="http://schemas.microsoft.com/office/drawing/2014/main" xmlns="" id="{9DCEB0E3-F7C5-CD78-10A5-68B7DD760006}"/>
                </a:ext>
              </a:extLst>
            </p:cNvPr>
            <p:cNvSpPr/>
            <p:nvPr/>
          </p:nvSpPr>
          <p:spPr>
            <a:xfrm>
              <a:off x="2877100" y="661750"/>
              <a:ext cx="256450" cy="187050"/>
            </a:xfrm>
            <a:custGeom>
              <a:avLst/>
              <a:gdLst/>
              <a:ahLst/>
              <a:cxnLst/>
              <a:rect l="l" t="t" r="r" b="b"/>
              <a:pathLst>
                <a:path w="10258" h="7482" extrusionOk="0">
                  <a:moveTo>
                    <a:pt x="0" y="1"/>
                  </a:moveTo>
                  <a:lnTo>
                    <a:pt x="0" y="1"/>
                  </a:lnTo>
                  <a:cubicBezTo>
                    <a:pt x="720" y="1302"/>
                    <a:pt x="1529" y="2539"/>
                    <a:pt x="2381" y="3793"/>
                  </a:cubicBezTo>
                  <a:cubicBezTo>
                    <a:pt x="3235" y="5061"/>
                    <a:pt x="4139" y="6255"/>
                    <a:pt x="5081" y="7481"/>
                  </a:cubicBezTo>
                  <a:lnTo>
                    <a:pt x="5796" y="6590"/>
                  </a:lnTo>
                  <a:lnTo>
                    <a:pt x="6503" y="5673"/>
                  </a:lnTo>
                  <a:cubicBezTo>
                    <a:pt x="6966" y="5060"/>
                    <a:pt x="7416" y="4447"/>
                    <a:pt x="7850" y="3834"/>
                  </a:cubicBezTo>
                  <a:lnTo>
                    <a:pt x="8491" y="2916"/>
                  </a:lnTo>
                  <a:cubicBezTo>
                    <a:pt x="8700" y="2603"/>
                    <a:pt x="8905" y="2282"/>
                    <a:pt x="9106" y="1966"/>
                  </a:cubicBezTo>
                  <a:cubicBezTo>
                    <a:pt x="9507" y="1333"/>
                    <a:pt x="9890" y="700"/>
                    <a:pt x="10258" y="70"/>
                  </a:cubicBezTo>
                  <a:lnTo>
                    <a:pt x="10258" y="70"/>
                  </a:lnTo>
                  <a:cubicBezTo>
                    <a:pt x="8771" y="199"/>
                    <a:pt x="7273" y="256"/>
                    <a:pt x="5745" y="256"/>
                  </a:cubicBezTo>
                  <a:cubicBezTo>
                    <a:pt x="5548" y="256"/>
                    <a:pt x="5349" y="255"/>
                    <a:pt x="5151" y="253"/>
                  </a:cubicBezTo>
                  <a:cubicBezTo>
                    <a:pt x="4283" y="232"/>
                    <a:pt x="3402" y="245"/>
                    <a:pt x="2551" y="182"/>
                  </a:cubicBezTo>
                  <a:cubicBezTo>
                    <a:pt x="1695" y="135"/>
                    <a:pt x="832" y="10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34;p36">
              <a:extLst>
                <a:ext uri="{FF2B5EF4-FFF2-40B4-BE49-F238E27FC236}">
                  <a16:creationId xmlns:a16="http://schemas.microsoft.com/office/drawing/2014/main" xmlns="" id="{A36BBC30-3629-843B-1C72-C898C1FEC237}"/>
                </a:ext>
              </a:extLst>
            </p:cNvPr>
            <p:cNvSpPr/>
            <p:nvPr/>
          </p:nvSpPr>
          <p:spPr>
            <a:xfrm>
              <a:off x="2545650" y="549950"/>
              <a:ext cx="217150" cy="223650"/>
            </a:xfrm>
            <a:custGeom>
              <a:avLst/>
              <a:gdLst/>
              <a:ahLst/>
              <a:cxnLst/>
              <a:rect l="l" t="t" r="r" b="b"/>
              <a:pathLst>
                <a:path w="8686" h="8946" extrusionOk="0">
                  <a:moveTo>
                    <a:pt x="16" y="0"/>
                  </a:moveTo>
                  <a:cubicBezTo>
                    <a:pt x="1" y="715"/>
                    <a:pt x="9" y="1447"/>
                    <a:pt x="40" y="2196"/>
                  </a:cubicBezTo>
                  <a:cubicBezTo>
                    <a:pt x="74" y="2941"/>
                    <a:pt x="161" y="3656"/>
                    <a:pt x="260" y="4411"/>
                  </a:cubicBezTo>
                  <a:cubicBezTo>
                    <a:pt x="447" y="5937"/>
                    <a:pt x="805" y="7404"/>
                    <a:pt x="1263" y="8946"/>
                  </a:cubicBezTo>
                  <a:lnTo>
                    <a:pt x="1789" y="8691"/>
                  </a:lnTo>
                  <a:lnTo>
                    <a:pt x="2314" y="8405"/>
                  </a:lnTo>
                  <a:cubicBezTo>
                    <a:pt x="2660" y="8214"/>
                    <a:pt x="3000" y="8019"/>
                    <a:pt x="3332" y="7822"/>
                  </a:cubicBezTo>
                  <a:cubicBezTo>
                    <a:pt x="3666" y="7624"/>
                    <a:pt x="3991" y="7423"/>
                    <a:pt x="4309" y="7222"/>
                  </a:cubicBezTo>
                  <a:cubicBezTo>
                    <a:pt x="4629" y="7020"/>
                    <a:pt x="4939" y="6816"/>
                    <a:pt x="5251" y="6586"/>
                  </a:cubicBezTo>
                  <a:cubicBezTo>
                    <a:pt x="6499" y="5683"/>
                    <a:pt x="7614" y="4796"/>
                    <a:pt x="8685" y="3765"/>
                  </a:cubicBezTo>
                  <a:cubicBezTo>
                    <a:pt x="7878" y="3620"/>
                    <a:pt x="7129" y="3354"/>
                    <a:pt x="6354" y="3144"/>
                  </a:cubicBezTo>
                  <a:cubicBezTo>
                    <a:pt x="6159" y="3095"/>
                    <a:pt x="5975" y="3023"/>
                    <a:pt x="5791" y="2952"/>
                  </a:cubicBezTo>
                  <a:lnTo>
                    <a:pt x="5235" y="2744"/>
                  </a:lnTo>
                  <a:lnTo>
                    <a:pt x="4679" y="2538"/>
                  </a:lnTo>
                  <a:lnTo>
                    <a:pt x="4400" y="2436"/>
                  </a:lnTo>
                  <a:lnTo>
                    <a:pt x="4133" y="2311"/>
                  </a:lnTo>
                  <a:cubicBezTo>
                    <a:pt x="3425" y="1973"/>
                    <a:pt x="2696" y="1673"/>
                    <a:pt x="2026" y="1257"/>
                  </a:cubicBezTo>
                  <a:cubicBezTo>
                    <a:pt x="1685" y="1057"/>
                    <a:pt x="1332" y="885"/>
                    <a:pt x="1002" y="666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35;p36">
              <a:extLst>
                <a:ext uri="{FF2B5EF4-FFF2-40B4-BE49-F238E27FC236}">
                  <a16:creationId xmlns:a16="http://schemas.microsoft.com/office/drawing/2014/main" xmlns="" id="{1B0E1B1C-F6F4-9424-259C-48C2F70BC559}"/>
                </a:ext>
              </a:extLst>
            </p:cNvPr>
            <p:cNvSpPr/>
            <p:nvPr/>
          </p:nvSpPr>
          <p:spPr>
            <a:xfrm>
              <a:off x="2240325" y="282550"/>
              <a:ext cx="224750" cy="218350"/>
            </a:xfrm>
            <a:custGeom>
              <a:avLst/>
              <a:gdLst/>
              <a:ahLst/>
              <a:cxnLst/>
              <a:rect l="l" t="t" r="r" b="b"/>
              <a:pathLst>
                <a:path w="8990" h="8734" extrusionOk="0">
                  <a:moveTo>
                    <a:pt x="2456" y="1"/>
                  </a:moveTo>
                  <a:cubicBezTo>
                    <a:pt x="1981" y="1396"/>
                    <a:pt x="1530" y="2824"/>
                    <a:pt x="1103" y="4287"/>
                  </a:cubicBezTo>
                  <a:cubicBezTo>
                    <a:pt x="691" y="5737"/>
                    <a:pt x="336" y="7209"/>
                    <a:pt x="1" y="8733"/>
                  </a:cubicBezTo>
                  <a:cubicBezTo>
                    <a:pt x="1548" y="8718"/>
                    <a:pt x="3098" y="8630"/>
                    <a:pt x="4581" y="8507"/>
                  </a:cubicBezTo>
                  <a:cubicBezTo>
                    <a:pt x="6094" y="8358"/>
                    <a:pt x="7572" y="8139"/>
                    <a:pt x="8989" y="7860"/>
                  </a:cubicBezTo>
                  <a:cubicBezTo>
                    <a:pt x="8407" y="7270"/>
                    <a:pt x="7823" y="6677"/>
                    <a:pt x="7249" y="6068"/>
                  </a:cubicBezTo>
                  <a:cubicBezTo>
                    <a:pt x="6697" y="5424"/>
                    <a:pt x="6129" y="4803"/>
                    <a:pt x="5587" y="4142"/>
                  </a:cubicBezTo>
                  <a:cubicBezTo>
                    <a:pt x="5056" y="3464"/>
                    <a:pt x="4514" y="2802"/>
                    <a:pt x="3992" y="2112"/>
                  </a:cubicBezTo>
                  <a:lnTo>
                    <a:pt x="2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36;p36">
              <a:extLst>
                <a:ext uri="{FF2B5EF4-FFF2-40B4-BE49-F238E27FC236}">
                  <a16:creationId xmlns:a16="http://schemas.microsoft.com/office/drawing/2014/main" xmlns="" id="{E0F0547E-4021-A40E-6273-A4AD64A769DF}"/>
                </a:ext>
              </a:extLst>
            </p:cNvPr>
            <p:cNvSpPr/>
            <p:nvPr/>
          </p:nvSpPr>
          <p:spPr>
            <a:xfrm>
              <a:off x="2274075" y="239850"/>
              <a:ext cx="1468075" cy="426700"/>
            </a:xfrm>
            <a:custGeom>
              <a:avLst/>
              <a:gdLst/>
              <a:ahLst/>
              <a:cxnLst/>
              <a:rect l="l" t="t" r="r" b="b"/>
              <a:pathLst>
                <a:path w="58723" h="17068" fill="none" extrusionOk="0">
                  <a:moveTo>
                    <a:pt x="58722" y="1"/>
                  </a:moveTo>
                  <a:cubicBezTo>
                    <a:pt x="51259" y="11746"/>
                    <a:pt x="44753" y="17067"/>
                    <a:pt x="30001" y="17067"/>
                  </a:cubicBezTo>
                  <a:cubicBezTo>
                    <a:pt x="15250" y="17067"/>
                    <a:pt x="9420" y="13458"/>
                    <a:pt x="1" y="1"/>
                  </a:cubicBezTo>
                </a:path>
              </a:pathLst>
            </a:custGeom>
            <a:noFill/>
            <a:ln w="6125" cap="flat" cmpd="sng">
              <a:solidFill>
                <a:schemeClr val="accent4"/>
              </a:solidFill>
              <a:prstDash val="solid"/>
              <a:miter lim="11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2492;p64">
            <a:extLst>
              <a:ext uri="{FF2B5EF4-FFF2-40B4-BE49-F238E27FC236}">
                <a16:creationId xmlns:a16="http://schemas.microsoft.com/office/drawing/2014/main" xmlns="" id="{19D66914-E6DB-955D-2BFC-86353BA16A06}"/>
              </a:ext>
            </a:extLst>
          </p:cNvPr>
          <p:cNvGrpSpPr/>
          <p:nvPr/>
        </p:nvGrpSpPr>
        <p:grpSpPr>
          <a:xfrm>
            <a:off x="91440" y="4270925"/>
            <a:ext cx="709275" cy="815425"/>
            <a:chOff x="2564825" y="2042200"/>
            <a:chExt cx="709275" cy="815425"/>
          </a:xfrm>
        </p:grpSpPr>
        <p:sp>
          <p:nvSpPr>
            <p:cNvPr id="15" name="Google Shape;2493;p64">
              <a:extLst>
                <a:ext uri="{FF2B5EF4-FFF2-40B4-BE49-F238E27FC236}">
                  <a16:creationId xmlns:a16="http://schemas.microsoft.com/office/drawing/2014/main" xmlns="" id="{2C73E0C1-73C1-3CA1-4B12-10518D0391D9}"/>
                </a:ext>
              </a:extLst>
            </p:cNvPr>
            <p:cNvSpPr/>
            <p:nvPr/>
          </p:nvSpPr>
          <p:spPr>
            <a:xfrm>
              <a:off x="2564825" y="2231525"/>
              <a:ext cx="663150" cy="626100"/>
            </a:xfrm>
            <a:custGeom>
              <a:avLst/>
              <a:gdLst/>
              <a:ahLst/>
              <a:cxnLst/>
              <a:rect l="l" t="t" r="r" b="b"/>
              <a:pathLst>
                <a:path w="26526" h="25044" extrusionOk="0">
                  <a:moveTo>
                    <a:pt x="15540" y="0"/>
                  </a:moveTo>
                  <a:lnTo>
                    <a:pt x="2906" y="2024"/>
                  </a:lnTo>
                  <a:lnTo>
                    <a:pt x="1" y="18907"/>
                  </a:lnTo>
                  <a:lnTo>
                    <a:pt x="10682" y="25043"/>
                  </a:lnTo>
                  <a:lnTo>
                    <a:pt x="22505" y="22679"/>
                  </a:lnTo>
                  <a:lnTo>
                    <a:pt x="26525" y="6372"/>
                  </a:lnTo>
                  <a:lnTo>
                    <a:pt x="155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94;p64">
              <a:extLst>
                <a:ext uri="{FF2B5EF4-FFF2-40B4-BE49-F238E27FC236}">
                  <a16:creationId xmlns:a16="http://schemas.microsoft.com/office/drawing/2014/main" xmlns="" id="{357FB13B-7C48-AD81-4A6F-456D90F1BC71}"/>
                </a:ext>
              </a:extLst>
            </p:cNvPr>
            <p:cNvSpPr/>
            <p:nvPr/>
          </p:nvSpPr>
          <p:spPr>
            <a:xfrm>
              <a:off x="2831875" y="2390325"/>
              <a:ext cx="396100" cy="467300"/>
            </a:xfrm>
            <a:custGeom>
              <a:avLst/>
              <a:gdLst/>
              <a:ahLst/>
              <a:cxnLst/>
              <a:rect l="l" t="t" r="r" b="b"/>
              <a:pathLst>
                <a:path w="15844" h="18692" extrusionOk="0">
                  <a:moveTo>
                    <a:pt x="15807" y="0"/>
                  </a:moveTo>
                  <a:lnTo>
                    <a:pt x="3411" y="1015"/>
                  </a:lnTo>
                  <a:lnTo>
                    <a:pt x="0" y="18691"/>
                  </a:lnTo>
                  <a:lnTo>
                    <a:pt x="11823" y="16327"/>
                  </a:lnTo>
                  <a:lnTo>
                    <a:pt x="15843" y="20"/>
                  </a:lnTo>
                  <a:lnTo>
                    <a:pt x="158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95;p64">
              <a:extLst>
                <a:ext uri="{FF2B5EF4-FFF2-40B4-BE49-F238E27FC236}">
                  <a16:creationId xmlns:a16="http://schemas.microsoft.com/office/drawing/2014/main" xmlns="" id="{553B7DC3-97EE-1D61-055D-1538ADF36EA1}"/>
                </a:ext>
              </a:extLst>
            </p:cNvPr>
            <p:cNvSpPr/>
            <p:nvPr/>
          </p:nvSpPr>
          <p:spPr>
            <a:xfrm>
              <a:off x="2607100" y="2203125"/>
              <a:ext cx="667000" cy="270275"/>
            </a:xfrm>
            <a:custGeom>
              <a:avLst/>
              <a:gdLst/>
              <a:ahLst/>
              <a:cxnLst/>
              <a:rect l="l" t="t" r="r" b="b"/>
              <a:pathLst>
                <a:path w="26680" h="10811" extrusionOk="0">
                  <a:moveTo>
                    <a:pt x="13719" y="1"/>
                  </a:moveTo>
                  <a:lnTo>
                    <a:pt x="597" y="2029"/>
                  </a:lnTo>
                  <a:lnTo>
                    <a:pt x="0" y="5069"/>
                  </a:lnTo>
                  <a:lnTo>
                    <a:pt x="11598" y="10810"/>
                  </a:lnTo>
                  <a:lnTo>
                    <a:pt x="25709" y="10114"/>
                  </a:lnTo>
                  <a:lnTo>
                    <a:pt x="26680" y="6758"/>
                  </a:lnTo>
                  <a:lnTo>
                    <a:pt x="137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96;p64">
              <a:extLst>
                <a:ext uri="{FF2B5EF4-FFF2-40B4-BE49-F238E27FC236}">
                  <a16:creationId xmlns:a16="http://schemas.microsoft.com/office/drawing/2014/main" xmlns="" id="{691E4FC2-71E2-DB15-A4FA-3C701E9E392F}"/>
                </a:ext>
              </a:extLst>
            </p:cNvPr>
            <p:cNvSpPr/>
            <p:nvPr/>
          </p:nvSpPr>
          <p:spPr>
            <a:xfrm>
              <a:off x="2607100" y="2253825"/>
              <a:ext cx="667000" cy="219575"/>
            </a:xfrm>
            <a:custGeom>
              <a:avLst/>
              <a:gdLst/>
              <a:ahLst/>
              <a:cxnLst/>
              <a:rect l="l" t="t" r="r" b="b"/>
              <a:pathLst>
                <a:path w="26680" h="8783" extrusionOk="0">
                  <a:moveTo>
                    <a:pt x="597" y="1"/>
                  </a:moveTo>
                  <a:lnTo>
                    <a:pt x="0" y="3041"/>
                  </a:lnTo>
                  <a:lnTo>
                    <a:pt x="11598" y="8782"/>
                  </a:lnTo>
                  <a:lnTo>
                    <a:pt x="25709" y="8086"/>
                  </a:lnTo>
                  <a:lnTo>
                    <a:pt x="26680" y="4729"/>
                  </a:lnTo>
                  <a:lnTo>
                    <a:pt x="26680" y="4729"/>
                  </a:lnTo>
                  <a:lnTo>
                    <a:pt x="12613" y="5599"/>
                  </a:lnTo>
                  <a:cubicBezTo>
                    <a:pt x="12613" y="5599"/>
                    <a:pt x="553" y="226"/>
                    <a:pt x="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97;p64">
              <a:extLst>
                <a:ext uri="{FF2B5EF4-FFF2-40B4-BE49-F238E27FC236}">
                  <a16:creationId xmlns:a16="http://schemas.microsoft.com/office/drawing/2014/main" xmlns="" id="{18A52995-962F-A25A-87E0-38C0D738F2CC}"/>
                </a:ext>
              </a:extLst>
            </p:cNvPr>
            <p:cNvSpPr/>
            <p:nvPr/>
          </p:nvSpPr>
          <p:spPr>
            <a:xfrm>
              <a:off x="2645450" y="2214425"/>
              <a:ext cx="498400" cy="613750"/>
            </a:xfrm>
            <a:custGeom>
              <a:avLst/>
              <a:gdLst/>
              <a:ahLst/>
              <a:cxnLst/>
              <a:rect l="l" t="t" r="r" b="b"/>
              <a:pathLst>
                <a:path w="19936" h="24550" extrusionOk="0">
                  <a:moveTo>
                    <a:pt x="9264" y="1"/>
                  </a:moveTo>
                  <a:lnTo>
                    <a:pt x="6631" y="408"/>
                  </a:lnTo>
                  <a:lnTo>
                    <a:pt x="9679" y="2357"/>
                  </a:lnTo>
                  <a:lnTo>
                    <a:pt x="3317" y="3665"/>
                  </a:lnTo>
                  <a:lnTo>
                    <a:pt x="0" y="21443"/>
                  </a:lnTo>
                  <a:lnTo>
                    <a:pt x="2868" y="23090"/>
                  </a:lnTo>
                  <a:lnTo>
                    <a:pt x="6682" y="5200"/>
                  </a:lnTo>
                  <a:lnTo>
                    <a:pt x="12366" y="4074"/>
                  </a:lnTo>
                  <a:lnTo>
                    <a:pt x="16676" y="6830"/>
                  </a:lnTo>
                  <a:lnTo>
                    <a:pt x="13348" y="24550"/>
                  </a:lnTo>
                  <a:lnTo>
                    <a:pt x="16078" y="24004"/>
                  </a:lnTo>
                  <a:lnTo>
                    <a:pt x="19935" y="6628"/>
                  </a:lnTo>
                  <a:lnTo>
                    <a:pt x="14988" y="3555"/>
                  </a:lnTo>
                  <a:lnTo>
                    <a:pt x="18526" y="2855"/>
                  </a:lnTo>
                  <a:lnTo>
                    <a:pt x="15339" y="1192"/>
                  </a:lnTo>
                  <a:lnTo>
                    <a:pt x="12217" y="1835"/>
                  </a:lnTo>
                  <a:lnTo>
                    <a:pt x="926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98;p64">
              <a:extLst>
                <a:ext uri="{FF2B5EF4-FFF2-40B4-BE49-F238E27FC236}">
                  <a16:creationId xmlns:a16="http://schemas.microsoft.com/office/drawing/2014/main" xmlns="" id="{03AC10C0-BA7A-E7B0-7A5B-D66CD3DF79C8}"/>
                </a:ext>
              </a:extLst>
            </p:cNvPr>
            <p:cNvSpPr/>
            <p:nvPr/>
          </p:nvSpPr>
          <p:spPr>
            <a:xfrm>
              <a:off x="2645450" y="2306025"/>
              <a:ext cx="167075" cy="485675"/>
            </a:xfrm>
            <a:custGeom>
              <a:avLst/>
              <a:gdLst/>
              <a:ahLst/>
              <a:cxnLst/>
              <a:rect l="l" t="t" r="r" b="b"/>
              <a:pathLst>
                <a:path w="6683" h="19427" extrusionOk="0">
                  <a:moveTo>
                    <a:pt x="3317" y="1"/>
                  </a:moveTo>
                  <a:lnTo>
                    <a:pt x="0" y="17779"/>
                  </a:lnTo>
                  <a:lnTo>
                    <a:pt x="2868" y="19426"/>
                  </a:lnTo>
                  <a:lnTo>
                    <a:pt x="6682" y="1536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99;p64">
              <a:extLst>
                <a:ext uri="{FF2B5EF4-FFF2-40B4-BE49-F238E27FC236}">
                  <a16:creationId xmlns:a16="http://schemas.microsoft.com/office/drawing/2014/main" xmlns="" id="{11C1CFEA-FA96-53E2-C07B-4248902994D1}"/>
                </a:ext>
              </a:extLst>
            </p:cNvPr>
            <p:cNvSpPr/>
            <p:nvPr/>
          </p:nvSpPr>
          <p:spPr>
            <a:xfrm>
              <a:off x="2788850" y="2042200"/>
              <a:ext cx="353775" cy="253125"/>
            </a:xfrm>
            <a:custGeom>
              <a:avLst/>
              <a:gdLst/>
              <a:ahLst/>
              <a:cxnLst/>
              <a:rect l="l" t="t" r="r" b="b"/>
              <a:pathLst>
                <a:path w="14151" h="10125" extrusionOk="0">
                  <a:moveTo>
                    <a:pt x="3827" y="1772"/>
                  </a:moveTo>
                  <a:cubicBezTo>
                    <a:pt x="3882" y="1772"/>
                    <a:pt x="3929" y="1782"/>
                    <a:pt x="3970" y="1802"/>
                  </a:cubicBezTo>
                  <a:cubicBezTo>
                    <a:pt x="3990" y="1812"/>
                    <a:pt x="4010" y="1824"/>
                    <a:pt x="4028" y="1837"/>
                  </a:cubicBezTo>
                  <a:cubicBezTo>
                    <a:pt x="4671" y="2273"/>
                    <a:pt x="5246" y="4609"/>
                    <a:pt x="5265" y="7750"/>
                  </a:cubicBezTo>
                  <a:cubicBezTo>
                    <a:pt x="3865" y="6883"/>
                    <a:pt x="2035" y="5469"/>
                    <a:pt x="1866" y="4124"/>
                  </a:cubicBezTo>
                  <a:lnTo>
                    <a:pt x="1865" y="4124"/>
                  </a:lnTo>
                  <a:cubicBezTo>
                    <a:pt x="1836" y="3894"/>
                    <a:pt x="1748" y="3197"/>
                    <a:pt x="2824" y="2298"/>
                  </a:cubicBezTo>
                  <a:cubicBezTo>
                    <a:pt x="3232" y="1958"/>
                    <a:pt x="3591" y="1772"/>
                    <a:pt x="3827" y="1772"/>
                  </a:cubicBezTo>
                  <a:close/>
                  <a:moveTo>
                    <a:pt x="10762" y="3005"/>
                  </a:moveTo>
                  <a:cubicBezTo>
                    <a:pt x="11001" y="3005"/>
                    <a:pt x="11324" y="3325"/>
                    <a:pt x="11637" y="3868"/>
                  </a:cubicBezTo>
                  <a:cubicBezTo>
                    <a:pt x="12339" y="5082"/>
                    <a:pt x="12015" y="5707"/>
                    <a:pt x="11908" y="5912"/>
                  </a:cubicBezTo>
                  <a:cubicBezTo>
                    <a:pt x="11285" y="7116"/>
                    <a:pt x="9079" y="7812"/>
                    <a:pt x="7465" y="8143"/>
                  </a:cubicBezTo>
                  <a:cubicBezTo>
                    <a:pt x="8568" y="5200"/>
                    <a:pt x="9914" y="3206"/>
                    <a:pt x="10667" y="3019"/>
                  </a:cubicBezTo>
                  <a:cubicBezTo>
                    <a:pt x="10689" y="3013"/>
                    <a:pt x="10711" y="3009"/>
                    <a:pt x="10733" y="3007"/>
                  </a:cubicBezTo>
                  <a:cubicBezTo>
                    <a:pt x="10743" y="3006"/>
                    <a:pt x="10752" y="3005"/>
                    <a:pt x="10762" y="3005"/>
                  </a:cubicBezTo>
                  <a:close/>
                  <a:moveTo>
                    <a:pt x="3835" y="0"/>
                  </a:moveTo>
                  <a:cubicBezTo>
                    <a:pt x="3260" y="0"/>
                    <a:pt x="2540" y="230"/>
                    <a:pt x="1690" y="940"/>
                  </a:cubicBezTo>
                  <a:cubicBezTo>
                    <a:pt x="187" y="2194"/>
                    <a:pt x="1" y="3484"/>
                    <a:pt x="109" y="4345"/>
                  </a:cubicBezTo>
                  <a:cubicBezTo>
                    <a:pt x="343" y="6208"/>
                    <a:pt x="2133" y="7792"/>
                    <a:pt x="3641" y="8817"/>
                  </a:cubicBezTo>
                  <a:cubicBezTo>
                    <a:pt x="4645" y="9499"/>
                    <a:pt x="5525" y="9932"/>
                    <a:pt x="5739" y="10034"/>
                  </a:cubicBezTo>
                  <a:cubicBezTo>
                    <a:pt x="5762" y="10044"/>
                    <a:pt x="5785" y="10049"/>
                    <a:pt x="5808" y="10057"/>
                  </a:cubicBezTo>
                  <a:lnTo>
                    <a:pt x="5809" y="10057"/>
                  </a:lnTo>
                  <a:cubicBezTo>
                    <a:pt x="5864" y="10078"/>
                    <a:pt x="5921" y="10094"/>
                    <a:pt x="5980" y="10105"/>
                  </a:cubicBezTo>
                  <a:cubicBezTo>
                    <a:pt x="6041" y="10119"/>
                    <a:pt x="6103" y="10125"/>
                    <a:pt x="6166" y="10125"/>
                  </a:cubicBezTo>
                  <a:cubicBezTo>
                    <a:pt x="6189" y="10125"/>
                    <a:pt x="6212" y="10124"/>
                    <a:pt x="6235" y="10122"/>
                  </a:cubicBezTo>
                  <a:cubicBezTo>
                    <a:pt x="6470" y="10100"/>
                    <a:pt x="7446" y="9997"/>
                    <a:pt x="8623" y="9703"/>
                  </a:cubicBezTo>
                  <a:cubicBezTo>
                    <a:pt x="10393" y="9262"/>
                    <a:pt x="12618" y="8393"/>
                    <a:pt x="13481" y="6726"/>
                  </a:cubicBezTo>
                  <a:cubicBezTo>
                    <a:pt x="13880" y="5955"/>
                    <a:pt x="14150" y="4681"/>
                    <a:pt x="13172" y="2985"/>
                  </a:cubicBezTo>
                  <a:cubicBezTo>
                    <a:pt x="12360" y="1572"/>
                    <a:pt x="11452" y="1234"/>
                    <a:pt x="10768" y="1234"/>
                  </a:cubicBezTo>
                  <a:cubicBezTo>
                    <a:pt x="10690" y="1234"/>
                    <a:pt x="10614" y="1239"/>
                    <a:pt x="10542" y="1247"/>
                  </a:cubicBezTo>
                  <a:cubicBezTo>
                    <a:pt x="9287" y="1387"/>
                    <a:pt x="8084" y="2646"/>
                    <a:pt x="6874" y="5092"/>
                  </a:cubicBezTo>
                  <a:cubicBezTo>
                    <a:pt x="6582" y="2377"/>
                    <a:pt x="5889" y="780"/>
                    <a:pt x="4758" y="216"/>
                  </a:cubicBezTo>
                  <a:cubicBezTo>
                    <a:pt x="4512" y="94"/>
                    <a:pt x="4203" y="0"/>
                    <a:pt x="38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94FC1FB-8627-62FC-EDEF-9889CC2C9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281" y="1125449"/>
            <a:ext cx="7413438" cy="2905129"/>
          </a:xfrm>
          <a:prstGeom prst="rect">
            <a:avLst/>
          </a:prstGeom>
        </p:spPr>
      </p:pic>
      <p:pic>
        <p:nvPicPr>
          <p:cNvPr id="4" name="Picture 3" descr="A yellow key in a circle&#10;&#10;Description automatically generated with low confidence">
            <a:extLst>
              <a:ext uri="{FF2B5EF4-FFF2-40B4-BE49-F238E27FC236}">
                <a16:creationId xmlns:a16="http://schemas.microsoft.com/office/drawing/2014/main" xmlns="" id="{45632E6E-993D-32E5-A8EF-9EC6229ED1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7913" y="461144"/>
            <a:ext cx="460481" cy="4287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42449D0-2D82-E24A-3A92-AC8545C9F769}"/>
              </a:ext>
            </a:extLst>
          </p:cNvPr>
          <p:cNvSpPr txBox="1"/>
          <p:nvPr/>
        </p:nvSpPr>
        <p:spPr>
          <a:xfrm>
            <a:off x="6870660" y="2168337"/>
            <a:ext cx="603050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3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  <a:cs typeface="Dubai Medium" panose="020B0603030403030204" pitchFamily="34" charset="-78"/>
              </a:rPr>
              <a:t>big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CFFB8A9-084C-5B99-9566-76AD044B1517}"/>
              </a:ext>
            </a:extLst>
          </p:cNvPr>
          <p:cNvSpPr txBox="1"/>
          <p:nvPr/>
        </p:nvSpPr>
        <p:spPr>
          <a:xfrm>
            <a:off x="2847760" y="3426668"/>
            <a:ext cx="107216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  <a:cs typeface="Dubai Medium" panose="020B0603030403030204" pitchFamily="34" charset="-78"/>
              </a:rPr>
              <a:t>strong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6977E94-BA89-E5DB-8514-0234BF4C65CB}"/>
              </a:ext>
            </a:extLst>
          </p:cNvPr>
          <p:cNvSpPr txBox="1"/>
          <p:nvPr/>
        </p:nvSpPr>
        <p:spPr>
          <a:xfrm>
            <a:off x="6693638" y="3426668"/>
            <a:ext cx="851515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300" dirty="0">
                <a:solidFill>
                  <a:srgbClr val="FF0000"/>
                </a:solidFill>
                <a:latin typeface="Gadugi" panose="020B0502040204020203" pitchFamily="34" charset="0"/>
                <a:ea typeface="Gadugi" panose="020B0502040204020203" pitchFamily="34" charset="0"/>
                <a:cs typeface="Dubai Medium" panose="020B0603030403030204" pitchFamily="34" charset="-78"/>
              </a:rPr>
              <a:t>short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CD066E37-5D8A-C4FC-ECF9-421F12F2AF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612" y="440744"/>
            <a:ext cx="3619814" cy="63251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465F212A-36CF-1BEA-2A67-5B8568E81C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715" y="1119593"/>
            <a:ext cx="3619814" cy="63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291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  <p:bldP spid="22" grpId="0"/>
      <p:bldP spid="2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p55"/>
          <p:cNvSpPr txBox="1">
            <a:spLocks noGrp="1"/>
          </p:cNvSpPr>
          <p:nvPr>
            <p:ph type="title"/>
          </p:nvPr>
        </p:nvSpPr>
        <p:spPr>
          <a:xfrm>
            <a:off x="318943" y="1811647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B050"/>
                </a:solidFill>
              </a:rPr>
              <a:t>G</a:t>
            </a:r>
            <a:r>
              <a:rPr lang="en" dirty="0">
                <a:solidFill>
                  <a:srgbClr val="00B050"/>
                </a:solidFill>
              </a:rPr>
              <a:t>ood bye</a:t>
            </a:r>
            <a:endParaRPr dirty="0">
              <a:solidFill>
                <a:srgbClr val="00B050"/>
              </a:solidFill>
            </a:endParaRPr>
          </a:p>
        </p:txBody>
      </p:sp>
      <p:grpSp>
        <p:nvGrpSpPr>
          <p:cNvPr id="1175" name="Google Shape;1175;p55"/>
          <p:cNvGrpSpPr/>
          <p:nvPr/>
        </p:nvGrpSpPr>
        <p:grpSpPr>
          <a:xfrm>
            <a:off x="-262491" y="-47335"/>
            <a:ext cx="4917576" cy="1963194"/>
            <a:chOff x="2240325" y="239850"/>
            <a:chExt cx="1525350" cy="608950"/>
          </a:xfrm>
        </p:grpSpPr>
        <p:sp>
          <p:nvSpPr>
            <p:cNvPr id="1176" name="Google Shape;1176;p55"/>
            <p:cNvSpPr/>
            <p:nvPr/>
          </p:nvSpPr>
          <p:spPr>
            <a:xfrm>
              <a:off x="3541475" y="299625"/>
              <a:ext cx="224200" cy="217000"/>
            </a:xfrm>
            <a:custGeom>
              <a:avLst/>
              <a:gdLst/>
              <a:ahLst/>
              <a:cxnLst/>
              <a:rect l="l" t="t" r="r" b="b"/>
              <a:pathLst>
                <a:path w="8968" h="8680" extrusionOk="0">
                  <a:moveTo>
                    <a:pt x="6349" y="1"/>
                  </a:moveTo>
                  <a:lnTo>
                    <a:pt x="5639" y="1066"/>
                  </a:lnTo>
                  <a:cubicBezTo>
                    <a:pt x="5520" y="1243"/>
                    <a:pt x="5404" y="1424"/>
                    <a:pt x="5282" y="1598"/>
                  </a:cubicBezTo>
                  <a:lnTo>
                    <a:pt x="4905" y="2106"/>
                  </a:lnTo>
                  <a:lnTo>
                    <a:pt x="4155" y="3125"/>
                  </a:lnTo>
                  <a:lnTo>
                    <a:pt x="3967" y="3380"/>
                  </a:lnTo>
                  <a:lnTo>
                    <a:pt x="3769" y="3622"/>
                  </a:lnTo>
                  <a:lnTo>
                    <a:pt x="3370" y="4104"/>
                  </a:lnTo>
                  <a:lnTo>
                    <a:pt x="2576" y="5069"/>
                  </a:lnTo>
                  <a:lnTo>
                    <a:pt x="1737" y="5974"/>
                  </a:lnTo>
                  <a:cubicBezTo>
                    <a:pt x="1194" y="6599"/>
                    <a:pt x="583" y="7130"/>
                    <a:pt x="0" y="7698"/>
                  </a:cubicBezTo>
                  <a:cubicBezTo>
                    <a:pt x="1393" y="8022"/>
                    <a:pt x="2892" y="8311"/>
                    <a:pt x="4372" y="8449"/>
                  </a:cubicBezTo>
                  <a:cubicBezTo>
                    <a:pt x="5120" y="8527"/>
                    <a:pt x="5883" y="8589"/>
                    <a:pt x="6661" y="8634"/>
                  </a:cubicBezTo>
                  <a:cubicBezTo>
                    <a:pt x="7420" y="8666"/>
                    <a:pt x="8187" y="8680"/>
                    <a:pt x="8968" y="8680"/>
                  </a:cubicBezTo>
                  <a:cubicBezTo>
                    <a:pt x="8680" y="7164"/>
                    <a:pt x="8270" y="5665"/>
                    <a:pt x="7835" y="4225"/>
                  </a:cubicBezTo>
                  <a:lnTo>
                    <a:pt x="7502" y="3155"/>
                  </a:lnTo>
                  <a:cubicBezTo>
                    <a:pt x="7383" y="2800"/>
                    <a:pt x="7256" y="2441"/>
                    <a:pt x="7130" y="2087"/>
                  </a:cubicBezTo>
                  <a:cubicBezTo>
                    <a:pt x="6878" y="1380"/>
                    <a:pt x="6617" y="684"/>
                    <a:pt x="6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55"/>
            <p:cNvSpPr/>
            <p:nvPr/>
          </p:nvSpPr>
          <p:spPr>
            <a:xfrm>
              <a:off x="3248150" y="555425"/>
              <a:ext cx="221825" cy="222200"/>
            </a:xfrm>
            <a:custGeom>
              <a:avLst/>
              <a:gdLst/>
              <a:ahLst/>
              <a:cxnLst/>
              <a:rect l="l" t="t" r="r" b="b"/>
              <a:pathLst>
                <a:path w="8873" h="8888" extrusionOk="0">
                  <a:moveTo>
                    <a:pt x="8873" y="0"/>
                  </a:moveTo>
                  <a:lnTo>
                    <a:pt x="8873" y="0"/>
                  </a:lnTo>
                  <a:cubicBezTo>
                    <a:pt x="8188" y="405"/>
                    <a:pt x="7527" y="850"/>
                    <a:pt x="6805" y="1185"/>
                  </a:cubicBezTo>
                  <a:cubicBezTo>
                    <a:pt x="6448" y="1361"/>
                    <a:pt x="6102" y="1557"/>
                    <a:pt x="5738" y="1719"/>
                  </a:cubicBezTo>
                  <a:lnTo>
                    <a:pt x="4633" y="2180"/>
                  </a:lnTo>
                  <a:lnTo>
                    <a:pt x="4080" y="2412"/>
                  </a:lnTo>
                  <a:lnTo>
                    <a:pt x="3508" y="2603"/>
                  </a:lnTo>
                  <a:lnTo>
                    <a:pt x="2364" y="2989"/>
                  </a:lnTo>
                  <a:cubicBezTo>
                    <a:pt x="1978" y="3109"/>
                    <a:pt x="1579" y="3197"/>
                    <a:pt x="1187" y="3303"/>
                  </a:cubicBezTo>
                  <a:lnTo>
                    <a:pt x="597" y="3458"/>
                  </a:lnTo>
                  <a:cubicBezTo>
                    <a:pt x="401" y="3511"/>
                    <a:pt x="204" y="3563"/>
                    <a:pt x="0" y="3595"/>
                  </a:cubicBezTo>
                  <a:cubicBezTo>
                    <a:pt x="268" y="3858"/>
                    <a:pt x="534" y="4099"/>
                    <a:pt x="806" y="4337"/>
                  </a:cubicBezTo>
                  <a:cubicBezTo>
                    <a:pt x="1076" y="4575"/>
                    <a:pt x="1355" y="4816"/>
                    <a:pt x="1639" y="5053"/>
                  </a:cubicBezTo>
                  <a:cubicBezTo>
                    <a:pt x="2206" y="5523"/>
                    <a:pt x="2801" y="6007"/>
                    <a:pt x="3410" y="6448"/>
                  </a:cubicBezTo>
                  <a:cubicBezTo>
                    <a:pt x="4016" y="6880"/>
                    <a:pt x="4647" y="7304"/>
                    <a:pt x="5303" y="7718"/>
                  </a:cubicBezTo>
                  <a:cubicBezTo>
                    <a:pt x="5631" y="7926"/>
                    <a:pt x="5965" y="8131"/>
                    <a:pt x="6306" y="8334"/>
                  </a:cubicBezTo>
                  <a:cubicBezTo>
                    <a:pt x="6643" y="8524"/>
                    <a:pt x="6983" y="8706"/>
                    <a:pt x="7331" y="8888"/>
                  </a:cubicBezTo>
                  <a:cubicBezTo>
                    <a:pt x="7577" y="8131"/>
                    <a:pt x="7798" y="7386"/>
                    <a:pt x="7992" y="6650"/>
                  </a:cubicBezTo>
                  <a:cubicBezTo>
                    <a:pt x="8181" y="5905"/>
                    <a:pt x="8330" y="5134"/>
                    <a:pt x="8461" y="4397"/>
                  </a:cubicBezTo>
                  <a:cubicBezTo>
                    <a:pt x="8734" y="2940"/>
                    <a:pt x="8840" y="1419"/>
                    <a:pt x="8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55"/>
            <p:cNvSpPr/>
            <p:nvPr/>
          </p:nvSpPr>
          <p:spPr>
            <a:xfrm>
              <a:off x="2877100" y="661750"/>
              <a:ext cx="256450" cy="187050"/>
            </a:xfrm>
            <a:custGeom>
              <a:avLst/>
              <a:gdLst/>
              <a:ahLst/>
              <a:cxnLst/>
              <a:rect l="l" t="t" r="r" b="b"/>
              <a:pathLst>
                <a:path w="10258" h="7482" extrusionOk="0">
                  <a:moveTo>
                    <a:pt x="0" y="1"/>
                  </a:moveTo>
                  <a:lnTo>
                    <a:pt x="0" y="1"/>
                  </a:lnTo>
                  <a:cubicBezTo>
                    <a:pt x="720" y="1302"/>
                    <a:pt x="1529" y="2539"/>
                    <a:pt x="2381" y="3793"/>
                  </a:cubicBezTo>
                  <a:cubicBezTo>
                    <a:pt x="3235" y="5061"/>
                    <a:pt x="4139" y="6255"/>
                    <a:pt x="5081" y="7481"/>
                  </a:cubicBezTo>
                  <a:lnTo>
                    <a:pt x="5796" y="6590"/>
                  </a:lnTo>
                  <a:lnTo>
                    <a:pt x="6503" y="5673"/>
                  </a:lnTo>
                  <a:cubicBezTo>
                    <a:pt x="6966" y="5060"/>
                    <a:pt x="7416" y="4447"/>
                    <a:pt x="7850" y="3834"/>
                  </a:cubicBezTo>
                  <a:lnTo>
                    <a:pt x="8491" y="2916"/>
                  </a:lnTo>
                  <a:cubicBezTo>
                    <a:pt x="8700" y="2603"/>
                    <a:pt x="8905" y="2282"/>
                    <a:pt x="9106" y="1966"/>
                  </a:cubicBezTo>
                  <a:cubicBezTo>
                    <a:pt x="9507" y="1333"/>
                    <a:pt x="9890" y="700"/>
                    <a:pt x="10258" y="70"/>
                  </a:cubicBezTo>
                  <a:lnTo>
                    <a:pt x="10258" y="70"/>
                  </a:lnTo>
                  <a:cubicBezTo>
                    <a:pt x="8771" y="199"/>
                    <a:pt x="7273" y="256"/>
                    <a:pt x="5745" y="256"/>
                  </a:cubicBezTo>
                  <a:cubicBezTo>
                    <a:pt x="5548" y="256"/>
                    <a:pt x="5349" y="255"/>
                    <a:pt x="5151" y="253"/>
                  </a:cubicBezTo>
                  <a:cubicBezTo>
                    <a:pt x="4283" y="232"/>
                    <a:pt x="3402" y="245"/>
                    <a:pt x="2551" y="182"/>
                  </a:cubicBezTo>
                  <a:cubicBezTo>
                    <a:pt x="1695" y="135"/>
                    <a:pt x="832" y="10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55"/>
            <p:cNvSpPr/>
            <p:nvPr/>
          </p:nvSpPr>
          <p:spPr>
            <a:xfrm>
              <a:off x="2545650" y="549950"/>
              <a:ext cx="217150" cy="223650"/>
            </a:xfrm>
            <a:custGeom>
              <a:avLst/>
              <a:gdLst/>
              <a:ahLst/>
              <a:cxnLst/>
              <a:rect l="l" t="t" r="r" b="b"/>
              <a:pathLst>
                <a:path w="8686" h="8946" extrusionOk="0">
                  <a:moveTo>
                    <a:pt x="16" y="0"/>
                  </a:moveTo>
                  <a:cubicBezTo>
                    <a:pt x="1" y="715"/>
                    <a:pt x="9" y="1447"/>
                    <a:pt x="40" y="2196"/>
                  </a:cubicBezTo>
                  <a:cubicBezTo>
                    <a:pt x="74" y="2941"/>
                    <a:pt x="161" y="3656"/>
                    <a:pt x="260" y="4411"/>
                  </a:cubicBezTo>
                  <a:cubicBezTo>
                    <a:pt x="447" y="5937"/>
                    <a:pt x="805" y="7404"/>
                    <a:pt x="1263" y="8946"/>
                  </a:cubicBezTo>
                  <a:lnTo>
                    <a:pt x="1789" y="8691"/>
                  </a:lnTo>
                  <a:lnTo>
                    <a:pt x="2314" y="8405"/>
                  </a:lnTo>
                  <a:cubicBezTo>
                    <a:pt x="2660" y="8214"/>
                    <a:pt x="3000" y="8019"/>
                    <a:pt x="3332" y="7822"/>
                  </a:cubicBezTo>
                  <a:cubicBezTo>
                    <a:pt x="3666" y="7624"/>
                    <a:pt x="3991" y="7423"/>
                    <a:pt x="4309" y="7222"/>
                  </a:cubicBezTo>
                  <a:cubicBezTo>
                    <a:pt x="4629" y="7020"/>
                    <a:pt x="4939" y="6816"/>
                    <a:pt x="5251" y="6586"/>
                  </a:cubicBezTo>
                  <a:cubicBezTo>
                    <a:pt x="6499" y="5683"/>
                    <a:pt x="7614" y="4796"/>
                    <a:pt x="8685" y="3765"/>
                  </a:cubicBezTo>
                  <a:cubicBezTo>
                    <a:pt x="7878" y="3620"/>
                    <a:pt x="7129" y="3354"/>
                    <a:pt x="6354" y="3144"/>
                  </a:cubicBezTo>
                  <a:cubicBezTo>
                    <a:pt x="6159" y="3095"/>
                    <a:pt x="5975" y="3023"/>
                    <a:pt x="5791" y="2952"/>
                  </a:cubicBezTo>
                  <a:lnTo>
                    <a:pt x="5235" y="2744"/>
                  </a:lnTo>
                  <a:lnTo>
                    <a:pt x="4679" y="2538"/>
                  </a:lnTo>
                  <a:lnTo>
                    <a:pt x="4400" y="2436"/>
                  </a:lnTo>
                  <a:lnTo>
                    <a:pt x="4133" y="2311"/>
                  </a:lnTo>
                  <a:cubicBezTo>
                    <a:pt x="3425" y="1973"/>
                    <a:pt x="2696" y="1673"/>
                    <a:pt x="2026" y="1257"/>
                  </a:cubicBezTo>
                  <a:cubicBezTo>
                    <a:pt x="1685" y="1057"/>
                    <a:pt x="1332" y="885"/>
                    <a:pt x="1002" y="666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55"/>
            <p:cNvSpPr/>
            <p:nvPr/>
          </p:nvSpPr>
          <p:spPr>
            <a:xfrm>
              <a:off x="2240325" y="282550"/>
              <a:ext cx="224750" cy="218350"/>
            </a:xfrm>
            <a:custGeom>
              <a:avLst/>
              <a:gdLst/>
              <a:ahLst/>
              <a:cxnLst/>
              <a:rect l="l" t="t" r="r" b="b"/>
              <a:pathLst>
                <a:path w="8990" h="8734" extrusionOk="0">
                  <a:moveTo>
                    <a:pt x="2456" y="1"/>
                  </a:moveTo>
                  <a:cubicBezTo>
                    <a:pt x="1981" y="1396"/>
                    <a:pt x="1530" y="2824"/>
                    <a:pt x="1103" y="4287"/>
                  </a:cubicBezTo>
                  <a:cubicBezTo>
                    <a:pt x="691" y="5737"/>
                    <a:pt x="336" y="7209"/>
                    <a:pt x="1" y="8733"/>
                  </a:cubicBezTo>
                  <a:cubicBezTo>
                    <a:pt x="1548" y="8718"/>
                    <a:pt x="3098" y="8630"/>
                    <a:pt x="4581" y="8507"/>
                  </a:cubicBezTo>
                  <a:cubicBezTo>
                    <a:pt x="6094" y="8358"/>
                    <a:pt x="7572" y="8139"/>
                    <a:pt x="8989" y="7860"/>
                  </a:cubicBezTo>
                  <a:cubicBezTo>
                    <a:pt x="8407" y="7270"/>
                    <a:pt x="7823" y="6677"/>
                    <a:pt x="7249" y="6068"/>
                  </a:cubicBezTo>
                  <a:cubicBezTo>
                    <a:pt x="6697" y="5424"/>
                    <a:pt x="6129" y="4803"/>
                    <a:pt x="5587" y="4142"/>
                  </a:cubicBezTo>
                  <a:cubicBezTo>
                    <a:pt x="5056" y="3464"/>
                    <a:pt x="4514" y="2802"/>
                    <a:pt x="3992" y="2112"/>
                  </a:cubicBezTo>
                  <a:lnTo>
                    <a:pt x="2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55"/>
            <p:cNvSpPr/>
            <p:nvPr/>
          </p:nvSpPr>
          <p:spPr>
            <a:xfrm>
              <a:off x="2274075" y="239850"/>
              <a:ext cx="1468075" cy="426700"/>
            </a:xfrm>
            <a:custGeom>
              <a:avLst/>
              <a:gdLst/>
              <a:ahLst/>
              <a:cxnLst/>
              <a:rect l="l" t="t" r="r" b="b"/>
              <a:pathLst>
                <a:path w="58723" h="17068" fill="none" extrusionOk="0">
                  <a:moveTo>
                    <a:pt x="58722" y="1"/>
                  </a:moveTo>
                  <a:cubicBezTo>
                    <a:pt x="51259" y="11746"/>
                    <a:pt x="44753" y="17067"/>
                    <a:pt x="30001" y="17067"/>
                  </a:cubicBezTo>
                  <a:cubicBezTo>
                    <a:pt x="15250" y="17067"/>
                    <a:pt x="9420" y="13458"/>
                    <a:pt x="1" y="1"/>
                  </a:cubicBezTo>
                </a:path>
              </a:pathLst>
            </a:custGeom>
            <a:noFill/>
            <a:ln w="6125" cap="flat" cmpd="sng">
              <a:solidFill>
                <a:schemeClr val="accent4"/>
              </a:solidFill>
              <a:prstDash val="solid"/>
              <a:miter lim="11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2" name="Google Shape;1182;p55"/>
          <p:cNvGrpSpPr/>
          <p:nvPr/>
        </p:nvGrpSpPr>
        <p:grpSpPr>
          <a:xfrm>
            <a:off x="4782813" y="-47334"/>
            <a:ext cx="4917576" cy="1963194"/>
            <a:chOff x="2240325" y="239850"/>
            <a:chExt cx="1525350" cy="608950"/>
          </a:xfrm>
        </p:grpSpPr>
        <p:sp>
          <p:nvSpPr>
            <p:cNvPr id="1183" name="Google Shape;1183;p55"/>
            <p:cNvSpPr/>
            <p:nvPr/>
          </p:nvSpPr>
          <p:spPr>
            <a:xfrm>
              <a:off x="3541475" y="299625"/>
              <a:ext cx="224200" cy="217000"/>
            </a:xfrm>
            <a:custGeom>
              <a:avLst/>
              <a:gdLst/>
              <a:ahLst/>
              <a:cxnLst/>
              <a:rect l="l" t="t" r="r" b="b"/>
              <a:pathLst>
                <a:path w="8968" h="8680" extrusionOk="0">
                  <a:moveTo>
                    <a:pt x="6349" y="1"/>
                  </a:moveTo>
                  <a:lnTo>
                    <a:pt x="5639" y="1066"/>
                  </a:lnTo>
                  <a:cubicBezTo>
                    <a:pt x="5520" y="1243"/>
                    <a:pt x="5404" y="1424"/>
                    <a:pt x="5282" y="1598"/>
                  </a:cubicBezTo>
                  <a:lnTo>
                    <a:pt x="4905" y="2106"/>
                  </a:lnTo>
                  <a:lnTo>
                    <a:pt x="4155" y="3125"/>
                  </a:lnTo>
                  <a:lnTo>
                    <a:pt x="3967" y="3380"/>
                  </a:lnTo>
                  <a:lnTo>
                    <a:pt x="3769" y="3622"/>
                  </a:lnTo>
                  <a:lnTo>
                    <a:pt x="3370" y="4104"/>
                  </a:lnTo>
                  <a:lnTo>
                    <a:pt x="2576" y="5069"/>
                  </a:lnTo>
                  <a:lnTo>
                    <a:pt x="1737" y="5974"/>
                  </a:lnTo>
                  <a:cubicBezTo>
                    <a:pt x="1194" y="6599"/>
                    <a:pt x="583" y="7130"/>
                    <a:pt x="0" y="7698"/>
                  </a:cubicBezTo>
                  <a:cubicBezTo>
                    <a:pt x="1393" y="8022"/>
                    <a:pt x="2892" y="8311"/>
                    <a:pt x="4372" y="8449"/>
                  </a:cubicBezTo>
                  <a:cubicBezTo>
                    <a:pt x="5120" y="8527"/>
                    <a:pt x="5883" y="8589"/>
                    <a:pt x="6661" y="8634"/>
                  </a:cubicBezTo>
                  <a:cubicBezTo>
                    <a:pt x="7420" y="8666"/>
                    <a:pt x="8187" y="8680"/>
                    <a:pt x="8968" y="8680"/>
                  </a:cubicBezTo>
                  <a:cubicBezTo>
                    <a:pt x="8680" y="7164"/>
                    <a:pt x="8270" y="5665"/>
                    <a:pt x="7835" y="4225"/>
                  </a:cubicBezTo>
                  <a:lnTo>
                    <a:pt x="7502" y="3155"/>
                  </a:lnTo>
                  <a:cubicBezTo>
                    <a:pt x="7383" y="2800"/>
                    <a:pt x="7256" y="2441"/>
                    <a:pt x="7130" y="2087"/>
                  </a:cubicBezTo>
                  <a:cubicBezTo>
                    <a:pt x="6878" y="1380"/>
                    <a:pt x="6617" y="684"/>
                    <a:pt x="6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55"/>
            <p:cNvSpPr/>
            <p:nvPr/>
          </p:nvSpPr>
          <p:spPr>
            <a:xfrm>
              <a:off x="3248150" y="555425"/>
              <a:ext cx="221825" cy="222200"/>
            </a:xfrm>
            <a:custGeom>
              <a:avLst/>
              <a:gdLst/>
              <a:ahLst/>
              <a:cxnLst/>
              <a:rect l="l" t="t" r="r" b="b"/>
              <a:pathLst>
                <a:path w="8873" h="8888" extrusionOk="0">
                  <a:moveTo>
                    <a:pt x="8873" y="0"/>
                  </a:moveTo>
                  <a:lnTo>
                    <a:pt x="8873" y="0"/>
                  </a:lnTo>
                  <a:cubicBezTo>
                    <a:pt x="8188" y="405"/>
                    <a:pt x="7527" y="850"/>
                    <a:pt x="6805" y="1185"/>
                  </a:cubicBezTo>
                  <a:cubicBezTo>
                    <a:pt x="6448" y="1361"/>
                    <a:pt x="6102" y="1557"/>
                    <a:pt x="5738" y="1719"/>
                  </a:cubicBezTo>
                  <a:lnTo>
                    <a:pt x="4633" y="2180"/>
                  </a:lnTo>
                  <a:lnTo>
                    <a:pt x="4080" y="2412"/>
                  </a:lnTo>
                  <a:lnTo>
                    <a:pt x="3508" y="2603"/>
                  </a:lnTo>
                  <a:lnTo>
                    <a:pt x="2364" y="2989"/>
                  </a:lnTo>
                  <a:cubicBezTo>
                    <a:pt x="1978" y="3109"/>
                    <a:pt x="1579" y="3197"/>
                    <a:pt x="1187" y="3303"/>
                  </a:cubicBezTo>
                  <a:lnTo>
                    <a:pt x="597" y="3458"/>
                  </a:lnTo>
                  <a:cubicBezTo>
                    <a:pt x="401" y="3511"/>
                    <a:pt x="204" y="3563"/>
                    <a:pt x="0" y="3595"/>
                  </a:cubicBezTo>
                  <a:cubicBezTo>
                    <a:pt x="268" y="3858"/>
                    <a:pt x="534" y="4099"/>
                    <a:pt x="806" y="4337"/>
                  </a:cubicBezTo>
                  <a:cubicBezTo>
                    <a:pt x="1076" y="4575"/>
                    <a:pt x="1355" y="4816"/>
                    <a:pt x="1639" y="5053"/>
                  </a:cubicBezTo>
                  <a:cubicBezTo>
                    <a:pt x="2206" y="5523"/>
                    <a:pt x="2801" y="6007"/>
                    <a:pt x="3410" y="6448"/>
                  </a:cubicBezTo>
                  <a:cubicBezTo>
                    <a:pt x="4016" y="6880"/>
                    <a:pt x="4647" y="7304"/>
                    <a:pt x="5303" y="7718"/>
                  </a:cubicBezTo>
                  <a:cubicBezTo>
                    <a:pt x="5631" y="7926"/>
                    <a:pt x="5965" y="8131"/>
                    <a:pt x="6306" y="8334"/>
                  </a:cubicBezTo>
                  <a:cubicBezTo>
                    <a:pt x="6643" y="8524"/>
                    <a:pt x="6983" y="8706"/>
                    <a:pt x="7331" y="8888"/>
                  </a:cubicBezTo>
                  <a:cubicBezTo>
                    <a:pt x="7577" y="8131"/>
                    <a:pt x="7798" y="7386"/>
                    <a:pt x="7992" y="6650"/>
                  </a:cubicBezTo>
                  <a:cubicBezTo>
                    <a:pt x="8181" y="5905"/>
                    <a:pt x="8330" y="5134"/>
                    <a:pt x="8461" y="4397"/>
                  </a:cubicBezTo>
                  <a:cubicBezTo>
                    <a:pt x="8734" y="2940"/>
                    <a:pt x="8840" y="1419"/>
                    <a:pt x="8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55"/>
            <p:cNvSpPr/>
            <p:nvPr/>
          </p:nvSpPr>
          <p:spPr>
            <a:xfrm>
              <a:off x="2877100" y="661750"/>
              <a:ext cx="256450" cy="187050"/>
            </a:xfrm>
            <a:custGeom>
              <a:avLst/>
              <a:gdLst/>
              <a:ahLst/>
              <a:cxnLst/>
              <a:rect l="l" t="t" r="r" b="b"/>
              <a:pathLst>
                <a:path w="10258" h="7482" extrusionOk="0">
                  <a:moveTo>
                    <a:pt x="0" y="1"/>
                  </a:moveTo>
                  <a:lnTo>
                    <a:pt x="0" y="1"/>
                  </a:lnTo>
                  <a:cubicBezTo>
                    <a:pt x="720" y="1302"/>
                    <a:pt x="1529" y="2539"/>
                    <a:pt x="2381" y="3793"/>
                  </a:cubicBezTo>
                  <a:cubicBezTo>
                    <a:pt x="3235" y="5061"/>
                    <a:pt x="4139" y="6255"/>
                    <a:pt x="5081" y="7481"/>
                  </a:cubicBezTo>
                  <a:lnTo>
                    <a:pt x="5796" y="6590"/>
                  </a:lnTo>
                  <a:lnTo>
                    <a:pt x="6503" y="5673"/>
                  </a:lnTo>
                  <a:cubicBezTo>
                    <a:pt x="6966" y="5060"/>
                    <a:pt x="7416" y="4447"/>
                    <a:pt x="7850" y="3834"/>
                  </a:cubicBezTo>
                  <a:lnTo>
                    <a:pt x="8491" y="2916"/>
                  </a:lnTo>
                  <a:cubicBezTo>
                    <a:pt x="8700" y="2603"/>
                    <a:pt x="8905" y="2282"/>
                    <a:pt x="9106" y="1966"/>
                  </a:cubicBezTo>
                  <a:cubicBezTo>
                    <a:pt x="9507" y="1333"/>
                    <a:pt x="9890" y="700"/>
                    <a:pt x="10258" y="70"/>
                  </a:cubicBezTo>
                  <a:lnTo>
                    <a:pt x="10258" y="70"/>
                  </a:lnTo>
                  <a:cubicBezTo>
                    <a:pt x="8771" y="199"/>
                    <a:pt x="7273" y="256"/>
                    <a:pt x="5745" y="256"/>
                  </a:cubicBezTo>
                  <a:cubicBezTo>
                    <a:pt x="5548" y="256"/>
                    <a:pt x="5349" y="255"/>
                    <a:pt x="5151" y="253"/>
                  </a:cubicBezTo>
                  <a:cubicBezTo>
                    <a:pt x="4283" y="232"/>
                    <a:pt x="3402" y="245"/>
                    <a:pt x="2551" y="182"/>
                  </a:cubicBezTo>
                  <a:cubicBezTo>
                    <a:pt x="1695" y="135"/>
                    <a:pt x="832" y="10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55"/>
            <p:cNvSpPr/>
            <p:nvPr/>
          </p:nvSpPr>
          <p:spPr>
            <a:xfrm>
              <a:off x="2545650" y="549950"/>
              <a:ext cx="217150" cy="223650"/>
            </a:xfrm>
            <a:custGeom>
              <a:avLst/>
              <a:gdLst/>
              <a:ahLst/>
              <a:cxnLst/>
              <a:rect l="l" t="t" r="r" b="b"/>
              <a:pathLst>
                <a:path w="8686" h="8946" extrusionOk="0">
                  <a:moveTo>
                    <a:pt x="16" y="0"/>
                  </a:moveTo>
                  <a:cubicBezTo>
                    <a:pt x="1" y="715"/>
                    <a:pt x="9" y="1447"/>
                    <a:pt x="40" y="2196"/>
                  </a:cubicBezTo>
                  <a:cubicBezTo>
                    <a:pt x="74" y="2941"/>
                    <a:pt x="161" y="3656"/>
                    <a:pt x="260" y="4411"/>
                  </a:cubicBezTo>
                  <a:cubicBezTo>
                    <a:pt x="447" y="5937"/>
                    <a:pt x="805" y="7404"/>
                    <a:pt x="1263" y="8946"/>
                  </a:cubicBezTo>
                  <a:lnTo>
                    <a:pt x="1789" y="8691"/>
                  </a:lnTo>
                  <a:lnTo>
                    <a:pt x="2314" y="8405"/>
                  </a:lnTo>
                  <a:cubicBezTo>
                    <a:pt x="2660" y="8214"/>
                    <a:pt x="3000" y="8019"/>
                    <a:pt x="3332" y="7822"/>
                  </a:cubicBezTo>
                  <a:cubicBezTo>
                    <a:pt x="3666" y="7624"/>
                    <a:pt x="3991" y="7423"/>
                    <a:pt x="4309" y="7222"/>
                  </a:cubicBezTo>
                  <a:cubicBezTo>
                    <a:pt x="4629" y="7020"/>
                    <a:pt x="4939" y="6816"/>
                    <a:pt x="5251" y="6586"/>
                  </a:cubicBezTo>
                  <a:cubicBezTo>
                    <a:pt x="6499" y="5683"/>
                    <a:pt x="7614" y="4796"/>
                    <a:pt x="8685" y="3765"/>
                  </a:cubicBezTo>
                  <a:cubicBezTo>
                    <a:pt x="7878" y="3620"/>
                    <a:pt x="7129" y="3354"/>
                    <a:pt x="6354" y="3144"/>
                  </a:cubicBezTo>
                  <a:cubicBezTo>
                    <a:pt x="6159" y="3095"/>
                    <a:pt x="5975" y="3023"/>
                    <a:pt x="5791" y="2952"/>
                  </a:cubicBezTo>
                  <a:lnTo>
                    <a:pt x="5235" y="2744"/>
                  </a:lnTo>
                  <a:lnTo>
                    <a:pt x="4679" y="2538"/>
                  </a:lnTo>
                  <a:lnTo>
                    <a:pt x="4400" y="2436"/>
                  </a:lnTo>
                  <a:lnTo>
                    <a:pt x="4133" y="2311"/>
                  </a:lnTo>
                  <a:cubicBezTo>
                    <a:pt x="3425" y="1973"/>
                    <a:pt x="2696" y="1673"/>
                    <a:pt x="2026" y="1257"/>
                  </a:cubicBezTo>
                  <a:cubicBezTo>
                    <a:pt x="1685" y="1057"/>
                    <a:pt x="1332" y="885"/>
                    <a:pt x="1002" y="666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55"/>
            <p:cNvSpPr/>
            <p:nvPr/>
          </p:nvSpPr>
          <p:spPr>
            <a:xfrm>
              <a:off x="2240325" y="282550"/>
              <a:ext cx="224750" cy="218350"/>
            </a:xfrm>
            <a:custGeom>
              <a:avLst/>
              <a:gdLst/>
              <a:ahLst/>
              <a:cxnLst/>
              <a:rect l="l" t="t" r="r" b="b"/>
              <a:pathLst>
                <a:path w="8990" h="8734" extrusionOk="0">
                  <a:moveTo>
                    <a:pt x="2456" y="1"/>
                  </a:moveTo>
                  <a:cubicBezTo>
                    <a:pt x="1981" y="1396"/>
                    <a:pt x="1530" y="2824"/>
                    <a:pt x="1103" y="4287"/>
                  </a:cubicBezTo>
                  <a:cubicBezTo>
                    <a:pt x="691" y="5737"/>
                    <a:pt x="336" y="7209"/>
                    <a:pt x="1" y="8733"/>
                  </a:cubicBezTo>
                  <a:cubicBezTo>
                    <a:pt x="1548" y="8718"/>
                    <a:pt x="3098" y="8630"/>
                    <a:pt x="4581" y="8507"/>
                  </a:cubicBezTo>
                  <a:cubicBezTo>
                    <a:pt x="6094" y="8358"/>
                    <a:pt x="7572" y="8139"/>
                    <a:pt x="8989" y="7860"/>
                  </a:cubicBezTo>
                  <a:cubicBezTo>
                    <a:pt x="8407" y="7270"/>
                    <a:pt x="7823" y="6677"/>
                    <a:pt x="7249" y="6068"/>
                  </a:cubicBezTo>
                  <a:cubicBezTo>
                    <a:pt x="6697" y="5424"/>
                    <a:pt x="6129" y="4803"/>
                    <a:pt x="5587" y="4142"/>
                  </a:cubicBezTo>
                  <a:cubicBezTo>
                    <a:pt x="5056" y="3464"/>
                    <a:pt x="4514" y="2802"/>
                    <a:pt x="3992" y="2112"/>
                  </a:cubicBezTo>
                  <a:lnTo>
                    <a:pt x="2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55"/>
            <p:cNvSpPr/>
            <p:nvPr/>
          </p:nvSpPr>
          <p:spPr>
            <a:xfrm>
              <a:off x="2274075" y="239850"/>
              <a:ext cx="1468075" cy="426700"/>
            </a:xfrm>
            <a:custGeom>
              <a:avLst/>
              <a:gdLst/>
              <a:ahLst/>
              <a:cxnLst/>
              <a:rect l="l" t="t" r="r" b="b"/>
              <a:pathLst>
                <a:path w="58723" h="17068" fill="none" extrusionOk="0">
                  <a:moveTo>
                    <a:pt x="58722" y="1"/>
                  </a:moveTo>
                  <a:cubicBezTo>
                    <a:pt x="51259" y="11746"/>
                    <a:pt x="44753" y="17067"/>
                    <a:pt x="30001" y="17067"/>
                  </a:cubicBezTo>
                  <a:cubicBezTo>
                    <a:pt x="15250" y="17067"/>
                    <a:pt x="9420" y="13458"/>
                    <a:pt x="1" y="1"/>
                  </a:cubicBezTo>
                </a:path>
              </a:pathLst>
            </a:custGeom>
            <a:noFill/>
            <a:ln w="6125" cap="flat" cmpd="sng">
              <a:solidFill>
                <a:schemeClr val="accent4"/>
              </a:solidFill>
              <a:prstDash val="solid"/>
              <a:miter lim="11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363B311-0455-2461-A85E-877A835FA9C2}"/>
              </a:ext>
            </a:extLst>
          </p:cNvPr>
          <p:cNvSpPr/>
          <p:nvPr/>
        </p:nvSpPr>
        <p:spPr>
          <a:xfrm>
            <a:off x="91440" y="57150"/>
            <a:ext cx="8961120" cy="5029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oogle Shape;530;p36">
            <a:extLst>
              <a:ext uri="{FF2B5EF4-FFF2-40B4-BE49-F238E27FC236}">
                <a16:creationId xmlns:a16="http://schemas.microsoft.com/office/drawing/2014/main" xmlns="" id="{38338849-5E5F-C6BD-8705-3D4D478F0CD9}"/>
              </a:ext>
            </a:extLst>
          </p:cNvPr>
          <p:cNvGrpSpPr/>
          <p:nvPr/>
        </p:nvGrpSpPr>
        <p:grpSpPr>
          <a:xfrm rot="1067075">
            <a:off x="7039130" y="286405"/>
            <a:ext cx="2026566" cy="966432"/>
            <a:chOff x="2240325" y="239850"/>
            <a:chExt cx="1525350" cy="608950"/>
          </a:xfrm>
        </p:grpSpPr>
        <p:sp>
          <p:nvSpPr>
            <p:cNvPr id="8" name="Google Shape;531;p36">
              <a:extLst>
                <a:ext uri="{FF2B5EF4-FFF2-40B4-BE49-F238E27FC236}">
                  <a16:creationId xmlns:a16="http://schemas.microsoft.com/office/drawing/2014/main" xmlns="" id="{FEA28E6D-F346-5BE1-1FD3-3935BE9EF300}"/>
                </a:ext>
              </a:extLst>
            </p:cNvPr>
            <p:cNvSpPr/>
            <p:nvPr/>
          </p:nvSpPr>
          <p:spPr>
            <a:xfrm>
              <a:off x="3541475" y="299625"/>
              <a:ext cx="224200" cy="217000"/>
            </a:xfrm>
            <a:custGeom>
              <a:avLst/>
              <a:gdLst/>
              <a:ahLst/>
              <a:cxnLst/>
              <a:rect l="l" t="t" r="r" b="b"/>
              <a:pathLst>
                <a:path w="8968" h="8680" extrusionOk="0">
                  <a:moveTo>
                    <a:pt x="6349" y="1"/>
                  </a:moveTo>
                  <a:lnTo>
                    <a:pt x="5639" y="1066"/>
                  </a:lnTo>
                  <a:cubicBezTo>
                    <a:pt x="5520" y="1243"/>
                    <a:pt x="5404" y="1424"/>
                    <a:pt x="5282" y="1598"/>
                  </a:cubicBezTo>
                  <a:lnTo>
                    <a:pt x="4905" y="2106"/>
                  </a:lnTo>
                  <a:lnTo>
                    <a:pt x="4155" y="3125"/>
                  </a:lnTo>
                  <a:lnTo>
                    <a:pt x="3967" y="3380"/>
                  </a:lnTo>
                  <a:lnTo>
                    <a:pt x="3769" y="3622"/>
                  </a:lnTo>
                  <a:lnTo>
                    <a:pt x="3370" y="4104"/>
                  </a:lnTo>
                  <a:lnTo>
                    <a:pt x="2576" y="5069"/>
                  </a:lnTo>
                  <a:lnTo>
                    <a:pt x="1737" y="5974"/>
                  </a:lnTo>
                  <a:cubicBezTo>
                    <a:pt x="1194" y="6599"/>
                    <a:pt x="583" y="7130"/>
                    <a:pt x="0" y="7698"/>
                  </a:cubicBezTo>
                  <a:cubicBezTo>
                    <a:pt x="1393" y="8022"/>
                    <a:pt x="2892" y="8311"/>
                    <a:pt x="4372" y="8449"/>
                  </a:cubicBezTo>
                  <a:cubicBezTo>
                    <a:pt x="5120" y="8527"/>
                    <a:pt x="5883" y="8589"/>
                    <a:pt x="6661" y="8634"/>
                  </a:cubicBezTo>
                  <a:cubicBezTo>
                    <a:pt x="7420" y="8666"/>
                    <a:pt x="8187" y="8680"/>
                    <a:pt x="8968" y="8680"/>
                  </a:cubicBezTo>
                  <a:cubicBezTo>
                    <a:pt x="8680" y="7164"/>
                    <a:pt x="8270" y="5665"/>
                    <a:pt x="7835" y="4225"/>
                  </a:cubicBezTo>
                  <a:lnTo>
                    <a:pt x="7502" y="3155"/>
                  </a:lnTo>
                  <a:cubicBezTo>
                    <a:pt x="7383" y="2800"/>
                    <a:pt x="7256" y="2441"/>
                    <a:pt x="7130" y="2087"/>
                  </a:cubicBezTo>
                  <a:cubicBezTo>
                    <a:pt x="6878" y="1380"/>
                    <a:pt x="6617" y="684"/>
                    <a:pt x="6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32;p36">
              <a:extLst>
                <a:ext uri="{FF2B5EF4-FFF2-40B4-BE49-F238E27FC236}">
                  <a16:creationId xmlns:a16="http://schemas.microsoft.com/office/drawing/2014/main" xmlns="" id="{AD07F66A-4BA7-1616-3E1C-EB55AD33D288}"/>
                </a:ext>
              </a:extLst>
            </p:cNvPr>
            <p:cNvSpPr/>
            <p:nvPr/>
          </p:nvSpPr>
          <p:spPr>
            <a:xfrm>
              <a:off x="3248150" y="555425"/>
              <a:ext cx="221825" cy="222200"/>
            </a:xfrm>
            <a:custGeom>
              <a:avLst/>
              <a:gdLst/>
              <a:ahLst/>
              <a:cxnLst/>
              <a:rect l="l" t="t" r="r" b="b"/>
              <a:pathLst>
                <a:path w="8873" h="8888" extrusionOk="0">
                  <a:moveTo>
                    <a:pt x="8873" y="0"/>
                  </a:moveTo>
                  <a:lnTo>
                    <a:pt x="8873" y="0"/>
                  </a:lnTo>
                  <a:cubicBezTo>
                    <a:pt x="8188" y="405"/>
                    <a:pt x="7527" y="850"/>
                    <a:pt x="6805" y="1185"/>
                  </a:cubicBezTo>
                  <a:cubicBezTo>
                    <a:pt x="6448" y="1361"/>
                    <a:pt x="6102" y="1557"/>
                    <a:pt x="5738" y="1719"/>
                  </a:cubicBezTo>
                  <a:lnTo>
                    <a:pt x="4633" y="2180"/>
                  </a:lnTo>
                  <a:lnTo>
                    <a:pt x="4080" y="2412"/>
                  </a:lnTo>
                  <a:lnTo>
                    <a:pt x="3508" y="2603"/>
                  </a:lnTo>
                  <a:lnTo>
                    <a:pt x="2364" y="2989"/>
                  </a:lnTo>
                  <a:cubicBezTo>
                    <a:pt x="1978" y="3109"/>
                    <a:pt x="1579" y="3197"/>
                    <a:pt x="1187" y="3303"/>
                  </a:cubicBezTo>
                  <a:lnTo>
                    <a:pt x="597" y="3458"/>
                  </a:lnTo>
                  <a:cubicBezTo>
                    <a:pt x="401" y="3511"/>
                    <a:pt x="204" y="3563"/>
                    <a:pt x="0" y="3595"/>
                  </a:cubicBezTo>
                  <a:cubicBezTo>
                    <a:pt x="268" y="3858"/>
                    <a:pt x="534" y="4099"/>
                    <a:pt x="806" y="4337"/>
                  </a:cubicBezTo>
                  <a:cubicBezTo>
                    <a:pt x="1076" y="4575"/>
                    <a:pt x="1355" y="4816"/>
                    <a:pt x="1639" y="5053"/>
                  </a:cubicBezTo>
                  <a:cubicBezTo>
                    <a:pt x="2206" y="5523"/>
                    <a:pt x="2801" y="6007"/>
                    <a:pt x="3410" y="6448"/>
                  </a:cubicBezTo>
                  <a:cubicBezTo>
                    <a:pt x="4016" y="6880"/>
                    <a:pt x="4647" y="7304"/>
                    <a:pt x="5303" y="7718"/>
                  </a:cubicBezTo>
                  <a:cubicBezTo>
                    <a:pt x="5631" y="7926"/>
                    <a:pt x="5965" y="8131"/>
                    <a:pt x="6306" y="8334"/>
                  </a:cubicBezTo>
                  <a:cubicBezTo>
                    <a:pt x="6643" y="8524"/>
                    <a:pt x="6983" y="8706"/>
                    <a:pt x="7331" y="8888"/>
                  </a:cubicBezTo>
                  <a:cubicBezTo>
                    <a:pt x="7577" y="8131"/>
                    <a:pt x="7798" y="7386"/>
                    <a:pt x="7992" y="6650"/>
                  </a:cubicBezTo>
                  <a:cubicBezTo>
                    <a:pt x="8181" y="5905"/>
                    <a:pt x="8330" y="5134"/>
                    <a:pt x="8461" y="4397"/>
                  </a:cubicBezTo>
                  <a:cubicBezTo>
                    <a:pt x="8734" y="2940"/>
                    <a:pt x="8840" y="1419"/>
                    <a:pt x="8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33;p36">
              <a:extLst>
                <a:ext uri="{FF2B5EF4-FFF2-40B4-BE49-F238E27FC236}">
                  <a16:creationId xmlns:a16="http://schemas.microsoft.com/office/drawing/2014/main" xmlns="" id="{9DCEB0E3-F7C5-CD78-10A5-68B7DD760006}"/>
                </a:ext>
              </a:extLst>
            </p:cNvPr>
            <p:cNvSpPr/>
            <p:nvPr/>
          </p:nvSpPr>
          <p:spPr>
            <a:xfrm>
              <a:off x="2877100" y="661750"/>
              <a:ext cx="256450" cy="187050"/>
            </a:xfrm>
            <a:custGeom>
              <a:avLst/>
              <a:gdLst/>
              <a:ahLst/>
              <a:cxnLst/>
              <a:rect l="l" t="t" r="r" b="b"/>
              <a:pathLst>
                <a:path w="10258" h="7482" extrusionOk="0">
                  <a:moveTo>
                    <a:pt x="0" y="1"/>
                  </a:moveTo>
                  <a:lnTo>
                    <a:pt x="0" y="1"/>
                  </a:lnTo>
                  <a:cubicBezTo>
                    <a:pt x="720" y="1302"/>
                    <a:pt x="1529" y="2539"/>
                    <a:pt x="2381" y="3793"/>
                  </a:cubicBezTo>
                  <a:cubicBezTo>
                    <a:pt x="3235" y="5061"/>
                    <a:pt x="4139" y="6255"/>
                    <a:pt x="5081" y="7481"/>
                  </a:cubicBezTo>
                  <a:lnTo>
                    <a:pt x="5796" y="6590"/>
                  </a:lnTo>
                  <a:lnTo>
                    <a:pt x="6503" y="5673"/>
                  </a:lnTo>
                  <a:cubicBezTo>
                    <a:pt x="6966" y="5060"/>
                    <a:pt x="7416" y="4447"/>
                    <a:pt x="7850" y="3834"/>
                  </a:cubicBezTo>
                  <a:lnTo>
                    <a:pt x="8491" y="2916"/>
                  </a:lnTo>
                  <a:cubicBezTo>
                    <a:pt x="8700" y="2603"/>
                    <a:pt x="8905" y="2282"/>
                    <a:pt x="9106" y="1966"/>
                  </a:cubicBezTo>
                  <a:cubicBezTo>
                    <a:pt x="9507" y="1333"/>
                    <a:pt x="9890" y="700"/>
                    <a:pt x="10258" y="70"/>
                  </a:cubicBezTo>
                  <a:lnTo>
                    <a:pt x="10258" y="70"/>
                  </a:lnTo>
                  <a:cubicBezTo>
                    <a:pt x="8771" y="199"/>
                    <a:pt x="7273" y="256"/>
                    <a:pt x="5745" y="256"/>
                  </a:cubicBezTo>
                  <a:cubicBezTo>
                    <a:pt x="5548" y="256"/>
                    <a:pt x="5349" y="255"/>
                    <a:pt x="5151" y="253"/>
                  </a:cubicBezTo>
                  <a:cubicBezTo>
                    <a:pt x="4283" y="232"/>
                    <a:pt x="3402" y="245"/>
                    <a:pt x="2551" y="182"/>
                  </a:cubicBezTo>
                  <a:cubicBezTo>
                    <a:pt x="1695" y="135"/>
                    <a:pt x="832" y="10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34;p36">
              <a:extLst>
                <a:ext uri="{FF2B5EF4-FFF2-40B4-BE49-F238E27FC236}">
                  <a16:creationId xmlns:a16="http://schemas.microsoft.com/office/drawing/2014/main" xmlns="" id="{A36BBC30-3629-843B-1C72-C898C1FEC237}"/>
                </a:ext>
              </a:extLst>
            </p:cNvPr>
            <p:cNvSpPr/>
            <p:nvPr/>
          </p:nvSpPr>
          <p:spPr>
            <a:xfrm>
              <a:off x="2545650" y="549950"/>
              <a:ext cx="217150" cy="223650"/>
            </a:xfrm>
            <a:custGeom>
              <a:avLst/>
              <a:gdLst/>
              <a:ahLst/>
              <a:cxnLst/>
              <a:rect l="l" t="t" r="r" b="b"/>
              <a:pathLst>
                <a:path w="8686" h="8946" extrusionOk="0">
                  <a:moveTo>
                    <a:pt x="16" y="0"/>
                  </a:moveTo>
                  <a:cubicBezTo>
                    <a:pt x="1" y="715"/>
                    <a:pt x="9" y="1447"/>
                    <a:pt x="40" y="2196"/>
                  </a:cubicBezTo>
                  <a:cubicBezTo>
                    <a:pt x="74" y="2941"/>
                    <a:pt x="161" y="3656"/>
                    <a:pt x="260" y="4411"/>
                  </a:cubicBezTo>
                  <a:cubicBezTo>
                    <a:pt x="447" y="5937"/>
                    <a:pt x="805" y="7404"/>
                    <a:pt x="1263" y="8946"/>
                  </a:cubicBezTo>
                  <a:lnTo>
                    <a:pt x="1789" y="8691"/>
                  </a:lnTo>
                  <a:lnTo>
                    <a:pt x="2314" y="8405"/>
                  </a:lnTo>
                  <a:cubicBezTo>
                    <a:pt x="2660" y="8214"/>
                    <a:pt x="3000" y="8019"/>
                    <a:pt x="3332" y="7822"/>
                  </a:cubicBezTo>
                  <a:cubicBezTo>
                    <a:pt x="3666" y="7624"/>
                    <a:pt x="3991" y="7423"/>
                    <a:pt x="4309" y="7222"/>
                  </a:cubicBezTo>
                  <a:cubicBezTo>
                    <a:pt x="4629" y="7020"/>
                    <a:pt x="4939" y="6816"/>
                    <a:pt x="5251" y="6586"/>
                  </a:cubicBezTo>
                  <a:cubicBezTo>
                    <a:pt x="6499" y="5683"/>
                    <a:pt x="7614" y="4796"/>
                    <a:pt x="8685" y="3765"/>
                  </a:cubicBezTo>
                  <a:cubicBezTo>
                    <a:pt x="7878" y="3620"/>
                    <a:pt x="7129" y="3354"/>
                    <a:pt x="6354" y="3144"/>
                  </a:cubicBezTo>
                  <a:cubicBezTo>
                    <a:pt x="6159" y="3095"/>
                    <a:pt x="5975" y="3023"/>
                    <a:pt x="5791" y="2952"/>
                  </a:cubicBezTo>
                  <a:lnTo>
                    <a:pt x="5235" y="2744"/>
                  </a:lnTo>
                  <a:lnTo>
                    <a:pt x="4679" y="2538"/>
                  </a:lnTo>
                  <a:lnTo>
                    <a:pt x="4400" y="2436"/>
                  </a:lnTo>
                  <a:lnTo>
                    <a:pt x="4133" y="2311"/>
                  </a:lnTo>
                  <a:cubicBezTo>
                    <a:pt x="3425" y="1973"/>
                    <a:pt x="2696" y="1673"/>
                    <a:pt x="2026" y="1257"/>
                  </a:cubicBezTo>
                  <a:cubicBezTo>
                    <a:pt x="1685" y="1057"/>
                    <a:pt x="1332" y="885"/>
                    <a:pt x="1002" y="666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35;p36">
              <a:extLst>
                <a:ext uri="{FF2B5EF4-FFF2-40B4-BE49-F238E27FC236}">
                  <a16:creationId xmlns:a16="http://schemas.microsoft.com/office/drawing/2014/main" xmlns="" id="{1B0E1B1C-F6F4-9424-259C-48C2F70BC559}"/>
                </a:ext>
              </a:extLst>
            </p:cNvPr>
            <p:cNvSpPr/>
            <p:nvPr/>
          </p:nvSpPr>
          <p:spPr>
            <a:xfrm>
              <a:off x="2240325" y="282550"/>
              <a:ext cx="224750" cy="218350"/>
            </a:xfrm>
            <a:custGeom>
              <a:avLst/>
              <a:gdLst/>
              <a:ahLst/>
              <a:cxnLst/>
              <a:rect l="l" t="t" r="r" b="b"/>
              <a:pathLst>
                <a:path w="8990" h="8734" extrusionOk="0">
                  <a:moveTo>
                    <a:pt x="2456" y="1"/>
                  </a:moveTo>
                  <a:cubicBezTo>
                    <a:pt x="1981" y="1396"/>
                    <a:pt x="1530" y="2824"/>
                    <a:pt x="1103" y="4287"/>
                  </a:cubicBezTo>
                  <a:cubicBezTo>
                    <a:pt x="691" y="5737"/>
                    <a:pt x="336" y="7209"/>
                    <a:pt x="1" y="8733"/>
                  </a:cubicBezTo>
                  <a:cubicBezTo>
                    <a:pt x="1548" y="8718"/>
                    <a:pt x="3098" y="8630"/>
                    <a:pt x="4581" y="8507"/>
                  </a:cubicBezTo>
                  <a:cubicBezTo>
                    <a:pt x="6094" y="8358"/>
                    <a:pt x="7572" y="8139"/>
                    <a:pt x="8989" y="7860"/>
                  </a:cubicBezTo>
                  <a:cubicBezTo>
                    <a:pt x="8407" y="7270"/>
                    <a:pt x="7823" y="6677"/>
                    <a:pt x="7249" y="6068"/>
                  </a:cubicBezTo>
                  <a:cubicBezTo>
                    <a:pt x="6697" y="5424"/>
                    <a:pt x="6129" y="4803"/>
                    <a:pt x="5587" y="4142"/>
                  </a:cubicBezTo>
                  <a:cubicBezTo>
                    <a:pt x="5056" y="3464"/>
                    <a:pt x="4514" y="2802"/>
                    <a:pt x="3992" y="2112"/>
                  </a:cubicBezTo>
                  <a:lnTo>
                    <a:pt x="2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36;p36">
              <a:extLst>
                <a:ext uri="{FF2B5EF4-FFF2-40B4-BE49-F238E27FC236}">
                  <a16:creationId xmlns:a16="http://schemas.microsoft.com/office/drawing/2014/main" xmlns="" id="{E0F0547E-4021-A40E-6273-A4AD64A769DF}"/>
                </a:ext>
              </a:extLst>
            </p:cNvPr>
            <p:cNvSpPr/>
            <p:nvPr/>
          </p:nvSpPr>
          <p:spPr>
            <a:xfrm>
              <a:off x="2274075" y="239850"/>
              <a:ext cx="1468075" cy="426700"/>
            </a:xfrm>
            <a:custGeom>
              <a:avLst/>
              <a:gdLst/>
              <a:ahLst/>
              <a:cxnLst/>
              <a:rect l="l" t="t" r="r" b="b"/>
              <a:pathLst>
                <a:path w="58723" h="17068" fill="none" extrusionOk="0">
                  <a:moveTo>
                    <a:pt x="58722" y="1"/>
                  </a:moveTo>
                  <a:cubicBezTo>
                    <a:pt x="51259" y="11746"/>
                    <a:pt x="44753" y="17067"/>
                    <a:pt x="30001" y="17067"/>
                  </a:cubicBezTo>
                  <a:cubicBezTo>
                    <a:pt x="15250" y="17067"/>
                    <a:pt x="9420" y="13458"/>
                    <a:pt x="1" y="1"/>
                  </a:cubicBezTo>
                </a:path>
              </a:pathLst>
            </a:custGeom>
            <a:noFill/>
            <a:ln w="6125" cap="flat" cmpd="sng">
              <a:solidFill>
                <a:schemeClr val="accent4"/>
              </a:solidFill>
              <a:prstDash val="solid"/>
              <a:miter lim="11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2492;p64">
            <a:extLst>
              <a:ext uri="{FF2B5EF4-FFF2-40B4-BE49-F238E27FC236}">
                <a16:creationId xmlns:a16="http://schemas.microsoft.com/office/drawing/2014/main" xmlns="" id="{19D66914-E6DB-955D-2BFC-86353BA16A06}"/>
              </a:ext>
            </a:extLst>
          </p:cNvPr>
          <p:cNvGrpSpPr/>
          <p:nvPr/>
        </p:nvGrpSpPr>
        <p:grpSpPr>
          <a:xfrm>
            <a:off x="91440" y="4270925"/>
            <a:ext cx="709275" cy="815425"/>
            <a:chOff x="2564825" y="2042200"/>
            <a:chExt cx="709275" cy="815425"/>
          </a:xfrm>
        </p:grpSpPr>
        <p:sp>
          <p:nvSpPr>
            <p:cNvPr id="15" name="Google Shape;2493;p64">
              <a:extLst>
                <a:ext uri="{FF2B5EF4-FFF2-40B4-BE49-F238E27FC236}">
                  <a16:creationId xmlns:a16="http://schemas.microsoft.com/office/drawing/2014/main" xmlns="" id="{2C73E0C1-73C1-3CA1-4B12-10518D0391D9}"/>
                </a:ext>
              </a:extLst>
            </p:cNvPr>
            <p:cNvSpPr/>
            <p:nvPr/>
          </p:nvSpPr>
          <p:spPr>
            <a:xfrm>
              <a:off x="2564825" y="2231525"/>
              <a:ext cx="663150" cy="626100"/>
            </a:xfrm>
            <a:custGeom>
              <a:avLst/>
              <a:gdLst/>
              <a:ahLst/>
              <a:cxnLst/>
              <a:rect l="l" t="t" r="r" b="b"/>
              <a:pathLst>
                <a:path w="26526" h="25044" extrusionOk="0">
                  <a:moveTo>
                    <a:pt x="15540" y="0"/>
                  </a:moveTo>
                  <a:lnTo>
                    <a:pt x="2906" y="2024"/>
                  </a:lnTo>
                  <a:lnTo>
                    <a:pt x="1" y="18907"/>
                  </a:lnTo>
                  <a:lnTo>
                    <a:pt x="10682" y="25043"/>
                  </a:lnTo>
                  <a:lnTo>
                    <a:pt x="22505" y="22679"/>
                  </a:lnTo>
                  <a:lnTo>
                    <a:pt x="26525" y="6372"/>
                  </a:lnTo>
                  <a:lnTo>
                    <a:pt x="155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94;p64">
              <a:extLst>
                <a:ext uri="{FF2B5EF4-FFF2-40B4-BE49-F238E27FC236}">
                  <a16:creationId xmlns:a16="http://schemas.microsoft.com/office/drawing/2014/main" xmlns="" id="{357FB13B-7C48-AD81-4A6F-456D90F1BC71}"/>
                </a:ext>
              </a:extLst>
            </p:cNvPr>
            <p:cNvSpPr/>
            <p:nvPr/>
          </p:nvSpPr>
          <p:spPr>
            <a:xfrm>
              <a:off x="2831875" y="2390325"/>
              <a:ext cx="396100" cy="467300"/>
            </a:xfrm>
            <a:custGeom>
              <a:avLst/>
              <a:gdLst/>
              <a:ahLst/>
              <a:cxnLst/>
              <a:rect l="l" t="t" r="r" b="b"/>
              <a:pathLst>
                <a:path w="15844" h="18692" extrusionOk="0">
                  <a:moveTo>
                    <a:pt x="15807" y="0"/>
                  </a:moveTo>
                  <a:lnTo>
                    <a:pt x="3411" y="1015"/>
                  </a:lnTo>
                  <a:lnTo>
                    <a:pt x="0" y="18691"/>
                  </a:lnTo>
                  <a:lnTo>
                    <a:pt x="11823" y="16327"/>
                  </a:lnTo>
                  <a:lnTo>
                    <a:pt x="15843" y="20"/>
                  </a:lnTo>
                  <a:lnTo>
                    <a:pt x="158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95;p64">
              <a:extLst>
                <a:ext uri="{FF2B5EF4-FFF2-40B4-BE49-F238E27FC236}">
                  <a16:creationId xmlns:a16="http://schemas.microsoft.com/office/drawing/2014/main" xmlns="" id="{553B7DC3-97EE-1D61-055D-1538ADF36EA1}"/>
                </a:ext>
              </a:extLst>
            </p:cNvPr>
            <p:cNvSpPr/>
            <p:nvPr/>
          </p:nvSpPr>
          <p:spPr>
            <a:xfrm>
              <a:off x="2607100" y="2203125"/>
              <a:ext cx="667000" cy="270275"/>
            </a:xfrm>
            <a:custGeom>
              <a:avLst/>
              <a:gdLst/>
              <a:ahLst/>
              <a:cxnLst/>
              <a:rect l="l" t="t" r="r" b="b"/>
              <a:pathLst>
                <a:path w="26680" h="10811" extrusionOk="0">
                  <a:moveTo>
                    <a:pt x="13719" y="1"/>
                  </a:moveTo>
                  <a:lnTo>
                    <a:pt x="597" y="2029"/>
                  </a:lnTo>
                  <a:lnTo>
                    <a:pt x="0" y="5069"/>
                  </a:lnTo>
                  <a:lnTo>
                    <a:pt x="11598" y="10810"/>
                  </a:lnTo>
                  <a:lnTo>
                    <a:pt x="25709" y="10114"/>
                  </a:lnTo>
                  <a:lnTo>
                    <a:pt x="26680" y="6758"/>
                  </a:lnTo>
                  <a:lnTo>
                    <a:pt x="137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96;p64">
              <a:extLst>
                <a:ext uri="{FF2B5EF4-FFF2-40B4-BE49-F238E27FC236}">
                  <a16:creationId xmlns:a16="http://schemas.microsoft.com/office/drawing/2014/main" xmlns="" id="{691E4FC2-71E2-DB15-A4FA-3C701E9E392F}"/>
                </a:ext>
              </a:extLst>
            </p:cNvPr>
            <p:cNvSpPr/>
            <p:nvPr/>
          </p:nvSpPr>
          <p:spPr>
            <a:xfrm>
              <a:off x="2607100" y="2253825"/>
              <a:ext cx="667000" cy="219575"/>
            </a:xfrm>
            <a:custGeom>
              <a:avLst/>
              <a:gdLst/>
              <a:ahLst/>
              <a:cxnLst/>
              <a:rect l="l" t="t" r="r" b="b"/>
              <a:pathLst>
                <a:path w="26680" h="8783" extrusionOk="0">
                  <a:moveTo>
                    <a:pt x="597" y="1"/>
                  </a:moveTo>
                  <a:lnTo>
                    <a:pt x="0" y="3041"/>
                  </a:lnTo>
                  <a:lnTo>
                    <a:pt x="11598" y="8782"/>
                  </a:lnTo>
                  <a:lnTo>
                    <a:pt x="25709" y="8086"/>
                  </a:lnTo>
                  <a:lnTo>
                    <a:pt x="26680" y="4729"/>
                  </a:lnTo>
                  <a:lnTo>
                    <a:pt x="26680" y="4729"/>
                  </a:lnTo>
                  <a:lnTo>
                    <a:pt x="12613" y="5599"/>
                  </a:lnTo>
                  <a:cubicBezTo>
                    <a:pt x="12613" y="5599"/>
                    <a:pt x="553" y="226"/>
                    <a:pt x="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97;p64">
              <a:extLst>
                <a:ext uri="{FF2B5EF4-FFF2-40B4-BE49-F238E27FC236}">
                  <a16:creationId xmlns:a16="http://schemas.microsoft.com/office/drawing/2014/main" xmlns="" id="{18A52995-962F-A25A-87E0-38C0D738F2CC}"/>
                </a:ext>
              </a:extLst>
            </p:cNvPr>
            <p:cNvSpPr/>
            <p:nvPr/>
          </p:nvSpPr>
          <p:spPr>
            <a:xfrm>
              <a:off x="2645450" y="2214425"/>
              <a:ext cx="498400" cy="613750"/>
            </a:xfrm>
            <a:custGeom>
              <a:avLst/>
              <a:gdLst/>
              <a:ahLst/>
              <a:cxnLst/>
              <a:rect l="l" t="t" r="r" b="b"/>
              <a:pathLst>
                <a:path w="19936" h="24550" extrusionOk="0">
                  <a:moveTo>
                    <a:pt x="9264" y="1"/>
                  </a:moveTo>
                  <a:lnTo>
                    <a:pt x="6631" y="408"/>
                  </a:lnTo>
                  <a:lnTo>
                    <a:pt x="9679" y="2357"/>
                  </a:lnTo>
                  <a:lnTo>
                    <a:pt x="3317" y="3665"/>
                  </a:lnTo>
                  <a:lnTo>
                    <a:pt x="0" y="21443"/>
                  </a:lnTo>
                  <a:lnTo>
                    <a:pt x="2868" y="23090"/>
                  </a:lnTo>
                  <a:lnTo>
                    <a:pt x="6682" y="5200"/>
                  </a:lnTo>
                  <a:lnTo>
                    <a:pt x="12366" y="4074"/>
                  </a:lnTo>
                  <a:lnTo>
                    <a:pt x="16676" y="6830"/>
                  </a:lnTo>
                  <a:lnTo>
                    <a:pt x="13348" y="24550"/>
                  </a:lnTo>
                  <a:lnTo>
                    <a:pt x="16078" y="24004"/>
                  </a:lnTo>
                  <a:lnTo>
                    <a:pt x="19935" y="6628"/>
                  </a:lnTo>
                  <a:lnTo>
                    <a:pt x="14988" y="3555"/>
                  </a:lnTo>
                  <a:lnTo>
                    <a:pt x="18526" y="2855"/>
                  </a:lnTo>
                  <a:lnTo>
                    <a:pt x="15339" y="1192"/>
                  </a:lnTo>
                  <a:lnTo>
                    <a:pt x="12217" y="1835"/>
                  </a:lnTo>
                  <a:lnTo>
                    <a:pt x="926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98;p64">
              <a:extLst>
                <a:ext uri="{FF2B5EF4-FFF2-40B4-BE49-F238E27FC236}">
                  <a16:creationId xmlns:a16="http://schemas.microsoft.com/office/drawing/2014/main" xmlns="" id="{03AC10C0-BA7A-E7B0-7A5B-D66CD3DF79C8}"/>
                </a:ext>
              </a:extLst>
            </p:cNvPr>
            <p:cNvSpPr/>
            <p:nvPr/>
          </p:nvSpPr>
          <p:spPr>
            <a:xfrm>
              <a:off x="2645450" y="2306025"/>
              <a:ext cx="167075" cy="485675"/>
            </a:xfrm>
            <a:custGeom>
              <a:avLst/>
              <a:gdLst/>
              <a:ahLst/>
              <a:cxnLst/>
              <a:rect l="l" t="t" r="r" b="b"/>
              <a:pathLst>
                <a:path w="6683" h="19427" extrusionOk="0">
                  <a:moveTo>
                    <a:pt x="3317" y="1"/>
                  </a:moveTo>
                  <a:lnTo>
                    <a:pt x="0" y="17779"/>
                  </a:lnTo>
                  <a:lnTo>
                    <a:pt x="2868" y="19426"/>
                  </a:lnTo>
                  <a:lnTo>
                    <a:pt x="6682" y="1536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99;p64">
              <a:extLst>
                <a:ext uri="{FF2B5EF4-FFF2-40B4-BE49-F238E27FC236}">
                  <a16:creationId xmlns:a16="http://schemas.microsoft.com/office/drawing/2014/main" xmlns="" id="{11C1CFEA-FA96-53E2-C07B-4248902994D1}"/>
                </a:ext>
              </a:extLst>
            </p:cNvPr>
            <p:cNvSpPr/>
            <p:nvPr/>
          </p:nvSpPr>
          <p:spPr>
            <a:xfrm>
              <a:off x="2788850" y="2042200"/>
              <a:ext cx="353775" cy="253125"/>
            </a:xfrm>
            <a:custGeom>
              <a:avLst/>
              <a:gdLst/>
              <a:ahLst/>
              <a:cxnLst/>
              <a:rect l="l" t="t" r="r" b="b"/>
              <a:pathLst>
                <a:path w="14151" h="10125" extrusionOk="0">
                  <a:moveTo>
                    <a:pt x="3827" y="1772"/>
                  </a:moveTo>
                  <a:cubicBezTo>
                    <a:pt x="3882" y="1772"/>
                    <a:pt x="3929" y="1782"/>
                    <a:pt x="3970" y="1802"/>
                  </a:cubicBezTo>
                  <a:cubicBezTo>
                    <a:pt x="3990" y="1812"/>
                    <a:pt x="4010" y="1824"/>
                    <a:pt x="4028" y="1837"/>
                  </a:cubicBezTo>
                  <a:cubicBezTo>
                    <a:pt x="4671" y="2273"/>
                    <a:pt x="5246" y="4609"/>
                    <a:pt x="5265" y="7750"/>
                  </a:cubicBezTo>
                  <a:cubicBezTo>
                    <a:pt x="3865" y="6883"/>
                    <a:pt x="2035" y="5469"/>
                    <a:pt x="1866" y="4124"/>
                  </a:cubicBezTo>
                  <a:lnTo>
                    <a:pt x="1865" y="4124"/>
                  </a:lnTo>
                  <a:cubicBezTo>
                    <a:pt x="1836" y="3894"/>
                    <a:pt x="1748" y="3197"/>
                    <a:pt x="2824" y="2298"/>
                  </a:cubicBezTo>
                  <a:cubicBezTo>
                    <a:pt x="3232" y="1958"/>
                    <a:pt x="3591" y="1772"/>
                    <a:pt x="3827" y="1772"/>
                  </a:cubicBezTo>
                  <a:close/>
                  <a:moveTo>
                    <a:pt x="10762" y="3005"/>
                  </a:moveTo>
                  <a:cubicBezTo>
                    <a:pt x="11001" y="3005"/>
                    <a:pt x="11324" y="3325"/>
                    <a:pt x="11637" y="3868"/>
                  </a:cubicBezTo>
                  <a:cubicBezTo>
                    <a:pt x="12339" y="5082"/>
                    <a:pt x="12015" y="5707"/>
                    <a:pt x="11908" y="5912"/>
                  </a:cubicBezTo>
                  <a:cubicBezTo>
                    <a:pt x="11285" y="7116"/>
                    <a:pt x="9079" y="7812"/>
                    <a:pt x="7465" y="8143"/>
                  </a:cubicBezTo>
                  <a:cubicBezTo>
                    <a:pt x="8568" y="5200"/>
                    <a:pt x="9914" y="3206"/>
                    <a:pt x="10667" y="3019"/>
                  </a:cubicBezTo>
                  <a:cubicBezTo>
                    <a:pt x="10689" y="3013"/>
                    <a:pt x="10711" y="3009"/>
                    <a:pt x="10733" y="3007"/>
                  </a:cubicBezTo>
                  <a:cubicBezTo>
                    <a:pt x="10743" y="3006"/>
                    <a:pt x="10752" y="3005"/>
                    <a:pt x="10762" y="3005"/>
                  </a:cubicBezTo>
                  <a:close/>
                  <a:moveTo>
                    <a:pt x="3835" y="0"/>
                  </a:moveTo>
                  <a:cubicBezTo>
                    <a:pt x="3260" y="0"/>
                    <a:pt x="2540" y="230"/>
                    <a:pt x="1690" y="940"/>
                  </a:cubicBezTo>
                  <a:cubicBezTo>
                    <a:pt x="187" y="2194"/>
                    <a:pt x="1" y="3484"/>
                    <a:pt x="109" y="4345"/>
                  </a:cubicBezTo>
                  <a:cubicBezTo>
                    <a:pt x="343" y="6208"/>
                    <a:pt x="2133" y="7792"/>
                    <a:pt x="3641" y="8817"/>
                  </a:cubicBezTo>
                  <a:cubicBezTo>
                    <a:pt x="4645" y="9499"/>
                    <a:pt x="5525" y="9932"/>
                    <a:pt x="5739" y="10034"/>
                  </a:cubicBezTo>
                  <a:cubicBezTo>
                    <a:pt x="5762" y="10044"/>
                    <a:pt x="5785" y="10049"/>
                    <a:pt x="5808" y="10057"/>
                  </a:cubicBezTo>
                  <a:lnTo>
                    <a:pt x="5809" y="10057"/>
                  </a:lnTo>
                  <a:cubicBezTo>
                    <a:pt x="5864" y="10078"/>
                    <a:pt x="5921" y="10094"/>
                    <a:pt x="5980" y="10105"/>
                  </a:cubicBezTo>
                  <a:cubicBezTo>
                    <a:pt x="6041" y="10119"/>
                    <a:pt x="6103" y="10125"/>
                    <a:pt x="6166" y="10125"/>
                  </a:cubicBezTo>
                  <a:cubicBezTo>
                    <a:pt x="6189" y="10125"/>
                    <a:pt x="6212" y="10124"/>
                    <a:pt x="6235" y="10122"/>
                  </a:cubicBezTo>
                  <a:cubicBezTo>
                    <a:pt x="6470" y="10100"/>
                    <a:pt x="7446" y="9997"/>
                    <a:pt x="8623" y="9703"/>
                  </a:cubicBezTo>
                  <a:cubicBezTo>
                    <a:pt x="10393" y="9262"/>
                    <a:pt x="12618" y="8393"/>
                    <a:pt x="13481" y="6726"/>
                  </a:cubicBezTo>
                  <a:cubicBezTo>
                    <a:pt x="13880" y="5955"/>
                    <a:pt x="14150" y="4681"/>
                    <a:pt x="13172" y="2985"/>
                  </a:cubicBezTo>
                  <a:cubicBezTo>
                    <a:pt x="12360" y="1572"/>
                    <a:pt x="11452" y="1234"/>
                    <a:pt x="10768" y="1234"/>
                  </a:cubicBezTo>
                  <a:cubicBezTo>
                    <a:pt x="10690" y="1234"/>
                    <a:pt x="10614" y="1239"/>
                    <a:pt x="10542" y="1247"/>
                  </a:cubicBezTo>
                  <a:cubicBezTo>
                    <a:pt x="9287" y="1387"/>
                    <a:pt x="8084" y="2646"/>
                    <a:pt x="6874" y="5092"/>
                  </a:cubicBezTo>
                  <a:cubicBezTo>
                    <a:pt x="6582" y="2377"/>
                    <a:pt x="5889" y="780"/>
                    <a:pt x="4758" y="216"/>
                  </a:cubicBezTo>
                  <a:cubicBezTo>
                    <a:pt x="4512" y="94"/>
                    <a:pt x="4203" y="0"/>
                    <a:pt x="38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Opposites - Word Power - PINKFONG Songs for Children (3)">
            <a:hlinkClick r:id="" action="ppaction://media"/>
            <a:extLst>
              <a:ext uri="{FF2B5EF4-FFF2-40B4-BE49-F238E27FC236}">
                <a16:creationId xmlns:a16="http://schemas.microsoft.com/office/drawing/2014/main" xmlns="" id="{116E2B32-3D13-D7BE-2F29-FFB68A9004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760" y="57151"/>
            <a:ext cx="9026800" cy="4999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37"/>
          <p:cNvSpPr txBox="1">
            <a:spLocks noGrp="1"/>
          </p:cNvSpPr>
          <p:nvPr>
            <p:ph type="title"/>
          </p:nvPr>
        </p:nvSpPr>
        <p:spPr>
          <a:xfrm>
            <a:off x="1152924" y="2164307"/>
            <a:ext cx="4187261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VOCABULARY</a:t>
            </a:r>
            <a:endParaRPr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43" name="Google Shape;543;p37"/>
          <p:cNvSpPr txBox="1">
            <a:spLocks noGrp="1"/>
          </p:cNvSpPr>
          <p:nvPr>
            <p:ph type="title" idx="2"/>
          </p:nvPr>
        </p:nvSpPr>
        <p:spPr>
          <a:xfrm>
            <a:off x="1152925" y="1107107"/>
            <a:ext cx="3738900" cy="10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grpSp>
        <p:nvGrpSpPr>
          <p:cNvPr id="544" name="Google Shape;544;p37"/>
          <p:cNvGrpSpPr/>
          <p:nvPr/>
        </p:nvGrpSpPr>
        <p:grpSpPr>
          <a:xfrm>
            <a:off x="5798171" y="1840761"/>
            <a:ext cx="3345823" cy="3380575"/>
            <a:chOff x="4973650" y="536825"/>
            <a:chExt cx="1359925" cy="1374050"/>
          </a:xfrm>
        </p:grpSpPr>
        <p:sp>
          <p:nvSpPr>
            <p:cNvPr id="545" name="Google Shape;545;p37"/>
            <p:cNvSpPr/>
            <p:nvPr/>
          </p:nvSpPr>
          <p:spPr>
            <a:xfrm>
              <a:off x="4973650" y="733300"/>
              <a:ext cx="1359925" cy="1177575"/>
            </a:xfrm>
            <a:custGeom>
              <a:avLst/>
              <a:gdLst/>
              <a:ahLst/>
              <a:cxnLst/>
              <a:rect l="l" t="t" r="r" b="b"/>
              <a:pathLst>
                <a:path w="54397" h="47103" extrusionOk="0">
                  <a:moveTo>
                    <a:pt x="29886" y="1"/>
                  </a:moveTo>
                  <a:lnTo>
                    <a:pt x="27566" y="1389"/>
                  </a:lnTo>
                  <a:lnTo>
                    <a:pt x="29729" y="7296"/>
                  </a:lnTo>
                  <a:cubicBezTo>
                    <a:pt x="29729" y="7296"/>
                    <a:pt x="22108" y="9589"/>
                    <a:pt x="20396" y="13581"/>
                  </a:cubicBezTo>
                  <a:cubicBezTo>
                    <a:pt x="18684" y="17575"/>
                    <a:pt x="15947" y="25333"/>
                    <a:pt x="15947" y="25333"/>
                  </a:cubicBezTo>
                  <a:lnTo>
                    <a:pt x="7988" y="14079"/>
                  </a:lnTo>
                  <a:lnTo>
                    <a:pt x="6989" y="11035"/>
                  </a:lnTo>
                  <a:cubicBezTo>
                    <a:pt x="6989" y="11035"/>
                    <a:pt x="5365" y="9388"/>
                    <a:pt x="4786" y="8519"/>
                  </a:cubicBezTo>
                  <a:cubicBezTo>
                    <a:pt x="4664" y="8335"/>
                    <a:pt x="4558" y="8257"/>
                    <a:pt x="4474" y="8257"/>
                  </a:cubicBezTo>
                  <a:cubicBezTo>
                    <a:pt x="4160" y="8257"/>
                    <a:pt x="4148" y="9344"/>
                    <a:pt x="4685" y="10069"/>
                  </a:cubicBezTo>
                  <a:cubicBezTo>
                    <a:pt x="4685" y="10069"/>
                    <a:pt x="2465" y="7577"/>
                    <a:pt x="1927" y="7577"/>
                  </a:cubicBezTo>
                  <a:cubicBezTo>
                    <a:pt x="1904" y="7577"/>
                    <a:pt x="1884" y="7582"/>
                    <a:pt x="1867" y="7592"/>
                  </a:cubicBezTo>
                  <a:cubicBezTo>
                    <a:pt x="1480" y="7822"/>
                    <a:pt x="2653" y="9598"/>
                    <a:pt x="2735" y="9721"/>
                  </a:cubicBezTo>
                  <a:lnTo>
                    <a:pt x="2735" y="9721"/>
                  </a:lnTo>
                  <a:cubicBezTo>
                    <a:pt x="2649" y="9593"/>
                    <a:pt x="1361" y="7678"/>
                    <a:pt x="880" y="7678"/>
                  </a:cubicBezTo>
                  <a:cubicBezTo>
                    <a:pt x="844" y="7678"/>
                    <a:pt x="813" y="7689"/>
                    <a:pt x="786" y="7712"/>
                  </a:cubicBezTo>
                  <a:cubicBezTo>
                    <a:pt x="398" y="8052"/>
                    <a:pt x="2029" y="10574"/>
                    <a:pt x="2029" y="10574"/>
                  </a:cubicBezTo>
                  <a:cubicBezTo>
                    <a:pt x="2029" y="10574"/>
                    <a:pt x="852" y="8978"/>
                    <a:pt x="404" y="8978"/>
                  </a:cubicBezTo>
                  <a:cubicBezTo>
                    <a:pt x="351" y="8978"/>
                    <a:pt x="308" y="9001"/>
                    <a:pt x="278" y="9051"/>
                  </a:cubicBezTo>
                  <a:cubicBezTo>
                    <a:pt x="1" y="9527"/>
                    <a:pt x="1428" y="11487"/>
                    <a:pt x="1428" y="11487"/>
                  </a:cubicBezTo>
                  <a:cubicBezTo>
                    <a:pt x="1428" y="11487"/>
                    <a:pt x="874" y="10911"/>
                    <a:pt x="596" y="10911"/>
                  </a:cubicBezTo>
                  <a:cubicBezTo>
                    <a:pt x="538" y="10911"/>
                    <a:pt x="491" y="10936"/>
                    <a:pt x="465" y="10997"/>
                  </a:cubicBezTo>
                  <a:cubicBezTo>
                    <a:pt x="324" y="11320"/>
                    <a:pt x="3204" y="15062"/>
                    <a:pt x="5574" y="16441"/>
                  </a:cubicBezTo>
                  <a:cubicBezTo>
                    <a:pt x="5574" y="16441"/>
                    <a:pt x="8075" y="25219"/>
                    <a:pt x="8759" y="28756"/>
                  </a:cubicBezTo>
                  <a:cubicBezTo>
                    <a:pt x="9443" y="32292"/>
                    <a:pt x="11383" y="37397"/>
                    <a:pt x="16404" y="40378"/>
                  </a:cubicBezTo>
                  <a:cubicBezTo>
                    <a:pt x="17008" y="40737"/>
                    <a:pt x="17588" y="40895"/>
                    <a:pt x="18140" y="40895"/>
                  </a:cubicBezTo>
                  <a:cubicBezTo>
                    <a:pt x="22173" y="40895"/>
                    <a:pt x="24732" y="32466"/>
                    <a:pt x="24732" y="32466"/>
                  </a:cubicBezTo>
                  <a:lnTo>
                    <a:pt x="27128" y="47103"/>
                  </a:lnTo>
                  <a:lnTo>
                    <a:pt x="54396" y="46474"/>
                  </a:lnTo>
                  <a:lnTo>
                    <a:pt x="52530" y="12204"/>
                  </a:lnTo>
                  <a:cubicBezTo>
                    <a:pt x="52373" y="9293"/>
                    <a:pt x="50727" y="6635"/>
                    <a:pt x="48133" y="5305"/>
                  </a:cubicBezTo>
                  <a:cubicBezTo>
                    <a:pt x="46709" y="4574"/>
                    <a:pt x="44822" y="4074"/>
                    <a:pt x="42330" y="4074"/>
                  </a:cubicBezTo>
                  <a:cubicBezTo>
                    <a:pt x="40029" y="4074"/>
                    <a:pt x="37212" y="4501"/>
                    <a:pt x="33766" y="5567"/>
                  </a:cubicBezTo>
                  <a:lnTo>
                    <a:pt x="29886" y="1"/>
                  </a:lnTo>
                  <a:close/>
                </a:path>
              </a:pathLst>
            </a:custGeom>
            <a:solidFill>
              <a:srgbClr val="DB8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7"/>
            <p:cNvSpPr/>
            <p:nvPr/>
          </p:nvSpPr>
          <p:spPr>
            <a:xfrm>
              <a:off x="5524250" y="544325"/>
              <a:ext cx="305725" cy="302075"/>
            </a:xfrm>
            <a:custGeom>
              <a:avLst/>
              <a:gdLst/>
              <a:ahLst/>
              <a:cxnLst/>
              <a:rect l="l" t="t" r="r" b="b"/>
              <a:pathLst>
                <a:path w="12229" h="12083" extrusionOk="0">
                  <a:moveTo>
                    <a:pt x="6588" y="0"/>
                  </a:moveTo>
                  <a:cubicBezTo>
                    <a:pt x="4295" y="0"/>
                    <a:pt x="1693" y="1956"/>
                    <a:pt x="2376" y="5162"/>
                  </a:cubicBezTo>
                  <a:cubicBezTo>
                    <a:pt x="2010" y="5552"/>
                    <a:pt x="1592" y="5915"/>
                    <a:pt x="1200" y="6264"/>
                  </a:cubicBezTo>
                  <a:cubicBezTo>
                    <a:pt x="812" y="6607"/>
                    <a:pt x="1" y="7133"/>
                    <a:pt x="931" y="7302"/>
                  </a:cubicBezTo>
                  <a:cubicBezTo>
                    <a:pt x="1294" y="7369"/>
                    <a:pt x="1772" y="7414"/>
                    <a:pt x="2236" y="7414"/>
                  </a:cubicBezTo>
                  <a:cubicBezTo>
                    <a:pt x="2253" y="7414"/>
                    <a:pt x="2270" y="7414"/>
                    <a:pt x="2287" y="7414"/>
                  </a:cubicBezTo>
                  <a:lnTo>
                    <a:pt x="2287" y="7414"/>
                  </a:lnTo>
                  <a:cubicBezTo>
                    <a:pt x="2157" y="8024"/>
                    <a:pt x="1937" y="8748"/>
                    <a:pt x="1564" y="9557"/>
                  </a:cubicBezTo>
                  <a:cubicBezTo>
                    <a:pt x="944" y="10900"/>
                    <a:pt x="2099" y="12082"/>
                    <a:pt x="3837" y="12082"/>
                  </a:cubicBezTo>
                  <a:cubicBezTo>
                    <a:pt x="5253" y="12082"/>
                    <a:pt x="7055" y="11299"/>
                    <a:pt x="8601" y="9181"/>
                  </a:cubicBezTo>
                  <a:cubicBezTo>
                    <a:pt x="12229" y="4213"/>
                    <a:pt x="10237" y="1026"/>
                    <a:pt x="7740" y="182"/>
                  </a:cubicBezTo>
                  <a:cubicBezTo>
                    <a:pt x="7378" y="60"/>
                    <a:pt x="6988" y="0"/>
                    <a:pt x="6588" y="0"/>
                  </a:cubicBezTo>
                  <a:close/>
                </a:path>
              </a:pathLst>
            </a:custGeom>
            <a:solidFill>
              <a:srgbClr val="DB8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7"/>
            <p:cNvSpPr/>
            <p:nvPr/>
          </p:nvSpPr>
          <p:spPr>
            <a:xfrm>
              <a:off x="5547825" y="536825"/>
              <a:ext cx="266600" cy="309525"/>
            </a:xfrm>
            <a:custGeom>
              <a:avLst/>
              <a:gdLst/>
              <a:ahLst/>
              <a:cxnLst/>
              <a:rect l="l" t="t" r="r" b="b"/>
              <a:pathLst>
                <a:path w="10664" h="12381" extrusionOk="0">
                  <a:moveTo>
                    <a:pt x="9476" y="1"/>
                  </a:moveTo>
                  <a:cubicBezTo>
                    <a:pt x="8853" y="1"/>
                    <a:pt x="8367" y="682"/>
                    <a:pt x="8283" y="1343"/>
                  </a:cubicBezTo>
                  <a:cubicBezTo>
                    <a:pt x="7851" y="960"/>
                    <a:pt x="7346" y="666"/>
                    <a:pt x="6797" y="482"/>
                  </a:cubicBezTo>
                  <a:cubicBezTo>
                    <a:pt x="6435" y="360"/>
                    <a:pt x="6045" y="301"/>
                    <a:pt x="5646" y="301"/>
                  </a:cubicBezTo>
                  <a:cubicBezTo>
                    <a:pt x="4696" y="301"/>
                    <a:pt x="3694" y="636"/>
                    <a:pt x="2894" y="1256"/>
                  </a:cubicBezTo>
                  <a:cubicBezTo>
                    <a:pt x="2902" y="1263"/>
                    <a:pt x="2909" y="1270"/>
                    <a:pt x="2918" y="1279"/>
                  </a:cubicBezTo>
                  <a:cubicBezTo>
                    <a:pt x="3418" y="1778"/>
                    <a:pt x="3773" y="2654"/>
                    <a:pt x="4232" y="3247"/>
                  </a:cubicBezTo>
                  <a:cubicBezTo>
                    <a:pt x="4494" y="3587"/>
                    <a:pt x="4716" y="3987"/>
                    <a:pt x="4962" y="4362"/>
                  </a:cubicBezTo>
                  <a:cubicBezTo>
                    <a:pt x="5174" y="4688"/>
                    <a:pt x="5233" y="5089"/>
                    <a:pt x="5127" y="5463"/>
                  </a:cubicBezTo>
                  <a:cubicBezTo>
                    <a:pt x="5092" y="5586"/>
                    <a:pt x="5055" y="5707"/>
                    <a:pt x="5013" y="5827"/>
                  </a:cubicBezTo>
                  <a:cubicBezTo>
                    <a:pt x="4637" y="6912"/>
                    <a:pt x="3778" y="7469"/>
                    <a:pt x="2661" y="7585"/>
                  </a:cubicBezTo>
                  <a:cubicBezTo>
                    <a:pt x="2590" y="7592"/>
                    <a:pt x="2516" y="7595"/>
                    <a:pt x="2438" y="7595"/>
                  </a:cubicBezTo>
                  <a:cubicBezTo>
                    <a:pt x="2286" y="7595"/>
                    <a:pt x="2124" y="7585"/>
                    <a:pt x="1964" y="7585"/>
                  </a:cubicBezTo>
                  <a:cubicBezTo>
                    <a:pt x="1724" y="7585"/>
                    <a:pt x="1489" y="7607"/>
                    <a:pt x="1302" y="7714"/>
                  </a:cubicBezTo>
                  <a:cubicBezTo>
                    <a:pt x="1312" y="7714"/>
                    <a:pt x="1321" y="7715"/>
                    <a:pt x="1330" y="7715"/>
                  </a:cubicBezTo>
                  <a:cubicBezTo>
                    <a:pt x="1334" y="7715"/>
                    <a:pt x="1339" y="7714"/>
                    <a:pt x="1344" y="7714"/>
                  </a:cubicBezTo>
                  <a:lnTo>
                    <a:pt x="1344" y="7714"/>
                  </a:lnTo>
                  <a:cubicBezTo>
                    <a:pt x="1214" y="8324"/>
                    <a:pt x="994" y="9048"/>
                    <a:pt x="621" y="9857"/>
                  </a:cubicBezTo>
                  <a:cubicBezTo>
                    <a:pt x="1" y="11200"/>
                    <a:pt x="1155" y="12380"/>
                    <a:pt x="2893" y="12380"/>
                  </a:cubicBezTo>
                  <a:cubicBezTo>
                    <a:pt x="3655" y="12380"/>
                    <a:pt x="4529" y="12153"/>
                    <a:pt x="5415" y="11613"/>
                  </a:cubicBezTo>
                  <a:cubicBezTo>
                    <a:pt x="5518" y="11205"/>
                    <a:pt x="5568" y="10787"/>
                    <a:pt x="5567" y="10366"/>
                  </a:cubicBezTo>
                  <a:cubicBezTo>
                    <a:pt x="5567" y="9469"/>
                    <a:pt x="5485" y="8587"/>
                    <a:pt x="5397" y="7695"/>
                  </a:cubicBezTo>
                  <a:cubicBezTo>
                    <a:pt x="5343" y="7153"/>
                    <a:pt x="5322" y="6580"/>
                    <a:pt x="5403" y="6041"/>
                  </a:cubicBezTo>
                  <a:cubicBezTo>
                    <a:pt x="5461" y="5650"/>
                    <a:pt x="5644" y="5078"/>
                    <a:pt x="5968" y="4759"/>
                  </a:cubicBezTo>
                  <a:cubicBezTo>
                    <a:pt x="6204" y="4572"/>
                    <a:pt x="6490" y="4478"/>
                    <a:pt x="6772" y="4478"/>
                  </a:cubicBezTo>
                  <a:cubicBezTo>
                    <a:pt x="7274" y="4478"/>
                    <a:pt x="7763" y="4776"/>
                    <a:pt x="7930" y="5380"/>
                  </a:cubicBezTo>
                  <a:cubicBezTo>
                    <a:pt x="8168" y="6237"/>
                    <a:pt x="7682" y="7113"/>
                    <a:pt x="6872" y="7113"/>
                  </a:cubicBezTo>
                  <a:cubicBezTo>
                    <a:pt x="6751" y="7113"/>
                    <a:pt x="6622" y="7093"/>
                    <a:pt x="6488" y="7051"/>
                  </a:cubicBezTo>
                  <a:lnTo>
                    <a:pt x="6488" y="7051"/>
                  </a:lnTo>
                  <a:cubicBezTo>
                    <a:pt x="6734" y="7603"/>
                    <a:pt x="7094" y="8143"/>
                    <a:pt x="7436" y="8661"/>
                  </a:cubicBezTo>
                  <a:cubicBezTo>
                    <a:pt x="7561" y="8852"/>
                    <a:pt x="7704" y="9029"/>
                    <a:pt x="7861" y="9193"/>
                  </a:cubicBezTo>
                  <a:cubicBezTo>
                    <a:pt x="9147" y="7346"/>
                    <a:pt x="9646" y="5755"/>
                    <a:pt x="9636" y="4445"/>
                  </a:cubicBezTo>
                  <a:cubicBezTo>
                    <a:pt x="9652" y="4437"/>
                    <a:pt x="9666" y="4431"/>
                    <a:pt x="9681" y="4422"/>
                  </a:cubicBezTo>
                  <a:cubicBezTo>
                    <a:pt x="10098" y="4149"/>
                    <a:pt x="10118" y="3810"/>
                    <a:pt x="10142" y="3353"/>
                  </a:cubicBezTo>
                  <a:cubicBezTo>
                    <a:pt x="10175" y="2768"/>
                    <a:pt x="10497" y="2273"/>
                    <a:pt x="10582" y="1706"/>
                  </a:cubicBezTo>
                  <a:cubicBezTo>
                    <a:pt x="10663" y="1156"/>
                    <a:pt x="10533" y="503"/>
                    <a:pt x="10027" y="177"/>
                  </a:cubicBezTo>
                  <a:cubicBezTo>
                    <a:pt x="9836" y="54"/>
                    <a:pt x="9651" y="1"/>
                    <a:pt x="94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7"/>
            <p:cNvSpPr/>
            <p:nvPr/>
          </p:nvSpPr>
          <p:spPr>
            <a:xfrm>
              <a:off x="5587725" y="739550"/>
              <a:ext cx="38125" cy="20700"/>
            </a:xfrm>
            <a:custGeom>
              <a:avLst/>
              <a:gdLst/>
              <a:ahLst/>
              <a:cxnLst/>
              <a:rect l="l" t="t" r="r" b="b"/>
              <a:pathLst>
                <a:path w="1525" h="828" extrusionOk="0">
                  <a:moveTo>
                    <a:pt x="1524" y="0"/>
                  </a:moveTo>
                  <a:lnTo>
                    <a:pt x="1524" y="0"/>
                  </a:lnTo>
                  <a:cubicBezTo>
                    <a:pt x="1164" y="206"/>
                    <a:pt x="762" y="255"/>
                    <a:pt x="462" y="255"/>
                  </a:cubicBezTo>
                  <a:cubicBezTo>
                    <a:pt x="190" y="255"/>
                    <a:pt x="1" y="215"/>
                    <a:pt x="0" y="215"/>
                  </a:cubicBezTo>
                  <a:lnTo>
                    <a:pt x="0" y="215"/>
                  </a:lnTo>
                  <a:cubicBezTo>
                    <a:pt x="330" y="669"/>
                    <a:pt x="599" y="827"/>
                    <a:pt x="816" y="827"/>
                  </a:cubicBezTo>
                  <a:cubicBezTo>
                    <a:pt x="1310" y="827"/>
                    <a:pt x="1524" y="0"/>
                    <a:pt x="15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7"/>
            <p:cNvSpPr/>
            <p:nvPr/>
          </p:nvSpPr>
          <p:spPr>
            <a:xfrm>
              <a:off x="5372300" y="835250"/>
              <a:ext cx="961275" cy="1075625"/>
            </a:xfrm>
            <a:custGeom>
              <a:avLst/>
              <a:gdLst/>
              <a:ahLst/>
              <a:cxnLst/>
              <a:rect l="l" t="t" r="r" b="b"/>
              <a:pathLst>
                <a:path w="38451" h="43025" extrusionOk="0">
                  <a:moveTo>
                    <a:pt x="26396" y="0"/>
                  </a:moveTo>
                  <a:cubicBezTo>
                    <a:pt x="24520" y="0"/>
                    <a:pt x="22302" y="283"/>
                    <a:pt x="19680" y="965"/>
                  </a:cubicBezTo>
                  <a:cubicBezTo>
                    <a:pt x="17998" y="3803"/>
                    <a:pt x="16301" y="4547"/>
                    <a:pt x="14985" y="4547"/>
                  </a:cubicBezTo>
                  <a:cubicBezTo>
                    <a:pt x="13537" y="4547"/>
                    <a:pt x="12549" y="3646"/>
                    <a:pt x="12549" y="3646"/>
                  </a:cubicBezTo>
                  <a:cubicBezTo>
                    <a:pt x="10319" y="4480"/>
                    <a:pt x="5731" y="6516"/>
                    <a:pt x="4450" y="9505"/>
                  </a:cubicBezTo>
                  <a:cubicBezTo>
                    <a:pt x="2739" y="13497"/>
                    <a:pt x="1" y="21256"/>
                    <a:pt x="1" y="21256"/>
                  </a:cubicBezTo>
                  <a:lnTo>
                    <a:pt x="5477" y="36544"/>
                  </a:lnTo>
                  <a:cubicBezTo>
                    <a:pt x="7835" y="34142"/>
                    <a:pt x="8785" y="29870"/>
                    <a:pt x="8785" y="29870"/>
                  </a:cubicBezTo>
                  <a:lnTo>
                    <a:pt x="11182" y="43025"/>
                  </a:lnTo>
                  <a:lnTo>
                    <a:pt x="38450" y="42395"/>
                  </a:lnTo>
                  <a:lnTo>
                    <a:pt x="36585" y="8126"/>
                  </a:lnTo>
                  <a:cubicBezTo>
                    <a:pt x="36427" y="5215"/>
                    <a:pt x="34781" y="2557"/>
                    <a:pt x="32187" y="1227"/>
                  </a:cubicBezTo>
                  <a:cubicBezTo>
                    <a:pt x="30766" y="498"/>
                    <a:pt x="28882" y="0"/>
                    <a:pt x="26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7"/>
            <p:cNvSpPr/>
            <p:nvPr/>
          </p:nvSpPr>
          <p:spPr>
            <a:xfrm>
              <a:off x="5329900" y="983200"/>
              <a:ext cx="601175" cy="826750"/>
            </a:xfrm>
            <a:custGeom>
              <a:avLst/>
              <a:gdLst/>
              <a:ahLst/>
              <a:cxnLst/>
              <a:rect l="l" t="t" r="r" b="b"/>
              <a:pathLst>
                <a:path w="24047" h="33070" extrusionOk="0">
                  <a:moveTo>
                    <a:pt x="1927" y="0"/>
                  </a:moveTo>
                  <a:cubicBezTo>
                    <a:pt x="1904" y="0"/>
                    <a:pt x="1884" y="5"/>
                    <a:pt x="1867" y="15"/>
                  </a:cubicBezTo>
                  <a:cubicBezTo>
                    <a:pt x="1480" y="244"/>
                    <a:pt x="2648" y="2014"/>
                    <a:pt x="2734" y="2143"/>
                  </a:cubicBezTo>
                  <a:lnTo>
                    <a:pt x="2734" y="2143"/>
                  </a:lnTo>
                  <a:cubicBezTo>
                    <a:pt x="2644" y="2009"/>
                    <a:pt x="1359" y="100"/>
                    <a:pt x="880" y="100"/>
                  </a:cubicBezTo>
                  <a:cubicBezTo>
                    <a:pt x="844" y="100"/>
                    <a:pt x="812" y="111"/>
                    <a:pt x="786" y="134"/>
                  </a:cubicBezTo>
                  <a:cubicBezTo>
                    <a:pt x="398" y="474"/>
                    <a:pt x="2029" y="2996"/>
                    <a:pt x="2029" y="2996"/>
                  </a:cubicBezTo>
                  <a:cubicBezTo>
                    <a:pt x="2029" y="2996"/>
                    <a:pt x="851" y="1401"/>
                    <a:pt x="404" y="1401"/>
                  </a:cubicBezTo>
                  <a:cubicBezTo>
                    <a:pt x="350" y="1401"/>
                    <a:pt x="307" y="1424"/>
                    <a:pt x="278" y="1474"/>
                  </a:cubicBezTo>
                  <a:cubicBezTo>
                    <a:pt x="0" y="1950"/>
                    <a:pt x="1427" y="3909"/>
                    <a:pt x="1427" y="3909"/>
                  </a:cubicBezTo>
                  <a:cubicBezTo>
                    <a:pt x="1427" y="3909"/>
                    <a:pt x="874" y="3334"/>
                    <a:pt x="595" y="3334"/>
                  </a:cubicBezTo>
                  <a:cubicBezTo>
                    <a:pt x="537" y="3334"/>
                    <a:pt x="491" y="3359"/>
                    <a:pt x="464" y="3420"/>
                  </a:cubicBezTo>
                  <a:cubicBezTo>
                    <a:pt x="323" y="3743"/>
                    <a:pt x="3204" y="7485"/>
                    <a:pt x="5574" y="8864"/>
                  </a:cubicBezTo>
                  <a:cubicBezTo>
                    <a:pt x="5574" y="8864"/>
                    <a:pt x="8074" y="17642"/>
                    <a:pt x="8758" y="21178"/>
                  </a:cubicBezTo>
                  <a:cubicBezTo>
                    <a:pt x="9443" y="24715"/>
                    <a:pt x="11382" y="29820"/>
                    <a:pt x="16403" y="32801"/>
                  </a:cubicBezTo>
                  <a:cubicBezTo>
                    <a:pt x="16711" y="32984"/>
                    <a:pt x="17033" y="33070"/>
                    <a:pt x="17366" y="33070"/>
                  </a:cubicBezTo>
                  <a:cubicBezTo>
                    <a:pt x="19407" y="33070"/>
                    <a:pt x="21852" y="29836"/>
                    <a:pt x="24047" y="25964"/>
                  </a:cubicBezTo>
                  <a:lnTo>
                    <a:pt x="15946" y="17756"/>
                  </a:lnTo>
                  <a:lnTo>
                    <a:pt x="7988" y="6502"/>
                  </a:lnTo>
                  <a:lnTo>
                    <a:pt x="6989" y="3457"/>
                  </a:lnTo>
                  <a:cubicBezTo>
                    <a:pt x="6989" y="3457"/>
                    <a:pt x="5365" y="1811"/>
                    <a:pt x="4786" y="942"/>
                  </a:cubicBezTo>
                  <a:cubicBezTo>
                    <a:pt x="4663" y="758"/>
                    <a:pt x="4558" y="680"/>
                    <a:pt x="4474" y="680"/>
                  </a:cubicBezTo>
                  <a:cubicBezTo>
                    <a:pt x="4160" y="680"/>
                    <a:pt x="4147" y="1767"/>
                    <a:pt x="4684" y="2492"/>
                  </a:cubicBezTo>
                  <a:cubicBezTo>
                    <a:pt x="4684" y="2492"/>
                    <a:pt x="2465" y="0"/>
                    <a:pt x="1927" y="0"/>
                  </a:cubicBezTo>
                  <a:close/>
                </a:path>
              </a:pathLst>
            </a:custGeom>
            <a:solidFill>
              <a:srgbClr val="DB8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7"/>
            <p:cNvSpPr/>
            <p:nvPr/>
          </p:nvSpPr>
          <p:spPr>
            <a:xfrm>
              <a:off x="5185900" y="827700"/>
              <a:ext cx="20100" cy="78975"/>
            </a:xfrm>
            <a:custGeom>
              <a:avLst/>
              <a:gdLst/>
              <a:ahLst/>
              <a:cxnLst/>
              <a:rect l="l" t="t" r="r" b="b"/>
              <a:pathLst>
                <a:path w="804" h="3159" fill="none" extrusionOk="0">
                  <a:moveTo>
                    <a:pt x="1" y="1"/>
                  </a:moveTo>
                  <a:lnTo>
                    <a:pt x="804" y="3158"/>
                  </a:lnTo>
                </a:path>
              </a:pathLst>
            </a:custGeom>
            <a:noFill/>
            <a:ln w="147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7"/>
            <p:cNvSpPr/>
            <p:nvPr/>
          </p:nvSpPr>
          <p:spPr>
            <a:xfrm>
              <a:off x="5251975" y="836350"/>
              <a:ext cx="27350" cy="80950"/>
            </a:xfrm>
            <a:custGeom>
              <a:avLst/>
              <a:gdLst/>
              <a:ahLst/>
              <a:cxnLst/>
              <a:rect l="l" t="t" r="r" b="b"/>
              <a:pathLst>
                <a:path w="1094" h="3238" fill="none" extrusionOk="0">
                  <a:moveTo>
                    <a:pt x="0" y="3238"/>
                  </a:moveTo>
                  <a:lnTo>
                    <a:pt x="1094" y="1"/>
                  </a:lnTo>
                </a:path>
              </a:pathLst>
            </a:custGeom>
            <a:noFill/>
            <a:ln w="147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7"/>
            <p:cNvSpPr/>
            <p:nvPr/>
          </p:nvSpPr>
          <p:spPr>
            <a:xfrm>
              <a:off x="5291100" y="890850"/>
              <a:ext cx="59825" cy="45075"/>
            </a:xfrm>
            <a:custGeom>
              <a:avLst/>
              <a:gdLst/>
              <a:ahLst/>
              <a:cxnLst/>
              <a:rect l="l" t="t" r="r" b="b"/>
              <a:pathLst>
                <a:path w="2393" h="1803" fill="none" extrusionOk="0">
                  <a:moveTo>
                    <a:pt x="1" y="1803"/>
                  </a:moveTo>
                  <a:lnTo>
                    <a:pt x="2393" y="1"/>
                  </a:lnTo>
                </a:path>
              </a:pathLst>
            </a:custGeom>
            <a:noFill/>
            <a:ln w="147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7"/>
            <p:cNvSpPr/>
            <p:nvPr/>
          </p:nvSpPr>
          <p:spPr>
            <a:xfrm>
              <a:off x="5127000" y="875225"/>
              <a:ext cx="32225" cy="43925"/>
            </a:xfrm>
            <a:custGeom>
              <a:avLst/>
              <a:gdLst/>
              <a:ahLst/>
              <a:cxnLst/>
              <a:rect l="l" t="t" r="r" b="b"/>
              <a:pathLst>
                <a:path w="1289" h="1757" fill="none" extrusionOk="0">
                  <a:moveTo>
                    <a:pt x="1289" y="1756"/>
                  </a:moveTo>
                  <a:lnTo>
                    <a:pt x="1" y="1"/>
                  </a:lnTo>
                </a:path>
              </a:pathLst>
            </a:custGeom>
            <a:noFill/>
            <a:ln w="147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5" name="Google Shape;555;p37"/>
          <p:cNvGrpSpPr/>
          <p:nvPr/>
        </p:nvGrpSpPr>
        <p:grpSpPr>
          <a:xfrm>
            <a:off x="5579981" y="811099"/>
            <a:ext cx="1000787" cy="1150565"/>
            <a:chOff x="2564825" y="2042200"/>
            <a:chExt cx="709275" cy="815425"/>
          </a:xfrm>
        </p:grpSpPr>
        <p:sp>
          <p:nvSpPr>
            <p:cNvPr id="556" name="Google Shape;556;p37"/>
            <p:cNvSpPr/>
            <p:nvPr/>
          </p:nvSpPr>
          <p:spPr>
            <a:xfrm>
              <a:off x="2564825" y="2231525"/>
              <a:ext cx="663150" cy="626100"/>
            </a:xfrm>
            <a:custGeom>
              <a:avLst/>
              <a:gdLst/>
              <a:ahLst/>
              <a:cxnLst/>
              <a:rect l="l" t="t" r="r" b="b"/>
              <a:pathLst>
                <a:path w="26526" h="25044" extrusionOk="0">
                  <a:moveTo>
                    <a:pt x="15540" y="0"/>
                  </a:moveTo>
                  <a:lnTo>
                    <a:pt x="2906" y="2024"/>
                  </a:lnTo>
                  <a:lnTo>
                    <a:pt x="1" y="18907"/>
                  </a:lnTo>
                  <a:lnTo>
                    <a:pt x="10682" y="25043"/>
                  </a:lnTo>
                  <a:lnTo>
                    <a:pt x="22505" y="22679"/>
                  </a:lnTo>
                  <a:lnTo>
                    <a:pt x="26525" y="6372"/>
                  </a:lnTo>
                  <a:lnTo>
                    <a:pt x="1554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2831875" y="2390325"/>
              <a:ext cx="396100" cy="467300"/>
            </a:xfrm>
            <a:custGeom>
              <a:avLst/>
              <a:gdLst/>
              <a:ahLst/>
              <a:cxnLst/>
              <a:rect l="l" t="t" r="r" b="b"/>
              <a:pathLst>
                <a:path w="15844" h="18692" extrusionOk="0">
                  <a:moveTo>
                    <a:pt x="15807" y="0"/>
                  </a:moveTo>
                  <a:lnTo>
                    <a:pt x="3411" y="1015"/>
                  </a:lnTo>
                  <a:lnTo>
                    <a:pt x="0" y="18691"/>
                  </a:lnTo>
                  <a:lnTo>
                    <a:pt x="11823" y="16327"/>
                  </a:lnTo>
                  <a:lnTo>
                    <a:pt x="15843" y="20"/>
                  </a:lnTo>
                  <a:lnTo>
                    <a:pt x="158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7"/>
            <p:cNvSpPr/>
            <p:nvPr/>
          </p:nvSpPr>
          <p:spPr>
            <a:xfrm>
              <a:off x="2607100" y="2203125"/>
              <a:ext cx="667000" cy="270275"/>
            </a:xfrm>
            <a:custGeom>
              <a:avLst/>
              <a:gdLst/>
              <a:ahLst/>
              <a:cxnLst/>
              <a:rect l="l" t="t" r="r" b="b"/>
              <a:pathLst>
                <a:path w="26680" h="10811" extrusionOk="0">
                  <a:moveTo>
                    <a:pt x="13719" y="1"/>
                  </a:moveTo>
                  <a:lnTo>
                    <a:pt x="597" y="2029"/>
                  </a:lnTo>
                  <a:lnTo>
                    <a:pt x="0" y="5069"/>
                  </a:lnTo>
                  <a:lnTo>
                    <a:pt x="11598" y="10810"/>
                  </a:lnTo>
                  <a:lnTo>
                    <a:pt x="25709" y="10114"/>
                  </a:lnTo>
                  <a:lnTo>
                    <a:pt x="26680" y="6758"/>
                  </a:lnTo>
                  <a:lnTo>
                    <a:pt x="137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7"/>
            <p:cNvSpPr/>
            <p:nvPr/>
          </p:nvSpPr>
          <p:spPr>
            <a:xfrm>
              <a:off x="2607100" y="2253825"/>
              <a:ext cx="667000" cy="219575"/>
            </a:xfrm>
            <a:custGeom>
              <a:avLst/>
              <a:gdLst/>
              <a:ahLst/>
              <a:cxnLst/>
              <a:rect l="l" t="t" r="r" b="b"/>
              <a:pathLst>
                <a:path w="26680" h="8783" extrusionOk="0">
                  <a:moveTo>
                    <a:pt x="597" y="1"/>
                  </a:moveTo>
                  <a:lnTo>
                    <a:pt x="0" y="3041"/>
                  </a:lnTo>
                  <a:lnTo>
                    <a:pt x="11598" y="8782"/>
                  </a:lnTo>
                  <a:lnTo>
                    <a:pt x="25709" y="8086"/>
                  </a:lnTo>
                  <a:lnTo>
                    <a:pt x="26680" y="4729"/>
                  </a:lnTo>
                  <a:lnTo>
                    <a:pt x="26680" y="4729"/>
                  </a:lnTo>
                  <a:lnTo>
                    <a:pt x="12613" y="5599"/>
                  </a:lnTo>
                  <a:cubicBezTo>
                    <a:pt x="12613" y="5599"/>
                    <a:pt x="553" y="226"/>
                    <a:pt x="5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7"/>
            <p:cNvSpPr/>
            <p:nvPr/>
          </p:nvSpPr>
          <p:spPr>
            <a:xfrm>
              <a:off x="2645450" y="2214425"/>
              <a:ext cx="498400" cy="613750"/>
            </a:xfrm>
            <a:custGeom>
              <a:avLst/>
              <a:gdLst/>
              <a:ahLst/>
              <a:cxnLst/>
              <a:rect l="l" t="t" r="r" b="b"/>
              <a:pathLst>
                <a:path w="19936" h="24550" extrusionOk="0">
                  <a:moveTo>
                    <a:pt x="9264" y="1"/>
                  </a:moveTo>
                  <a:lnTo>
                    <a:pt x="6631" y="408"/>
                  </a:lnTo>
                  <a:lnTo>
                    <a:pt x="9679" y="2357"/>
                  </a:lnTo>
                  <a:lnTo>
                    <a:pt x="3317" y="3665"/>
                  </a:lnTo>
                  <a:lnTo>
                    <a:pt x="0" y="21443"/>
                  </a:lnTo>
                  <a:lnTo>
                    <a:pt x="2868" y="23090"/>
                  </a:lnTo>
                  <a:lnTo>
                    <a:pt x="6682" y="5200"/>
                  </a:lnTo>
                  <a:lnTo>
                    <a:pt x="12366" y="4074"/>
                  </a:lnTo>
                  <a:lnTo>
                    <a:pt x="16676" y="6830"/>
                  </a:lnTo>
                  <a:lnTo>
                    <a:pt x="13348" y="24550"/>
                  </a:lnTo>
                  <a:lnTo>
                    <a:pt x="16078" y="24004"/>
                  </a:lnTo>
                  <a:lnTo>
                    <a:pt x="19935" y="6628"/>
                  </a:lnTo>
                  <a:lnTo>
                    <a:pt x="14988" y="3555"/>
                  </a:lnTo>
                  <a:lnTo>
                    <a:pt x="18526" y="2855"/>
                  </a:lnTo>
                  <a:lnTo>
                    <a:pt x="15339" y="1192"/>
                  </a:lnTo>
                  <a:lnTo>
                    <a:pt x="12217" y="1835"/>
                  </a:lnTo>
                  <a:lnTo>
                    <a:pt x="926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7"/>
            <p:cNvSpPr/>
            <p:nvPr/>
          </p:nvSpPr>
          <p:spPr>
            <a:xfrm>
              <a:off x="2645450" y="2306025"/>
              <a:ext cx="167075" cy="485675"/>
            </a:xfrm>
            <a:custGeom>
              <a:avLst/>
              <a:gdLst/>
              <a:ahLst/>
              <a:cxnLst/>
              <a:rect l="l" t="t" r="r" b="b"/>
              <a:pathLst>
                <a:path w="6683" h="19427" extrusionOk="0">
                  <a:moveTo>
                    <a:pt x="3317" y="1"/>
                  </a:moveTo>
                  <a:lnTo>
                    <a:pt x="0" y="17779"/>
                  </a:lnTo>
                  <a:lnTo>
                    <a:pt x="2868" y="19426"/>
                  </a:lnTo>
                  <a:lnTo>
                    <a:pt x="6682" y="1536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7"/>
            <p:cNvSpPr/>
            <p:nvPr/>
          </p:nvSpPr>
          <p:spPr>
            <a:xfrm>
              <a:off x="2788850" y="2042200"/>
              <a:ext cx="353775" cy="253125"/>
            </a:xfrm>
            <a:custGeom>
              <a:avLst/>
              <a:gdLst/>
              <a:ahLst/>
              <a:cxnLst/>
              <a:rect l="l" t="t" r="r" b="b"/>
              <a:pathLst>
                <a:path w="14151" h="10125" extrusionOk="0">
                  <a:moveTo>
                    <a:pt x="3827" y="1772"/>
                  </a:moveTo>
                  <a:cubicBezTo>
                    <a:pt x="3882" y="1772"/>
                    <a:pt x="3929" y="1782"/>
                    <a:pt x="3970" y="1802"/>
                  </a:cubicBezTo>
                  <a:cubicBezTo>
                    <a:pt x="3990" y="1812"/>
                    <a:pt x="4010" y="1824"/>
                    <a:pt x="4028" y="1837"/>
                  </a:cubicBezTo>
                  <a:cubicBezTo>
                    <a:pt x="4671" y="2273"/>
                    <a:pt x="5246" y="4609"/>
                    <a:pt x="5265" y="7750"/>
                  </a:cubicBezTo>
                  <a:cubicBezTo>
                    <a:pt x="3865" y="6883"/>
                    <a:pt x="2035" y="5469"/>
                    <a:pt x="1866" y="4124"/>
                  </a:cubicBezTo>
                  <a:lnTo>
                    <a:pt x="1865" y="4124"/>
                  </a:lnTo>
                  <a:cubicBezTo>
                    <a:pt x="1836" y="3894"/>
                    <a:pt x="1748" y="3197"/>
                    <a:pt x="2824" y="2298"/>
                  </a:cubicBezTo>
                  <a:cubicBezTo>
                    <a:pt x="3232" y="1958"/>
                    <a:pt x="3591" y="1772"/>
                    <a:pt x="3827" y="1772"/>
                  </a:cubicBezTo>
                  <a:close/>
                  <a:moveTo>
                    <a:pt x="10762" y="3005"/>
                  </a:moveTo>
                  <a:cubicBezTo>
                    <a:pt x="11001" y="3005"/>
                    <a:pt x="11324" y="3325"/>
                    <a:pt x="11637" y="3868"/>
                  </a:cubicBezTo>
                  <a:cubicBezTo>
                    <a:pt x="12339" y="5082"/>
                    <a:pt x="12015" y="5707"/>
                    <a:pt x="11908" y="5912"/>
                  </a:cubicBezTo>
                  <a:cubicBezTo>
                    <a:pt x="11285" y="7116"/>
                    <a:pt x="9079" y="7812"/>
                    <a:pt x="7465" y="8143"/>
                  </a:cubicBezTo>
                  <a:cubicBezTo>
                    <a:pt x="8568" y="5200"/>
                    <a:pt x="9914" y="3206"/>
                    <a:pt x="10667" y="3019"/>
                  </a:cubicBezTo>
                  <a:cubicBezTo>
                    <a:pt x="10689" y="3013"/>
                    <a:pt x="10711" y="3009"/>
                    <a:pt x="10733" y="3007"/>
                  </a:cubicBezTo>
                  <a:cubicBezTo>
                    <a:pt x="10743" y="3006"/>
                    <a:pt x="10752" y="3005"/>
                    <a:pt x="10762" y="3005"/>
                  </a:cubicBezTo>
                  <a:close/>
                  <a:moveTo>
                    <a:pt x="3835" y="0"/>
                  </a:moveTo>
                  <a:cubicBezTo>
                    <a:pt x="3260" y="0"/>
                    <a:pt x="2540" y="230"/>
                    <a:pt x="1690" y="940"/>
                  </a:cubicBezTo>
                  <a:cubicBezTo>
                    <a:pt x="187" y="2194"/>
                    <a:pt x="1" y="3484"/>
                    <a:pt x="109" y="4345"/>
                  </a:cubicBezTo>
                  <a:cubicBezTo>
                    <a:pt x="343" y="6208"/>
                    <a:pt x="2133" y="7792"/>
                    <a:pt x="3641" y="8817"/>
                  </a:cubicBezTo>
                  <a:cubicBezTo>
                    <a:pt x="4645" y="9499"/>
                    <a:pt x="5525" y="9932"/>
                    <a:pt x="5739" y="10034"/>
                  </a:cubicBezTo>
                  <a:cubicBezTo>
                    <a:pt x="5762" y="10044"/>
                    <a:pt x="5785" y="10049"/>
                    <a:pt x="5808" y="10057"/>
                  </a:cubicBezTo>
                  <a:lnTo>
                    <a:pt x="5809" y="10057"/>
                  </a:lnTo>
                  <a:cubicBezTo>
                    <a:pt x="5864" y="10078"/>
                    <a:pt x="5921" y="10094"/>
                    <a:pt x="5980" y="10105"/>
                  </a:cubicBezTo>
                  <a:cubicBezTo>
                    <a:pt x="6041" y="10119"/>
                    <a:pt x="6103" y="10125"/>
                    <a:pt x="6166" y="10125"/>
                  </a:cubicBezTo>
                  <a:cubicBezTo>
                    <a:pt x="6189" y="10125"/>
                    <a:pt x="6212" y="10124"/>
                    <a:pt x="6235" y="10122"/>
                  </a:cubicBezTo>
                  <a:cubicBezTo>
                    <a:pt x="6470" y="10100"/>
                    <a:pt x="7446" y="9997"/>
                    <a:pt x="8623" y="9703"/>
                  </a:cubicBezTo>
                  <a:cubicBezTo>
                    <a:pt x="10393" y="9262"/>
                    <a:pt x="12618" y="8393"/>
                    <a:pt x="13481" y="6726"/>
                  </a:cubicBezTo>
                  <a:cubicBezTo>
                    <a:pt x="13880" y="5955"/>
                    <a:pt x="14150" y="4681"/>
                    <a:pt x="13172" y="2985"/>
                  </a:cubicBezTo>
                  <a:cubicBezTo>
                    <a:pt x="12360" y="1572"/>
                    <a:pt x="11452" y="1234"/>
                    <a:pt x="10768" y="1234"/>
                  </a:cubicBezTo>
                  <a:cubicBezTo>
                    <a:pt x="10690" y="1234"/>
                    <a:pt x="10614" y="1239"/>
                    <a:pt x="10542" y="1247"/>
                  </a:cubicBezTo>
                  <a:cubicBezTo>
                    <a:pt x="9287" y="1387"/>
                    <a:pt x="8084" y="2646"/>
                    <a:pt x="6874" y="5092"/>
                  </a:cubicBezTo>
                  <a:cubicBezTo>
                    <a:pt x="6582" y="2377"/>
                    <a:pt x="5889" y="780"/>
                    <a:pt x="4758" y="216"/>
                  </a:cubicBezTo>
                  <a:cubicBezTo>
                    <a:pt x="4512" y="94"/>
                    <a:pt x="4203" y="0"/>
                    <a:pt x="38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363B311-0455-2461-A85E-877A835FA9C2}"/>
              </a:ext>
            </a:extLst>
          </p:cNvPr>
          <p:cNvSpPr/>
          <p:nvPr/>
        </p:nvSpPr>
        <p:spPr>
          <a:xfrm>
            <a:off x="91440" y="57150"/>
            <a:ext cx="8961120" cy="5029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oogle Shape;530;p36">
            <a:extLst>
              <a:ext uri="{FF2B5EF4-FFF2-40B4-BE49-F238E27FC236}">
                <a16:creationId xmlns:a16="http://schemas.microsoft.com/office/drawing/2014/main" xmlns="" id="{38338849-5E5F-C6BD-8705-3D4D478F0CD9}"/>
              </a:ext>
            </a:extLst>
          </p:cNvPr>
          <p:cNvGrpSpPr/>
          <p:nvPr/>
        </p:nvGrpSpPr>
        <p:grpSpPr>
          <a:xfrm rot="1067075">
            <a:off x="7039130" y="286405"/>
            <a:ext cx="2026566" cy="966432"/>
            <a:chOff x="2240325" y="239850"/>
            <a:chExt cx="1525350" cy="608950"/>
          </a:xfrm>
        </p:grpSpPr>
        <p:sp>
          <p:nvSpPr>
            <p:cNvPr id="8" name="Google Shape;531;p36">
              <a:extLst>
                <a:ext uri="{FF2B5EF4-FFF2-40B4-BE49-F238E27FC236}">
                  <a16:creationId xmlns:a16="http://schemas.microsoft.com/office/drawing/2014/main" xmlns="" id="{FEA28E6D-F346-5BE1-1FD3-3935BE9EF300}"/>
                </a:ext>
              </a:extLst>
            </p:cNvPr>
            <p:cNvSpPr/>
            <p:nvPr/>
          </p:nvSpPr>
          <p:spPr>
            <a:xfrm>
              <a:off x="3541475" y="299625"/>
              <a:ext cx="224200" cy="217000"/>
            </a:xfrm>
            <a:custGeom>
              <a:avLst/>
              <a:gdLst/>
              <a:ahLst/>
              <a:cxnLst/>
              <a:rect l="l" t="t" r="r" b="b"/>
              <a:pathLst>
                <a:path w="8968" h="8680" extrusionOk="0">
                  <a:moveTo>
                    <a:pt x="6349" y="1"/>
                  </a:moveTo>
                  <a:lnTo>
                    <a:pt x="5639" y="1066"/>
                  </a:lnTo>
                  <a:cubicBezTo>
                    <a:pt x="5520" y="1243"/>
                    <a:pt x="5404" y="1424"/>
                    <a:pt x="5282" y="1598"/>
                  </a:cubicBezTo>
                  <a:lnTo>
                    <a:pt x="4905" y="2106"/>
                  </a:lnTo>
                  <a:lnTo>
                    <a:pt x="4155" y="3125"/>
                  </a:lnTo>
                  <a:lnTo>
                    <a:pt x="3967" y="3380"/>
                  </a:lnTo>
                  <a:lnTo>
                    <a:pt x="3769" y="3622"/>
                  </a:lnTo>
                  <a:lnTo>
                    <a:pt x="3370" y="4104"/>
                  </a:lnTo>
                  <a:lnTo>
                    <a:pt x="2576" y="5069"/>
                  </a:lnTo>
                  <a:lnTo>
                    <a:pt x="1737" y="5974"/>
                  </a:lnTo>
                  <a:cubicBezTo>
                    <a:pt x="1194" y="6599"/>
                    <a:pt x="583" y="7130"/>
                    <a:pt x="0" y="7698"/>
                  </a:cubicBezTo>
                  <a:cubicBezTo>
                    <a:pt x="1393" y="8022"/>
                    <a:pt x="2892" y="8311"/>
                    <a:pt x="4372" y="8449"/>
                  </a:cubicBezTo>
                  <a:cubicBezTo>
                    <a:pt x="5120" y="8527"/>
                    <a:pt x="5883" y="8589"/>
                    <a:pt x="6661" y="8634"/>
                  </a:cubicBezTo>
                  <a:cubicBezTo>
                    <a:pt x="7420" y="8666"/>
                    <a:pt x="8187" y="8680"/>
                    <a:pt x="8968" y="8680"/>
                  </a:cubicBezTo>
                  <a:cubicBezTo>
                    <a:pt x="8680" y="7164"/>
                    <a:pt x="8270" y="5665"/>
                    <a:pt x="7835" y="4225"/>
                  </a:cubicBezTo>
                  <a:lnTo>
                    <a:pt x="7502" y="3155"/>
                  </a:lnTo>
                  <a:cubicBezTo>
                    <a:pt x="7383" y="2800"/>
                    <a:pt x="7256" y="2441"/>
                    <a:pt x="7130" y="2087"/>
                  </a:cubicBezTo>
                  <a:cubicBezTo>
                    <a:pt x="6878" y="1380"/>
                    <a:pt x="6617" y="684"/>
                    <a:pt x="6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32;p36">
              <a:extLst>
                <a:ext uri="{FF2B5EF4-FFF2-40B4-BE49-F238E27FC236}">
                  <a16:creationId xmlns:a16="http://schemas.microsoft.com/office/drawing/2014/main" xmlns="" id="{AD07F66A-4BA7-1616-3E1C-EB55AD33D288}"/>
                </a:ext>
              </a:extLst>
            </p:cNvPr>
            <p:cNvSpPr/>
            <p:nvPr/>
          </p:nvSpPr>
          <p:spPr>
            <a:xfrm>
              <a:off x="3248150" y="555425"/>
              <a:ext cx="221825" cy="222200"/>
            </a:xfrm>
            <a:custGeom>
              <a:avLst/>
              <a:gdLst/>
              <a:ahLst/>
              <a:cxnLst/>
              <a:rect l="l" t="t" r="r" b="b"/>
              <a:pathLst>
                <a:path w="8873" h="8888" extrusionOk="0">
                  <a:moveTo>
                    <a:pt x="8873" y="0"/>
                  </a:moveTo>
                  <a:lnTo>
                    <a:pt x="8873" y="0"/>
                  </a:lnTo>
                  <a:cubicBezTo>
                    <a:pt x="8188" y="405"/>
                    <a:pt x="7527" y="850"/>
                    <a:pt x="6805" y="1185"/>
                  </a:cubicBezTo>
                  <a:cubicBezTo>
                    <a:pt x="6448" y="1361"/>
                    <a:pt x="6102" y="1557"/>
                    <a:pt x="5738" y="1719"/>
                  </a:cubicBezTo>
                  <a:lnTo>
                    <a:pt x="4633" y="2180"/>
                  </a:lnTo>
                  <a:lnTo>
                    <a:pt x="4080" y="2412"/>
                  </a:lnTo>
                  <a:lnTo>
                    <a:pt x="3508" y="2603"/>
                  </a:lnTo>
                  <a:lnTo>
                    <a:pt x="2364" y="2989"/>
                  </a:lnTo>
                  <a:cubicBezTo>
                    <a:pt x="1978" y="3109"/>
                    <a:pt x="1579" y="3197"/>
                    <a:pt x="1187" y="3303"/>
                  </a:cubicBezTo>
                  <a:lnTo>
                    <a:pt x="597" y="3458"/>
                  </a:lnTo>
                  <a:cubicBezTo>
                    <a:pt x="401" y="3511"/>
                    <a:pt x="204" y="3563"/>
                    <a:pt x="0" y="3595"/>
                  </a:cubicBezTo>
                  <a:cubicBezTo>
                    <a:pt x="268" y="3858"/>
                    <a:pt x="534" y="4099"/>
                    <a:pt x="806" y="4337"/>
                  </a:cubicBezTo>
                  <a:cubicBezTo>
                    <a:pt x="1076" y="4575"/>
                    <a:pt x="1355" y="4816"/>
                    <a:pt x="1639" y="5053"/>
                  </a:cubicBezTo>
                  <a:cubicBezTo>
                    <a:pt x="2206" y="5523"/>
                    <a:pt x="2801" y="6007"/>
                    <a:pt x="3410" y="6448"/>
                  </a:cubicBezTo>
                  <a:cubicBezTo>
                    <a:pt x="4016" y="6880"/>
                    <a:pt x="4647" y="7304"/>
                    <a:pt x="5303" y="7718"/>
                  </a:cubicBezTo>
                  <a:cubicBezTo>
                    <a:pt x="5631" y="7926"/>
                    <a:pt x="5965" y="8131"/>
                    <a:pt x="6306" y="8334"/>
                  </a:cubicBezTo>
                  <a:cubicBezTo>
                    <a:pt x="6643" y="8524"/>
                    <a:pt x="6983" y="8706"/>
                    <a:pt x="7331" y="8888"/>
                  </a:cubicBezTo>
                  <a:cubicBezTo>
                    <a:pt x="7577" y="8131"/>
                    <a:pt x="7798" y="7386"/>
                    <a:pt x="7992" y="6650"/>
                  </a:cubicBezTo>
                  <a:cubicBezTo>
                    <a:pt x="8181" y="5905"/>
                    <a:pt x="8330" y="5134"/>
                    <a:pt x="8461" y="4397"/>
                  </a:cubicBezTo>
                  <a:cubicBezTo>
                    <a:pt x="8734" y="2940"/>
                    <a:pt x="8840" y="1419"/>
                    <a:pt x="8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33;p36">
              <a:extLst>
                <a:ext uri="{FF2B5EF4-FFF2-40B4-BE49-F238E27FC236}">
                  <a16:creationId xmlns:a16="http://schemas.microsoft.com/office/drawing/2014/main" xmlns="" id="{9DCEB0E3-F7C5-CD78-10A5-68B7DD760006}"/>
                </a:ext>
              </a:extLst>
            </p:cNvPr>
            <p:cNvSpPr/>
            <p:nvPr/>
          </p:nvSpPr>
          <p:spPr>
            <a:xfrm>
              <a:off x="2877100" y="661750"/>
              <a:ext cx="256450" cy="187050"/>
            </a:xfrm>
            <a:custGeom>
              <a:avLst/>
              <a:gdLst/>
              <a:ahLst/>
              <a:cxnLst/>
              <a:rect l="l" t="t" r="r" b="b"/>
              <a:pathLst>
                <a:path w="10258" h="7482" extrusionOk="0">
                  <a:moveTo>
                    <a:pt x="0" y="1"/>
                  </a:moveTo>
                  <a:lnTo>
                    <a:pt x="0" y="1"/>
                  </a:lnTo>
                  <a:cubicBezTo>
                    <a:pt x="720" y="1302"/>
                    <a:pt x="1529" y="2539"/>
                    <a:pt x="2381" y="3793"/>
                  </a:cubicBezTo>
                  <a:cubicBezTo>
                    <a:pt x="3235" y="5061"/>
                    <a:pt x="4139" y="6255"/>
                    <a:pt x="5081" y="7481"/>
                  </a:cubicBezTo>
                  <a:lnTo>
                    <a:pt x="5796" y="6590"/>
                  </a:lnTo>
                  <a:lnTo>
                    <a:pt x="6503" y="5673"/>
                  </a:lnTo>
                  <a:cubicBezTo>
                    <a:pt x="6966" y="5060"/>
                    <a:pt x="7416" y="4447"/>
                    <a:pt x="7850" y="3834"/>
                  </a:cubicBezTo>
                  <a:lnTo>
                    <a:pt x="8491" y="2916"/>
                  </a:lnTo>
                  <a:cubicBezTo>
                    <a:pt x="8700" y="2603"/>
                    <a:pt x="8905" y="2282"/>
                    <a:pt x="9106" y="1966"/>
                  </a:cubicBezTo>
                  <a:cubicBezTo>
                    <a:pt x="9507" y="1333"/>
                    <a:pt x="9890" y="700"/>
                    <a:pt x="10258" y="70"/>
                  </a:cubicBezTo>
                  <a:lnTo>
                    <a:pt x="10258" y="70"/>
                  </a:lnTo>
                  <a:cubicBezTo>
                    <a:pt x="8771" y="199"/>
                    <a:pt x="7273" y="256"/>
                    <a:pt x="5745" y="256"/>
                  </a:cubicBezTo>
                  <a:cubicBezTo>
                    <a:pt x="5548" y="256"/>
                    <a:pt x="5349" y="255"/>
                    <a:pt x="5151" y="253"/>
                  </a:cubicBezTo>
                  <a:cubicBezTo>
                    <a:pt x="4283" y="232"/>
                    <a:pt x="3402" y="245"/>
                    <a:pt x="2551" y="182"/>
                  </a:cubicBezTo>
                  <a:cubicBezTo>
                    <a:pt x="1695" y="135"/>
                    <a:pt x="832" y="10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34;p36">
              <a:extLst>
                <a:ext uri="{FF2B5EF4-FFF2-40B4-BE49-F238E27FC236}">
                  <a16:creationId xmlns:a16="http://schemas.microsoft.com/office/drawing/2014/main" xmlns="" id="{A36BBC30-3629-843B-1C72-C898C1FEC237}"/>
                </a:ext>
              </a:extLst>
            </p:cNvPr>
            <p:cNvSpPr/>
            <p:nvPr/>
          </p:nvSpPr>
          <p:spPr>
            <a:xfrm>
              <a:off x="2545650" y="549950"/>
              <a:ext cx="217150" cy="223650"/>
            </a:xfrm>
            <a:custGeom>
              <a:avLst/>
              <a:gdLst/>
              <a:ahLst/>
              <a:cxnLst/>
              <a:rect l="l" t="t" r="r" b="b"/>
              <a:pathLst>
                <a:path w="8686" h="8946" extrusionOk="0">
                  <a:moveTo>
                    <a:pt x="16" y="0"/>
                  </a:moveTo>
                  <a:cubicBezTo>
                    <a:pt x="1" y="715"/>
                    <a:pt x="9" y="1447"/>
                    <a:pt x="40" y="2196"/>
                  </a:cubicBezTo>
                  <a:cubicBezTo>
                    <a:pt x="74" y="2941"/>
                    <a:pt x="161" y="3656"/>
                    <a:pt x="260" y="4411"/>
                  </a:cubicBezTo>
                  <a:cubicBezTo>
                    <a:pt x="447" y="5937"/>
                    <a:pt x="805" y="7404"/>
                    <a:pt x="1263" y="8946"/>
                  </a:cubicBezTo>
                  <a:lnTo>
                    <a:pt x="1789" y="8691"/>
                  </a:lnTo>
                  <a:lnTo>
                    <a:pt x="2314" y="8405"/>
                  </a:lnTo>
                  <a:cubicBezTo>
                    <a:pt x="2660" y="8214"/>
                    <a:pt x="3000" y="8019"/>
                    <a:pt x="3332" y="7822"/>
                  </a:cubicBezTo>
                  <a:cubicBezTo>
                    <a:pt x="3666" y="7624"/>
                    <a:pt x="3991" y="7423"/>
                    <a:pt x="4309" y="7222"/>
                  </a:cubicBezTo>
                  <a:cubicBezTo>
                    <a:pt x="4629" y="7020"/>
                    <a:pt x="4939" y="6816"/>
                    <a:pt x="5251" y="6586"/>
                  </a:cubicBezTo>
                  <a:cubicBezTo>
                    <a:pt x="6499" y="5683"/>
                    <a:pt x="7614" y="4796"/>
                    <a:pt x="8685" y="3765"/>
                  </a:cubicBezTo>
                  <a:cubicBezTo>
                    <a:pt x="7878" y="3620"/>
                    <a:pt x="7129" y="3354"/>
                    <a:pt x="6354" y="3144"/>
                  </a:cubicBezTo>
                  <a:cubicBezTo>
                    <a:pt x="6159" y="3095"/>
                    <a:pt x="5975" y="3023"/>
                    <a:pt x="5791" y="2952"/>
                  </a:cubicBezTo>
                  <a:lnTo>
                    <a:pt x="5235" y="2744"/>
                  </a:lnTo>
                  <a:lnTo>
                    <a:pt x="4679" y="2538"/>
                  </a:lnTo>
                  <a:lnTo>
                    <a:pt x="4400" y="2436"/>
                  </a:lnTo>
                  <a:lnTo>
                    <a:pt x="4133" y="2311"/>
                  </a:lnTo>
                  <a:cubicBezTo>
                    <a:pt x="3425" y="1973"/>
                    <a:pt x="2696" y="1673"/>
                    <a:pt x="2026" y="1257"/>
                  </a:cubicBezTo>
                  <a:cubicBezTo>
                    <a:pt x="1685" y="1057"/>
                    <a:pt x="1332" y="885"/>
                    <a:pt x="1002" y="666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35;p36">
              <a:extLst>
                <a:ext uri="{FF2B5EF4-FFF2-40B4-BE49-F238E27FC236}">
                  <a16:creationId xmlns:a16="http://schemas.microsoft.com/office/drawing/2014/main" xmlns="" id="{1B0E1B1C-F6F4-9424-259C-48C2F70BC559}"/>
                </a:ext>
              </a:extLst>
            </p:cNvPr>
            <p:cNvSpPr/>
            <p:nvPr/>
          </p:nvSpPr>
          <p:spPr>
            <a:xfrm>
              <a:off x="2240325" y="282550"/>
              <a:ext cx="224750" cy="218350"/>
            </a:xfrm>
            <a:custGeom>
              <a:avLst/>
              <a:gdLst/>
              <a:ahLst/>
              <a:cxnLst/>
              <a:rect l="l" t="t" r="r" b="b"/>
              <a:pathLst>
                <a:path w="8990" h="8734" extrusionOk="0">
                  <a:moveTo>
                    <a:pt x="2456" y="1"/>
                  </a:moveTo>
                  <a:cubicBezTo>
                    <a:pt x="1981" y="1396"/>
                    <a:pt x="1530" y="2824"/>
                    <a:pt x="1103" y="4287"/>
                  </a:cubicBezTo>
                  <a:cubicBezTo>
                    <a:pt x="691" y="5737"/>
                    <a:pt x="336" y="7209"/>
                    <a:pt x="1" y="8733"/>
                  </a:cubicBezTo>
                  <a:cubicBezTo>
                    <a:pt x="1548" y="8718"/>
                    <a:pt x="3098" y="8630"/>
                    <a:pt x="4581" y="8507"/>
                  </a:cubicBezTo>
                  <a:cubicBezTo>
                    <a:pt x="6094" y="8358"/>
                    <a:pt x="7572" y="8139"/>
                    <a:pt x="8989" y="7860"/>
                  </a:cubicBezTo>
                  <a:cubicBezTo>
                    <a:pt x="8407" y="7270"/>
                    <a:pt x="7823" y="6677"/>
                    <a:pt x="7249" y="6068"/>
                  </a:cubicBezTo>
                  <a:cubicBezTo>
                    <a:pt x="6697" y="5424"/>
                    <a:pt x="6129" y="4803"/>
                    <a:pt x="5587" y="4142"/>
                  </a:cubicBezTo>
                  <a:cubicBezTo>
                    <a:pt x="5056" y="3464"/>
                    <a:pt x="4514" y="2802"/>
                    <a:pt x="3992" y="2112"/>
                  </a:cubicBezTo>
                  <a:lnTo>
                    <a:pt x="2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36;p36">
              <a:extLst>
                <a:ext uri="{FF2B5EF4-FFF2-40B4-BE49-F238E27FC236}">
                  <a16:creationId xmlns:a16="http://schemas.microsoft.com/office/drawing/2014/main" xmlns="" id="{E0F0547E-4021-A40E-6273-A4AD64A769DF}"/>
                </a:ext>
              </a:extLst>
            </p:cNvPr>
            <p:cNvSpPr/>
            <p:nvPr/>
          </p:nvSpPr>
          <p:spPr>
            <a:xfrm>
              <a:off x="2274075" y="239850"/>
              <a:ext cx="1468075" cy="426700"/>
            </a:xfrm>
            <a:custGeom>
              <a:avLst/>
              <a:gdLst/>
              <a:ahLst/>
              <a:cxnLst/>
              <a:rect l="l" t="t" r="r" b="b"/>
              <a:pathLst>
                <a:path w="58723" h="17068" fill="none" extrusionOk="0">
                  <a:moveTo>
                    <a:pt x="58722" y="1"/>
                  </a:moveTo>
                  <a:cubicBezTo>
                    <a:pt x="51259" y="11746"/>
                    <a:pt x="44753" y="17067"/>
                    <a:pt x="30001" y="17067"/>
                  </a:cubicBezTo>
                  <a:cubicBezTo>
                    <a:pt x="15250" y="17067"/>
                    <a:pt x="9420" y="13458"/>
                    <a:pt x="1" y="1"/>
                  </a:cubicBezTo>
                </a:path>
              </a:pathLst>
            </a:custGeom>
            <a:noFill/>
            <a:ln w="6125" cap="flat" cmpd="sng">
              <a:solidFill>
                <a:schemeClr val="accent4"/>
              </a:solidFill>
              <a:prstDash val="solid"/>
              <a:miter lim="11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2492;p64">
            <a:extLst>
              <a:ext uri="{FF2B5EF4-FFF2-40B4-BE49-F238E27FC236}">
                <a16:creationId xmlns:a16="http://schemas.microsoft.com/office/drawing/2014/main" xmlns="" id="{19D66914-E6DB-955D-2BFC-86353BA16A06}"/>
              </a:ext>
            </a:extLst>
          </p:cNvPr>
          <p:cNvGrpSpPr/>
          <p:nvPr/>
        </p:nvGrpSpPr>
        <p:grpSpPr>
          <a:xfrm>
            <a:off x="91440" y="4270925"/>
            <a:ext cx="709275" cy="815425"/>
            <a:chOff x="2564825" y="2042200"/>
            <a:chExt cx="709275" cy="815425"/>
          </a:xfrm>
        </p:grpSpPr>
        <p:sp>
          <p:nvSpPr>
            <p:cNvPr id="15" name="Google Shape;2493;p64">
              <a:extLst>
                <a:ext uri="{FF2B5EF4-FFF2-40B4-BE49-F238E27FC236}">
                  <a16:creationId xmlns:a16="http://schemas.microsoft.com/office/drawing/2014/main" xmlns="" id="{2C73E0C1-73C1-3CA1-4B12-10518D0391D9}"/>
                </a:ext>
              </a:extLst>
            </p:cNvPr>
            <p:cNvSpPr/>
            <p:nvPr/>
          </p:nvSpPr>
          <p:spPr>
            <a:xfrm>
              <a:off x="2564825" y="2231525"/>
              <a:ext cx="663150" cy="626100"/>
            </a:xfrm>
            <a:custGeom>
              <a:avLst/>
              <a:gdLst/>
              <a:ahLst/>
              <a:cxnLst/>
              <a:rect l="l" t="t" r="r" b="b"/>
              <a:pathLst>
                <a:path w="26526" h="25044" extrusionOk="0">
                  <a:moveTo>
                    <a:pt x="15540" y="0"/>
                  </a:moveTo>
                  <a:lnTo>
                    <a:pt x="2906" y="2024"/>
                  </a:lnTo>
                  <a:lnTo>
                    <a:pt x="1" y="18907"/>
                  </a:lnTo>
                  <a:lnTo>
                    <a:pt x="10682" y="25043"/>
                  </a:lnTo>
                  <a:lnTo>
                    <a:pt x="22505" y="22679"/>
                  </a:lnTo>
                  <a:lnTo>
                    <a:pt x="26525" y="6372"/>
                  </a:lnTo>
                  <a:lnTo>
                    <a:pt x="155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94;p64">
              <a:extLst>
                <a:ext uri="{FF2B5EF4-FFF2-40B4-BE49-F238E27FC236}">
                  <a16:creationId xmlns:a16="http://schemas.microsoft.com/office/drawing/2014/main" xmlns="" id="{357FB13B-7C48-AD81-4A6F-456D90F1BC71}"/>
                </a:ext>
              </a:extLst>
            </p:cNvPr>
            <p:cNvSpPr/>
            <p:nvPr/>
          </p:nvSpPr>
          <p:spPr>
            <a:xfrm>
              <a:off x="2831875" y="2390325"/>
              <a:ext cx="396100" cy="467300"/>
            </a:xfrm>
            <a:custGeom>
              <a:avLst/>
              <a:gdLst/>
              <a:ahLst/>
              <a:cxnLst/>
              <a:rect l="l" t="t" r="r" b="b"/>
              <a:pathLst>
                <a:path w="15844" h="18692" extrusionOk="0">
                  <a:moveTo>
                    <a:pt x="15807" y="0"/>
                  </a:moveTo>
                  <a:lnTo>
                    <a:pt x="3411" y="1015"/>
                  </a:lnTo>
                  <a:lnTo>
                    <a:pt x="0" y="18691"/>
                  </a:lnTo>
                  <a:lnTo>
                    <a:pt x="11823" y="16327"/>
                  </a:lnTo>
                  <a:lnTo>
                    <a:pt x="15843" y="20"/>
                  </a:lnTo>
                  <a:lnTo>
                    <a:pt x="158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95;p64">
              <a:extLst>
                <a:ext uri="{FF2B5EF4-FFF2-40B4-BE49-F238E27FC236}">
                  <a16:creationId xmlns:a16="http://schemas.microsoft.com/office/drawing/2014/main" xmlns="" id="{553B7DC3-97EE-1D61-055D-1538ADF36EA1}"/>
                </a:ext>
              </a:extLst>
            </p:cNvPr>
            <p:cNvSpPr/>
            <p:nvPr/>
          </p:nvSpPr>
          <p:spPr>
            <a:xfrm>
              <a:off x="2607100" y="2203125"/>
              <a:ext cx="667000" cy="270275"/>
            </a:xfrm>
            <a:custGeom>
              <a:avLst/>
              <a:gdLst/>
              <a:ahLst/>
              <a:cxnLst/>
              <a:rect l="l" t="t" r="r" b="b"/>
              <a:pathLst>
                <a:path w="26680" h="10811" extrusionOk="0">
                  <a:moveTo>
                    <a:pt x="13719" y="1"/>
                  </a:moveTo>
                  <a:lnTo>
                    <a:pt x="597" y="2029"/>
                  </a:lnTo>
                  <a:lnTo>
                    <a:pt x="0" y="5069"/>
                  </a:lnTo>
                  <a:lnTo>
                    <a:pt x="11598" y="10810"/>
                  </a:lnTo>
                  <a:lnTo>
                    <a:pt x="25709" y="10114"/>
                  </a:lnTo>
                  <a:lnTo>
                    <a:pt x="26680" y="6758"/>
                  </a:lnTo>
                  <a:lnTo>
                    <a:pt x="137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96;p64">
              <a:extLst>
                <a:ext uri="{FF2B5EF4-FFF2-40B4-BE49-F238E27FC236}">
                  <a16:creationId xmlns:a16="http://schemas.microsoft.com/office/drawing/2014/main" xmlns="" id="{691E4FC2-71E2-DB15-A4FA-3C701E9E392F}"/>
                </a:ext>
              </a:extLst>
            </p:cNvPr>
            <p:cNvSpPr/>
            <p:nvPr/>
          </p:nvSpPr>
          <p:spPr>
            <a:xfrm>
              <a:off x="2607100" y="2253825"/>
              <a:ext cx="667000" cy="219575"/>
            </a:xfrm>
            <a:custGeom>
              <a:avLst/>
              <a:gdLst/>
              <a:ahLst/>
              <a:cxnLst/>
              <a:rect l="l" t="t" r="r" b="b"/>
              <a:pathLst>
                <a:path w="26680" h="8783" extrusionOk="0">
                  <a:moveTo>
                    <a:pt x="597" y="1"/>
                  </a:moveTo>
                  <a:lnTo>
                    <a:pt x="0" y="3041"/>
                  </a:lnTo>
                  <a:lnTo>
                    <a:pt x="11598" y="8782"/>
                  </a:lnTo>
                  <a:lnTo>
                    <a:pt x="25709" y="8086"/>
                  </a:lnTo>
                  <a:lnTo>
                    <a:pt x="26680" y="4729"/>
                  </a:lnTo>
                  <a:lnTo>
                    <a:pt x="26680" y="4729"/>
                  </a:lnTo>
                  <a:lnTo>
                    <a:pt x="12613" y="5599"/>
                  </a:lnTo>
                  <a:cubicBezTo>
                    <a:pt x="12613" y="5599"/>
                    <a:pt x="553" y="226"/>
                    <a:pt x="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97;p64">
              <a:extLst>
                <a:ext uri="{FF2B5EF4-FFF2-40B4-BE49-F238E27FC236}">
                  <a16:creationId xmlns:a16="http://schemas.microsoft.com/office/drawing/2014/main" xmlns="" id="{18A52995-962F-A25A-87E0-38C0D738F2CC}"/>
                </a:ext>
              </a:extLst>
            </p:cNvPr>
            <p:cNvSpPr/>
            <p:nvPr/>
          </p:nvSpPr>
          <p:spPr>
            <a:xfrm>
              <a:off x="2645450" y="2214425"/>
              <a:ext cx="498400" cy="613750"/>
            </a:xfrm>
            <a:custGeom>
              <a:avLst/>
              <a:gdLst/>
              <a:ahLst/>
              <a:cxnLst/>
              <a:rect l="l" t="t" r="r" b="b"/>
              <a:pathLst>
                <a:path w="19936" h="24550" extrusionOk="0">
                  <a:moveTo>
                    <a:pt x="9264" y="1"/>
                  </a:moveTo>
                  <a:lnTo>
                    <a:pt x="6631" y="408"/>
                  </a:lnTo>
                  <a:lnTo>
                    <a:pt x="9679" y="2357"/>
                  </a:lnTo>
                  <a:lnTo>
                    <a:pt x="3317" y="3665"/>
                  </a:lnTo>
                  <a:lnTo>
                    <a:pt x="0" y="21443"/>
                  </a:lnTo>
                  <a:lnTo>
                    <a:pt x="2868" y="23090"/>
                  </a:lnTo>
                  <a:lnTo>
                    <a:pt x="6682" y="5200"/>
                  </a:lnTo>
                  <a:lnTo>
                    <a:pt x="12366" y="4074"/>
                  </a:lnTo>
                  <a:lnTo>
                    <a:pt x="16676" y="6830"/>
                  </a:lnTo>
                  <a:lnTo>
                    <a:pt x="13348" y="24550"/>
                  </a:lnTo>
                  <a:lnTo>
                    <a:pt x="16078" y="24004"/>
                  </a:lnTo>
                  <a:lnTo>
                    <a:pt x="19935" y="6628"/>
                  </a:lnTo>
                  <a:lnTo>
                    <a:pt x="14988" y="3555"/>
                  </a:lnTo>
                  <a:lnTo>
                    <a:pt x="18526" y="2855"/>
                  </a:lnTo>
                  <a:lnTo>
                    <a:pt x="15339" y="1192"/>
                  </a:lnTo>
                  <a:lnTo>
                    <a:pt x="12217" y="1835"/>
                  </a:lnTo>
                  <a:lnTo>
                    <a:pt x="926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98;p64">
              <a:extLst>
                <a:ext uri="{FF2B5EF4-FFF2-40B4-BE49-F238E27FC236}">
                  <a16:creationId xmlns:a16="http://schemas.microsoft.com/office/drawing/2014/main" xmlns="" id="{03AC10C0-BA7A-E7B0-7A5B-D66CD3DF79C8}"/>
                </a:ext>
              </a:extLst>
            </p:cNvPr>
            <p:cNvSpPr/>
            <p:nvPr/>
          </p:nvSpPr>
          <p:spPr>
            <a:xfrm>
              <a:off x="2645450" y="2306025"/>
              <a:ext cx="167075" cy="485675"/>
            </a:xfrm>
            <a:custGeom>
              <a:avLst/>
              <a:gdLst/>
              <a:ahLst/>
              <a:cxnLst/>
              <a:rect l="l" t="t" r="r" b="b"/>
              <a:pathLst>
                <a:path w="6683" h="19427" extrusionOk="0">
                  <a:moveTo>
                    <a:pt x="3317" y="1"/>
                  </a:moveTo>
                  <a:lnTo>
                    <a:pt x="0" y="17779"/>
                  </a:lnTo>
                  <a:lnTo>
                    <a:pt x="2868" y="19426"/>
                  </a:lnTo>
                  <a:lnTo>
                    <a:pt x="6682" y="1536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99;p64">
              <a:extLst>
                <a:ext uri="{FF2B5EF4-FFF2-40B4-BE49-F238E27FC236}">
                  <a16:creationId xmlns:a16="http://schemas.microsoft.com/office/drawing/2014/main" xmlns="" id="{11C1CFEA-FA96-53E2-C07B-4248902994D1}"/>
                </a:ext>
              </a:extLst>
            </p:cNvPr>
            <p:cNvSpPr/>
            <p:nvPr/>
          </p:nvSpPr>
          <p:spPr>
            <a:xfrm>
              <a:off x="2788850" y="2042200"/>
              <a:ext cx="353775" cy="253125"/>
            </a:xfrm>
            <a:custGeom>
              <a:avLst/>
              <a:gdLst/>
              <a:ahLst/>
              <a:cxnLst/>
              <a:rect l="l" t="t" r="r" b="b"/>
              <a:pathLst>
                <a:path w="14151" h="10125" extrusionOk="0">
                  <a:moveTo>
                    <a:pt x="3827" y="1772"/>
                  </a:moveTo>
                  <a:cubicBezTo>
                    <a:pt x="3882" y="1772"/>
                    <a:pt x="3929" y="1782"/>
                    <a:pt x="3970" y="1802"/>
                  </a:cubicBezTo>
                  <a:cubicBezTo>
                    <a:pt x="3990" y="1812"/>
                    <a:pt x="4010" y="1824"/>
                    <a:pt x="4028" y="1837"/>
                  </a:cubicBezTo>
                  <a:cubicBezTo>
                    <a:pt x="4671" y="2273"/>
                    <a:pt x="5246" y="4609"/>
                    <a:pt x="5265" y="7750"/>
                  </a:cubicBezTo>
                  <a:cubicBezTo>
                    <a:pt x="3865" y="6883"/>
                    <a:pt x="2035" y="5469"/>
                    <a:pt x="1866" y="4124"/>
                  </a:cubicBezTo>
                  <a:lnTo>
                    <a:pt x="1865" y="4124"/>
                  </a:lnTo>
                  <a:cubicBezTo>
                    <a:pt x="1836" y="3894"/>
                    <a:pt x="1748" y="3197"/>
                    <a:pt x="2824" y="2298"/>
                  </a:cubicBezTo>
                  <a:cubicBezTo>
                    <a:pt x="3232" y="1958"/>
                    <a:pt x="3591" y="1772"/>
                    <a:pt x="3827" y="1772"/>
                  </a:cubicBezTo>
                  <a:close/>
                  <a:moveTo>
                    <a:pt x="10762" y="3005"/>
                  </a:moveTo>
                  <a:cubicBezTo>
                    <a:pt x="11001" y="3005"/>
                    <a:pt x="11324" y="3325"/>
                    <a:pt x="11637" y="3868"/>
                  </a:cubicBezTo>
                  <a:cubicBezTo>
                    <a:pt x="12339" y="5082"/>
                    <a:pt x="12015" y="5707"/>
                    <a:pt x="11908" y="5912"/>
                  </a:cubicBezTo>
                  <a:cubicBezTo>
                    <a:pt x="11285" y="7116"/>
                    <a:pt x="9079" y="7812"/>
                    <a:pt x="7465" y="8143"/>
                  </a:cubicBezTo>
                  <a:cubicBezTo>
                    <a:pt x="8568" y="5200"/>
                    <a:pt x="9914" y="3206"/>
                    <a:pt x="10667" y="3019"/>
                  </a:cubicBezTo>
                  <a:cubicBezTo>
                    <a:pt x="10689" y="3013"/>
                    <a:pt x="10711" y="3009"/>
                    <a:pt x="10733" y="3007"/>
                  </a:cubicBezTo>
                  <a:cubicBezTo>
                    <a:pt x="10743" y="3006"/>
                    <a:pt x="10752" y="3005"/>
                    <a:pt x="10762" y="3005"/>
                  </a:cubicBezTo>
                  <a:close/>
                  <a:moveTo>
                    <a:pt x="3835" y="0"/>
                  </a:moveTo>
                  <a:cubicBezTo>
                    <a:pt x="3260" y="0"/>
                    <a:pt x="2540" y="230"/>
                    <a:pt x="1690" y="940"/>
                  </a:cubicBezTo>
                  <a:cubicBezTo>
                    <a:pt x="187" y="2194"/>
                    <a:pt x="1" y="3484"/>
                    <a:pt x="109" y="4345"/>
                  </a:cubicBezTo>
                  <a:cubicBezTo>
                    <a:pt x="343" y="6208"/>
                    <a:pt x="2133" y="7792"/>
                    <a:pt x="3641" y="8817"/>
                  </a:cubicBezTo>
                  <a:cubicBezTo>
                    <a:pt x="4645" y="9499"/>
                    <a:pt x="5525" y="9932"/>
                    <a:pt x="5739" y="10034"/>
                  </a:cubicBezTo>
                  <a:cubicBezTo>
                    <a:pt x="5762" y="10044"/>
                    <a:pt x="5785" y="10049"/>
                    <a:pt x="5808" y="10057"/>
                  </a:cubicBezTo>
                  <a:lnTo>
                    <a:pt x="5809" y="10057"/>
                  </a:lnTo>
                  <a:cubicBezTo>
                    <a:pt x="5864" y="10078"/>
                    <a:pt x="5921" y="10094"/>
                    <a:pt x="5980" y="10105"/>
                  </a:cubicBezTo>
                  <a:cubicBezTo>
                    <a:pt x="6041" y="10119"/>
                    <a:pt x="6103" y="10125"/>
                    <a:pt x="6166" y="10125"/>
                  </a:cubicBezTo>
                  <a:cubicBezTo>
                    <a:pt x="6189" y="10125"/>
                    <a:pt x="6212" y="10124"/>
                    <a:pt x="6235" y="10122"/>
                  </a:cubicBezTo>
                  <a:cubicBezTo>
                    <a:pt x="6470" y="10100"/>
                    <a:pt x="7446" y="9997"/>
                    <a:pt x="8623" y="9703"/>
                  </a:cubicBezTo>
                  <a:cubicBezTo>
                    <a:pt x="10393" y="9262"/>
                    <a:pt x="12618" y="8393"/>
                    <a:pt x="13481" y="6726"/>
                  </a:cubicBezTo>
                  <a:cubicBezTo>
                    <a:pt x="13880" y="5955"/>
                    <a:pt x="14150" y="4681"/>
                    <a:pt x="13172" y="2985"/>
                  </a:cubicBezTo>
                  <a:cubicBezTo>
                    <a:pt x="12360" y="1572"/>
                    <a:pt x="11452" y="1234"/>
                    <a:pt x="10768" y="1234"/>
                  </a:cubicBezTo>
                  <a:cubicBezTo>
                    <a:pt x="10690" y="1234"/>
                    <a:pt x="10614" y="1239"/>
                    <a:pt x="10542" y="1247"/>
                  </a:cubicBezTo>
                  <a:cubicBezTo>
                    <a:pt x="9287" y="1387"/>
                    <a:pt x="8084" y="2646"/>
                    <a:pt x="6874" y="5092"/>
                  </a:cubicBezTo>
                  <a:cubicBezTo>
                    <a:pt x="6582" y="2377"/>
                    <a:pt x="5889" y="780"/>
                    <a:pt x="4758" y="216"/>
                  </a:cubicBezTo>
                  <a:cubicBezTo>
                    <a:pt x="4512" y="94"/>
                    <a:pt x="4203" y="0"/>
                    <a:pt x="38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1150;p38">
            <a:extLst>
              <a:ext uri="{FF2B5EF4-FFF2-40B4-BE49-F238E27FC236}">
                <a16:creationId xmlns:a16="http://schemas.microsoft.com/office/drawing/2014/main" xmlns="" id="{FD10EF61-55A1-900E-5ED1-A7CAA3CA52D5}"/>
              </a:ext>
            </a:extLst>
          </p:cNvPr>
          <p:cNvSpPr txBox="1">
            <a:spLocks/>
          </p:cNvSpPr>
          <p:nvPr/>
        </p:nvSpPr>
        <p:spPr>
          <a:xfrm>
            <a:off x="6100796" y="1711473"/>
            <a:ext cx="2064103" cy="6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16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marL="0" indent="0"/>
            <a:r>
              <a:rPr lang="en-US" sz="7000" b="1" dirty="0">
                <a:solidFill>
                  <a:srgbClr val="FF0000"/>
                </a:solidFill>
                <a:latin typeface="Franklin Gothic Book" panose="020B0503020102020204" pitchFamily="34" charset="0"/>
                <a:ea typeface="HGPSoeiKakugothicUB" panose="020B0400000000000000" pitchFamily="34" charset="-128"/>
              </a:rPr>
              <a:t>tall</a:t>
            </a:r>
          </a:p>
        </p:txBody>
      </p:sp>
      <p:pic>
        <p:nvPicPr>
          <p:cNvPr id="3" name="smart 4 sb cd 2 (52)">
            <a:hlinkClick r:id="" action="ppaction://media"/>
            <a:extLst>
              <a:ext uri="{FF2B5EF4-FFF2-40B4-BE49-F238E27FC236}">
                <a16:creationId xmlns:a16="http://schemas.microsoft.com/office/drawing/2014/main" xmlns="" id="{6293B0FF-88F2-40B2-FE3F-BF34FC6C671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344" end="29485.5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27455" y="3053425"/>
            <a:ext cx="435224" cy="4352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25027BA-FA8C-78F0-9112-D6DDB63656B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DDF4FC"/>
              </a:clrFrom>
              <a:clrTo>
                <a:srgbClr val="DDF4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34224" y="476619"/>
            <a:ext cx="3849216" cy="437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9864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363B311-0455-2461-A85E-877A835FA9C2}"/>
              </a:ext>
            </a:extLst>
          </p:cNvPr>
          <p:cNvSpPr/>
          <p:nvPr/>
        </p:nvSpPr>
        <p:spPr>
          <a:xfrm>
            <a:off x="172065" y="123075"/>
            <a:ext cx="8799870" cy="5029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oogle Shape;530;p36">
            <a:extLst>
              <a:ext uri="{FF2B5EF4-FFF2-40B4-BE49-F238E27FC236}">
                <a16:creationId xmlns:a16="http://schemas.microsoft.com/office/drawing/2014/main" xmlns="" id="{38338849-5E5F-C6BD-8705-3D4D478F0CD9}"/>
              </a:ext>
            </a:extLst>
          </p:cNvPr>
          <p:cNvGrpSpPr/>
          <p:nvPr/>
        </p:nvGrpSpPr>
        <p:grpSpPr>
          <a:xfrm rot="1067075">
            <a:off x="7039130" y="286405"/>
            <a:ext cx="2026566" cy="966432"/>
            <a:chOff x="2240325" y="239850"/>
            <a:chExt cx="1525350" cy="608950"/>
          </a:xfrm>
        </p:grpSpPr>
        <p:sp>
          <p:nvSpPr>
            <p:cNvPr id="8" name="Google Shape;531;p36">
              <a:extLst>
                <a:ext uri="{FF2B5EF4-FFF2-40B4-BE49-F238E27FC236}">
                  <a16:creationId xmlns:a16="http://schemas.microsoft.com/office/drawing/2014/main" xmlns="" id="{FEA28E6D-F346-5BE1-1FD3-3935BE9EF300}"/>
                </a:ext>
              </a:extLst>
            </p:cNvPr>
            <p:cNvSpPr/>
            <p:nvPr/>
          </p:nvSpPr>
          <p:spPr>
            <a:xfrm>
              <a:off x="3541475" y="299625"/>
              <a:ext cx="224200" cy="217000"/>
            </a:xfrm>
            <a:custGeom>
              <a:avLst/>
              <a:gdLst/>
              <a:ahLst/>
              <a:cxnLst/>
              <a:rect l="l" t="t" r="r" b="b"/>
              <a:pathLst>
                <a:path w="8968" h="8680" extrusionOk="0">
                  <a:moveTo>
                    <a:pt x="6349" y="1"/>
                  </a:moveTo>
                  <a:lnTo>
                    <a:pt x="5639" y="1066"/>
                  </a:lnTo>
                  <a:cubicBezTo>
                    <a:pt x="5520" y="1243"/>
                    <a:pt x="5404" y="1424"/>
                    <a:pt x="5282" y="1598"/>
                  </a:cubicBezTo>
                  <a:lnTo>
                    <a:pt x="4905" y="2106"/>
                  </a:lnTo>
                  <a:lnTo>
                    <a:pt x="4155" y="3125"/>
                  </a:lnTo>
                  <a:lnTo>
                    <a:pt x="3967" y="3380"/>
                  </a:lnTo>
                  <a:lnTo>
                    <a:pt x="3769" y="3622"/>
                  </a:lnTo>
                  <a:lnTo>
                    <a:pt x="3370" y="4104"/>
                  </a:lnTo>
                  <a:lnTo>
                    <a:pt x="2576" y="5069"/>
                  </a:lnTo>
                  <a:lnTo>
                    <a:pt x="1737" y="5974"/>
                  </a:lnTo>
                  <a:cubicBezTo>
                    <a:pt x="1194" y="6599"/>
                    <a:pt x="583" y="7130"/>
                    <a:pt x="0" y="7698"/>
                  </a:cubicBezTo>
                  <a:cubicBezTo>
                    <a:pt x="1393" y="8022"/>
                    <a:pt x="2892" y="8311"/>
                    <a:pt x="4372" y="8449"/>
                  </a:cubicBezTo>
                  <a:cubicBezTo>
                    <a:pt x="5120" y="8527"/>
                    <a:pt x="5883" y="8589"/>
                    <a:pt x="6661" y="8634"/>
                  </a:cubicBezTo>
                  <a:cubicBezTo>
                    <a:pt x="7420" y="8666"/>
                    <a:pt x="8187" y="8680"/>
                    <a:pt x="8968" y="8680"/>
                  </a:cubicBezTo>
                  <a:cubicBezTo>
                    <a:pt x="8680" y="7164"/>
                    <a:pt x="8270" y="5665"/>
                    <a:pt x="7835" y="4225"/>
                  </a:cubicBezTo>
                  <a:lnTo>
                    <a:pt x="7502" y="3155"/>
                  </a:lnTo>
                  <a:cubicBezTo>
                    <a:pt x="7383" y="2800"/>
                    <a:pt x="7256" y="2441"/>
                    <a:pt x="7130" y="2087"/>
                  </a:cubicBezTo>
                  <a:cubicBezTo>
                    <a:pt x="6878" y="1380"/>
                    <a:pt x="6617" y="684"/>
                    <a:pt x="6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32;p36">
              <a:extLst>
                <a:ext uri="{FF2B5EF4-FFF2-40B4-BE49-F238E27FC236}">
                  <a16:creationId xmlns:a16="http://schemas.microsoft.com/office/drawing/2014/main" xmlns="" id="{AD07F66A-4BA7-1616-3E1C-EB55AD33D288}"/>
                </a:ext>
              </a:extLst>
            </p:cNvPr>
            <p:cNvSpPr/>
            <p:nvPr/>
          </p:nvSpPr>
          <p:spPr>
            <a:xfrm>
              <a:off x="3248150" y="555425"/>
              <a:ext cx="221825" cy="222200"/>
            </a:xfrm>
            <a:custGeom>
              <a:avLst/>
              <a:gdLst/>
              <a:ahLst/>
              <a:cxnLst/>
              <a:rect l="l" t="t" r="r" b="b"/>
              <a:pathLst>
                <a:path w="8873" h="8888" extrusionOk="0">
                  <a:moveTo>
                    <a:pt x="8873" y="0"/>
                  </a:moveTo>
                  <a:lnTo>
                    <a:pt x="8873" y="0"/>
                  </a:lnTo>
                  <a:cubicBezTo>
                    <a:pt x="8188" y="405"/>
                    <a:pt x="7527" y="850"/>
                    <a:pt x="6805" y="1185"/>
                  </a:cubicBezTo>
                  <a:cubicBezTo>
                    <a:pt x="6448" y="1361"/>
                    <a:pt x="6102" y="1557"/>
                    <a:pt x="5738" y="1719"/>
                  </a:cubicBezTo>
                  <a:lnTo>
                    <a:pt x="4633" y="2180"/>
                  </a:lnTo>
                  <a:lnTo>
                    <a:pt x="4080" y="2412"/>
                  </a:lnTo>
                  <a:lnTo>
                    <a:pt x="3508" y="2603"/>
                  </a:lnTo>
                  <a:lnTo>
                    <a:pt x="2364" y="2989"/>
                  </a:lnTo>
                  <a:cubicBezTo>
                    <a:pt x="1978" y="3109"/>
                    <a:pt x="1579" y="3197"/>
                    <a:pt x="1187" y="3303"/>
                  </a:cubicBezTo>
                  <a:lnTo>
                    <a:pt x="597" y="3458"/>
                  </a:lnTo>
                  <a:cubicBezTo>
                    <a:pt x="401" y="3511"/>
                    <a:pt x="204" y="3563"/>
                    <a:pt x="0" y="3595"/>
                  </a:cubicBezTo>
                  <a:cubicBezTo>
                    <a:pt x="268" y="3858"/>
                    <a:pt x="534" y="4099"/>
                    <a:pt x="806" y="4337"/>
                  </a:cubicBezTo>
                  <a:cubicBezTo>
                    <a:pt x="1076" y="4575"/>
                    <a:pt x="1355" y="4816"/>
                    <a:pt x="1639" y="5053"/>
                  </a:cubicBezTo>
                  <a:cubicBezTo>
                    <a:pt x="2206" y="5523"/>
                    <a:pt x="2801" y="6007"/>
                    <a:pt x="3410" y="6448"/>
                  </a:cubicBezTo>
                  <a:cubicBezTo>
                    <a:pt x="4016" y="6880"/>
                    <a:pt x="4647" y="7304"/>
                    <a:pt x="5303" y="7718"/>
                  </a:cubicBezTo>
                  <a:cubicBezTo>
                    <a:pt x="5631" y="7926"/>
                    <a:pt x="5965" y="8131"/>
                    <a:pt x="6306" y="8334"/>
                  </a:cubicBezTo>
                  <a:cubicBezTo>
                    <a:pt x="6643" y="8524"/>
                    <a:pt x="6983" y="8706"/>
                    <a:pt x="7331" y="8888"/>
                  </a:cubicBezTo>
                  <a:cubicBezTo>
                    <a:pt x="7577" y="8131"/>
                    <a:pt x="7798" y="7386"/>
                    <a:pt x="7992" y="6650"/>
                  </a:cubicBezTo>
                  <a:cubicBezTo>
                    <a:pt x="8181" y="5905"/>
                    <a:pt x="8330" y="5134"/>
                    <a:pt x="8461" y="4397"/>
                  </a:cubicBezTo>
                  <a:cubicBezTo>
                    <a:pt x="8734" y="2940"/>
                    <a:pt x="8840" y="1419"/>
                    <a:pt x="8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33;p36">
              <a:extLst>
                <a:ext uri="{FF2B5EF4-FFF2-40B4-BE49-F238E27FC236}">
                  <a16:creationId xmlns:a16="http://schemas.microsoft.com/office/drawing/2014/main" xmlns="" id="{9DCEB0E3-F7C5-CD78-10A5-68B7DD760006}"/>
                </a:ext>
              </a:extLst>
            </p:cNvPr>
            <p:cNvSpPr/>
            <p:nvPr/>
          </p:nvSpPr>
          <p:spPr>
            <a:xfrm>
              <a:off x="2877100" y="661750"/>
              <a:ext cx="256450" cy="187050"/>
            </a:xfrm>
            <a:custGeom>
              <a:avLst/>
              <a:gdLst/>
              <a:ahLst/>
              <a:cxnLst/>
              <a:rect l="l" t="t" r="r" b="b"/>
              <a:pathLst>
                <a:path w="10258" h="7482" extrusionOk="0">
                  <a:moveTo>
                    <a:pt x="0" y="1"/>
                  </a:moveTo>
                  <a:lnTo>
                    <a:pt x="0" y="1"/>
                  </a:lnTo>
                  <a:cubicBezTo>
                    <a:pt x="720" y="1302"/>
                    <a:pt x="1529" y="2539"/>
                    <a:pt x="2381" y="3793"/>
                  </a:cubicBezTo>
                  <a:cubicBezTo>
                    <a:pt x="3235" y="5061"/>
                    <a:pt x="4139" y="6255"/>
                    <a:pt x="5081" y="7481"/>
                  </a:cubicBezTo>
                  <a:lnTo>
                    <a:pt x="5796" y="6590"/>
                  </a:lnTo>
                  <a:lnTo>
                    <a:pt x="6503" y="5673"/>
                  </a:lnTo>
                  <a:cubicBezTo>
                    <a:pt x="6966" y="5060"/>
                    <a:pt x="7416" y="4447"/>
                    <a:pt x="7850" y="3834"/>
                  </a:cubicBezTo>
                  <a:lnTo>
                    <a:pt x="8491" y="2916"/>
                  </a:lnTo>
                  <a:cubicBezTo>
                    <a:pt x="8700" y="2603"/>
                    <a:pt x="8905" y="2282"/>
                    <a:pt x="9106" y="1966"/>
                  </a:cubicBezTo>
                  <a:cubicBezTo>
                    <a:pt x="9507" y="1333"/>
                    <a:pt x="9890" y="700"/>
                    <a:pt x="10258" y="70"/>
                  </a:cubicBezTo>
                  <a:lnTo>
                    <a:pt x="10258" y="70"/>
                  </a:lnTo>
                  <a:cubicBezTo>
                    <a:pt x="8771" y="199"/>
                    <a:pt x="7273" y="256"/>
                    <a:pt x="5745" y="256"/>
                  </a:cubicBezTo>
                  <a:cubicBezTo>
                    <a:pt x="5548" y="256"/>
                    <a:pt x="5349" y="255"/>
                    <a:pt x="5151" y="253"/>
                  </a:cubicBezTo>
                  <a:cubicBezTo>
                    <a:pt x="4283" y="232"/>
                    <a:pt x="3402" y="245"/>
                    <a:pt x="2551" y="182"/>
                  </a:cubicBezTo>
                  <a:cubicBezTo>
                    <a:pt x="1695" y="135"/>
                    <a:pt x="832" y="10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34;p36">
              <a:extLst>
                <a:ext uri="{FF2B5EF4-FFF2-40B4-BE49-F238E27FC236}">
                  <a16:creationId xmlns:a16="http://schemas.microsoft.com/office/drawing/2014/main" xmlns="" id="{A36BBC30-3629-843B-1C72-C898C1FEC237}"/>
                </a:ext>
              </a:extLst>
            </p:cNvPr>
            <p:cNvSpPr/>
            <p:nvPr/>
          </p:nvSpPr>
          <p:spPr>
            <a:xfrm>
              <a:off x="2545650" y="549950"/>
              <a:ext cx="217150" cy="223650"/>
            </a:xfrm>
            <a:custGeom>
              <a:avLst/>
              <a:gdLst/>
              <a:ahLst/>
              <a:cxnLst/>
              <a:rect l="l" t="t" r="r" b="b"/>
              <a:pathLst>
                <a:path w="8686" h="8946" extrusionOk="0">
                  <a:moveTo>
                    <a:pt x="16" y="0"/>
                  </a:moveTo>
                  <a:cubicBezTo>
                    <a:pt x="1" y="715"/>
                    <a:pt x="9" y="1447"/>
                    <a:pt x="40" y="2196"/>
                  </a:cubicBezTo>
                  <a:cubicBezTo>
                    <a:pt x="74" y="2941"/>
                    <a:pt x="161" y="3656"/>
                    <a:pt x="260" y="4411"/>
                  </a:cubicBezTo>
                  <a:cubicBezTo>
                    <a:pt x="447" y="5937"/>
                    <a:pt x="805" y="7404"/>
                    <a:pt x="1263" y="8946"/>
                  </a:cubicBezTo>
                  <a:lnTo>
                    <a:pt x="1789" y="8691"/>
                  </a:lnTo>
                  <a:lnTo>
                    <a:pt x="2314" y="8405"/>
                  </a:lnTo>
                  <a:cubicBezTo>
                    <a:pt x="2660" y="8214"/>
                    <a:pt x="3000" y="8019"/>
                    <a:pt x="3332" y="7822"/>
                  </a:cubicBezTo>
                  <a:cubicBezTo>
                    <a:pt x="3666" y="7624"/>
                    <a:pt x="3991" y="7423"/>
                    <a:pt x="4309" y="7222"/>
                  </a:cubicBezTo>
                  <a:cubicBezTo>
                    <a:pt x="4629" y="7020"/>
                    <a:pt x="4939" y="6816"/>
                    <a:pt x="5251" y="6586"/>
                  </a:cubicBezTo>
                  <a:cubicBezTo>
                    <a:pt x="6499" y="5683"/>
                    <a:pt x="7614" y="4796"/>
                    <a:pt x="8685" y="3765"/>
                  </a:cubicBezTo>
                  <a:cubicBezTo>
                    <a:pt x="7878" y="3620"/>
                    <a:pt x="7129" y="3354"/>
                    <a:pt x="6354" y="3144"/>
                  </a:cubicBezTo>
                  <a:cubicBezTo>
                    <a:pt x="6159" y="3095"/>
                    <a:pt x="5975" y="3023"/>
                    <a:pt x="5791" y="2952"/>
                  </a:cubicBezTo>
                  <a:lnTo>
                    <a:pt x="5235" y="2744"/>
                  </a:lnTo>
                  <a:lnTo>
                    <a:pt x="4679" y="2538"/>
                  </a:lnTo>
                  <a:lnTo>
                    <a:pt x="4400" y="2436"/>
                  </a:lnTo>
                  <a:lnTo>
                    <a:pt x="4133" y="2311"/>
                  </a:lnTo>
                  <a:cubicBezTo>
                    <a:pt x="3425" y="1973"/>
                    <a:pt x="2696" y="1673"/>
                    <a:pt x="2026" y="1257"/>
                  </a:cubicBezTo>
                  <a:cubicBezTo>
                    <a:pt x="1685" y="1057"/>
                    <a:pt x="1332" y="885"/>
                    <a:pt x="1002" y="666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35;p36">
              <a:extLst>
                <a:ext uri="{FF2B5EF4-FFF2-40B4-BE49-F238E27FC236}">
                  <a16:creationId xmlns:a16="http://schemas.microsoft.com/office/drawing/2014/main" xmlns="" id="{1B0E1B1C-F6F4-9424-259C-48C2F70BC559}"/>
                </a:ext>
              </a:extLst>
            </p:cNvPr>
            <p:cNvSpPr/>
            <p:nvPr/>
          </p:nvSpPr>
          <p:spPr>
            <a:xfrm>
              <a:off x="2240325" y="282550"/>
              <a:ext cx="224750" cy="218350"/>
            </a:xfrm>
            <a:custGeom>
              <a:avLst/>
              <a:gdLst/>
              <a:ahLst/>
              <a:cxnLst/>
              <a:rect l="l" t="t" r="r" b="b"/>
              <a:pathLst>
                <a:path w="8990" h="8734" extrusionOk="0">
                  <a:moveTo>
                    <a:pt x="2456" y="1"/>
                  </a:moveTo>
                  <a:cubicBezTo>
                    <a:pt x="1981" y="1396"/>
                    <a:pt x="1530" y="2824"/>
                    <a:pt x="1103" y="4287"/>
                  </a:cubicBezTo>
                  <a:cubicBezTo>
                    <a:pt x="691" y="5737"/>
                    <a:pt x="336" y="7209"/>
                    <a:pt x="1" y="8733"/>
                  </a:cubicBezTo>
                  <a:cubicBezTo>
                    <a:pt x="1548" y="8718"/>
                    <a:pt x="3098" y="8630"/>
                    <a:pt x="4581" y="8507"/>
                  </a:cubicBezTo>
                  <a:cubicBezTo>
                    <a:pt x="6094" y="8358"/>
                    <a:pt x="7572" y="8139"/>
                    <a:pt x="8989" y="7860"/>
                  </a:cubicBezTo>
                  <a:cubicBezTo>
                    <a:pt x="8407" y="7270"/>
                    <a:pt x="7823" y="6677"/>
                    <a:pt x="7249" y="6068"/>
                  </a:cubicBezTo>
                  <a:cubicBezTo>
                    <a:pt x="6697" y="5424"/>
                    <a:pt x="6129" y="4803"/>
                    <a:pt x="5587" y="4142"/>
                  </a:cubicBezTo>
                  <a:cubicBezTo>
                    <a:pt x="5056" y="3464"/>
                    <a:pt x="4514" y="2802"/>
                    <a:pt x="3992" y="2112"/>
                  </a:cubicBezTo>
                  <a:lnTo>
                    <a:pt x="2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36;p36">
              <a:extLst>
                <a:ext uri="{FF2B5EF4-FFF2-40B4-BE49-F238E27FC236}">
                  <a16:creationId xmlns:a16="http://schemas.microsoft.com/office/drawing/2014/main" xmlns="" id="{E0F0547E-4021-A40E-6273-A4AD64A769DF}"/>
                </a:ext>
              </a:extLst>
            </p:cNvPr>
            <p:cNvSpPr/>
            <p:nvPr/>
          </p:nvSpPr>
          <p:spPr>
            <a:xfrm>
              <a:off x="2274075" y="239850"/>
              <a:ext cx="1468075" cy="426700"/>
            </a:xfrm>
            <a:custGeom>
              <a:avLst/>
              <a:gdLst/>
              <a:ahLst/>
              <a:cxnLst/>
              <a:rect l="l" t="t" r="r" b="b"/>
              <a:pathLst>
                <a:path w="58723" h="17068" fill="none" extrusionOk="0">
                  <a:moveTo>
                    <a:pt x="58722" y="1"/>
                  </a:moveTo>
                  <a:cubicBezTo>
                    <a:pt x="51259" y="11746"/>
                    <a:pt x="44753" y="17067"/>
                    <a:pt x="30001" y="17067"/>
                  </a:cubicBezTo>
                  <a:cubicBezTo>
                    <a:pt x="15250" y="17067"/>
                    <a:pt x="9420" y="13458"/>
                    <a:pt x="1" y="1"/>
                  </a:cubicBezTo>
                </a:path>
              </a:pathLst>
            </a:custGeom>
            <a:noFill/>
            <a:ln w="6125" cap="flat" cmpd="sng">
              <a:solidFill>
                <a:schemeClr val="accent4"/>
              </a:solidFill>
              <a:prstDash val="solid"/>
              <a:miter lim="11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2492;p64">
            <a:extLst>
              <a:ext uri="{FF2B5EF4-FFF2-40B4-BE49-F238E27FC236}">
                <a16:creationId xmlns:a16="http://schemas.microsoft.com/office/drawing/2014/main" xmlns="" id="{19D66914-E6DB-955D-2BFC-86353BA16A06}"/>
              </a:ext>
            </a:extLst>
          </p:cNvPr>
          <p:cNvGrpSpPr/>
          <p:nvPr/>
        </p:nvGrpSpPr>
        <p:grpSpPr>
          <a:xfrm>
            <a:off x="91440" y="4270925"/>
            <a:ext cx="709275" cy="815425"/>
            <a:chOff x="2564825" y="2042200"/>
            <a:chExt cx="709275" cy="815425"/>
          </a:xfrm>
        </p:grpSpPr>
        <p:sp>
          <p:nvSpPr>
            <p:cNvPr id="15" name="Google Shape;2493;p64">
              <a:extLst>
                <a:ext uri="{FF2B5EF4-FFF2-40B4-BE49-F238E27FC236}">
                  <a16:creationId xmlns:a16="http://schemas.microsoft.com/office/drawing/2014/main" xmlns="" id="{2C73E0C1-73C1-3CA1-4B12-10518D0391D9}"/>
                </a:ext>
              </a:extLst>
            </p:cNvPr>
            <p:cNvSpPr/>
            <p:nvPr/>
          </p:nvSpPr>
          <p:spPr>
            <a:xfrm>
              <a:off x="2564825" y="2231525"/>
              <a:ext cx="663150" cy="626100"/>
            </a:xfrm>
            <a:custGeom>
              <a:avLst/>
              <a:gdLst/>
              <a:ahLst/>
              <a:cxnLst/>
              <a:rect l="l" t="t" r="r" b="b"/>
              <a:pathLst>
                <a:path w="26526" h="25044" extrusionOk="0">
                  <a:moveTo>
                    <a:pt x="15540" y="0"/>
                  </a:moveTo>
                  <a:lnTo>
                    <a:pt x="2906" y="2024"/>
                  </a:lnTo>
                  <a:lnTo>
                    <a:pt x="1" y="18907"/>
                  </a:lnTo>
                  <a:lnTo>
                    <a:pt x="10682" y="25043"/>
                  </a:lnTo>
                  <a:lnTo>
                    <a:pt x="22505" y="22679"/>
                  </a:lnTo>
                  <a:lnTo>
                    <a:pt x="26525" y="6372"/>
                  </a:lnTo>
                  <a:lnTo>
                    <a:pt x="155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94;p64">
              <a:extLst>
                <a:ext uri="{FF2B5EF4-FFF2-40B4-BE49-F238E27FC236}">
                  <a16:creationId xmlns:a16="http://schemas.microsoft.com/office/drawing/2014/main" xmlns="" id="{357FB13B-7C48-AD81-4A6F-456D90F1BC71}"/>
                </a:ext>
              </a:extLst>
            </p:cNvPr>
            <p:cNvSpPr/>
            <p:nvPr/>
          </p:nvSpPr>
          <p:spPr>
            <a:xfrm>
              <a:off x="2831875" y="2390325"/>
              <a:ext cx="396100" cy="467300"/>
            </a:xfrm>
            <a:custGeom>
              <a:avLst/>
              <a:gdLst/>
              <a:ahLst/>
              <a:cxnLst/>
              <a:rect l="l" t="t" r="r" b="b"/>
              <a:pathLst>
                <a:path w="15844" h="18692" extrusionOk="0">
                  <a:moveTo>
                    <a:pt x="15807" y="0"/>
                  </a:moveTo>
                  <a:lnTo>
                    <a:pt x="3411" y="1015"/>
                  </a:lnTo>
                  <a:lnTo>
                    <a:pt x="0" y="18691"/>
                  </a:lnTo>
                  <a:lnTo>
                    <a:pt x="11823" y="16327"/>
                  </a:lnTo>
                  <a:lnTo>
                    <a:pt x="15843" y="20"/>
                  </a:lnTo>
                  <a:lnTo>
                    <a:pt x="158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95;p64">
              <a:extLst>
                <a:ext uri="{FF2B5EF4-FFF2-40B4-BE49-F238E27FC236}">
                  <a16:creationId xmlns:a16="http://schemas.microsoft.com/office/drawing/2014/main" xmlns="" id="{553B7DC3-97EE-1D61-055D-1538ADF36EA1}"/>
                </a:ext>
              </a:extLst>
            </p:cNvPr>
            <p:cNvSpPr/>
            <p:nvPr/>
          </p:nvSpPr>
          <p:spPr>
            <a:xfrm>
              <a:off x="2607100" y="2203125"/>
              <a:ext cx="667000" cy="270275"/>
            </a:xfrm>
            <a:custGeom>
              <a:avLst/>
              <a:gdLst/>
              <a:ahLst/>
              <a:cxnLst/>
              <a:rect l="l" t="t" r="r" b="b"/>
              <a:pathLst>
                <a:path w="26680" h="10811" extrusionOk="0">
                  <a:moveTo>
                    <a:pt x="13719" y="1"/>
                  </a:moveTo>
                  <a:lnTo>
                    <a:pt x="597" y="2029"/>
                  </a:lnTo>
                  <a:lnTo>
                    <a:pt x="0" y="5069"/>
                  </a:lnTo>
                  <a:lnTo>
                    <a:pt x="11598" y="10810"/>
                  </a:lnTo>
                  <a:lnTo>
                    <a:pt x="25709" y="10114"/>
                  </a:lnTo>
                  <a:lnTo>
                    <a:pt x="26680" y="6758"/>
                  </a:lnTo>
                  <a:lnTo>
                    <a:pt x="137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96;p64">
              <a:extLst>
                <a:ext uri="{FF2B5EF4-FFF2-40B4-BE49-F238E27FC236}">
                  <a16:creationId xmlns:a16="http://schemas.microsoft.com/office/drawing/2014/main" xmlns="" id="{691E4FC2-71E2-DB15-A4FA-3C701E9E392F}"/>
                </a:ext>
              </a:extLst>
            </p:cNvPr>
            <p:cNvSpPr/>
            <p:nvPr/>
          </p:nvSpPr>
          <p:spPr>
            <a:xfrm>
              <a:off x="2607100" y="2253825"/>
              <a:ext cx="667000" cy="219575"/>
            </a:xfrm>
            <a:custGeom>
              <a:avLst/>
              <a:gdLst/>
              <a:ahLst/>
              <a:cxnLst/>
              <a:rect l="l" t="t" r="r" b="b"/>
              <a:pathLst>
                <a:path w="26680" h="8783" extrusionOk="0">
                  <a:moveTo>
                    <a:pt x="597" y="1"/>
                  </a:moveTo>
                  <a:lnTo>
                    <a:pt x="0" y="3041"/>
                  </a:lnTo>
                  <a:lnTo>
                    <a:pt x="11598" y="8782"/>
                  </a:lnTo>
                  <a:lnTo>
                    <a:pt x="25709" y="8086"/>
                  </a:lnTo>
                  <a:lnTo>
                    <a:pt x="26680" y="4729"/>
                  </a:lnTo>
                  <a:lnTo>
                    <a:pt x="26680" y="4729"/>
                  </a:lnTo>
                  <a:lnTo>
                    <a:pt x="12613" y="5599"/>
                  </a:lnTo>
                  <a:cubicBezTo>
                    <a:pt x="12613" y="5599"/>
                    <a:pt x="553" y="226"/>
                    <a:pt x="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97;p64">
              <a:extLst>
                <a:ext uri="{FF2B5EF4-FFF2-40B4-BE49-F238E27FC236}">
                  <a16:creationId xmlns:a16="http://schemas.microsoft.com/office/drawing/2014/main" xmlns="" id="{18A52995-962F-A25A-87E0-38C0D738F2CC}"/>
                </a:ext>
              </a:extLst>
            </p:cNvPr>
            <p:cNvSpPr/>
            <p:nvPr/>
          </p:nvSpPr>
          <p:spPr>
            <a:xfrm>
              <a:off x="2645450" y="2214425"/>
              <a:ext cx="498400" cy="613750"/>
            </a:xfrm>
            <a:custGeom>
              <a:avLst/>
              <a:gdLst/>
              <a:ahLst/>
              <a:cxnLst/>
              <a:rect l="l" t="t" r="r" b="b"/>
              <a:pathLst>
                <a:path w="19936" h="24550" extrusionOk="0">
                  <a:moveTo>
                    <a:pt x="9264" y="1"/>
                  </a:moveTo>
                  <a:lnTo>
                    <a:pt x="6631" y="408"/>
                  </a:lnTo>
                  <a:lnTo>
                    <a:pt x="9679" y="2357"/>
                  </a:lnTo>
                  <a:lnTo>
                    <a:pt x="3317" y="3665"/>
                  </a:lnTo>
                  <a:lnTo>
                    <a:pt x="0" y="21443"/>
                  </a:lnTo>
                  <a:lnTo>
                    <a:pt x="2868" y="23090"/>
                  </a:lnTo>
                  <a:lnTo>
                    <a:pt x="6682" y="5200"/>
                  </a:lnTo>
                  <a:lnTo>
                    <a:pt x="12366" y="4074"/>
                  </a:lnTo>
                  <a:lnTo>
                    <a:pt x="16676" y="6830"/>
                  </a:lnTo>
                  <a:lnTo>
                    <a:pt x="13348" y="24550"/>
                  </a:lnTo>
                  <a:lnTo>
                    <a:pt x="16078" y="24004"/>
                  </a:lnTo>
                  <a:lnTo>
                    <a:pt x="19935" y="6628"/>
                  </a:lnTo>
                  <a:lnTo>
                    <a:pt x="14988" y="3555"/>
                  </a:lnTo>
                  <a:lnTo>
                    <a:pt x="18526" y="2855"/>
                  </a:lnTo>
                  <a:lnTo>
                    <a:pt x="15339" y="1192"/>
                  </a:lnTo>
                  <a:lnTo>
                    <a:pt x="12217" y="1835"/>
                  </a:lnTo>
                  <a:lnTo>
                    <a:pt x="926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98;p64">
              <a:extLst>
                <a:ext uri="{FF2B5EF4-FFF2-40B4-BE49-F238E27FC236}">
                  <a16:creationId xmlns:a16="http://schemas.microsoft.com/office/drawing/2014/main" xmlns="" id="{03AC10C0-BA7A-E7B0-7A5B-D66CD3DF79C8}"/>
                </a:ext>
              </a:extLst>
            </p:cNvPr>
            <p:cNvSpPr/>
            <p:nvPr/>
          </p:nvSpPr>
          <p:spPr>
            <a:xfrm>
              <a:off x="2645450" y="2306025"/>
              <a:ext cx="167075" cy="485675"/>
            </a:xfrm>
            <a:custGeom>
              <a:avLst/>
              <a:gdLst/>
              <a:ahLst/>
              <a:cxnLst/>
              <a:rect l="l" t="t" r="r" b="b"/>
              <a:pathLst>
                <a:path w="6683" h="19427" extrusionOk="0">
                  <a:moveTo>
                    <a:pt x="3317" y="1"/>
                  </a:moveTo>
                  <a:lnTo>
                    <a:pt x="0" y="17779"/>
                  </a:lnTo>
                  <a:lnTo>
                    <a:pt x="2868" y="19426"/>
                  </a:lnTo>
                  <a:lnTo>
                    <a:pt x="6682" y="1536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99;p64">
              <a:extLst>
                <a:ext uri="{FF2B5EF4-FFF2-40B4-BE49-F238E27FC236}">
                  <a16:creationId xmlns:a16="http://schemas.microsoft.com/office/drawing/2014/main" xmlns="" id="{11C1CFEA-FA96-53E2-C07B-4248902994D1}"/>
                </a:ext>
              </a:extLst>
            </p:cNvPr>
            <p:cNvSpPr/>
            <p:nvPr/>
          </p:nvSpPr>
          <p:spPr>
            <a:xfrm>
              <a:off x="2788850" y="2042200"/>
              <a:ext cx="353775" cy="253125"/>
            </a:xfrm>
            <a:custGeom>
              <a:avLst/>
              <a:gdLst/>
              <a:ahLst/>
              <a:cxnLst/>
              <a:rect l="l" t="t" r="r" b="b"/>
              <a:pathLst>
                <a:path w="14151" h="10125" extrusionOk="0">
                  <a:moveTo>
                    <a:pt x="3827" y="1772"/>
                  </a:moveTo>
                  <a:cubicBezTo>
                    <a:pt x="3882" y="1772"/>
                    <a:pt x="3929" y="1782"/>
                    <a:pt x="3970" y="1802"/>
                  </a:cubicBezTo>
                  <a:cubicBezTo>
                    <a:pt x="3990" y="1812"/>
                    <a:pt x="4010" y="1824"/>
                    <a:pt x="4028" y="1837"/>
                  </a:cubicBezTo>
                  <a:cubicBezTo>
                    <a:pt x="4671" y="2273"/>
                    <a:pt x="5246" y="4609"/>
                    <a:pt x="5265" y="7750"/>
                  </a:cubicBezTo>
                  <a:cubicBezTo>
                    <a:pt x="3865" y="6883"/>
                    <a:pt x="2035" y="5469"/>
                    <a:pt x="1866" y="4124"/>
                  </a:cubicBezTo>
                  <a:lnTo>
                    <a:pt x="1865" y="4124"/>
                  </a:lnTo>
                  <a:cubicBezTo>
                    <a:pt x="1836" y="3894"/>
                    <a:pt x="1748" y="3197"/>
                    <a:pt x="2824" y="2298"/>
                  </a:cubicBezTo>
                  <a:cubicBezTo>
                    <a:pt x="3232" y="1958"/>
                    <a:pt x="3591" y="1772"/>
                    <a:pt x="3827" y="1772"/>
                  </a:cubicBezTo>
                  <a:close/>
                  <a:moveTo>
                    <a:pt x="10762" y="3005"/>
                  </a:moveTo>
                  <a:cubicBezTo>
                    <a:pt x="11001" y="3005"/>
                    <a:pt x="11324" y="3325"/>
                    <a:pt x="11637" y="3868"/>
                  </a:cubicBezTo>
                  <a:cubicBezTo>
                    <a:pt x="12339" y="5082"/>
                    <a:pt x="12015" y="5707"/>
                    <a:pt x="11908" y="5912"/>
                  </a:cubicBezTo>
                  <a:cubicBezTo>
                    <a:pt x="11285" y="7116"/>
                    <a:pt x="9079" y="7812"/>
                    <a:pt x="7465" y="8143"/>
                  </a:cubicBezTo>
                  <a:cubicBezTo>
                    <a:pt x="8568" y="5200"/>
                    <a:pt x="9914" y="3206"/>
                    <a:pt x="10667" y="3019"/>
                  </a:cubicBezTo>
                  <a:cubicBezTo>
                    <a:pt x="10689" y="3013"/>
                    <a:pt x="10711" y="3009"/>
                    <a:pt x="10733" y="3007"/>
                  </a:cubicBezTo>
                  <a:cubicBezTo>
                    <a:pt x="10743" y="3006"/>
                    <a:pt x="10752" y="3005"/>
                    <a:pt x="10762" y="3005"/>
                  </a:cubicBezTo>
                  <a:close/>
                  <a:moveTo>
                    <a:pt x="3835" y="0"/>
                  </a:moveTo>
                  <a:cubicBezTo>
                    <a:pt x="3260" y="0"/>
                    <a:pt x="2540" y="230"/>
                    <a:pt x="1690" y="940"/>
                  </a:cubicBezTo>
                  <a:cubicBezTo>
                    <a:pt x="187" y="2194"/>
                    <a:pt x="1" y="3484"/>
                    <a:pt x="109" y="4345"/>
                  </a:cubicBezTo>
                  <a:cubicBezTo>
                    <a:pt x="343" y="6208"/>
                    <a:pt x="2133" y="7792"/>
                    <a:pt x="3641" y="8817"/>
                  </a:cubicBezTo>
                  <a:cubicBezTo>
                    <a:pt x="4645" y="9499"/>
                    <a:pt x="5525" y="9932"/>
                    <a:pt x="5739" y="10034"/>
                  </a:cubicBezTo>
                  <a:cubicBezTo>
                    <a:pt x="5762" y="10044"/>
                    <a:pt x="5785" y="10049"/>
                    <a:pt x="5808" y="10057"/>
                  </a:cubicBezTo>
                  <a:lnTo>
                    <a:pt x="5809" y="10057"/>
                  </a:lnTo>
                  <a:cubicBezTo>
                    <a:pt x="5864" y="10078"/>
                    <a:pt x="5921" y="10094"/>
                    <a:pt x="5980" y="10105"/>
                  </a:cubicBezTo>
                  <a:cubicBezTo>
                    <a:pt x="6041" y="10119"/>
                    <a:pt x="6103" y="10125"/>
                    <a:pt x="6166" y="10125"/>
                  </a:cubicBezTo>
                  <a:cubicBezTo>
                    <a:pt x="6189" y="10125"/>
                    <a:pt x="6212" y="10124"/>
                    <a:pt x="6235" y="10122"/>
                  </a:cubicBezTo>
                  <a:cubicBezTo>
                    <a:pt x="6470" y="10100"/>
                    <a:pt x="7446" y="9997"/>
                    <a:pt x="8623" y="9703"/>
                  </a:cubicBezTo>
                  <a:cubicBezTo>
                    <a:pt x="10393" y="9262"/>
                    <a:pt x="12618" y="8393"/>
                    <a:pt x="13481" y="6726"/>
                  </a:cubicBezTo>
                  <a:cubicBezTo>
                    <a:pt x="13880" y="5955"/>
                    <a:pt x="14150" y="4681"/>
                    <a:pt x="13172" y="2985"/>
                  </a:cubicBezTo>
                  <a:cubicBezTo>
                    <a:pt x="12360" y="1572"/>
                    <a:pt x="11452" y="1234"/>
                    <a:pt x="10768" y="1234"/>
                  </a:cubicBezTo>
                  <a:cubicBezTo>
                    <a:pt x="10690" y="1234"/>
                    <a:pt x="10614" y="1239"/>
                    <a:pt x="10542" y="1247"/>
                  </a:cubicBezTo>
                  <a:cubicBezTo>
                    <a:pt x="9287" y="1387"/>
                    <a:pt x="8084" y="2646"/>
                    <a:pt x="6874" y="5092"/>
                  </a:cubicBezTo>
                  <a:cubicBezTo>
                    <a:pt x="6582" y="2377"/>
                    <a:pt x="5889" y="780"/>
                    <a:pt x="4758" y="216"/>
                  </a:cubicBezTo>
                  <a:cubicBezTo>
                    <a:pt x="4512" y="94"/>
                    <a:pt x="4203" y="0"/>
                    <a:pt x="38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smart 4 sb cd 2 (52)">
            <a:hlinkClick r:id="" action="ppaction://media"/>
            <a:extLst>
              <a:ext uri="{FF2B5EF4-FFF2-40B4-BE49-F238E27FC236}">
                <a16:creationId xmlns:a16="http://schemas.microsoft.com/office/drawing/2014/main" xmlns="" id="{DE91FCF4-502E-AF99-6223-8399A19F4B7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837" end="23700.5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86079" y="3210081"/>
            <a:ext cx="435224" cy="435224"/>
          </a:xfrm>
          <a:prstGeom prst="rect">
            <a:avLst/>
          </a:prstGeom>
        </p:spPr>
      </p:pic>
      <p:sp>
        <p:nvSpPr>
          <p:cNvPr id="3" name="Google Shape;1150;p38">
            <a:extLst>
              <a:ext uri="{FF2B5EF4-FFF2-40B4-BE49-F238E27FC236}">
                <a16:creationId xmlns:a16="http://schemas.microsoft.com/office/drawing/2014/main" xmlns="" id="{FF27BAE0-46B9-ABB2-1060-54573E3ECDD8}"/>
              </a:ext>
            </a:extLst>
          </p:cNvPr>
          <p:cNvSpPr txBox="1">
            <a:spLocks/>
          </p:cNvSpPr>
          <p:nvPr/>
        </p:nvSpPr>
        <p:spPr>
          <a:xfrm>
            <a:off x="6100796" y="1711473"/>
            <a:ext cx="2312954" cy="6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16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marL="0" indent="0"/>
            <a:r>
              <a:rPr lang="en-US" sz="7000" b="1" dirty="0">
                <a:solidFill>
                  <a:srgbClr val="FF0000"/>
                </a:solidFill>
                <a:latin typeface="Franklin Gothic Book" panose="020B0503020102020204" pitchFamily="34" charset="0"/>
                <a:ea typeface="HGPSoeiKakugothicUB" panose="020B0400000000000000" pitchFamily="34" charset="-128"/>
              </a:rPr>
              <a:t>short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C85225D1-B758-F709-2D9A-2B013C53B2D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DDF4FC"/>
              </a:clrFrom>
              <a:clrTo>
                <a:srgbClr val="DDF4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54258" y="805577"/>
            <a:ext cx="3145283" cy="376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39692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363B311-0455-2461-A85E-877A835FA9C2}"/>
              </a:ext>
            </a:extLst>
          </p:cNvPr>
          <p:cNvSpPr/>
          <p:nvPr/>
        </p:nvSpPr>
        <p:spPr>
          <a:xfrm>
            <a:off x="91440" y="57150"/>
            <a:ext cx="8961120" cy="5029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oogle Shape;530;p36">
            <a:extLst>
              <a:ext uri="{FF2B5EF4-FFF2-40B4-BE49-F238E27FC236}">
                <a16:creationId xmlns:a16="http://schemas.microsoft.com/office/drawing/2014/main" xmlns="" id="{38338849-5E5F-C6BD-8705-3D4D478F0CD9}"/>
              </a:ext>
            </a:extLst>
          </p:cNvPr>
          <p:cNvGrpSpPr/>
          <p:nvPr/>
        </p:nvGrpSpPr>
        <p:grpSpPr>
          <a:xfrm rot="1067075">
            <a:off x="7039130" y="286405"/>
            <a:ext cx="2026566" cy="966432"/>
            <a:chOff x="2240325" y="239850"/>
            <a:chExt cx="1525350" cy="608950"/>
          </a:xfrm>
        </p:grpSpPr>
        <p:sp>
          <p:nvSpPr>
            <p:cNvPr id="8" name="Google Shape;531;p36">
              <a:extLst>
                <a:ext uri="{FF2B5EF4-FFF2-40B4-BE49-F238E27FC236}">
                  <a16:creationId xmlns:a16="http://schemas.microsoft.com/office/drawing/2014/main" xmlns="" id="{FEA28E6D-F346-5BE1-1FD3-3935BE9EF300}"/>
                </a:ext>
              </a:extLst>
            </p:cNvPr>
            <p:cNvSpPr/>
            <p:nvPr/>
          </p:nvSpPr>
          <p:spPr>
            <a:xfrm>
              <a:off x="3541475" y="299625"/>
              <a:ext cx="224200" cy="217000"/>
            </a:xfrm>
            <a:custGeom>
              <a:avLst/>
              <a:gdLst/>
              <a:ahLst/>
              <a:cxnLst/>
              <a:rect l="l" t="t" r="r" b="b"/>
              <a:pathLst>
                <a:path w="8968" h="8680" extrusionOk="0">
                  <a:moveTo>
                    <a:pt x="6349" y="1"/>
                  </a:moveTo>
                  <a:lnTo>
                    <a:pt x="5639" y="1066"/>
                  </a:lnTo>
                  <a:cubicBezTo>
                    <a:pt x="5520" y="1243"/>
                    <a:pt x="5404" y="1424"/>
                    <a:pt x="5282" y="1598"/>
                  </a:cubicBezTo>
                  <a:lnTo>
                    <a:pt x="4905" y="2106"/>
                  </a:lnTo>
                  <a:lnTo>
                    <a:pt x="4155" y="3125"/>
                  </a:lnTo>
                  <a:lnTo>
                    <a:pt x="3967" y="3380"/>
                  </a:lnTo>
                  <a:lnTo>
                    <a:pt x="3769" y="3622"/>
                  </a:lnTo>
                  <a:lnTo>
                    <a:pt x="3370" y="4104"/>
                  </a:lnTo>
                  <a:lnTo>
                    <a:pt x="2576" y="5069"/>
                  </a:lnTo>
                  <a:lnTo>
                    <a:pt x="1737" y="5974"/>
                  </a:lnTo>
                  <a:cubicBezTo>
                    <a:pt x="1194" y="6599"/>
                    <a:pt x="583" y="7130"/>
                    <a:pt x="0" y="7698"/>
                  </a:cubicBezTo>
                  <a:cubicBezTo>
                    <a:pt x="1393" y="8022"/>
                    <a:pt x="2892" y="8311"/>
                    <a:pt x="4372" y="8449"/>
                  </a:cubicBezTo>
                  <a:cubicBezTo>
                    <a:pt x="5120" y="8527"/>
                    <a:pt x="5883" y="8589"/>
                    <a:pt x="6661" y="8634"/>
                  </a:cubicBezTo>
                  <a:cubicBezTo>
                    <a:pt x="7420" y="8666"/>
                    <a:pt x="8187" y="8680"/>
                    <a:pt x="8968" y="8680"/>
                  </a:cubicBezTo>
                  <a:cubicBezTo>
                    <a:pt x="8680" y="7164"/>
                    <a:pt x="8270" y="5665"/>
                    <a:pt x="7835" y="4225"/>
                  </a:cubicBezTo>
                  <a:lnTo>
                    <a:pt x="7502" y="3155"/>
                  </a:lnTo>
                  <a:cubicBezTo>
                    <a:pt x="7383" y="2800"/>
                    <a:pt x="7256" y="2441"/>
                    <a:pt x="7130" y="2087"/>
                  </a:cubicBezTo>
                  <a:cubicBezTo>
                    <a:pt x="6878" y="1380"/>
                    <a:pt x="6617" y="684"/>
                    <a:pt x="6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32;p36">
              <a:extLst>
                <a:ext uri="{FF2B5EF4-FFF2-40B4-BE49-F238E27FC236}">
                  <a16:creationId xmlns:a16="http://schemas.microsoft.com/office/drawing/2014/main" xmlns="" id="{AD07F66A-4BA7-1616-3E1C-EB55AD33D288}"/>
                </a:ext>
              </a:extLst>
            </p:cNvPr>
            <p:cNvSpPr/>
            <p:nvPr/>
          </p:nvSpPr>
          <p:spPr>
            <a:xfrm>
              <a:off x="3248150" y="555425"/>
              <a:ext cx="221825" cy="222200"/>
            </a:xfrm>
            <a:custGeom>
              <a:avLst/>
              <a:gdLst/>
              <a:ahLst/>
              <a:cxnLst/>
              <a:rect l="l" t="t" r="r" b="b"/>
              <a:pathLst>
                <a:path w="8873" h="8888" extrusionOk="0">
                  <a:moveTo>
                    <a:pt x="8873" y="0"/>
                  </a:moveTo>
                  <a:lnTo>
                    <a:pt x="8873" y="0"/>
                  </a:lnTo>
                  <a:cubicBezTo>
                    <a:pt x="8188" y="405"/>
                    <a:pt x="7527" y="850"/>
                    <a:pt x="6805" y="1185"/>
                  </a:cubicBezTo>
                  <a:cubicBezTo>
                    <a:pt x="6448" y="1361"/>
                    <a:pt x="6102" y="1557"/>
                    <a:pt x="5738" y="1719"/>
                  </a:cubicBezTo>
                  <a:lnTo>
                    <a:pt x="4633" y="2180"/>
                  </a:lnTo>
                  <a:lnTo>
                    <a:pt x="4080" y="2412"/>
                  </a:lnTo>
                  <a:lnTo>
                    <a:pt x="3508" y="2603"/>
                  </a:lnTo>
                  <a:lnTo>
                    <a:pt x="2364" y="2989"/>
                  </a:lnTo>
                  <a:cubicBezTo>
                    <a:pt x="1978" y="3109"/>
                    <a:pt x="1579" y="3197"/>
                    <a:pt x="1187" y="3303"/>
                  </a:cubicBezTo>
                  <a:lnTo>
                    <a:pt x="597" y="3458"/>
                  </a:lnTo>
                  <a:cubicBezTo>
                    <a:pt x="401" y="3511"/>
                    <a:pt x="204" y="3563"/>
                    <a:pt x="0" y="3595"/>
                  </a:cubicBezTo>
                  <a:cubicBezTo>
                    <a:pt x="268" y="3858"/>
                    <a:pt x="534" y="4099"/>
                    <a:pt x="806" y="4337"/>
                  </a:cubicBezTo>
                  <a:cubicBezTo>
                    <a:pt x="1076" y="4575"/>
                    <a:pt x="1355" y="4816"/>
                    <a:pt x="1639" y="5053"/>
                  </a:cubicBezTo>
                  <a:cubicBezTo>
                    <a:pt x="2206" y="5523"/>
                    <a:pt x="2801" y="6007"/>
                    <a:pt x="3410" y="6448"/>
                  </a:cubicBezTo>
                  <a:cubicBezTo>
                    <a:pt x="4016" y="6880"/>
                    <a:pt x="4647" y="7304"/>
                    <a:pt x="5303" y="7718"/>
                  </a:cubicBezTo>
                  <a:cubicBezTo>
                    <a:pt x="5631" y="7926"/>
                    <a:pt x="5965" y="8131"/>
                    <a:pt x="6306" y="8334"/>
                  </a:cubicBezTo>
                  <a:cubicBezTo>
                    <a:pt x="6643" y="8524"/>
                    <a:pt x="6983" y="8706"/>
                    <a:pt x="7331" y="8888"/>
                  </a:cubicBezTo>
                  <a:cubicBezTo>
                    <a:pt x="7577" y="8131"/>
                    <a:pt x="7798" y="7386"/>
                    <a:pt x="7992" y="6650"/>
                  </a:cubicBezTo>
                  <a:cubicBezTo>
                    <a:pt x="8181" y="5905"/>
                    <a:pt x="8330" y="5134"/>
                    <a:pt x="8461" y="4397"/>
                  </a:cubicBezTo>
                  <a:cubicBezTo>
                    <a:pt x="8734" y="2940"/>
                    <a:pt x="8840" y="1419"/>
                    <a:pt x="8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33;p36">
              <a:extLst>
                <a:ext uri="{FF2B5EF4-FFF2-40B4-BE49-F238E27FC236}">
                  <a16:creationId xmlns:a16="http://schemas.microsoft.com/office/drawing/2014/main" xmlns="" id="{9DCEB0E3-F7C5-CD78-10A5-68B7DD760006}"/>
                </a:ext>
              </a:extLst>
            </p:cNvPr>
            <p:cNvSpPr/>
            <p:nvPr/>
          </p:nvSpPr>
          <p:spPr>
            <a:xfrm>
              <a:off x="2877100" y="661750"/>
              <a:ext cx="256450" cy="187050"/>
            </a:xfrm>
            <a:custGeom>
              <a:avLst/>
              <a:gdLst/>
              <a:ahLst/>
              <a:cxnLst/>
              <a:rect l="l" t="t" r="r" b="b"/>
              <a:pathLst>
                <a:path w="10258" h="7482" extrusionOk="0">
                  <a:moveTo>
                    <a:pt x="0" y="1"/>
                  </a:moveTo>
                  <a:lnTo>
                    <a:pt x="0" y="1"/>
                  </a:lnTo>
                  <a:cubicBezTo>
                    <a:pt x="720" y="1302"/>
                    <a:pt x="1529" y="2539"/>
                    <a:pt x="2381" y="3793"/>
                  </a:cubicBezTo>
                  <a:cubicBezTo>
                    <a:pt x="3235" y="5061"/>
                    <a:pt x="4139" y="6255"/>
                    <a:pt x="5081" y="7481"/>
                  </a:cubicBezTo>
                  <a:lnTo>
                    <a:pt x="5796" y="6590"/>
                  </a:lnTo>
                  <a:lnTo>
                    <a:pt x="6503" y="5673"/>
                  </a:lnTo>
                  <a:cubicBezTo>
                    <a:pt x="6966" y="5060"/>
                    <a:pt x="7416" y="4447"/>
                    <a:pt x="7850" y="3834"/>
                  </a:cubicBezTo>
                  <a:lnTo>
                    <a:pt x="8491" y="2916"/>
                  </a:lnTo>
                  <a:cubicBezTo>
                    <a:pt x="8700" y="2603"/>
                    <a:pt x="8905" y="2282"/>
                    <a:pt x="9106" y="1966"/>
                  </a:cubicBezTo>
                  <a:cubicBezTo>
                    <a:pt x="9507" y="1333"/>
                    <a:pt x="9890" y="700"/>
                    <a:pt x="10258" y="70"/>
                  </a:cubicBezTo>
                  <a:lnTo>
                    <a:pt x="10258" y="70"/>
                  </a:lnTo>
                  <a:cubicBezTo>
                    <a:pt x="8771" y="199"/>
                    <a:pt x="7273" y="256"/>
                    <a:pt x="5745" y="256"/>
                  </a:cubicBezTo>
                  <a:cubicBezTo>
                    <a:pt x="5548" y="256"/>
                    <a:pt x="5349" y="255"/>
                    <a:pt x="5151" y="253"/>
                  </a:cubicBezTo>
                  <a:cubicBezTo>
                    <a:pt x="4283" y="232"/>
                    <a:pt x="3402" y="245"/>
                    <a:pt x="2551" y="182"/>
                  </a:cubicBezTo>
                  <a:cubicBezTo>
                    <a:pt x="1695" y="135"/>
                    <a:pt x="832" y="10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34;p36">
              <a:extLst>
                <a:ext uri="{FF2B5EF4-FFF2-40B4-BE49-F238E27FC236}">
                  <a16:creationId xmlns:a16="http://schemas.microsoft.com/office/drawing/2014/main" xmlns="" id="{A36BBC30-3629-843B-1C72-C898C1FEC237}"/>
                </a:ext>
              </a:extLst>
            </p:cNvPr>
            <p:cNvSpPr/>
            <p:nvPr/>
          </p:nvSpPr>
          <p:spPr>
            <a:xfrm>
              <a:off x="2545650" y="549950"/>
              <a:ext cx="217150" cy="223650"/>
            </a:xfrm>
            <a:custGeom>
              <a:avLst/>
              <a:gdLst/>
              <a:ahLst/>
              <a:cxnLst/>
              <a:rect l="l" t="t" r="r" b="b"/>
              <a:pathLst>
                <a:path w="8686" h="8946" extrusionOk="0">
                  <a:moveTo>
                    <a:pt x="16" y="0"/>
                  </a:moveTo>
                  <a:cubicBezTo>
                    <a:pt x="1" y="715"/>
                    <a:pt x="9" y="1447"/>
                    <a:pt x="40" y="2196"/>
                  </a:cubicBezTo>
                  <a:cubicBezTo>
                    <a:pt x="74" y="2941"/>
                    <a:pt x="161" y="3656"/>
                    <a:pt x="260" y="4411"/>
                  </a:cubicBezTo>
                  <a:cubicBezTo>
                    <a:pt x="447" y="5937"/>
                    <a:pt x="805" y="7404"/>
                    <a:pt x="1263" y="8946"/>
                  </a:cubicBezTo>
                  <a:lnTo>
                    <a:pt x="1789" y="8691"/>
                  </a:lnTo>
                  <a:lnTo>
                    <a:pt x="2314" y="8405"/>
                  </a:lnTo>
                  <a:cubicBezTo>
                    <a:pt x="2660" y="8214"/>
                    <a:pt x="3000" y="8019"/>
                    <a:pt x="3332" y="7822"/>
                  </a:cubicBezTo>
                  <a:cubicBezTo>
                    <a:pt x="3666" y="7624"/>
                    <a:pt x="3991" y="7423"/>
                    <a:pt x="4309" y="7222"/>
                  </a:cubicBezTo>
                  <a:cubicBezTo>
                    <a:pt x="4629" y="7020"/>
                    <a:pt x="4939" y="6816"/>
                    <a:pt x="5251" y="6586"/>
                  </a:cubicBezTo>
                  <a:cubicBezTo>
                    <a:pt x="6499" y="5683"/>
                    <a:pt x="7614" y="4796"/>
                    <a:pt x="8685" y="3765"/>
                  </a:cubicBezTo>
                  <a:cubicBezTo>
                    <a:pt x="7878" y="3620"/>
                    <a:pt x="7129" y="3354"/>
                    <a:pt x="6354" y="3144"/>
                  </a:cubicBezTo>
                  <a:cubicBezTo>
                    <a:pt x="6159" y="3095"/>
                    <a:pt x="5975" y="3023"/>
                    <a:pt x="5791" y="2952"/>
                  </a:cubicBezTo>
                  <a:lnTo>
                    <a:pt x="5235" y="2744"/>
                  </a:lnTo>
                  <a:lnTo>
                    <a:pt x="4679" y="2538"/>
                  </a:lnTo>
                  <a:lnTo>
                    <a:pt x="4400" y="2436"/>
                  </a:lnTo>
                  <a:lnTo>
                    <a:pt x="4133" y="2311"/>
                  </a:lnTo>
                  <a:cubicBezTo>
                    <a:pt x="3425" y="1973"/>
                    <a:pt x="2696" y="1673"/>
                    <a:pt x="2026" y="1257"/>
                  </a:cubicBezTo>
                  <a:cubicBezTo>
                    <a:pt x="1685" y="1057"/>
                    <a:pt x="1332" y="885"/>
                    <a:pt x="1002" y="666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35;p36">
              <a:extLst>
                <a:ext uri="{FF2B5EF4-FFF2-40B4-BE49-F238E27FC236}">
                  <a16:creationId xmlns:a16="http://schemas.microsoft.com/office/drawing/2014/main" xmlns="" id="{1B0E1B1C-F6F4-9424-259C-48C2F70BC559}"/>
                </a:ext>
              </a:extLst>
            </p:cNvPr>
            <p:cNvSpPr/>
            <p:nvPr/>
          </p:nvSpPr>
          <p:spPr>
            <a:xfrm>
              <a:off x="2240325" y="282550"/>
              <a:ext cx="224750" cy="218350"/>
            </a:xfrm>
            <a:custGeom>
              <a:avLst/>
              <a:gdLst/>
              <a:ahLst/>
              <a:cxnLst/>
              <a:rect l="l" t="t" r="r" b="b"/>
              <a:pathLst>
                <a:path w="8990" h="8734" extrusionOk="0">
                  <a:moveTo>
                    <a:pt x="2456" y="1"/>
                  </a:moveTo>
                  <a:cubicBezTo>
                    <a:pt x="1981" y="1396"/>
                    <a:pt x="1530" y="2824"/>
                    <a:pt x="1103" y="4287"/>
                  </a:cubicBezTo>
                  <a:cubicBezTo>
                    <a:pt x="691" y="5737"/>
                    <a:pt x="336" y="7209"/>
                    <a:pt x="1" y="8733"/>
                  </a:cubicBezTo>
                  <a:cubicBezTo>
                    <a:pt x="1548" y="8718"/>
                    <a:pt x="3098" y="8630"/>
                    <a:pt x="4581" y="8507"/>
                  </a:cubicBezTo>
                  <a:cubicBezTo>
                    <a:pt x="6094" y="8358"/>
                    <a:pt x="7572" y="8139"/>
                    <a:pt x="8989" y="7860"/>
                  </a:cubicBezTo>
                  <a:cubicBezTo>
                    <a:pt x="8407" y="7270"/>
                    <a:pt x="7823" y="6677"/>
                    <a:pt x="7249" y="6068"/>
                  </a:cubicBezTo>
                  <a:cubicBezTo>
                    <a:pt x="6697" y="5424"/>
                    <a:pt x="6129" y="4803"/>
                    <a:pt x="5587" y="4142"/>
                  </a:cubicBezTo>
                  <a:cubicBezTo>
                    <a:pt x="5056" y="3464"/>
                    <a:pt x="4514" y="2802"/>
                    <a:pt x="3992" y="2112"/>
                  </a:cubicBezTo>
                  <a:lnTo>
                    <a:pt x="2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36;p36">
              <a:extLst>
                <a:ext uri="{FF2B5EF4-FFF2-40B4-BE49-F238E27FC236}">
                  <a16:creationId xmlns:a16="http://schemas.microsoft.com/office/drawing/2014/main" xmlns="" id="{E0F0547E-4021-A40E-6273-A4AD64A769DF}"/>
                </a:ext>
              </a:extLst>
            </p:cNvPr>
            <p:cNvSpPr/>
            <p:nvPr/>
          </p:nvSpPr>
          <p:spPr>
            <a:xfrm>
              <a:off x="2274075" y="239850"/>
              <a:ext cx="1468075" cy="426700"/>
            </a:xfrm>
            <a:custGeom>
              <a:avLst/>
              <a:gdLst/>
              <a:ahLst/>
              <a:cxnLst/>
              <a:rect l="l" t="t" r="r" b="b"/>
              <a:pathLst>
                <a:path w="58723" h="17068" fill="none" extrusionOk="0">
                  <a:moveTo>
                    <a:pt x="58722" y="1"/>
                  </a:moveTo>
                  <a:cubicBezTo>
                    <a:pt x="51259" y="11746"/>
                    <a:pt x="44753" y="17067"/>
                    <a:pt x="30001" y="17067"/>
                  </a:cubicBezTo>
                  <a:cubicBezTo>
                    <a:pt x="15250" y="17067"/>
                    <a:pt x="9420" y="13458"/>
                    <a:pt x="1" y="1"/>
                  </a:cubicBezTo>
                </a:path>
              </a:pathLst>
            </a:custGeom>
            <a:noFill/>
            <a:ln w="6125" cap="flat" cmpd="sng">
              <a:solidFill>
                <a:schemeClr val="accent4"/>
              </a:solidFill>
              <a:prstDash val="solid"/>
              <a:miter lim="11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2492;p64">
            <a:extLst>
              <a:ext uri="{FF2B5EF4-FFF2-40B4-BE49-F238E27FC236}">
                <a16:creationId xmlns:a16="http://schemas.microsoft.com/office/drawing/2014/main" xmlns="" id="{19D66914-E6DB-955D-2BFC-86353BA16A06}"/>
              </a:ext>
            </a:extLst>
          </p:cNvPr>
          <p:cNvGrpSpPr/>
          <p:nvPr/>
        </p:nvGrpSpPr>
        <p:grpSpPr>
          <a:xfrm>
            <a:off x="91440" y="4270925"/>
            <a:ext cx="709275" cy="815425"/>
            <a:chOff x="2564825" y="2042200"/>
            <a:chExt cx="709275" cy="815425"/>
          </a:xfrm>
        </p:grpSpPr>
        <p:sp>
          <p:nvSpPr>
            <p:cNvPr id="15" name="Google Shape;2493;p64">
              <a:extLst>
                <a:ext uri="{FF2B5EF4-FFF2-40B4-BE49-F238E27FC236}">
                  <a16:creationId xmlns:a16="http://schemas.microsoft.com/office/drawing/2014/main" xmlns="" id="{2C73E0C1-73C1-3CA1-4B12-10518D0391D9}"/>
                </a:ext>
              </a:extLst>
            </p:cNvPr>
            <p:cNvSpPr/>
            <p:nvPr/>
          </p:nvSpPr>
          <p:spPr>
            <a:xfrm>
              <a:off x="2564825" y="2231525"/>
              <a:ext cx="663150" cy="626100"/>
            </a:xfrm>
            <a:custGeom>
              <a:avLst/>
              <a:gdLst/>
              <a:ahLst/>
              <a:cxnLst/>
              <a:rect l="l" t="t" r="r" b="b"/>
              <a:pathLst>
                <a:path w="26526" h="25044" extrusionOk="0">
                  <a:moveTo>
                    <a:pt x="15540" y="0"/>
                  </a:moveTo>
                  <a:lnTo>
                    <a:pt x="2906" y="2024"/>
                  </a:lnTo>
                  <a:lnTo>
                    <a:pt x="1" y="18907"/>
                  </a:lnTo>
                  <a:lnTo>
                    <a:pt x="10682" y="25043"/>
                  </a:lnTo>
                  <a:lnTo>
                    <a:pt x="22505" y="22679"/>
                  </a:lnTo>
                  <a:lnTo>
                    <a:pt x="26525" y="6372"/>
                  </a:lnTo>
                  <a:lnTo>
                    <a:pt x="155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94;p64">
              <a:extLst>
                <a:ext uri="{FF2B5EF4-FFF2-40B4-BE49-F238E27FC236}">
                  <a16:creationId xmlns:a16="http://schemas.microsoft.com/office/drawing/2014/main" xmlns="" id="{357FB13B-7C48-AD81-4A6F-456D90F1BC71}"/>
                </a:ext>
              </a:extLst>
            </p:cNvPr>
            <p:cNvSpPr/>
            <p:nvPr/>
          </p:nvSpPr>
          <p:spPr>
            <a:xfrm>
              <a:off x="2831875" y="2390325"/>
              <a:ext cx="396100" cy="467300"/>
            </a:xfrm>
            <a:custGeom>
              <a:avLst/>
              <a:gdLst/>
              <a:ahLst/>
              <a:cxnLst/>
              <a:rect l="l" t="t" r="r" b="b"/>
              <a:pathLst>
                <a:path w="15844" h="18692" extrusionOk="0">
                  <a:moveTo>
                    <a:pt x="15807" y="0"/>
                  </a:moveTo>
                  <a:lnTo>
                    <a:pt x="3411" y="1015"/>
                  </a:lnTo>
                  <a:lnTo>
                    <a:pt x="0" y="18691"/>
                  </a:lnTo>
                  <a:lnTo>
                    <a:pt x="11823" y="16327"/>
                  </a:lnTo>
                  <a:lnTo>
                    <a:pt x="15843" y="20"/>
                  </a:lnTo>
                  <a:lnTo>
                    <a:pt x="158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95;p64">
              <a:extLst>
                <a:ext uri="{FF2B5EF4-FFF2-40B4-BE49-F238E27FC236}">
                  <a16:creationId xmlns:a16="http://schemas.microsoft.com/office/drawing/2014/main" xmlns="" id="{553B7DC3-97EE-1D61-055D-1538ADF36EA1}"/>
                </a:ext>
              </a:extLst>
            </p:cNvPr>
            <p:cNvSpPr/>
            <p:nvPr/>
          </p:nvSpPr>
          <p:spPr>
            <a:xfrm>
              <a:off x="2607100" y="2203125"/>
              <a:ext cx="667000" cy="270275"/>
            </a:xfrm>
            <a:custGeom>
              <a:avLst/>
              <a:gdLst/>
              <a:ahLst/>
              <a:cxnLst/>
              <a:rect l="l" t="t" r="r" b="b"/>
              <a:pathLst>
                <a:path w="26680" h="10811" extrusionOk="0">
                  <a:moveTo>
                    <a:pt x="13719" y="1"/>
                  </a:moveTo>
                  <a:lnTo>
                    <a:pt x="597" y="2029"/>
                  </a:lnTo>
                  <a:lnTo>
                    <a:pt x="0" y="5069"/>
                  </a:lnTo>
                  <a:lnTo>
                    <a:pt x="11598" y="10810"/>
                  </a:lnTo>
                  <a:lnTo>
                    <a:pt x="25709" y="10114"/>
                  </a:lnTo>
                  <a:lnTo>
                    <a:pt x="26680" y="6758"/>
                  </a:lnTo>
                  <a:lnTo>
                    <a:pt x="137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96;p64">
              <a:extLst>
                <a:ext uri="{FF2B5EF4-FFF2-40B4-BE49-F238E27FC236}">
                  <a16:creationId xmlns:a16="http://schemas.microsoft.com/office/drawing/2014/main" xmlns="" id="{691E4FC2-71E2-DB15-A4FA-3C701E9E392F}"/>
                </a:ext>
              </a:extLst>
            </p:cNvPr>
            <p:cNvSpPr/>
            <p:nvPr/>
          </p:nvSpPr>
          <p:spPr>
            <a:xfrm>
              <a:off x="2607100" y="2253825"/>
              <a:ext cx="667000" cy="219575"/>
            </a:xfrm>
            <a:custGeom>
              <a:avLst/>
              <a:gdLst/>
              <a:ahLst/>
              <a:cxnLst/>
              <a:rect l="l" t="t" r="r" b="b"/>
              <a:pathLst>
                <a:path w="26680" h="8783" extrusionOk="0">
                  <a:moveTo>
                    <a:pt x="597" y="1"/>
                  </a:moveTo>
                  <a:lnTo>
                    <a:pt x="0" y="3041"/>
                  </a:lnTo>
                  <a:lnTo>
                    <a:pt x="11598" y="8782"/>
                  </a:lnTo>
                  <a:lnTo>
                    <a:pt x="25709" y="8086"/>
                  </a:lnTo>
                  <a:lnTo>
                    <a:pt x="26680" y="4729"/>
                  </a:lnTo>
                  <a:lnTo>
                    <a:pt x="26680" y="4729"/>
                  </a:lnTo>
                  <a:lnTo>
                    <a:pt x="12613" y="5599"/>
                  </a:lnTo>
                  <a:cubicBezTo>
                    <a:pt x="12613" y="5599"/>
                    <a:pt x="553" y="226"/>
                    <a:pt x="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97;p64">
              <a:extLst>
                <a:ext uri="{FF2B5EF4-FFF2-40B4-BE49-F238E27FC236}">
                  <a16:creationId xmlns:a16="http://schemas.microsoft.com/office/drawing/2014/main" xmlns="" id="{18A52995-962F-A25A-87E0-38C0D738F2CC}"/>
                </a:ext>
              </a:extLst>
            </p:cNvPr>
            <p:cNvSpPr/>
            <p:nvPr/>
          </p:nvSpPr>
          <p:spPr>
            <a:xfrm>
              <a:off x="2645450" y="2214425"/>
              <a:ext cx="498400" cy="613750"/>
            </a:xfrm>
            <a:custGeom>
              <a:avLst/>
              <a:gdLst/>
              <a:ahLst/>
              <a:cxnLst/>
              <a:rect l="l" t="t" r="r" b="b"/>
              <a:pathLst>
                <a:path w="19936" h="24550" extrusionOk="0">
                  <a:moveTo>
                    <a:pt x="9264" y="1"/>
                  </a:moveTo>
                  <a:lnTo>
                    <a:pt x="6631" y="408"/>
                  </a:lnTo>
                  <a:lnTo>
                    <a:pt x="9679" y="2357"/>
                  </a:lnTo>
                  <a:lnTo>
                    <a:pt x="3317" y="3665"/>
                  </a:lnTo>
                  <a:lnTo>
                    <a:pt x="0" y="21443"/>
                  </a:lnTo>
                  <a:lnTo>
                    <a:pt x="2868" y="23090"/>
                  </a:lnTo>
                  <a:lnTo>
                    <a:pt x="6682" y="5200"/>
                  </a:lnTo>
                  <a:lnTo>
                    <a:pt x="12366" y="4074"/>
                  </a:lnTo>
                  <a:lnTo>
                    <a:pt x="16676" y="6830"/>
                  </a:lnTo>
                  <a:lnTo>
                    <a:pt x="13348" y="24550"/>
                  </a:lnTo>
                  <a:lnTo>
                    <a:pt x="16078" y="24004"/>
                  </a:lnTo>
                  <a:lnTo>
                    <a:pt x="19935" y="6628"/>
                  </a:lnTo>
                  <a:lnTo>
                    <a:pt x="14988" y="3555"/>
                  </a:lnTo>
                  <a:lnTo>
                    <a:pt x="18526" y="2855"/>
                  </a:lnTo>
                  <a:lnTo>
                    <a:pt x="15339" y="1192"/>
                  </a:lnTo>
                  <a:lnTo>
                    <a:pt x="12217" y="1835"/>
                  </a:lnTo>
                  <a:lnTo>
                    <a:pt x="926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98;p64">
              <a:extLst>
                <a:ext uri="{FF2B5EF4-FFF2-40B4-BE49-F238E27FC236}">
                  <a16:creationId xmlns:a16="http://schemas.microsoft.com/office/drawing/2014/main" xmlns="" id="{03AC10C0-BA7A-E7B0-7A5B-D66CD3DF79C8}"/>
                </a:ext>
              </a:extLst>
            </p:cNvPr>
            <p:cNvSpPr/>
            <p:nvPr/>
          </p:nvSpPr>
          <p:spPr>
            <a:xfrm>
              <a:off x="2645450" y="2306025"/>
              <a:ext cx="167075" cy="485675"/>
            </a:xfrm>
            <a:custGeom>
              <a:avLst/>
              <a:gdLst/>
              <a:ahLst/>
              <a:cxnLst/>
              <a:rect l="l" t="t" r="r" b="b"/>
              <a:pathLst>
                <a:path w="6683" h="19427" extrusionOk="0">
                  <a:moveTo>
                    <a:pt x="3317" y="1"/>
                  </a:moveTo>
                  <a:lnTo>
                    <a:pt x="0" y="17779"/>
                  </a:lnTo>
                  <a:lnTo>
                    <a:pt x="2868" y="19426"/>
                  </a:lnTo>
                  <a:lnTo>
                    <a:pt x="6682" y="1536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99;p64">
              <a:extLst>
                <a:ext uri="{FF2B5EF4-FFF2-40B4-BE49-F238E27FC236}">
                  <a16:creationId xmlns:a16="http://schemas.microsoft.com/office/drawing/2014/main" xmlns="" id="{11C1CFEA-FA96-53E2-C07B-4248902994D1}"/>
                </a:ext>
              </a:extLst>
            </p:cNvPr>
            <p:cNvSpPr/>
            <p:nvPr/>
          </p:nvSpPr>
          <p:spPr>
            <a:xfrm>
              <a:off x="2788850" y="2042200"/>
              <a:ext cx="353775" cy="253125"/>
            </a:xfrm>
            <a:custGeom>
              <a:avLst/>
              <a:gdLst/>
              <a:ahLst/>
              <a:cxnLst/>
              <a:rect l="l" t="t" r="r" b="b"/>
              <a:pathLst>
                <a:path w="14151" h="10125" extrusionOk="0">
                  <a:moveTo>
                    <a:pt x="3827" y="1772"/>
                  </a:moveTo>
                  <a:cubicBezTo>
                    <a:pt x="3882" y="1772"/>
                    <a:pt x="3929" y="1782"/>
                    <a:pt x="3970" y="1802"/>
                  </a:cubicBezTo>
                  <a:cubicBezTo>
                    <a:pt x="3990" y="1812"/>
                    <a:pt x="4010" y="1824"/>
                    <a:pt x="4028" y="1837"/>
                  </a:cubicBezTo>
                  <a:cubicBezTo>
                    <a:pt x="4671" y="2273"/>
                    <a:pt x="5246" y="4609"/>
                    <a:pt x="5265" y="7750"/>
                  </a:cubicBezTo>
                  <a:cubicBezTo>
                    <a:pt x="3865" y="6883"/>
                    <a:pt x="2035" y="5469"/>
                    <a:pt x="1866" y="4124"/>
                  </a:cubicBezTo>
                  <a:lnTo>
                    <a:pt x="1865" y="4124"/>
                  </a:lnTo>
                  <a:cubicBezTo>
                    <a:pt x="1836" y="3894"/>
                    <a:pt x="1748" y="3197"/>
                    <a:pt x="2824" y="2298"/>
                  </a:cubicBezTo>
                  <a:cubicBezTo>
                    <a:pt x="3232" y="1958"/>
                    <a:pt x="3591" y="1772"/>
                    <a:pt x="3827" y="1772"/>
                  </a:cubicBezTo>
                  <a:close/>
                  <a:moveTo>
                    <a:pt x="10762" y="3005"/>
                  </a:moveTo>
                  <a:cubicBezTo>
                    <a:pt x="11001" y="3005"/>
                    <a:pt x="11324" y="3325"/>
                    <a:pt x="11637" y="3868"/>
                  </a:cubicBezTo>
                  <a:cubicBezTo>
                    <a:pt x="12339" y="5082"/>
                    <a:pt x="12015" y="5707"/>
                    <a:pt x="11908" y="5912"/>
                  </a:cubicBezTo>
                  <a:cubicBezTo>
                    <a:pt x="11285" y="7116"/>
                    <a:pt x="9079" y="7812"/>
                    <a:pt x="7465" y="8143"/>
                  </a:cubicBezTo>
                  <a:cubicBezTo>
                    <a:pt x="8568" y="5200"/>
                    <a:pt x="9914" y="3206"/>
                    <a:pt x="10667" y="3019"/>
                  </a:cubicBezTo>
                  <a:cubicBezTo>
                    <a:pt x="10689" y="3013"/>
                    <a:pt x="10711" y="3009"/>
                    <a:pt x="10733" y="3007"/>
                  </a:cubicBezTo>
                  <a:cubicBezTo>
                    <a:pt x="10743" y="3006"/>
                    <a:pt x="10752" y="3005"/>
                    <a:pt x="10762" y="3005"/>
                  </a:cubicBezTo>
                  <a:close/>
                  <a:moveTo>
                    <a:pt x="3835" y="0"/>
                  </a:moveTo>
                  <a:cubicBezTo>
                    <a:pt x="3260" y="0"/>
                    <a:pt x="2540" y="230"/>
                    <a:pt x="1690" y="940"/>
                  </a:cubicBezTo>
                  <a:cubicBezTo>
                    <a:pt x="187" y="2194"/>
                    <a:pt x="1" y="3484"/>
                    <a:pt x="109" y="4345"/>
                  </a:cubicBezTo>
                  <a:cubicBezTo>
                    <a:pt x="343" y="6208"/>
                    <a:pt x="2133" y="7792"/>
                    <a:pt x="3641" y="8817"/>
                  </a:cubicBezTo>
                  <a:cubicBezTo>
                    <a:pt x="4645" y="9499"/>
                    <a:pt x="5525" y="9932"/>
                    <a:pt x="5739" y="10034"/>
                  </a:cubicBezTo>
                  <a:cubicBezTo>
                    <a:pt x="5762" y="10044"/>
                    <a:pt x="5785" y="10049"/>
                    <a:pt x="5808" y="10057"/>
                  </a:cubicBezTo>
                  <a:lnTo>
                    <a:pt x="5809" y="10057"/>
                  </a:lnTo>
                  <a:cubicBezTo>
                    <a:pt x="5864" y="10078"/>
                    <a:pt x="5921" y="10094"/>
                    <a:pt x="5980" y="10105"/>
                  </a:cubicBezTo>
                  <a:cubicBezTo>
                    <a:pt x="6041" y="10119"/>
                    <a:pt x="6103" y="10125"/>
                    <a:pt x="6166" y="10125"/>
                  </a:cubicBezTo>
                  <a:cubicBezTo>
                    <a:pt x="6189" y="10125"/>
                    <a:pt x="6212" y="10124"/>
                    <a:pt x="6235" y="10122"/>
                  </a:cubicBezTo>
                  <a:cubicBezTo>
                    <a:pt x="6470" y="10100"/>
                    <a:pt x="7446" y="9997"/>
                    <a:pt x="8623" y="9703"/>
                  </a:cubicBezTo>
                  <a:cubicBezTo>
                    <a:pt x="10393" y="9262"/>
                    <a:pt x="12618" y="8393"/>
                    <a:pt x="13481" y="6726"/>
                  </a:cubicBezTo>
                  <a:cubicBezTo>
                    <a:pt x="13880" y="5955"/>
                    <a:pt x="14150" y="4681"/>
                    <a:pt x="13172" y="2985"/>
                  </a:cubicBezTo>
                  <a:cubicBezTo>
                    <a:pt x="12360" y="1572"/>
                    <a:pt x="11452" y="1234"/>
                    <a:pt x="10768" y="1234"/>
                  </a:cubicBezTo>
                  <a:cubicBezTo>
                    <a:pt x="10690" y="1234"/>
                    <a:pt x="10614" y="1239"/>
                    <a:pt x="10542" y="1247"/>
                  </a:cubicBezTo>
                  <a:cubicBezTo>
                    <a:pt x="9287" y="1387"/>
                    <a:pt x="8084" y="2646"/>
                    <a:pt x="6874" y="5092"/>
                  </a:cubicBezTo>
                  <a:cubicBezTo>
                    <a:pt x="6582" y="2377"/>
                    <a:pt x="5889" y="780"/>
                    <a:pt x="4758" y="216"/>
                  </a:cubicBezTo>
                  <a:cubicBezTo>
                    <a:pt x="4512" y="94"/>
                    <a:pt x="4203" y="0"/>
                    <a:pt x="38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1150;p38">
            <a:extLst>
              <a:ext uri="{FF2B5EF4-FFF2-40B4-BE49-F238E27FC236}">
                <a16:creationId xmlns:a16="http://schemas.microsoft.com/office/drawing/2014/main" xmlns="" id="{FD10EF61-55A1-900E-5ED1-A7CAA3CA52D5}"/>
              </a:ext>
            </a:extLst>
          </p:cNvPr>
          <p:cNvSpPr txBox="1">
            <a:spLocks/>
          </p:cNvSpPr>
          <p:nvPr/>
        </p:nvSpPr>
        <p:spPr>
          <a:xfrm>
            <a:off x="6362700" y="1950994"/>
            <a:ext cx="2384365" cy="6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16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marL="0" indent="0"/>
            <a:r>
              <a:rPr lang="en-US" sz="7000" dirty="0">
                <a:solidFill>
                  <a:srgbClr val="FF0000"/>
                </a:solidFill>
                <a:latin typeface="Franklin Gothic Book" panose="020B0503020102020204" pitchFamily="34" charset="0"/>
              </a:rPr>
              <a:t>big</a:t>
            </a:r>
          </a:p>
        </p:txBody>
      </p:sp>
      <p:pic>
        <p:nvPicPr>
          <p:cNvPr id="4" name="smart 4 sb cd 2 (52)">
            <a:hlinkClick r:id="" action="ppaction://media"/>
            <a:extLst>
              <a:ext uri="{FF2B5EF4-FFF2-40B4-BE49-F238E27FC236}">
                <a16:creationId xmlns:a16="http://schemas.microsoft.com/office/drawing/2014/main" xmlns="" id="{22A2C650-5679-97D5-C41D-98F3307E288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220" end="18045.5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36632" y="3390798"/>
            <a:ext cx="435224" cy="43522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7B43F5FB-4E9F-3EA7-6E44-E757194D04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DDF4FC"/>
              </a:clrFrom>
              <a:clrTo>
                <a:srgbClr val="DDF4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8573" y="275117"/>
            <a:ext cx="3936764" cy="408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66549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363B311-0455-2461-A85E-877A835FA9C2}"/>
              </a:ext>
            </a:extLst>
          </p:cNvPr>
          <p:cNvSpPr/>
          <p:nvPr/>
        </p:nvSpPr>
        <p:spPr>
          <a:xfrm>
            <a:off x="91440" y="57150"/>
            <a:ext cx="8961120" cy="5029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oogle Shape;530;p36">
            <a:extLst>
              <a:ext uri="{FF2B5EF4-FFF2-40B4-BE49-F238E27FC236}">
                <a16:creationId xmlns:a16="http://schemas.microsoft.com/office/drawing/2014/main" xmlns="" id="{38338849-5E5F-C6BD-8705-3D4D478F0CD9}"/>
              </a:ext>
            </a:extLst>
          </p:cNvPr>
          <p:cNvGrpSpPr/>
          <p:nvPr/>
        </p:nvGrpSpPr>
        <p:grpSpPr>
          <a:xfrm rot="1067075">
            <a:off x="7039130" y="286405"/>
            <a:ext cx="2026566" cy="966432"/>
            <a:chOff x="2240325" y="239850"/>
            <a:chExt cx="1525350" cy="608950"/>
          </a:xfrm>
        </p:grpSpPr>
        <p:sp>
          <p:nvSpPr>
            <p:cNvPr id="8" name="Google Shape;531;p36">
              <a:extLst>
                <a:ext uri="{FF2B5EF4-FFF2-40B4-BE49-F238E27FC236}">
                  <a16:creationId xmlns:a16="http://schemas.microsoft.com/office/drawing/2014/main" xmlns="" id="{FEA28E6D-F346-5BE1-1FD3-3935BE9EF300}"/>
                </a:ext>
              </a:extLst>
            </p:cNvPr>
            <p:cNvSpPr/>
            <p:nvPr/>
          </p:nvSpPr>
          <p:spPr>
            <a:xfrm>
              <a:off x="3541475" y="299625"/>
              <a:ext cx="224200" cy="217000"/>
            </a:xfrm>
            <a:custGeom>
              <a:avLst/>
              <a:gdLst/>
              <a:ahLst/>
              <a:cxnLst/>
              <a:rect l="l" t="t" r="r" b="b"/>
              <a:pathLst>
                <a:path w="8968" h="8680" extrusionOk="0">
                  <a:moveTo>
                    <a:pt x="6349" y="1"/>
                  </a:moveTo>
                  <a:lnTo>
                    <a:pt x="5639" y="1066"/>
                  </a:lnTo>
                  <a:cubicBezTo>
                    <a:pt x="5520" y="1243"/>
                    <a:pt x="5404" y="1424"/>
                    <a:pt x="5282" y="1598"/>
                  </a:cubicBezTo>
                  <a:lnTo>
                    <a:pt x="4905" y="2106"/>
                  </a:lnTo>
                  <a:lnTo>
                    <a:pt x="4155" y="3125"/>
                  </a:lnTo>
                  <a:lnTo>
                    <a:pt x="3967" y="3380"/>
                  </a:lnTo>
                  <a:lnTo>
                    <a:pt x="3769" y="3622"/>
                  </a:lnTo>
                  <a:lnTo>
                    <a:pt x="3370" y="4104"/>
                  </a:lnTo>
                  <a:lnTo>
                    <a:pt x="2576" y="5069"/>
                  </a:lnTo>
                  <a:lnTo>
                    <a:pt x="1737" y="5974"/>
                  </a:lnTo>
                  <a:cubicBezTo>
                    <a:pt x="1194" y="6599"/>
                    <a:pt x="583" y="7130"/>
                    <a:pt x="0" y="7698"/>
                  </a:cubicBezTo>
                  <a:cubicBezTo>
                    <a:pt x="1393" y="8022"/>
                    <a:pt x="2892" y="8311"/>
                    <a:pt x="4372" y="8449"/>
                  </a:cubicBezTo>
                  <a:cubicBezTo>
                    <a:pt x="5120" y="8527"/>
                    <a:pt x="5883" y="8589"/>
                    <a:pt x="6661" y="8634"/>
                  </a:cubicBezTo>
                  <a:cubicBezTo>
                    <a:pt x="7420" y="8666"/>
                    <a:pt x="8187" y="8680"/>
                    <a:pt x="8968" y="8680"/>
                  </a:cubicBezTo>
                  <a:cubicBezTo>
                    <a:pt x="8680" y="7164"/>
                    <a:pt x="8270" y="5665"/>
                    <a:pt x="7835" y="4225"/>
                  </a:cubicBezTo>
                  <a:lnTo>
                    <a:pt x="7502" y="3155"/>
                  </a:lnTo>
                  <a:cubicBezTo>
                    <a:pt x="7383" y="2800"/>
                    <a:pt x="7256" y="2441"/>
                    <a:pt x="7130" y="2087"/>
                  </a:cubicBezTo>
                  <a:cubicBezTo>
                    <a:pt x="6878" y="1380"/>
                    <a:pt x="6617" y="684"/>
                    <a:pt x="63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32;p36">
              <a:extLst>
                <a:ext uri="{FF2B5EF4-FFF2-40B4-BE49-F238E27FC236}">
                  <a16:creationId xmlns:a16="http://schemas.microsoft.com/office/drawing/2014/main" xmlns="" id="{AD07F66A-4BA7-1616-3E1C-EB55AD33D288}"/>
                </a:ext>
              </a:extLst>
            </p:cNvPr>
            <p:cNvSpPr/>
            <p:nvPr/>
          </p:nvSpPr>
          <p:spPr>
            <a:xfrm>
              <a:off x="3248150" y="555425"/>
              <a:ext cx="221825" cy="222200"/>
            </a:xfrm>
            <a:custGeom>
              <a:avLst/>
              <a:gdLst/>
              <a:ahLst/>
              <a:cxnLst/>
              <a:rect l="l" t="t" r="r" b="b"/>
              <a:pathLst>
                <a:path w="8873" h="8888" extrusionOk="0">
                  <a:moveTo>
                    <a:pt x="8873" y="0"/>
                  </a:moveTo>
                  <a:lnTo>
                    <a:pt x="8873" y="0"/>
                  </a:lnTo>
                  <a:cubicBezTo>
                    <a:pt x="8188" y="405"/>
                    <a:pt x="7527" y="850"/>
                    <a:pt x="6805" y="1185"/>
                  </a:cubicBezTo>
                  <a:cubicBezTo>
                    <a:pt x="6448" y="1361"/>
                    <a:pt x="6102" y="1557"/>
                    <a:pt x="5738" y="1719"/>
                  </a:cubicBezTo>
                  <a:lnTo>
                    <a:pt x="4633" y="2180"/>
                  </a:lnTo>
                  <a:lnTo>
                    <a:pt x="4080" y="2412"/>
                  </a:lnTo>
                  <a:lnTo>
                    <a:pt x="3508" y="2603"/>
                  </a:lnTo>
                  <a:lnTo>
                    <a:pt x="2364" y="2989"/>
                  </a:lnTo>
                  <a:cubicBezTo>
                    <a:pt x="1978" y="3109"/>
                    <a:pt x="1579" y="3197"/>
                    <a:pt x="1187" y="3303"/>
                  </a:cubicBezTo>
                  <a:lnTo>
                    <a:pt x="597" y="3458"/>
                  </a:lnTo>
                  <a:cubicBezTo>
                    <a:pt x="401" y="3511"/>
                    <a:pt x="204" y="3563"/>
                    <a:pt x="0" y="3595"/>
                  </a:cubicBezTo>
                  <a:cubicBezTo>
                    <a:pt x="268" y="3858"/>
                    <a:pt x="534" y="4099"/>
                    <a:pt x="806" y="4337"/>
                  </a:cubicBezTo>
                  <a:cubicBezTo>
                    <a:pt x="1076" y="4575"/>
                    <a:pt x="1355" y="4816"/>
                    <a:pt x="1639" y="5053"/>
                  </a:cubicBezTo>
                  <a:cubicBezTo>
                    <a:pt x="2206" y="5523"/>
                    <a:pt x="2801" y="6007"/>
                    <a:pt x="3410" y="6448"/>
                  </a:cubicBezTo>
                  <a:cubicBezTo>
                    <a:pt x="4016" y="6880"/>
                    <a:pt x="4647" y="7304"/>
                    <a:pt x="5303" y="7718"/>
                  </a:cubicBezTo>
                  <a:cubicBezTo>
                    <a:pt x="5631" y="7926"/>
                    <a:pt x="5965" y="8131"/>
                    <a:pt x="6306" y="8334"/>
                  </a:cubicBezTo>
                  <a:cubicBezTo>
                    <a:pt x="6643" y="8524"/>
                    <a:pt x="6983" y="8706"/>
                    <a:pt x="7331" y="8888"/>
                  </a:cubicBezTo>
                  <a:cubicBezTo>
                    <a:pt x="7577" y="8131"/>
                    <a:pt x="7798" y="7386"/>
                    <a:pt x="7992" y="6650"/>
                  </a:cubicBezTo>
                  <a:cubicBezTo>
                    <a:pt x="8181" y="5905"/>
                    <a:pt x="8330" y="5134"/>
                    <a:pt x="8461" y="4397"/>
                  </a:cubicBezTo>
                  <a:cubicBezTo>
                    <a:pt x="8734" y="2940"/>
                    <a:pt x="8840" y="1419"/>
                    <a:pt x="8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33;p36">
              <a:extLst>
                <a:ext uri="{FF2B5EF4-FFF2-40B4-BE49-F238E27FC236}">
                  <a16:creationId xmlns:a16="http://schemas.microsoft.com/office/drawing/2014/main" xmlns="" id="{9DCEB0E3-F7C5-CD78-10A5-68B7DD760006}"/>
                </a:ext>
              </a:extLst>
            </p:cNvPr>
            <p:cNvSpPr/>
            <p:nvPr/>
          </p:nvSpPr>
          <p:spPr>
            <a:xfrm>
              <a:off x="2877100" y="661750"/>
              <a:ext cx="256450" cy="187050"/>
            </a:xfrm>
            <a:custGeom>
              <a:avLst/>
              <a:gdLst/>
              <a:ahLst/>
              <a:cxnLst/>
              <a:rect l="l" t="t" r="r" b="b"/>
              <a:pathLst>
                <a:path w="10258" h="7482" extrusionOk="0">
                  <a:moveTo>
                    <a:pt x="0" y="1"/>
                  </a:moveTo>
                  <a:lnTo>
                    <a:pt x="0" y="1"/>
                  </a:lnTo>
                  <a:cubicBezTo>
                    <a:pt x="720" y="1302"/>
                    <a:pt x="1529" y="2539"/>
                    <a:pt x="2381" y="3793"/>
                  </a:cubicBezTo>
                  <a:cubicBezTo>
                    <a:pt x="3235" y="5061"/>
                    <a:pt x="4139" y="6255"/>
                    <a:pt x="5081" y="7481"/>
                  </a:cubicBezTo>
                  <a:lnTo>
                    <a:pt x="5796" y="6590"/>
                  </a:lnTo>
                  <a:lnTo>
                    <a:pt x="6503" y="5673"/>
                  </a:lnTo>
                  <a:cubicBezTo>
                    <a:pt x="6966" y="5060"/>
                    <a:pt x="7416" y="4447"/>
                    <a:pt x="7850" y="3834"/>
                  </a:cubicBezTo>
                  <a:lnTo>
                    <a:pt x="8491" y="2916"/>
                  </a:lnTo>
                  <a:cubicBezTo>
                    <a:pt x="8700" y="2603"/>
                    <a:pt x="8905" y="2282"/>
                    <a:pt x="9106" y="1966"/>
                  </a:cubicBezTo>
                  <a:cubicBezTo>
                    <a:pt x="9507" y="1333"/>
                    <a:pt x="9890" y="700"/>
                    <a:pt x="10258" y="70"/>
                  </a:cubicBezTo>
                  <a:lnTo>
                    <a:pt x="10258" y="70"/>
                  </a:lnTo>
                  <a:cubicBezTo>
                    <a:pt x="8771" y="199"/>
                    <a:pt x="7273" y="256"/>
                    <a:pt x="5745" y="256"/>
                  </a:cubicBezTo>
                  <a:cubicBezTo>
                    <a:pt x="5548" y="256"/>
                    <a:pt x="5349" y="255"/>
                    <a:pt x="5151" y="253"/>
                  </a:cubicBezTo>
                  <a:cubicBezTo>
                    <a:pt x="4283" y="232"/>
                    <a:pt x="3402" y="245"/>
                    <a:pt x="2551" y="182"/>
                  </a:cubicBezTo>
                  <a:cubicBezTo>
                    <a:pt x="1695" y="135"/>
                    <a:pt x="832" y="10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34;p36">
              <a:extLst>
                <a:ext uri="{FF2B5EF4-FFF2-40B4-BE49-F238E27FC236}">
                  <a16:creationId xmlns:a16="http://schemas.microsoft.com/office/drawing/2014/main" xmlns="" id="{A36BBC30-3629-843B-1C72-C898C1FEC237}"/>
                </a:ext>
              </a:extLst>
            </p:cNvPr>
            <p:cNvSpPr/>
            <p:nvPr/>
          </p:nvSpPr>
          <p:spPr>
            <a:xfrm>
              <a:off x="2545650" y="549950"/>
              <a:ext cx="217150" cy="223650"/>
            </a:xfrm>
            <a:custGeom>
              <a:avLst/>
              <a:gdLst/>
              <a:ahLst/>
              <a:cxnLst/>
              <a:rect l="l" t="t" r="r" b="b"/>
              <a:pathLst>
                <a:path w="8686" h="8946" extrusionOk="0">
                  <a:moveTo>
                    <a:pt x="16" y="0"/>
                  </a:moveTo>
                  <a:cubicBezTo>
                    <a:pt x="1" y="715"/>
                    <a:pt x="9" y="1447"/>
                    <a:pt x="40" y="2196"/>
                  </a:cubicBezTo>
                  <a:cubicBezTo>
                    <a:pt x="74" y="2941"/>
                    <a:pt x="161" y="3656"/>
                    <a:pt x="260" y="4411"/>
                  </a:cubicBezTo>
                  <a:cubicBezTo>
                    <a:pt x="447" y="5937"/>
                    <a:pt x="805" y="7404"/>
                    <a:pt x="1263" y="8946"/>
                  </a:cubicBezTo>
                  <a:lnTo>
                    <a:pt x="1789" y="8691"/>
                  </a:lnTo>
                  <a:lnTo>
                    <a:pt x="2314" y="8405"/>
                  </a:lnTo>
                  <a:cubicBezTo>
                    <a:pt x="2660" y="8214"/>
                    <a:pt x="3000" y="8019"/>
                    <a:pt x="3332" y="7822"/>
                  </a:cubicBezTo>
                  <a:cubicBezTo>
                    <a:pt x="3666" y="7624"/>
                    <a:pt x="3991" y="7423"/>
                    <a:pt x="4309" y="7222"/>
                  </a:cubicBezTo>
                  <a:cubicBezTo>
                    <a:pt x="4629" y="7020"/>
                    <a:pt x="4939" y="6816"/>
                    <a:pt x="5251" y="6586"/>
                  </a:cubicBezTo>
                  <a:cubicBezTo>
                    <a:pt x="6499" y="5683"/>
                    <a:pt x="7614" y="4796"/>
                    <a:pt x="8685" y="3765"/>
                  </a:cubicBezTo>
                  <a:cubicBezTo>
                    <a:pt x="7878" y="3620"/>
                    <a:pt x="7129" y="3354"/>
                    <a:pt x="6354" y="3144"/>
                  </a:cubicBezTo>
                  <a:cubicBezTo>
                    <a:pt x="6159" y="3095"/>
                    <a:pt x="5975" y="3023"/>
                    <a:pt x="5791" y="2952"/>
                  </a:cubicBezTo>
                  <a:lnTo>
                    <a:pt x="5235" y="2744"/>
                  </a:lnTo>
                  <a:lnTo>
                    <a:pt x="4679" y="2538"/>
                  </a:lnTo>
                  <a:lnTo>
                    <a:pt x="4400" y="2436"/>
                  </a:lnTo>
                  <a:lnTo>
                    <a:pt x="4133" y="2311"/>
                  </a:lnTo>
                  <a:cubicBezTo>
                    <a:pt x="3425" y="1973"/>
                    <a:pt x="2696" y="1673"/>
                    <a:pt x="2026" y="1257"/>
                  </a:cubicBezTo>
                  <a:cubicBezTo>
                    <a:pt x="1685" y="1057"/>
                    <a:pt x="1332" y="885"/>
                    <a:pt x="1002" y="666"/>
                  </a:cubicBezTo>
                  <a:lnTo>
                    <a:pt x="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35;p36">
              <a:extLst>
                <a:ext uri="{FF2B5EF4-FFF2-40B4-BE49-F238E27FC236}">
                  <a16:creationId xmlns:a16="http://schemas.microsoft.com/office/drawing/2014/main" xmlns="" id="{1B0E1B1C-F6F4-9424-259C-48C2F70BC559}"/>
                </a:ext>
              </a:extLst>
            </p:cNvPr>
            <p:cNvSpPr/>
            <p:nvPr/>
          </p:nvSpPr>
          <p:spPr>
            <a:xfrm>
              <a:off x="2240325" y="282550"/>
              <a:ext cx="224750" cy="218350"/>
            </a:xfrm>
            <a:custGeom>
              <a:avLst/>
              <a:gdLst/>
              <a:ahLst/>
              <a:cxnLst/>
              <a:rect l="l" t="t" r="r" b="b"/>
              <a:pathLst>
                <a:path w="8990" h="8734" extrusionOk="0">
                  <a:moveTo>
                    <a:pt x="2456" y="1"/>
                  </a:moveTo>
                  <a:cubicBezTo>
                    <a:pt x="1981" y="1396"/>
                    <a:pt x="1530" y="2824"/>
                    <a:pt x="1103" y="4287"/>
                  </a:cubicBezTo>
                  <a:cubicBezTo>
                    <a:pt x="691" y="5737"/>
                    <a:pt x="336" y="7209"/>
                    <a:pt x="1" y="8733"/>
                  </a:cubicBezTo>
                  <a:cubicBezTo>
                    <a:pt x="1548" y="8718"/>
                    <a:pt x="3098" y="8630"/>
                    <a:pt x="4581" y="8507"/>
                  </a:cubicBezTo>
                  <a:cubicBezTo>
                    <a:pt x="6094" y="8358"/>
                    <a:pt x="7572" y="8139"/>
                    <a:pt x="8989" y="7860"/>
                  </a:cubicBezTo>
                  <a:cubicBezTo>
                    <a:pt x="8407" y="7270"/>
                    <a:pt x="7823" y="6677"/>
                    <a:pt x="7249" y="6068"/>
                  </a:cubicBezTo>
                  <a:cubicBezTo>
                    <a:pt x="6697" y="5424"/>
                    <a:pt x="6129" y="4803"/>
                    <a:pt x="5587" y="4142"/>
                  </a:cubicBezTo>
                  <a:cubicBezTo>
                    <a:pt x="5056" y="3464"/>
                    <a:pt x="4514" y="2802"/>
                    <a:pt x="3992" y="2112"/>
                  </a:cubicBezTo>
                  <a:lnTo>
                    <a:pt x="2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36;p36">
              <a:extLst>
                <a:ext uri="{FF2B5EF4-FFF2-40B4-BE49-F238E27FC236}">
                  <a16:creationId xmlns:a16="http://schemas.microsoft.com/office/drawing/2014/main" xmlns="" id="{E0F0547E-4021-A40E-6273-A4AD64A769DF}"/>
                </a:ext>
              </a:extLst>
            </p:cNvPr>
            <p:cNvSpPr/>
            <p:nvPr/>
          </p:nvSpPr>
          <p:spPr>
            <a:xfrm>
              <a:off x="2274075" y="239850"/>
              <a:ext cx="1468075" cy="426700"/>
            </a:xfrm>
            <a:custGeom>
              <a:avLst/>
              <a:gdLst/>
              <a:ahLst/>
              <a:cxnLst/>
              <a:rect l="l" t="t" r="r" b="b"/>
              <a:pathLst>
                <a:path w="58723" h="17068" fill="none" extrusionOk="0">
                  <a:moveTo>
                    <a:pt x="58722" y="1"/>
                  </a:moveTo>
                  <a:cubicBezTo>
                    <a:pt x="51259" y="11746"/>
                    <a:pt x="44753" y="17067"/>
                    <a:pt x="30001" y="17067"/>
                  </a:cubicBezTo>
                  <a:cubicBezTo>
                    <a:pt x="15250" y="17067"/>
                    <a:pt x="9420" y="13458"/>
                    <a:pt x="1" y="1"/>
                  </a:cubicBezTo>
                </a:path>
              </a:pathLst>
            </a:custGeom>
            <a:noFill/>
            <a:ln w="6125" cap="flat" cmpd="sng">
              <a:solidFill>
                <a:schemeClr val="accent4"/>
              </a:solidFill>
              <a:prstDash val="solid"/>
              <a:miter lim="116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2492;p64">
            <a:extLst>
              <a:ext uri="{FF2B5EF4-FFF2-40B4-BE49-F238E27FC236}">
                <a16:creationId xmlns:a16="http://schemas.microsoft.com/office/drawing/2014/main" xmlns="" id="{19D66914-E6DB-955D-2BFC-86353BA16A06}"/>
              </a:ext>
            </a:extLst>
          </p:cNvPr>
          <p:cNvGrpSpPr/>
          <p:nvPr/>
        </p:nvGrpSpPr>
        <p:grpSpPr>
          <a:xfrm>
            <a:off x="91440" y="4270925"/>
            <a:ext cx="709275" cy="815425"/>
            <a:chOff x="2564825" y="2042200"/>
            <a:chExt cx="709275" cy="815425"/>
          </a:xfrm>
        </p:grpSpPr>
        <p:sp>
          <p:nvSpPr>
            <p:cNvPr id="15" name="Google Shape;2493;p64">
              <a:extLst>
                <a:ext uri="{FF2B5EF4-FFF2-40B4-BE49-F238E27FC236}">
                  <a16:creationId xmlns:a16="http://schemas.microsoft.com/office/drawing/2014/main" xmlns="" id="{2C73E0C1-73C1-3CA1-4B12-10518D0391D9}"/>
                </a:ext>
              </a:extLst>
            </p:cNvPr>
            <p:cNvSpPr/>
            <p:nvPr/>
          </p:nvSpPr>
          <p:spPr>
            <a:xfrm>
              <a:off x="2564825" y="2231525"/>
              <a:ext cx="663150" cy="626100"/>
            </a:xfrm>
            <a:custGeom>
              <a:avLst/>
              <a:gdLst/>
              <a:ahLst/>
              <a:cxnLst/>
              <a:rect l="l" t="t" r="r" b="b"/>
              <a:pathLst>
                <a:path w="26526" h="25044" extrusionOk="0">
                  <a:moveTo>
                    <a:pt x="15540" y="0"/>
                  </a:moveTo>
                  <a:lnTo>
                    <a:pt x="2906" y="2024"/>
                  </a:lnTo>
                  <a:lnTo>
                    <a:pt x="1" y="18907"/>
                  </a:lnTo>
                  <a:lnTo>
                    <a:pt x="10682" y="25043"/>
                  </a:lnTo>
                  <a:lnTo>
                    <a:pt x="22505" y="22679"/>
                  </a:lnTo>
                  <a:lnTo>
                    <a:pt x="26525" y="6372"/>
                  </a:lnTo>
                  <a:lnTo>
                    <a:pt x="155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94;p64">
              <a:extLst>
                <a:ext uri="{FF2B5EF4-FFF2-40B4-BE49-F238E27FC236}">
                  <a16:creationId xmlns:a16="http://schemas.microsoft.com/office/drawing/2014/main" xmlns="" id="{357FB13B-7C48-AD81-4A6F-456D90F1BC71}"/>
                </a:ext>
              </a:extLst>
            </p:cNvPr>
            <p:cNvSpPr/>
            <p:nvPr/>
          </p:nvSpPr>
          <p:spPr>
            <a:xfrm>
              <a:off x="2831875" y="2390325"/>
              <a:ext cx="396100" cy="467300"/>
            </a:xfrm>
            <a:custGeom>
              <a:avLst/>
              <a:gdLst/>
              <a:ahLst/>
              <a:cxnLst/>
              <a:rect l="l" t="t" r="r" b="b"/>
              <a:pathLst>
                <a:path w="15844" h="18692" extrusionOk="0">
                  <a:moveTo>
                    <a:pt x="15807" y="0"/>
                  </a:moveTo>
                  <a:lnTo>
                    <a:pt x="3411" y="1015"/>
                  </a:lnTo>
                  <a:lnTo>
                    <a:pt x="0" y="18691"/>
                  </a:lnTo>
                  <a:lnTo>
                    <a:pt x="11823" y="16327"/>
                  </a:lnTo>
                  <a:lnTo>
                    <a:pt x="15843" y="20"/>
                  </a:lnTo>
                  <a:lnTo>
                    <a:pt x="158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95;p64">
              <a:extLst>
                <a:ext uri="{FF2B5EF4-FFF2-40B4-BE49-F238E27FC236}">
                  <a16:creationId xmlns:a16="http://schemas.microsoft.com/office/drawing/2014/main" xmlns="" id="{553B7DC3-97EE-1D61-055D-1538ADF36EA1}"/>
                </a:ext>
              </a:extLst>
            </p:cNvPr>
            <p:cNvSpPr/>
            <p:nvPr/>
          </p:nvSpPr>
          <p:spPr>
            <a:xfrm>
              <a:off x="2607100" y="2203125"/>
              <a:ext cx="667000" cy="270275"/>
            </a:xfrm>
            <a:custGeom>
              <a:avLst/>
              <a:gdLst/>
              <a:ahLst/>
              <a:cxnLst/>
              <a:rect l="l" t="t" r="r" b="b"/>
              <a:pathLst>
                <a:path w="26680" h="10811" extrusionOk="0">
                  <a:moveTo>
                    <a:pt x="13719" y="1"/>
                  </a:moveTo>
                  <a:lnTo>
                    <a:pt x="597" y="2029"/>
                  </a:lnTo>
                  <a:lnTo>
                    <a:pt x="0" y="5069"/>
                  </a:lnTo>
                  <a:lnTo>
                    <a:pt x="11598" y="10810"/>
                  </a:lnTo>
                  <a:lnTo>
                    <a:pt x="25709" y="10114"/>
                  </a:lnTo>
                  <a:lnTo>
                    <a:pt x="26680" y="6758"/>
                  </a:lnTo>
                  <a:lnTo>
                    <a:pt x="1371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96;p64">
              <a:extLst>
                <a:ext uri="{FF2B5EF4-FFF2-40B4-BE49-F238E27FC236}">
                  <a16:creationId xmlns:a16="http://schemas.microsoft.com/office/drawing/2014/main" xmlns="" id="{691E4FC2-71E2-DB15-A4FA-3C701E9E392F}"/>
                </a:ext>
              </a:extLst>
            </p:cNvPr>
            <p:cNvSpPr/>
            <p:nvPr/>
          </p:nvSpPr>
          <p:spPr>
            <a:xfrm>
              <a:off x="2607100" y="2253825"/>
              <a:ext cx="667000" cy="219575"/>
            </a:xfrm>
            <a:custGeom>
              <a:avLst/>
              <a:gdLst/>
              <a:ahLst/>
              <a:cxnLst/>
              <a:rect l="l" t="t" r="r" b="b"/>
              <a:pathLst>
                <a:path w="26680" h="8783" extrusionOk="0">
                  <a:moveTo>
                    <a:pt x="597" y="1"/>
                  </a:moveTo>
                  <a:lnTo>
                    <a:pt x="0" y="3041"/>
                  </a:lnTo>
                  <a:lnTo>
                    <a:pt x="11598" y="8782"/>
                  </a:lnTo>
                  <a:lnTo>
                    <a:pt x="25709" y="8086"/>
                  </a:lnTo>
                  <a:lnTo>
                    <a:pt x="26680" y="4729"/>
                  </a:lnTo>
                  <a:lnTo>
                    <a:pt x="26680" y="4729"/>
                  </a:lnTo>
                  <a:lnTo>
                    <a:pt x="12613" y="5599"/>
                  </a:lnTo>
                  <a:cubicBezTo>
                    <a:pt x="12613" y="5599"/>
                    <a:pt x="553" y="226"/>
                    <a:pt x="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97;p64">
              <a:extLst>
                <a:ext uri="{FF2B5EF4-FFF2-40B4-BE49-F238E27FC236}">
                  <a16:creationId xmlns:a16="http://schemas.microsoft.com/office/drawing/2014/main" xmlns="" id="{18A52995-962F-A25A-87E0-38C0D738F2CC}"/>
                </a:ext>
              </a:extLst>
            </p:cNvPr>
            <p:cNvSpPr/>
            <p:nvPr/>
          </p:nvSpPr>
          <p:spPr>
            <a:xfrm>
              <a:off x="2645450" y="2214425"/>
              <a:ext cx="498400" cy="613750"/>
            </a:xfrm>
            <a:custGeom>
              <a:avLst/>
              <a:gdLst/>
              <a:ahLst/>
              <a:cxnLst/>
              <a:rect l="l" t="t" r="r" b="b"/>
              <a:pathLst>
                <a:path w="19936" h="24550" extrusionOk="0">
                  <a:moveTo>
                    <a:pt x="9264" y="1"/>
                  </a:moveTo>
                  <a:lnTo>
                    <a:pt x="6631" y="408"/>
                  </a:lnTo>
                  <a:lnTo>
                    <a:pt x="9679" y="2357"/>
                  </a:lnTo>
                  <a:lnTo>
                    <a:pt x="3317" y="3665"/>
                  </a:lnTo>
                  <a:lnTo>
                    <a:pt x="0" y="21443"/>
                  </a:lnTo>
                  <a:lnTo>
                    <a:pt x="2868" y="23090"/>
                  </a:lnTo>
                  <a:lnTo>
                    <a:pt x="6682" y="5200"/>
                  </a:lnTo>
                  <a:lnTo>
                    <a:pt x="12366" y="4074"/>
                  </a:lnTo>
                  <a:lnTo>
                    <a:pt x="16676" y="6830"/>
                  </a:lnTo>
                  <a:lnTo>
                    <a:pt x="13348" y="24550"/>
                  </a:lnTo>
                  <a:lnTo>
                    <a:pt x="16078" y="24004"/>
                  </a:lnTo>
                  <a:lnTo>
                    <a:pt x="19935" y="6628"/>
                  </a:lnTo>
                  <a:lnTo>
                    <a:pt x="14988" y="3555"/>
                  </a:lnTo>
                  <a:lnTo>
                    <a:pt x="18526" y="2855"/>
                  </a:lnTo>
                  <a:lnTo>
                    <a:pt x="15339" y="1192"/>
                  </a:lnTo>
                  <a:lnTo>
                    <a:pt x="12217" y="1835"/>
                  </a:lnTo>
                  <a:lnTo>
                    <a:pt x="926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98;p64">
              <a:extLst>
                <a:ext uri="{FF2B5EF4-FFF2-40B4-BE49-F238E27FC236}">
                  <a16:creationId xmlns:a16="http://schemas.microsoft.com/office/drawing/2014/main" xmlns="" id="{03AC10C0-BA7A-E7B0-7A5B-D66CD3DF79C8}"/>
                </a:ext>
              </a:extLst>
            </p:cNvPr>
            <p:cNvSpPr/>
            <p:nvPr/>
          </p:nvSpPr>
          <p:spPr>
            <a:xfrm>
              <a:off x="2645450" y="2306025"/>
              <a:ext cx="167075" cy="485675"/>
            </a:xfrm>
            <a:custGeom>
              <a:avLst/>
              <a:gdLst/>
              <a:ahLst/>
              <a:cxnLst/>
              <a:rect l="l" t="t" r="r" b="b"/>
              <a:pathLst>
                <a:path w="6683" h="19427" extrusionOk="0">
                  <a:moveTo>
                    <a:pt x="3317" y="1"/>
                  </a:moveTo>
                  <a:lnTo>
                    <a:pt x="0" y="17779"/>
                  </a:lnTo>
                  <a:lnTo>
                    <a:pt x="2868" y="19426"/>
                  </a:lnTo>
                  <a:lnTo>
                    <a:pt x="6682" y="1536"/>
                  </a:lnTo>
                  <a:lnTo>
                    <a:pt x="33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99;p64">
              <a:extLst>
                <a:ext uri="{FF2B5EF4-FFF2-40B4-BE49-F238E27FC236}">
                  <a16:creationId xmlns:a16="http://schemas.microsoft.com/office/drawing/2014/main" xmlns="" id="{11C1CFEA-FA96-53E2-C07B-4248902994D1}"/>
                </a:ext>
              </a:extLst>
            </p:cNvPr>
            <p:cNvSpPr/>
            <p:nvPr/>
          </p:nvSpPr>
          <p:spPr>
            <a:xfrm>
              <a:off x="2788850" y="2042200"/>
              <a:ext cx="353775" cy="253125"/>
            </a:xfrm>
            <a:custGeom>
              <a:avLst/>
              <a:gdLst/>
              <a:ahLst/>
              <a:cxnLst/>
              <a:rect l="l" t="t" r="r" b="b"/>
              <a:pathLst>
                <a:path w="14151" h="10125" extrusionOk="0">
                  <a:moveTo>
                    <a:pt x="3827" y="1772"/>
                  </a:moveTo>
                  <a:cubicBezTo>
                    <a:pt x="3882" y="1772"/>
                    <a:pt x="3929" y="1782"/>
                    <a:pt x="3970" y="1802"/>
                  </a:cubicBezTo>
                  <a:cubicBezTo>
                    <a:pt x="3990" y="1812"/>
                    <a:pt x="4010" y="1824"/>
                    <a:pt x="4028" y="1837"/>
                  </a:cubicBezTo>
                  <a:cubicBezTo>
                    <a:pt x="4671" y="2273"/>
                    <a:pt x="5246" y="4609"/>
                    <a:pt x="5265" y="7750"/>
                  </a:cubicBezTo>
                  <a:cubicBezTo>
                    <a:pt x="3865" y="6883"/>
                    <a:pt x="2035" y="5469"/>
                    <a:pt x="1866" y="4124"/>
                  </a:cubicBezTo>
                  <a:lnTo>
                    <a:pt x="1865" y="4124"/>
                  </a:lnTo>
                  <a:cubicBezTo>
                    <a:pt x="1836" y="3894"/>
                    <a:pt x="1748" y="3197"/>
                    <a:pt x="2824" y="2298"/>
                  </a:cubicBezTo>
                  <a:cubicBezTo>
                    <a:pt x="3232" y="1958"/>
                    <a:pt x="3591" y="1772"/>
                    <a:pt x="3827" y="1772"/>
                  </a:cubicBezTo>
                  <a:close/>
                  <a:moveTo>
                    <a:pt x="10762" y="3005"/>
                  </a:moveTo>
                  <a:cubicBezTo>
                    <a:pt x="11001" y="3005"/>
                    <a:pt x="11324" y="3325"/>
                    <a:pt x="11637" y="3868"/>
                  </a:cubicBezTo>
                  <a:cubicBezTo>
                    <a:pt x="12339" y="5082"/>
                    <a:pt x="12015" y="5707"/>
                    <a:pt x="11908" y="5912"/>
                  </a:cubicBezTo>
                  <a:cubicBezTo>
                    <a:pt x="11285" y="7116"/>
                    <a:pt x="9079" y="7812"/>
                    <a:pt x="7465" y="8143"/>
                  </a:cubicBezTo>
                  <a:cubicBezTo>
                    <a:pt x="8568" y="5200"/>
                    <a:pt x="9914" y="3206"/>
                    <a:pt x="10667" y="3019"/>
                  </a:cubicBezTo>
                  <a:cubicBezTo>
                    <a:pt x="10689" y="3013"/>
                    <a:pt x="10711" y="3009"/>
                    <a:pt x="10733" y="3007"/>
                  </a:cubicBezTo>
                  <a:cubicBezTo>
                    <a:pt x="10743" y="3006"/>
                    <a:pt x="10752" y="3005"/>
                    <a:pt x="10762" y="3005"/>
                  </a:cubicBezTo>
                  <a:close/>
                  <a:moveTo>
                    <a:pt x="3835" y="0"/>
                  </a:moveTo>
                  <a:cubicBezTo>
                    <a:pt x="3260" y="0"/>
                    <a:pt x="2540" y="230"/>
                    <a:pt x="1690" y="940"/>
                  </a:cubicBezTo>
                  <a:cubicBezTo>
                    <a:pt x="187" y="2194"/>
                    <a:pt x="1" y="3484"/>
                    <a:pt x="109" y="4345"/>
                  </a:cubicBezTo>
                  <a:cubicBezTo>
                    <a:pt x="343" y="6208"/>
                    <a:pt x="2133" y="7792"/>
                    <a:pt x="3641" y="8817"/>
                  </a:cubicBezTo>
                  <a:cubicBezTo>
                    <a:pt x="4645" y="9499"/>
                    <a:pt x="5525" y="9932"/>
                    <a:pt x="5739" y="10034"/>
                  </a:cubicBezTo>
                  <a:cubicBezTo>
                    <a:pt x="5762" y="10044"/>
                    <a:pt x="5785" y="10049"/>
                    <a:pt x="5808" y="10057"/>
                  </a:cubicBezTo>
                  <a:lnTo>
                    <a:pt x="5809" y="10057"/>
                  </a:lnTo>
                  <a:cubicBezTo>
                    <a:pt x="5864" y="10078"/>
                    <a:pt x="5921" y="10094"/>
                    <a:pt x="5980" y="10105"/>
                  </a:cubicBezTo>
                  <a:cubicBezTo>
                    <a:pt x="6041" y="10119"/>
                    <a:pt x="6103" y="10125"/>
                    <a:pt x="6166" y="10125"/>
                  </a:cubicBezTo>
                  <a:cubicBezTo>
                    <a:pt x="6189" y="10125"/>
                    <a:pt x="6212" y="10124"/>
                    <a:pt x="6235" y="10122"/>
                  </a:cubicBezTo>
                  <a:cubicBezTo>
                    <a:pt x="6470" y="10100"/>
                    <a:pt x="7446" y="9997"/>
                    <a:pt x="8623" y="9703"/>
                  </a:cubicBezTo>
                  <a:cubicBezTo>
                    <a:pt x="10393" y="9262"/>
                    <a:pt x="12618" y="8393"/>
                    <a:pt x="13481" y="6726"/>
                  </a:cubicBezTo>
                  <a:cubicBezTo>
                    <a:pt x="13880" y="5955"/>
                    <a:pt x="14150" y="4681"/>
                    <a:pt x="13172" y="2985"/>
                  </a:cubicBezTo>
                  <a:cubicBezTo>
                    <a:pt x="12360" y="1572"/>
                    <a:pt x="11452" y="1234"/>
                    <a:pt x="10768" y="1234"/>
                  </a:cubicBezTo>
                  <a:cubicBezTo>
                    <a:pt x="10690" y="1234"/>
                    <a:pt x="10614" y="1239"/>
                    <a:pt x="10542" y="1247"/>
                  </a:cubicBezTo>
                  <a:cubicBezTo>
                    <a:pt x="9287" y="1387"/>
                    <a:pt x="8084" y="2646"/>
                    <a:pt x="6874" y="5092"/>
                  </a:cubicBezTo>
                  <a:cubicBezTo>
                    <a:pt x="6582" y="2377"/>
                    <a:pt x="5889" y="780"/>
                    <a:pt x="4758" y="216"/>
                  </a:cubicBezTo>
                  <a:cubicBezTo>
                    <a:pt x="4512" y="94"/>
                    <a:pt x="4203" y="0"/>
                    <a:pt x="38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Google Shape;1150;p38">
            <a:extLst>
              <a:ext uri="{FF2B5EF4-FFF2-40B4-BE49-F238E27FC236}">
                <a16:creationId xmlns:a16="http://schemas.microsoft.com/office/drawing/2014/main" xmlns="" id="{FD10EF61-55A1-900E-5ED1-A7CAA3CA52D5}"/>
              </a:ext>
            </a:extLst>
          </p:cNvPr>
          <p:cNvSpPr txBox="1">
            <a:spLocks/>
          </p:cNvSpPr>
          <p:nvPr/>
        </p:nvSpPr>
        <p:spPr>
          <a:xfrm>
            <a:off x="6278704" y="1906979"/>
            <a:ext cx="2167949" cy="6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16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exend Deca"/>
              <a:buNone/>
              <a:defRPr sz="2800" b="0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pPr marL="0" indent="0"/>
            <a:r>
              <a:rPr lang="en-US" sz="7000" dirty="0">
                <a:solidFill>
                  <a:srgbClr val="FF0000"/>
                </a:solidFill>
                <a:latin typeface="Franklin Gothic Book" panose="020B0503020102020204" pitchFamily="34" charset="0"/>
              </a:rPr>
              <a:t>slim</a:t>
            </a:r>
          </a:p>
        </p:txBody>
      </p:sp>
      <p:pic>
        <p:nvPicPr>
          <p:cNvPr id="4" name="smart 4 sb cd 2 (52)">
            <a:hlinkClick r:id="" action="ppaction://media"/>
            <a:extLst>
              <a:ext uri="{FF2B5EF4-FFF2-40B4-BE49-F238E27FC236}">
                <a16:creationId xmlns:a16="http://schemas.microsoft.com/office/drawing/2014/main" xmlns="" id="{F89C9B69-DBEB-91BE-891C-229EA8C737B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634" end="12697.5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5066" y="3188688"/>
            <a:ext cx="435224" cy="4352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8BA3DB3-2D36-33D0-E246-09D53F85C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D9F1FC"/>
              </a:clrFrom>
              <a:clrTo>
                <a:srgbClr val="D9F1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1173" y="520276"/>
            <a:ext cx="3916157" cy="410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0599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Event Social Media by Slidesgo">
  <a:themeElements>
    <a:clrScheme name="Simple Light">
      <a:dk1>
        <a:srgbClr val="FFEDC7"/>
      </a:dk1>
      <a:lt1>
        <a:srgbClr val="FFFFFF"/>
      </a:lt1>
      <a:dk2>
        <a:srgbClr val="453A76"/>
      </a:dk2>
      <a:lt2>
        <a:srgbClr val="FFF9ED"/>
      </a:lt2>
      <a:accent1>
        <a:srgbClr val="15A099"/>
      </a:accent1>
      <a:accent2>
        <a:srgbClr val="F35C65"/>
      </a:accent2>
      <a:accent3>
        <a:srgbClr val="453A76"/>
      </a:accent3>
      <a:accent4>
        <a:srgbClr val="F9824C"/>
      </a:accent4>
      <a:accent5>
        <a:srgbClr val="872357"/>
      </a:accent5>
      <a:accent6>
        <a:srgbClr val="F9C885"/>
      </a:accent6>
      <a:hlink>
        <a:srgbClr val="453A7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378</Words>
  <Application>Microsoft Office PowerPoint</Application>
  <PresentationFormat>On-screen Show (16:9)</PresentationFormat>
  <Paragraphs>113</Paragraphs>
  <Slides>39</Slides>
  <Notes>34</Notes>
  <HiddenSlides>0</HiddenSlides>
  <MMClips>19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39</vt:i4>
      </vt:variant>
    </vt:vector>
  </HeadingPairs>
  <TitlesOfParts>
    <vt:vector size="56" baseType="lpstr">
      <vt:lpstr>Arial</vt:lpstr>
      <vt:lpstr>HGPSoeiKakugothicUB</vt:lpstr>
      <vt:lpstr>Calibri</vt:lpstr>
      <vt:lpstr>Gadugi</vt:lpstr>
      <vt:lpstr>Times New Roman</vt:lpstr>
      <vt:lpstr>Franklin Gothic Book</vt:lpstr>
      <vt:lpstr>Alata</vt:lpstr>
      <vt:lpstr>Lexend Deca</vt:lpstr>
      <vt:lpstr>UTM Cookies</vt:lpstr>
      <vt:lpstr>Barrio</vt:lpstr>
      <vt:lpstr>Dubai Medium</vt:lpstr>
      <vt:lpstr>Catamaran</vt:lpstr>
      <vt:lpstr>.VnBlack</vt:lpstr>
      <vt:lpstr>Calibri Light</vt:lpstr>
      <vt:lpstr>Event Social Media by Slidesgo</vt:lpstr>
      <vt:lpstr>Office Theme</vt:lpstr>
      <vt:lpstr>1_Office Theme</vt:lpstr>
      <vt:lpstr>Unit 6 DESCRIBING PEOPLE</vt:lpstr>
      <vt:lpstr>01</vt:lpstr>
      <vt:lpstr>WARM UP</vt:lpstr>
      <vt:lpstr>PowerPoint Presentation</vt:lpstr>
      <vt:lpstr>VOCABULARY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Review vocabulary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Review grammar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practice</vt:lpstr>
      <vt:lpstr>PowerPoint Presentation</vt:lpstr>
      <vt:lpstr>Good bye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6 DESCRIBING PEOPLE</dc:title>
  <dc:creator>Thanh Yen</dc:creator>
  <cp:lastModifiedBy>DUC</cp:lastModifiedBy>
  <cp:revision>12</cp:revision>
  <dcterms:modified xsi:type="dcterms:W3CDTF">2023-08-08T15:29:38Z</dcterms:modified>
</cp:coreProperties>
</file>