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notesMasterIdLst>
    <p:notesMasterId r:id="rId23"/>
  </p:notesMasterIdLst>
  <p:sldIdLst>
    <p:sldId id="259" r:id="rId4"/>
    <p:sldId id="260" r:id="rId5"/>
    <p:sldId id="261" r:id="rId6"/>
    <p:sldId id="282" r:id="rId7"/>
    <p:sldId id="257" r:id="rId8"/>
    <p:sldId id="258" r:id="rId9"/>
    <p:sldId id="283" r:id="rId10"/>
    <p:sldId id="264" r:id="rId11"/>
    <p:sldId id="262" r:id="rId12"/>
    <p:sldId id="263" r:id="rId13"/>
    <p:sldId id="265" r:id="rId14"/>
    <p:sldId id="266" r:id="rId15"/>
    <p:sldId id="267" r:id="rId16"/>
    <p:sldId id="268" r:id="rId17"/>
    <p:sldId id="284" r:id="rId18"/>
    <p:sldId id="330" r:id="rId19"/>
    <p:sldId id="371" r:id="rId20"/>
    <p:sldId id="372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290" autoAdjust="0"/>
  </p:normalViewPr>
  <p:slideViewPr>
    <p:cSldViewPr snapToGrid="0">
      <p:cViewPr varScale="1">
        <p:scale>
          <a:sx n="60" d="100"/>
          <a:sy n="60" d="100"/>
        </p:scale>
        <p:origin x="90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177A1-7511-4536-A47B-07388187B11A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AF4B50-01CD-455D-9BDA-59BF644251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14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0" i="1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Để nhận biết đâu là thực phẩm an toàn, chúng ta cùng đi vào bài học ngày hôm nay –</a:t>
            </a:r>
            <a:r>
              <a:rPr lang="vi-VN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vi-VN" b="1" i="1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Thực phẩm an toàn.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AF4B50-01CD-455D-9BDA-59BF6442511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38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404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5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3616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BE710-961C-4977-978C-E1122BEE61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CE977D-5FA3-4234-AB65-1D63D0CA42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5983B-546A-464D-A813-E24C908B7E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18C6A6-CBBC-446D-9E02-B706812FD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0A8272-073A-40A0-A9FE-A442848C5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15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CBDCB-7E61-48C9-B174-1F4517286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D7751-AF27-4343-93D1-73E3891029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9BA33-A56B-45F8-AD29-29BD75B7C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BE454-0D23-4C29-99D1-9A36A06E9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C68E6E-5B81-4FB8-A944-DA2F055D1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9195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1B747-79C6-42AB-82D4-7D3F83D83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05F319-E096-48CF-9C77-1ED21D008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2AE697-1F71-4732-A36A-6551BFD71C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DDE977-0311-4678-A120-BFD93950D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D38CA-992C-401F-B1C3-CE25D986E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71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D0389-B66F-4310-8575-2003AEFC4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332D64-3E17-465F-9AE1-9F2DB1B57F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E10C05-783B-47A8-B404-4FB0F241F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F0F8A1-DD19-46D1-AA03-9B8A42AC64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44CF5-3AAA-49EC-AA75-AD480CE70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BEC7C4-9D71-4D2C-B8A1-3163469EB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831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8DFFD-2989-4504-A97A-339ADF956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7F65DE-E59C-4F07-B091-1A1417D56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278C5-655A-4DDA-B522-51EB23C5BE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D4CDE3-A121-4E7F-BA4C-57A72E7B97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AC2F6F-B373-4829-9E4F-313B4A4DF9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9E9641-2554-4511-9189-CFA52E91AF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20D0A0-8237-450B-BF18-A842E20A5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8D47FC-9AC5-47BD-A387-F4F20090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661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00F94-0596-4701-A156-6E5C2E54F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072A26-9194-42A2-ABBB-C4023A4F18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D1E1D4-7220-4532-96B4-7919B0B88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7007FD-35ED-48AC-9A70-D35521BFB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4F95C5BF-2658-4D06-8037-FFFEF43A3E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243193" y="94727"/>
            <a:ext cx="1945532" cy="194553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443A0074-2E6B-49A2-BB02-D4A76CDC31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-3396552" y="-400188"/>
            <a:ext cx="3063875" cy="3063875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38388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2F258B-18A2-4260-B9C4-630BC8AF3C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00A833-6A78-400F-BE66-9F29BB6C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2AC2AD-AAEF-40D1-A7C9-AF5326064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010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5AE83-500B-4334-8790-14B3D4EE2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439C09-EA01-4B0A-83EA-BEA1C8F48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9EDB7B-74DD-4EDF-BFBC-9E484474B3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18AE7-C5CE-4791-8FC4-C2B398C3CD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17B40-3D82-4FFE-A42E-56D0BB85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3EAD41-AD34-4C87-8668-9698E165C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472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17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FB7E9-9B1C-4ECF-9075-522A74EE8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0EAA11-11EA-40B2-A21C-D448A45772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70845C-8CD5-4D65-96C6-FA62631DCA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08D563-39CA-4F37-BED3-7361BB20BD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334885-9AA1-4E74-A0AB-9D3EAECBF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CBC2A-CA50-4A3A-A376-499E3AB3B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6489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A4127-CFC2-46CA-9D7B-E1FB80A75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A36AA5-6073-4CC0-ADFE-5E141305B7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95BB2-B8B0-4B19-A058-36603B540F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C45C3-68F2-403B-8B81-BE81D28BA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2C0B1-F2C0-4F7B-87B3-3C80A86E2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2920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7C4E77-CE52-4A3B-8CDA-D4ADEA773A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186DB6-BB72-4A96-8CD1-18CB85B81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162ABB-DB81-4AE4-A3AC-44581F1083D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88C653-3366-49D3-A0E9-180799559462}" type="datetimeFigureOut">
              <a:rPr lang="en-US" smtClean="0"/>
              <a:t>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D0983-3F7F-4C11-93D8-F40CC6838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8C2A6E-C6FE-4901-A8B8-BC8FDB922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24663998-84F4-4AB2-9856-F2490D201C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2598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129008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9363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455527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971495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09626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89992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63178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9291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421900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458703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09451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0141581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B16C0-AA23-43ED-B5E0-E240E507E69D}" type="datetimeFigureOut">
              <a:rPr lang="vi-VN" smtClean="0"/>
              <a:t>30/01/2024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415639-65EC-47B6-9BB2-812C23FB5CA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307933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101281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39741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9497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0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80962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95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534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1524000" y="1900823"/>
            <a:ext cx="91440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vi-VN" dirty="0"/>
              <a:t>Bấm để thêm nội dung</a:t>
            </a:r>
            <a:endParaRPr lang="pt-BR" dirty="0"/>
          </a:p>
          <a:p>
            <a:pPr lvl="1"/>
            <a:r>
              <a:rPr lang="vi-VN" dirty="0"/>
              <a:t>Mức hai</a:t>
            </a:r>
          </a:p>
          <a:p>
            <a:pPr lvl="2"/>
            <a:r>
              <a:rPr lang="vi-VN" dirty="0"/>
              <a:t>Mức ba</a:t>
            </a:r>
          </a:p>
          <a:p>
            <a:pPr lvl="3"/>
            <a:r>
              <a:rPr lang="vi-VN" dirty="0"/>
              <a:t>Mức bốn</a:t>
            </a:r>
          </a:p>
          <a:p>
            <a:pPr lvl="4"/>
            <a:r>
              <a:rPr lang="vi-VN" dirty="0"/>
              <a:t>Mức năm</a:t>
            </a:r>
          </a:p>
        </p:txBody>
      </p:sp>
      <p:sp>
        <p:nvSpPr>
          <p:cNvPr id="4" name="Chỗ dành cho sẵn Ngày 3"/>
          <p:cNvSpPr>
            <a:spLocks noGrp="1"/>
          </p:cNvSpPr>
          <p:nvPr>
            <p:ph type="dt" sz="half" idx="10"/>
          </p:nvPr>
        </p:nvSpPr>
        <p:spPr>
          <a:xfrm>
            <a:off x="9259889" y="6400800"/>
            <a:ext cx="2094705" cy="202416"/>
          </a:xfrm>
          <a:prstGeom prst="rect">
            <a:avLst/>
          </a:prstGeom>
        </p:spPr>
        <p:txBody>
          <a:bodyPr/>
          <a:lstStyle/>
          <a:p>
            <a:fld id="{E6FFA8D6-61CB-47CF-BA93-9D77189827BB}" type="datetime1">
              <a:rPr lang="en-US"/>
              <a:t>1/30/2024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>
          <a:xfrm>
            <a:off x="838200" y="6400800"/>
            <a:ext cx="8001000" cy="202416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Chỗ dành sẵn cho Số Bản chiếu 5"/>
          <p:cNvSpPr>
            <a:spLocks noGrp="1"/>
          </p:cNvSpPr>
          <p:nvPr>
            <p:ph type="sldNum" sz="quarter" idx="12"/>
          </p:nvPr>
        </p:nvSpPr>
        <p:spPr>
          <a:xfrm>
            <a:off x="11737975" y="6400800"/>
            <a:ext cx="418631" cy="202416"/>
          </a:xfrm>
          <a:prstGeom prst="rect">
            <a:avLst/>
          </a:prstGeom>
        </p:spPr>
        <p:txBody>
          <a:bodyPr/>
          <a:lstStyle/>
          <a:p>
            <a:fld id="{484FD59D-33F1-4A76-843D-E67207CAFE54}" type="slidenum">
              <a:r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619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55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021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02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55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258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image" Target="../media/image2.jp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87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0711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9Slide.vn - 2019">
            <a:extLst>
              <a:ext uri="{FF2B5EF4-FFF2-40B4-BE49-F238E27FC236}">
                <a16:creationId xmlns:a16="http://schemas.microsoft.com/office/drawing/2014/main" id="{C6A2B5D6-5D21-D4D9-4884-23F443B3798D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1/30/2024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84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jpeg"/><Relationship Id="rId16" Type="http://schemas.openxmlformats.org/officeDocument/2006/relationships/image" Target="../media/image17.sv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svg"/><Relationship Id="rId19" Type="http://schemas.openxmlformats.org/officeDocument/2006/relationships/image" Target="../media/image20.jpe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2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97.png"/><Relationship Id="rId18" Type="http://schemas.openxmlformats.org/officeDocument/2006/relationships/image" Target="../media/image11.svg"/><Relationship Id="rId3" Type="http://schemas.openxmlformats.org/officeDocument/2006/relationships/image" Target="../media/image91.png"/><Relationship Id="rId21" Type="http://schemas.openxmlformats.org/officeDocument/2006/relationships/image" Target="../media/image101.png"/><Relationship Id="rId7" Type="http://schemas.openxmlformats.org/officeDocument/2006/relationships/image" Target="../media/image44.png"/><Relationship Id="rId12" Type="http://schemas.openxmlformats.org/officeDocument/2006/relationships/image" Target="../media/image96.svg"/><Relationship Id="rId17" Type="http://schemas.openxmlformats.org/officeDocument/2006/relationships/image" Target="../media/image10.png"/><Relationship Id="rId2" Type="http://schemas.openxmlformats.org/officeDocument/2006/relationships/image" Target="../media/image3.jpeg"/><Relationship Id="rId16" Type="http://schemas.openxmlformats.org/officeDocument/2006/relationships/image" Target="../media/image65.svg"/><Relationship Id="rId20" Type="http://schemas.openxmlformats.org/officeDocument/2006/relationships/image" Target="../media/image10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svg"/><Relationship Id="rId11" Type="http://schemas.openxmlformats.org/officeDocument/2006/relationships/image" Target="../media/image95.png"/><Relationship Id="rId5" Type="http://schemas.openxmlformats.org/officeDocument/2006/relationships/image" Target="../media/image93.png"/><Relationship Id="rId15" Type="http://schemas.openxmlformats.org/officeDocument/2006/relationships/image" Target="../media/image64.png"/><Relationship Id="rId10" Type="http://schemas.openxmlformats.org/officeDocument/2006/relationships/image" Target="../media/image19.svg"/><Relationship Id="rId19" Type="http://schemas.openxmlformats.org/officeDocument/2006/relationships/image" Target="../media/image99.png"/><Relationship Id="rId4" Type="http://schemas.openxmlformats.org/officeDocument/2006/relationships/image" Target="../media/image92.svg"/><Relationship Id="rId9" Type="http://schemas.openxmlformats.org/officeDocument/2006/relationships/image" Target="../media/image18.png"/><Relationship Id="rId14" Type="http://schemas.openxmlformats.org/officeDocument/2006/relationships/image" Target="../media/image98.svg"/><Relationship Id="rId22" Type="http://schemas.openxmlformats.org/officeDocument/2006/relationships/image" Target="../media/image10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3" Type="http://schemas.openxmlformats.org/officeDocument/2006/relationships/image" Target="../media/image64.png"/><Relationship Id="rId7" Type="http://schemas.openxmlformats.org/officeDocument/2006/relationships/image" Target="../media/image83.png"/><Relationship Id="rId12" Type="http://schemas.openxmlformats.org/officeDocument/2006/relationships/image" Target="../media/image10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11" Type="http://schemas.openxmlformats.org/officeDocument/2006/relationships/image" Target="../media/image105.png"/><Relationship Id="rId5" Type="http://schemas.openxmlformats.org/officeDocument/2006/relationships/image" Target="../media/image66.png"/><Relationship Id="rId10" Type="http://schemas.openxmlformats.org/officeDocument/2006/relationships/image" Target="../media/image104.svg"/><Relationship Id="rId4" Type="http://schemas.openxmlformats.org/officeDocument/2006/relationships/image" Target="../media/image65.svg"/><Relationship Id="rId9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0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jpeg"/><Relationship Id="rId16" Type="http://schemas.openxmlformats.org/officeDocument/2006/relationships/image" Target="../media/image17.sv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svg"/><Relationship Id="rId19" Type="http://schemas.openxmlformats.org/officeDocument/2006/relationships/image" Target="../media/image20.jpe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10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3" Type="http://schemas.openxmlformats.org/officeDocument/2006/relationships/audio" Target="../media/audio2.wav"/><Relationship Id="rId7" Type="http://schemas.openxmlformats.org/officeDocument/2006/relationships/image" Target="../media/image11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5.gif"/><Relationship Id="rId11" Type="http://schemas.openxmlformats.org/officeDocument/2006/relationships/image" Target="../media/image119.png"/><Relationship Id="rId5" Type="http://schemas.openxmlformats.org/officeDocument/2006/relationships/image" Target="../media/image114.gif"/><Relationship Id="rId10" Type="http://schemas.openxmlformats.org/officeDocument/2006/relationships/image" Target="../media/image118.png"/><Relationship Id="rId4" Type="http://schemas.openxmlformats.org/officeDocument/2006/relationships/image" Target="../media/image113.png"/><Relationship Id="rId9" Type="http://schemas.microsoft.com/office/2007/relationships/hdphoto" Target="../media/hdphoto2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42.png"/><Relationship Id="rId18" Type="http://schemas.openxmlformats.org/officeDocument/2006/relationships/image" Target="../media/image130.svg"/><Relationship Id="rId26" Type="http://schemas.openxmlformats.org/officeDocument/2006/relationships/image" Target="../media/image135.svg"/><Relationship Id="rId3" Type="http://schemas.openxmlformats.org/officeDocument/2006/relationships/image" Target="../media/image120.png"/><Relationship Id="rId21" Type="http://schemas.openxmlformats.org/officeDocument/2006/relationships/image" Target="../media/image132.png"/><Relationship Id="rId7" Type="http://schemas.openxmlformats.org/officeDocument/2006/relationships/image" Target="../media/image16.png"/><Relationship Id="rId12" Type="http://schemas.openxmlformats.org/officeDocument/2006/relationships/image" Target="../media/image9.svg"/><Relationship Id="rId17" Type="http://schemas.openxmlformats.org/officeDocument/2006/relationships/image" Target="../media/image129.png"/><Relationship Id="rId25" Type="http://schemas.openxmlformats.org/officeDocument/2006/relationships/image" Target="../media/image134.png"/><Relationship Id="rId2" Type="http://schemas.openxmlformats.org/officeDocument/2006/relationships/image" Target="../media/image3.jpeg"/><Relationship Id="rId16" Type="http://schemas.openxmlformats.org/officeDocument/2006/relationships/image" Target="../media/image128.svg"/><Relationship Id="rId20" Type="http://schemas.openxmlformats.org/officeDocument/2006/relationships/image" Target="../media/image131.svg"/><Relationship Id="rId29" Type="http://schemas.openxmlformats.org/officeDocument/2006/relationships/image" Target="../media/image1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svg"/><Relationship Id="rId11" Type="http://schemas.openxmlformats.org/officeDocument/2006/relationships/image" Target="../media/image8.png"/><Relationship Id="rId24" Type="http://schemas.openxmlformats.org/officeDocument/2006/relationships/image" Target="../media/image35.svg"/><Relationship Id="rId5" Type="http://schemas.openxmlformats.org/officeDocument/2006/relationships/image" Target="../media/image122.png"/><Relationship Id="rId15" Type="http://schemas.openxmlformats.org/officeDocument/2006/relationships/image" Target="../media/image127.png"/><Relationship Id="rId23" Type="http://schemas.openxmlformats.org/officeDocument/2006/relationships/image" Target="../media/image34.png"/><Relationship Id="rId28" Type="http://schemas.openxmlformats.org/officeDocument/2006/relationships/image" Target="../media/image27.svg"/><Relationship Id="rId10" Type="http://schemas.openxmlformats.org/officeDocument/2006/relationships/image" Target="../media/image125.svg"/><Relationship Id="rId19" Type="http://schemas.openxmlformats.org/officeDocument/2006/relationships/image" Target="../media/image52.png"/><Relationship Id="rId31" Type="http://schemas.openxmlformats.org/officeDocument/2006/relationships/image" Target="../media/image138.png"/><Relationship Id="rId4" Type="http://schemas.openxmlformats.org/officeDocument/2006/relationships/image" Target="../media/image121.svg"/><Relationship Id="rId9" Type="http://schemas.openxmlformats.org/officeDocument/2006/relationships/image" Target="../media/image124.png"/><Relationship Id="rId14" Type="http://schemas.openxmlformats.org/officeDocument/2006/relationships/image" Target="../media/image126.svg"/><Relationship Id="rId22" Type="http://schemas.openxmlformats.org/officeDocument/2006/relationships/image" Target="../media/image133.svg"/><Relationship Id="rId27" Type="http://schemas.openxmlformats.org/officeDocument/2006/relationships/image" Target="../media/image26.png"/><Relationship Id="rId30" Type="http://schemas.openxmlformats.org/officeDocument/2006/relationships/image" Target="../media/image13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17" Type="http://schemas.openxmlformats.org/officeDocument/2006/relationships/image" Target="../media/image39.png"/><Relationship Id="rId2" Type="http://schemas.openxmlformats.org/officeDocument/2006/relationships/image" Target="../media/image3.jpeg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35.svg"/><Relationship Id="rId4" Type="http://schemas.openxmlformats.org/officeDocument/2006/relationships/image" Target="../media/image23.svg"/><Relationship Id="rId9" Type="http://schemas.openxmlformats.org/officeDocument/2006/relationships/image" Target="../media/image34.png"/><Relationship Id="rId14" Type="http://schemas.openxmlformats.org/officeDocument/2006/relationships/image" Target="../media/image2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17" Type="http://schemas.openxmlformats.org/officeDocument/2006/relationships/image" Target="../media/image39.png"/><Relationship Id="rId2" Type="http://schemas.openxmlformats.org/officeDocument/2006/relationships/image" Target="../media/image3.jpeg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5" Type="http://schemas.openxmlformats.org/officeDocument/2006/relationships/image" Target="../media/image38.png"/><Relationship Id="rId10" Type="http://schemas.openxmlformats.org/officeDocument/2006/relationships/image" Target="../media/image35.svg"/><Relationship Id="rId4" Type="http://schemas.openxmlformats.org/officeDocument/2006/relationships/image" Target="../media/image23.svg"/><Relationship Id="rId9" Type="http://schemas.openxmlformats.org/officeDocument/2006/relationships/image" Target="../media/image34.png"/><Relationship Id="rId14" Type="http://schemas.openxmlformats.org/officeDocument/2006/relationships/image" Target="../media/image2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svg"/><Relationship Id="rId18" Type="http://schemas.openxmlformats.org/officeDocument/2006/relationships/image" Target="../media/image54.png"/><Relationship Id="rId26" Type="http://schemas.openxmlformats.org/officeDocument/2006/relationships/image" Target="../media/image61.png"/><Relationship Id="rId3" Type="http://schemas.openxmlformats.org/officeDocument/2006/relationships/image" Target="../media/image3.jpeg"/><Relationship Id="rId21" Type="http://schemas.openxmlformats.org/officeDocument/2006/relationships/image" Target="../media/image57.svg"/><Relationship Id="rId7" Type="http://schemas.openxmlformats.org/officeDocument/2006/relationships/image" Target="../media/image43.svg"/><Relationship Id="rId12" Type="http://schemas.openxmlformats.org/officeDocument/2006/relationships/image" Target="../media/image48.png"/><Relationship Id="rId17" Type="http://schemas.openxmlformats.org/officeDocument/2006/relationships/image" Target="../media/image53.svg"/><Relationship Id="rId25" Type="http://schemas.openxmlformats.org/officeDocument/2006/relationships/image" Target="../media/image6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52.png"/><Relationship Id="rId20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47.svg"/><Relationship Id="rId24" Type="http://schemas.openxmlformats.org/officeDocument/2006/relationships/image" Target="../media/image34.png"/><Relationship Id="rId5" Type="http://schemas.openxmlformats.org/officeDocument/2006/relationships/image" Target="../media/image41.svg"/><Relationship Id="rId15" Type="http://schemas.openxmlformats.org/officeDocument/2006/relationships/image" Target="../media/image51.svg"/><Relationship Id="rId23" Type="http://schemas.openxmlformats.org/officeDocument/2006/relationships/image" Target="../media/image59.svg"/><Relationship Id="rId28" Type="http://schemas.openxmlformats.org/officeDocument/2006/relationships/image" Target="../media/image63.png"/><Relationship Id="rId10" Type="http://schemas.openxmlformats.org/officeDocument/2006/relationships/image" Target="../media/image46.png"/><Relationship Id="rId19" Type="http://schemas.openxmlformats.org/officeDocument/2006/relationships/image" Target="../media/image55.svg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openxmlformats.org/officeDocument/2006/relationships/image" Target="../media/image50.png"/><Relationship Id="rId22" Type="http://schemas.openxmlformats.org/officeDocument/2006/relationships/image" Target="../media/image58.png"/><Relationship Id="rId27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73.png"/><Relationship Id="rId3" Type="http://schemas.openxmlformats.org/officeDocument/2006/relationships/image" Target="../media/image64.png"/><Relationship Id="rId7" Type="http://schemas.openxmlformats.org/officeDocument/2006/relationships/image" Target="../media/image44.png"/><Relationship Id="rId12" Type="http://schemas.openxmlformats.org/officeDocument/2006/relationships/image" Target="../media/image72.sv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svg"/><Relationship Id="rId11" Type="http://schemas.openxmlformats.org/officeDocument/2006/relationships/image" Target="../media/image71.png"/><Relationship Id="rId5" Type="http://schemas.openxmlformats.org/officeDocument/2006/relationships/image" Target="../media/image66.png"/><Relationship Id="rId15" Type="http://schemas.openxmlformats.org/officeDocument/2006/relationships/image" Target="../media/image75.png"/><Relationship Id="rId10" Type="http://schemas.openxmlformats.org/officeDocument/2006/relationships/image" Target="../media/image70.svg"/><Relationship Id="rId4" Type="http://schemas.openxmlformats.org/officeDocument/2006/relationships/image" Target="../media/image65.svg"/><Relationship Id="rId9" Type="http://schemas.openxmlformats.org/officeDocument/2006/relationships/image" Target="../media/image69.png"/><Relationship Id="rId14" Type="http://schemas.openxmlformats.org/officeDocument/2006/relationships/image" Target="../media/image7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18" Type="http://schemas.openxmlformats.org/officeDocument/2006/relationships/image" Target="../media/image19.svg"/><Relationship Id="rId26" Type="http://schemas.openxmlformats.org/officeDocument/2006/relationships/image" Target="../media/image27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17" Type="http://schemas.openxmlformats.org/officeDocument/2006/relationships/image" Target="../media/image18.png"/><Relationship Id="rId25" Type="http://schemas.openxmlformats.org/officeDocument/2006/relationships/image" Target="../media/image26.png"/><Relationship Id="rId2" Type="http://schemas.openxmlformats.org/officeDocument/2006/relationships/image" Target="../media/image3.jpeg"/><Relationship Id="rId16" Type="http://schemas.openxmlformats.org/officeDocument/2006/relationships/image" Target="../media/image17.sv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24" Type="http://schemas.openxmlformats.org/officeDocument/2006/relationships/image" Target="../media/image25.sv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svg"/><Relationship Id="rId19" Type="http://schemas.openxmlformats.org/officeDocument/2006/relationships/image" Target="../media/image20.jpe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8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svg"/><Relationship Id="rId5" Type="http://schemas.openxmlformats.org/officeDocument/2006/relationships/image" Target="../media/image40.png"/><Relationship Id="rId4" Type="http://schemas.openxmlformats.org/officeDocument/2006/relationships/image" Target="../media/image7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12" Type="http://schemas.openxmlformats.org/officeDocument/2006/relationships/image" Target="../media/image9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sv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svg"/><Relationship Id="rId4" Type="http://schemas.openxmlformats.org/officeDocument/2006/relationships/image" Target="../media/image82.svg"/><Relationship Id="rId9" Type="http://schemas.openxmlformats.org/officeDocument/2006/relationships/image" Target="../media/image8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23490" y="6074039"/>
            <a:ext cx="2423202" cy="1060151"/>
          </a:xfrm>
          <a:custGeom>
            <a:avLst/>
            <a:gdLst/>
            <a:ahLst/>
            <a:cxnLst/>
            <a:rect l="l" t="t" r="r" b="b"/>
            <a:pathLst>
              <a:path w="3634803" h="1590226">
                <a:moveTo>
                  <a:pt x="0" y="0"/>
                </a:moveTo>
                <a:lnTo>
                  <a:pt x="3634802" y="0"/>
                </a:lnTo>
                <a:lnTo>
                  <a:pt x="3634802" y="1590226"/>
                </a:lnTo>
                <a:lnTo>
                  <a:pt x="0" y="15902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999493" y="4411084"/>
            <a:ext cx="1521415" cy="2193030"/>
          </a:xfrm>
          <a:custGeom>
            <a:avLst/>
            <a:gdLst/>
            <a:ahLst/>
            <a:cxnLst/>
            <a:rect l="l" t="t" r="r" b="b"/>
            <a:pathLst>
              <a:path w="2282122" h="3289545">
                <a:moveTo>
                  <a:pt x="0" y="0"/>
                </a:moveTo>
                <a:lnTo>
                  <a:pt x="2282122" y="0"/>
                </a:lnTo>
                <a:lnTo>
                  <a:pt x="2282122" y="3289545"/>
                </a:lnTo>
                <a:lnTo>
                  <a:pt x="0" y="32895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423079" y="1743088"/>
            <a:ext cx="1868060" cy="798595"/>
          </a:xfrm>
          <a:custGeom>
            <a:avLst/>
            <a:gdLst/>
            <a:ahLst/>
            <a:cxnLst/>
            <a:rect l="l" t="t" r="r" b="b"/>
            <a:pathLst>
              <a:path w="2802090" h="1197893">
                <a:moveTo>
                  <a:pt x="0" y="0"/>
                </a:moveTo>
                <a:lnTo>
                  <a:pt x="2802090" y="0"/>
                </a:lnTo>
                <a:lnTo>
                  <a:pt x="2802090" y="1197893"/>
                </a:lnTo>
                <a:lnTo>
                  <a:pt x="0" y="11978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769744">
            <a:off x="9910964" y="2242537"/>
            <a:ext cx="2468169" cy="1669099"/>
          </a:xfrm>
          <a:custGeom>
            <a:avLst/>
            <a:gdLst/>
            <a:ahLst/>
            <a:cxnLst/>
            <a:rect l="l" t="t" r="r" b="b"/>
            <a:pathLst>
              <a:path w="3702254" h="2503649">
                <a:moveTo>
                  <a:pt x="0" y="0"/>
                </a:moveTo>
                <a:lnTo>
                  <a:pt x="3702254" y="0"/>
                </a:lnTo>
                <a:lnTo>
                  <a:pt x="3702254" y="2503649"/>
                </a:lnTo>
                <a:lnTo>
                  <a:pt x="0" y="25036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55647">
            <a:off x="8070563" y="-585172"/>
            <a:ext cx="1589450" cy="1900687"/>
          </a:xfrm>
          <a:custGeom>
            <a:avLst/>
            <a:gdLst/>
            <a:ahLst/>
            <a:cxnLst/>
            <a:rect l="l" t="t" r="r" b="b"/>
            <a:pathLst>
              <a:path w="2384175" h="2851031">
                <a:moveTo>
                  <a:pt x="0" y="0"/>
                </a:moveTo>
                <a:lnTo>
                  <a:pt x="2384175" y="0"/>
                </a:lnTo>
                <a:lnTo>
                  <a:pt x="2384175" y="2851031"/>
                </a:lnTo>
                <a:lnTo>
                  <a:pt x="0" y="28510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423837" y="6172201"/>
            <a:ext cx="842232" cy="863827"/>
          </a:xfrm>
          <a:custGeom>
            <a:avLst/>
            <a:gdLst/>
            <a:ahLst/>
            <a:cxnLst/>
            <a:rect l="l" t="t" r="r" b="b"/>
            <a:pathLst>
              <a:path w="1263348" h="1295741">
                <a:moveTo>
                  <a:pt x="0" y="0"/>
                </a:moveTo>
                <a:lnTo>
                  <a:pt x="1263348" y="0"/>
                </a:lnTo>
                <a:lnTo>
                  <a:pt x="1263348" y="1295741"/>
                </a:lnTo>
                <a:lnTo>
                  <a:pt x="0" y="129574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523282">
            <a:off x="6760374" y="1443513"/>
            <a:ext cx="1272366" cy="2107439"/>
          </a:xfrm>
          <a:custGeom>
            <a:avLst/>
            <a:gdLst/>
            <a:ahLst/>
            <a:cxnLst/>
            <a:rect l="l" t="t" r="r" b="b"/>
            <a:pathLst>
              <a:path w="1908549" h="3161158">
                <a:moveTo>
                  <a:pt x="0" y="0"/>
                </a:moveTo>
                <a:lnTo>
                  <a:pt x="1908549" y="0"/>
                </a:lnTo>
                <a:lnTo>
                  <a:pt x="1908549" y="3161158"/>
                </a:lnTo>
                <a:lnTo>
                  <a:pt x="0" y="316115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926432">
            <a:off x="3759461" y="5514638"/>
            <a:ext cx="2125869" cy="1870765"/>
          </a:xfrm>
          <a:custGeom>
            <a:avLst/>
            <a:gdLst/>
            <a:ahLst/>
            <a:cxnLst/>
            <a:rect l="l" t="t" r="r" b="b"/>
            <a:pathLst>
              <a:path w="3188804" h="2806147">
                <a:moveTo>
                  <a:pt x="0" y="0"/>
                </a:moveTo>
                <a:lnTo>
                  <a:pt x="3188803" y="0"/>
                </a:lnTo>
                <a:lnTo>
                  <a:pt x="3188803" y="2806148"/>
                </a:lnTo>
                <a:lnTo>
                  <a:pt x="0" y="280614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>
            <a:grpSpLocks noChangeAspect="1"/>
          </p:cNvGrpSpPr>
          <p:nvPr/>
        </p:nvGrpSpPr>
        <p:grpSpPr>
          <a:xfrm rot="-331293">
            <a:off x="5400014" y="3037714"/>
            <a:ext cx="5913323" cy="4322460"/>
            <a:chOff x="0" y="0"/>
            <a:chExt cx="2435860" cy="1780540"/>
          </a:xfrm>
        </p:grpSpPr>
        <p:sp>
          <p:nvSpPr>
            <p:cNvPr id="14" name="Freeform 14"/>
            <p:cNvSpPr/>
            <p:nvPr/>
          </p:nvSpPr>
          <p:spPr>
            <a:xfrm>
              <a:off x="74930" y="40640"/>
              <a:ext cx="2310130" cy="1664970"/>
            </a:xfrm>
            <a:custGeom>
              <a:avLst/>
              <a:gdLst/>
              <a:ahLst/>
              <a:cxnLst/>
              <a:rect l="l" t="t" r="r" b="b"/>
              <a:pathLst>
                <a:path w="2310130" h="1664970">
                  <a:moveTo>
                    <a:pt x="2310130" y="1664970"/>
                  </a:moveTo>
                  <a:lnTo>
                    <a:pt x="0" y="1664970"/>
                  </a:lnTo>
                  <a:lnTo>
                    <a:pt x="0" y="0"/>
                  </a:lnTo>
                  <a:lnTo>
                    <a:pt x="2308860" y="0"/>
                  </a:lnTo>
                  <a:lnTo>
                    <a:pt x="2308860" y="1664970"/>
                  </a:lnTo>
                  <a:close/>
                </a:path>
              </a:pathLst>
            </a:custGeom>
            <a:blipFill>
              <a:blip r:embed="rId19"/>
              <a:stretch>
                <a:fillRect l="-4037" r="-4037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2435860" cy="1780540"/>
            </a:xfrm>
            <a:custGeom>
              <a:avLst/>
              <a:gdLst/>
              <a:ahLst/>
              <a:cxnLst/>
              <a:rect l="l" t="t" r="r" b="b"/>
              <a:pathLst>
                <a:path w="2435860" h="1780540">
                  <a:moveTo>
                    <a:pt x="2435860" y="1780540"/>
                  </a:moveTo>
                  <a:lnTo>
                    <a:pt x="0" y="1780540"/>
                  </a:lnTo>
                  <a:lnTo>
                    <a:pt x="0" y="0"/>
                  </a:lnTo>
                  <a:lnTo>
                    <a:pt x="2435860" y="0"/>
                  </a:lnTo>
                  <a:lnTo>
                    <a:pt x="2435860" y="1780540"/>
                  </a:lnTo>
                  <a:close/>
                </a:path>
              </a:pathLst>
            </a:custGeom>
            <a:blipFill>
              <a:blip r:embed="rId20"/>
              <a:stretch>
                <a:fillRect l="-66" r="-66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 rot="1863011">
            <a:off x="10100427" y="-429452"/>
            <a:ext cx="1798132" cy="2103079"/>
          </a:xfrm>
          <a:custGeom>
            <a:avLst/>
            <a:gdLst/>
            <a:ahLst/>
            <a:cxnLst/>
            <a:rect l="l" t="t" r="r" b="b"/>
            <a:pathLst>
              <a:path w="2697198" h="3154618">
                <a:moveTo>
                  <a:pt x="0" y="0"/>
                </a:moveTo>
                <a:lnTo>
                  <a:pt x="2697198" y="0"/>
                </a:lnTo>
                <a:lnTo>
                  <a:pt x="2697198" y="3154618"/>
                </a:lnTo>
                <a:lnTo>
                  <a:pt x="0" y="315461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975012">
            <a:off x="5338295" y="-266295"/>
            <a:ext cx="1973331" cy="1262932"/>
          </a:xfrm>
          <a:custGeom>
            <a:avLst/>
            <a:gdLst/>
            <a:ahLst/>
            <a:cxnLst/>
            <a:rect l="l" t="t" r="r" b="b"/>
            <a:pathLst>
              <a:path w="2959997" h="1894398">
                <a:moveTo>
                  <a:pt x="0" y="0"/>
                </a:moveTo>
                <a:lnTo>
                  <a:pt x="2959997" y="0"/>
                </a:lnTo>
                <a:lnTo>
                  <a:pt x="2959997" y="1894398"/>
                </a:lnTo>
                <a:lnTo>
                  <a:pt x="0" y="189439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533862">
            <a:off x="-258984" y="5053015"/>
            <a:ext cx="973558" cy="1976767"/>
          </a:xfrm>
          <a:custGeom>
            <a:avLst/>
            <a:gdLst/>
            <a:ahLst/>
            <a:cxnLst/>
            <a:rect l="l" t="t" r="r" b="b"/>
            <a:pathLst>
              <a:path w="1460337" h="2965151">
                <a:moveTo>
                  <a:pt x="0" y="0"/>
                </a:moveTo>
                <a:lnTo>
                  <a:pt x="1460336" y="0"/>
                </a:lnTo>
                <a:lnTo>
                  <a:pt x="1460336" y="2965151"/>
                </a:lnTo>
                <a:lnTo>
                  <a:pt x="0" y="29651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2EFCBA-413E-3840-30BD-664800863A3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27568" y="1775604"/>
            <a:ext cx="5803895" cy="4029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3" name="Freeform 3"/>
          <p:cNvSpPr/>
          <p:nvPr/>
        </p:nvSpPr>
        <p:spPr>
          <a:xfrm rot="1703003">
            <a:off x="8887667" y="4822322"/>
            <a:ext cx="1066638" cy="2096586"/>
          </a:xfrm>
          <a:custGeom>
            <a:avLst/>
            <a:gdLst/>
            <a:ahLst/>
            <a:cxnLst/>
            <a:rect l="l" t="t" r="r" b="b"/>
            <a:pathLst>
              <a:path w="1599957" h="3144879">
                <a:moveTo>
                  <a:pt x="0" y="0"/>
                </a:moveTo>
                <a:lnTo>
                  <a:pt x="1599957" y="0"/>
                </a:lnTo>
                <a:lnTo>
                  <a:pt x="1599957" y="3144879"/>
                </a:lnTo>
                <a:lnTo>
                  <a:pt x="0" y="314487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2311932">
            <a:off x="1829214" y="4888387"/>
            <a:ext cx="1219901" cy="1712142"/>
          </a:xfrm>
          <a:custGeom>
            <a:avLst/>
            <a:gdLst/>
            <a:ahLst/>
            <a:cxnLst/>
            <a:rect l="l" t="t" r="r" b="b"/>
            <a:pathLst>
              <a:path w="1829852" h="2568213">
                <a:moveTo>
                  <a:pt x="0" y="0"/>
                </a:moveTo>
                <a:lnTo>
                  <a:pt x="1829852" y="0"/>
                </a:lnTo>
                <a:lnTo>
                  <a:pt x="1829852" y="2568212"/>
                </a:lnTo>
                <a:lnTo>
                  <a:pt x="0" y="256821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310249" y="3670253"/>
            <a:ext cx="1459581" cy="1992603"/>
          </a:xfrm>
          <a:custGeom>
            <a:avLst/>
            <a:gdLst/>
            <a:ahLst/>
            <a:cxnLst/>
            <a:rect l="l" t="t" r="r" b="b"/>
            <a:pathLst>
              <a:path w="2189372" h="2988904">
                <a:moveTo>
                  <a:pt x="0" y="0"/>
                </a:moveTo>
                <a:lnTo>
                  <a:pt x="2189372" y="0"/>
                </a:lnTo>
                <a:lnTo>
                  <a:pt x="2189372" y="2988904"/>
                </a:lnTo>
                <a:lnTo>
                  <a:pt x="0" y="298890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3593233" flipH="1">
            <a:off x="10704836" y="1213162"/>
            <a:ext cx="2164829" cy="1905049"/>
          </a:xfrm>
          <a:custGeom>
            <a:avLst/>
            <a:gdLst/>
            <a:ahLst/>
            <a:cxnLst/>
            <a:rect l="l" t="t" r="r" b="b"/>
            <a:pathLst>
              <a:path w="3247243" h="2857574">
                <a:moveTo>
                  <a:pt x="3247243" y="0"/>
                </a:moveTo>
                <a:lnTo>
                  <a:pt x="0" y="0"/>
                </a:lnTo>
                <a:lnTo>
                  <a:pt x="0" y="2857573"/>
                </a:lnTo>
                <a:lnTo>
                  <a:pt x="3247243" y="2857573"/>
                </a:lnTo>
                <a:lnTo>
                  <a:pt x="3247243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3576078">
            <a:off x="-675393" y="1211778"/>
            <a:ext cx="2164829" cy="1905049"/>
          </a:xfrm>
          <a:custGeom>
            <a:avLst/>
            <a:gdLst/>
            <a:ahLst/>
            <a:cxnLst/>
            <a:rect l="l" t="t" r="r" b="b"/>
            <a:pathLst>
              <a:path w="3247243" h="2857574">
                <a:moveTo>
                  <a:pt x="0" y="0"/>
                </a:moveTo>
                <a:lnTo>
                  <a:pt x="3247242" y="0"/>
                </a:lnTo>
                <a:lnTo>
                  <a:pt x="3247242" y="2857574"/>
                </a:lnTo>
                <a:lnTo>
                  <a:pt x="0" y="28575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1224105">
            <a:off x="11029753" y="3736671"/>
            <a:ext cx="1425697" cy="1638732"/>
          </a:xfrm>
          <a:custGeom>
            <a:avLst/>
            <a:gdLst/>
            <a:ahLst/>
            <a:cxnLst/>
            <a:rect l="l" t="t" r="r" b="b"/>
            <a:pathLst>
              <a:path w="2138546" h="2458098">
                <a:moveTo>
                  <a:pt x="0" y="0"/>
                </a:moveTo>
                <a:lnTo>
                  <a:pt x="2138546" y="0"/>
                </a:lnTo>
                <a:lnTo>
                  <a:pt x="2138546" y="2458099"/>
                </a:lnTo>
                <a:lnTo>
                  <a:pt x="0" y="24580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750566">
            <a:off x="310990" y="5621539"/>
            <a:ext cx="1523529" cy="1784515"/>
          </a:xfrm>
          <a:custGeom>
            <a:avLst/>
            <a:gdLst/>
            <a:ahLst/>
            <a:cxnLst/>
            <a:rect l="l" t="t" r="r" b="b"/>
            <a:pathLst>
              <a:path w="2285294" h="2676772">
                <a:moveTo>
                  <a:pt x="0" y="0"/>
                </a:moveTo>
                <a:lnTo>
                  <a:pt x="2285294" y="0"/>
                </a:lnTo>
                <a:lnTo>
                  <a:pt x="2285294" y="2676771"/>
                </a:lnTo>
                <a:lnTo>
                  <a:pt x="0" y="267677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4926580" y="5227433"/>
            <a:ext cx="2338841" cy="1286363"/>
          </a:xfrm>
          <a:custGeom>
            <a:avLst/>
            <a:gdLst/>
            <a:ahLst/>
            <a:cxnLst/>
            <a:rect l="l" t="t" r="r" b="b"/>
            <a:pathLst>
              <a:path w="3508262" h="1929544">
                <a:moveTo>
                  <a:pt x="0" y="0"/>
                </a:moveTo>
                <a:lnTo>
                  <a:pt x="3508262" y="0"/>
                </a:lnTo>
                <a:lnTo>
                  <a:pt x="3508262" y="1929544"/>
                </a:lnTo>
                <a:lnTo>
                  <a:pt x="0" y="1929544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1501197">
            <a:off x="10192176" y="5413588"/>
            <a:ext cx="1824516" cy="1233829"/>
          </a:xfrm>
          <a:custGeom>
            <a:avLst/>
            <a:gdLst/>
            <a:ahLst/>
            <a:cxnLst/>
            <a:rect l="l" t="t" r="r" b="b"/>
            <a:pathLst>
              <a:path w="2736774" h="1850743">
                <a:moveTo>
                  <a:pt x="0" y="0"/>
                </a:moveTo>
                <a:lnTo>
                  <a:pt x="2736774" y="0"/>
                </a:lnTo>
                <a:lnTo>
                  <a:pt x="2736774" y="1850744"/>
                </a:lnTo>
                <a:lnTo>
                  <a:pt x="0" y="185074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-1528985">
            <a:off x="3560084" y="4881236"/>
            <a:ext cx="608469" cy="1978759"/>
          </a:xfrm>
          <a:custGeom>
            <a:avLst/>
            <a:gdLst/>
            <a:ahLst/>
            <a:cxnLst/>
            <a:rect l="l" t="t" r="r" b="b"/>
            <a:pathLst>
              <a:path w="912703" h="2968139">
                <a:moveTo>
                  <a:pt x="0" y="0"/>
                </a:moveTo>
                <a:lnTo>
                  <a:pt x="912703" y="0"/>
                </a:lnTo>
                <a:lnTo>
                  <a:pt x="912703" y="2968139"/>
                </a:lnTo>
                <a:lnTo>
                  <a:pt x="0" y="296813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7628777" y="5085654"/>
            <a:ext cx="824676" cy="1597435"/>
          </a:xfrm>
          <a:custGeom>
            <a:avLst/>
            <a:gdLst/>
            <a:ahLst/>
            <a:cxnLst/>
            <a:rect l="l" t="t" r="r" b="b"/>
            <a:pathLst>
              <a:path w="1237014" h="2396152">
                <a:moveTo>
                  <a:pt x="0" y="0"/>
                </a:moveTo>
                <a:lnTo>
                  <a:pt x="1237014" y="0"/>
                </a:lnTo>
                <a:lnTo>
                  <a:pt x="1237014" y="2396153"/>
                </a:lnTo>
                <a:lnTo>
                  <a:pt x="0" y="23961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31" name="Hình chữ nhật: Góc Tròn 29">
            <a:extLst>
              <a:ext uri="{FF2B5EF4-FFF2-40B4-BE49-F238E27FC236}">
                <a16:creationId xmlns:a16="http://schemas.microsoft.com/office/drawing/2014/main" id="{15D32785-3959-F1FF-1F28-C30130C6E66D}"/>
              </a:ext>
            </a:extLst>
          </p:cNvPr>
          <p:cNvSpPr/>
          <p:nvPr/>
        </p:nvSpPr>
        <p:spPr>
          <a:xfrm>
            <a:off x="1293522" y="595423"/>
            <a:ext cx="9455994" cy="39553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rgbClr val="FF506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5400" dirty="0">
                <a:solidFill>
                  <a:srgbClr val="002060"/>
                </a:solidFill>
              </a:rPr>
              <a:t>Thực phẩm dập nát, thối được coi là những thực phẩm không an toàn để chế biến đồ ăn.</a:t>
            </a:r>
            <a:endParaRPr lang="en-US" sz="5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grpSp>
        <p:nvGrpSpPr>
          <p:cNvPr id="44" name="组合 41">
            <a:extLst>
              <a:ext uri="{FF2B5EF4-FFF2-40B4-BE49-F238E27FC236}">
                <a16:creationId xmlns:a16="http://schemas.microsoft.com/office/drawing/2014/main" id="{FB7D048F-66A5-522D-3C63-29F3A84F737E}"/>
              </a:ext>
            </a:extLst>
          </p:cNvPr>
          <p:cNvGrpSpPr/>
          <p:nvPr/>
        </p:nvGrpSpPr>
        <p:grpSpPr>
          <a:xfrm>
            <a:off x="148856" y="435935"/>
            <a:ext cx="6145618" cy="5847907"/>
            <a:chOff x="1513192" y="1554345"/>
            <a:chExt cx="9542584" cy="2489152"/>
          </a:xfrm>
        </p:grpSpPr>
        <p:sp>
          <p:nvSpPr>
            <p:cNvPr id="45" name="Rectangle 4">
              <a:extLst>
                <a:ext uri="{FF2B5EF4-FFF2-40B4-BE49-F238E27FC236}">
                  <a16:creationId xmlns:a16="http://schemas.microsoft.com/office/drawing/2014/main" id="{8F5D92B9-F51E-D650-6EA2-9C9FD54B1B76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27273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angle 4">
              <a:extLst>
                <a:ext uri="{FF2B5EF4-FFF2-40B4-BE49-F238E27FC236}">
                  <a16:creationId xmlns:a16="http://schemas.microsoft.com/office/drawing/2014/main" id="{A5E32480-8606-D78A-24D2-34BA2B68D1B2}"/>
                </a:ext>
              </a:extLst>
            </p:cNvPr>
            <p:cNvSpPr/>
            <p:nvPr/>
          </p:nvSpPr>
          <p:spPr>
            <a:xfrm>
              <a:off x="1706880" y="1727314"/>
              <a:ext cx="9178079" cy="2112677"/>
            </a:xfrm>
            <a:prstGeom prst="roundRect">
              <a:avLst>
                <a:gd name="adj" fmla="val 26436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6F3CE3E-87A9-1F0D-7145-AE9BC52BD688}"/>
              </a:ext>
            </a:extLst>
          </p:cNvPr>
          <p:cNvSpPr txBox="1"/>
          <p:nvPr/>
        </p:nvSpPr>
        <p:spPr>
          <a:xfrm>
            <a:off x="563526" y="1180214"/>
            <a:ext cx="52631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Quan sát hình 2, thảo luận và xác định một số dấu hiệu của thực phẩm an toàn theo: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Nơi nuôi trồng, nguồn gốc xuất xứ của thực phẩm.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Nơi bày bán, bảo quản thực phẩm tươi sống và thực phẩm đã chế biến.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vi-VN" sz="3200" dirty="0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Cách chế biến thực phẩm.</a:t>
            </a:r>
            <a:endParaRPr lang="en-US" sz="3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E005EB5E-080B-1D5F-5B69-A86B5BF56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596" y="1428464"/>
            <a:ext cx="5641236" cy="43467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25" name="Freeform 25"/>
          <p:cNvSpPr/>
          <p:nvPr/>
        </p:nvSpPr>
        <p:spPr>
          <a:xfrm rot="-596518">
            <a:off x="7887034" y="-107343"/>
            <a:ext cx="1833120" cy="1008216"/>
          </a:xfrm>
          <a:custGeom>
            <a:avLst/>
            <a:gdLst/>
            <a:ahLst/>
            <a:cxnLst/>
            <a:rect l="l" t="t" r="r" b="b"/>
            <a:pathLst>
              <a:path w="2749680" h="1512324">
                <a:moveTo>
                  <a:pt x="0" y="0"/>
                </a:moveTo>
                <a:lnTo>
                  <a:pt x="2749680" y="0"/>
                </a:lnTo>
                <a:lnTo>
                  <a:pt x="2749680" y="1512323"/>
                </a:lnTo>
                <a:lnTo>
                  <a:pt x="0" y="15123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-1500758">
            <a:off x="9758908" y="5603534"/>
            <a:ext cx="1924961" cy="1641029"/>
          </a:xfrm>
          <a:custGeom>
            <a:avLst/>
            <a:gdLst/>
            <a:ahLst/>
            <a:cxnLst/>
            <a:rect l="l" t="t" r="r" b="b"/>
            <a:pathLst>
              <a:path w="2887442" h="2461544">
                <a:moveTo>
                  <a:pt x="0" y="0"/>
                </a:moveTo>
                <a:lnTo>
                  <a:pt x="2887441" y="0"/>
                </a:lnTo>
                <a:lnTo>
                  <a:pt x="2887441" y="2461544"/>
                </a:lnTo>
                <a:lnTo>
                  <a:pt x="0" y="24615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-1107255">
            <a:off x="10095450" y="1533307"/>
            <a:ext cx="1188377" cy="1416843"/>
          </a:xfrm>
          <a:custGeom>
            <a:avLst/>
            <a:gdLst/>
            <a:ahLst/>
            <a:cxnLst/>
            <a:rect l="l" t="t" r="r" b="b"/>
            <a:pathLst>
              <a:path w="1782565" h="2125264">
                <a:moveTo>
                  <a:pt x="0" y="0"/>
                </a:moveTo>
                <a:lnTo>
                  <a:pt x="1782565" y="0"/>
                </a:lnTo>
                <a:lnTo>
                  <a:pt x="1782565" y="2125264"/>
                </a:lnTo>
                <a:lnTo>
                  <a:pt x="0" y="212526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 rot="2336214">
            <a:off x="10723935" y="-430966"/>
            <a:ext cx="1636424" cy="1902819"/>
          </a:xfrm>
          <a:custGeom>
            <a:avLst/>
            <a:gdLst/>
            <a:ahLst/>
            <a:cxnLst/>
            <a:rect l="l" t="t" r="r" b="b"/>
            <a:pathLst>
              <a:path w="2454636" h="2854228">
                <a:moveTo>
                  <a:pt x="0" y="0"/>
                </a:moveTo>
                <a:lnTo>
                  <a:pt x="2454636" y="0"/>
                </a:lnTo>
                <a:lnTo>
                  <a:pt x="2454636" y="2854228"/>
                </a:lnTo>
                <a:lnTo>
                  <a:pt x="0" y="285422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4232101A-BEDB-19B0-CED3-3AA3C8EBAD09}"/>
              </a:ext>
            </a:extLst>
          </p:cNvPr>
          <p:cNvSpPr/>
          <p:nvPr/>
        </p:nvSpPr>
        <p:spPr>
          <a:xfrm rot="10800000" flipH="1">
            <a:off x="1416343" y="93126"/>
            <a:ext cx="9109889" cy="1204045"/>
          </a:xfrm>
          <a:custGeom>
            <a:avLst/>
            <a:gdLst>
              <a:gd name="connsiteX0" fmla="*/ 0 w 656493"/>
              <a:gd name="connsiteY0" fmla="*/ 316523 h 633046"/>
              <a:gd name="connsiteX1" fmla="*/ 328247 w 656493"/>
              <a:gd name="connsiteY1" fmla="*/ 0 h 633046"/>
              <a:gd name="connsiteX2" fmla="*/ 656494 w 656493"/>
              <a:gd name="connsiteY2" fmla="*/ 316523 h 633046"/>
              <a:gd name="connsiteX3" fmla="*/ 328247 w 656493"/>
              <a:gd name="connsiteY3" fmla="*/ 633046 h 633046"/>
              <a:gd name="connsiteX4" fmla="*/ 0 w 656493"/>
              <a:gd name="connsiteY4" fmla="*/ 316523 h 633046"/>
              <a:gd name="connsiteX0-1" fmla="*/ 328247 w 656494"/>
              <a:gd name="connsiteY0-2" fmla="*/ 0 h 633046"/>
              <a:gd name="connsiteX1-3" fmla="*/ 656494 w 656494"/>
              <a:gd name="connsiteY1-4" fmla="*/ 316523 h 633046"/>
              <a:gd name="connsiteX2-5" fmla="*/ 328247 w 656494"/>
              <a:gd name="connsiteY2-6" fmla="*/ 633046 h 633046"/>
              <a:gd name="connsiteX3-7" fmla="*/ 0 w 656494"/>
              <a:gd name="connsiteY3-8" fmla="*/ 316523 h 633046"/>
              <a:gd name="connsiteX4-9" fmla="*/ 419687 w 656494"/>
              <a:gd name="connsiteY4-10" fmla="*/ 91440 h 633046"/>
              <a:gd name="connsiteX0-11" fmla="*/ 402964 w 731211"/>
              <a:gd name="connsiteY0-12" fmla="*/ 0 h 633046"/>
              <a:gd name="connsiteX1-13" fmla="*/ 731211 w 731211"/>
              <a:gd name="connsiteY1-14" fmla="*/ 316523 h 633046"/>
              <a:gd name="connsiteX2-15" fmla="*/ 402964 w 731211"/>
              <a:gd name="connsiteY2-16" fmla="*/ 633046 h 633046"/>
              <a:gd name="connsiteX3-17" fmla="*/ 74717 w 731211"/>
              <a:gd name="connsiteY3-18" fmla="*/ 316523 h 633046"/>
              <a:gd name="connsiteX4-19" fmla="*/ 161895 w 731211"/>
              <a:gd name="connsiteY4-20" fmla="*/ 152400 h 633046"/>
              <a:gd name="connsiteX0-21" fmla="*/ 353700 w 681947"/>
              <a:gd name="connsiteY0-22" fmla="*/ 0 h 633046"/>
              <a:gd name="connsiteX1-23" fmla="*/ 681947 w 681947"/>
              <a:gd name="connsiteY1-24" fmla="*/ 316523 h 633046"/>
              <a:gd name="connsiteX2-25" fmla="*/ 353700 w 681947"/>
              <a:gd name="connsiteY2-26" fmla="*/ 633046 h 633046"/>
              <a:gd name="connsiteX3-27" fmla="*/ 25453 w 681947"/>
              <a:gd name="connsiteY3-28" fmla="*/ 316523 h 633046"/>
              <a:gd name="connsiteX4-29" fmla="*/ 112631 w 681947"/>
              <a:gd name="connsiteY4-30" fmla="*/ 152400 h 633046"/>
              <a:gd name="connsiteX0-31" fmla="*/ 341249 w 669496"/>
              <a:gd name="connsiteY0-32" fmla="*/ 0 h 633046"/>
              <a:gd name="connsiteX1-33" fmla="*/ 669496 w 669496"/>
              <a:gd name="connsiteY1-34" fmla="*/ 316523 h 633046"/>
              <a:gd name="connsiteX2-35" fmla="*/ 341249 w 669496"/>
              <a:gd name="connsiteY2-36" fmla="*/ 633046 h 633046"/>
              <a:gd name="connsiteX3-37" fmla="*/ 13002 w 669496"/>
              <a:gd name="connsiteY3-38" fmla="*/ 316523 h 633046"/>
              <a:gd name="connsiteX4-39" fmla="*/ 100180 w 669496"/>
              <a:gd name="connsiteY4-40" fmla="*/ 152400 h 633046"/>
              <a:gd name="connsiteX0-41" fmla="*/ 347951 w 676198"/>
              <a:gd name="connsiteY0-42" fmla="*/ 0 h 633046"/>
              <a:gd name="connsiteX1-43" fmla="*/ 676198 w 676198"/>
              <a:gd name="connsiteY1-44" fmla="*/ 316523 h 633046"/>
              <a:gd name="connsiteX2-45" fmla="*/ 347951 w 676198"/>
              <a:gd name="connsiteY2-46" fmla="*/ 633046 h 633046"/>
              <a:gd name="connsiteX3-47" fmla="*/ 19704 w 676198"/>
              <a:gd name="connsiteY3-48" fmla="*/ 316523 h 633046"/>
              <a:gd name="connsiteX4-49" fmla="*/ 79173 w 676198"/>
              <a:gd name="connsiteY4-50" fmla="*/ 113607 h 633046"/>
              <a:gd name="connsiteX0-51" fmla="*/ 333371 w 661618"/>
              <a:gd name="connsiteY0-52" fmla="*/ 0 h 633046"/>
              <a:gd name="connsiteX1-53" fmla="*/ 661618 w 661618"/>
              <a:gd name="connsiteY1-54" fmla="*/ 316523 h 633046"/>
              <a:gd name="connsiteX2-55" fmla="*/ 333371 w 661618"/>
              <a:gd name="connsiteY2-56" fmla="*/ 633046 h 633046"/>
              <a:gd name="connsiteX3-57" fmla="*/ 5124 w 661618"/>
              <a:gd name="connsiteY3-58" fmla="*/ 316523 h 633046"/>
              <a:gd name="connsiteX4-59" fmla="*/ 64593 w 661618"/>
              <a:gd name="connsiteY4-60" fmla="*/ 113607 h 633046"/>
              <a:gd name="connsiteX0-61" fmla="*/ 178200 w 661618"/>
              <a:gd name="connsiteY0-62" fmla="*/ 0 h 583170"/>
              <a:gd name="connsiteX1-63" fmla="*/ 661618 w 661618"/>
              <a:gd name="connsiteY1-64" fmla="*/ 266647 h 583170"/>
              <a:gd name="connsiteX2-65" fmla="*/ 333371 w 661618"/>
              <a:gd name="connsiteY2-66" fmla="*/ 583170 h 583170"/>
              <a:gd name="connsiteX3-67" fmla="*/ 5124 w 661618"/>
              <a:gd name="connsiteY3-68" fmla="*/ 266647 h 583170"/>
              <a:gd name="connsiteX4-69" fmla="*/ 64593 w 661618"/>
              <a:gd name="connsiteY4-70" fmla="*/ 63731 h 583170"/>
              <a:gd name="connsiteX0-71" fmla="*/ 178200 w 662133"/>
              <a:gd name="connsiteY0-72" fmla="*/ 66578 h 649748"/>
              <a:gd name="connsiteX1-73" fmla="*/ 412660 w 662133"/>
              <a:gd name="connsiteY1-74" fmla="*/ 10947 h 649748"/>
              <a:gd name="connsiteX2-75" fmla="*/ 661618 w 662133"/>
              <a:gd name="connsiteY2-76" fmla="*/ 333225 h 649748"/>
              <a:gd name="connsiteX3-77" fmla="*/ 333371 w 662133"/>
              <a:gd name="connsiteY3-78" fmla="*/ 649748 h 649748"/>
              <a:gd name="connsiteX4-79" fmla="*/ 5124 w 662133"/>
              <a:gd name="connsiteY4-80" fmla="*/ 333225 h 649748"/>
              <a:gd name="connsiteX5" fmla="*/ 64593 w 662133"/>
              <a:gd name="connsiteY5" fmla="*/ 130309 h 649748"/>
              <a:gd name="connsiteX0-81" fmla="*/ 178200 w 662148"/>
              <a:gd name="connsiteY0-82" fmla="*/ 66578 h 649748"/>
              <a:gd name="connsiteX1-83" fmla="*/ 412660 w 662148"/>
              <a:gd name="connsiteY1-84" fmla="*/ 10947 h 649748"/>
              <a:gd name="connsiteX2-85" fmla="*/ 661618 w 662148"/>
              <a:gd name="connsiteY2-86" fmla="*/ 333225 h 649748"/>
              <a:gd name="connsiteX3-87" fmla="*/ 333371 w 662148"/>
              <a:gd name="connsiteY3-88" fmla="*/ 649748 h 649748"/>
              <a:gd name="connsiteX4-89" fmla="*/ 5124 w 662148"/>
              <a:gd name="connsiteY4-90" fmla="*/ 333225 h 649748"/>
              <a:gd name="connsiteX5-91" fmla="*/ 64593 w 662148"/>
              <a:gd name="connsiteY5-92" fmla="*/ 130309 h 649748"/>
              <a:gd name="connsiteX0-93" fmla="*/ 178200 w 662148"/>
              <a:gd name="connsiteY0-94" fmla="*/ 61032 h 644202"/>
              <a:gd name="connsiteX1-95" fmla="*/ 412660 w 662148"/>
              <a:gd name="connsiteY1-96" fmla="*/ 5401 h 644202"/>
              <a:gd name="connsiteX2-97" fmla="*/ 661618 w 662148"/>
              <a:gd name="connsiteY2-98" fmla="*/ 327679 h 644202"/>
              <a:gd name="connsiteX3-99" fmla="*/ 333371 w 662148"/>
              <a:gd name="connsiteY3-100" fmla="*/ 644202 h 644202"/>
              <a:gd name="connsiteX4-101" fmla="*/ 5124 w 662148"/>
              <a:gd name="connsiteY4-102" fmla="*/ 327679 h 644202"/>
              <a:gd name="connsiteX5-103" fmla="*/ 64593 w 662148"/>
              <a:gd name="connsiteY5-104" fmla="*/ 124763 h 644202"/>
              <a:gd name="connsiteX0-105" fmla="*/ 178200 w 662148"/>
              <a:gd name="connsiteY0-106" fmla="*/ 75865 h 659035"/>
              <a:gd name="connsiteX1-107" fmla="*/ 168819 w 662148"/>
              <a:gd name="connsiteY1-108" fmla="*/ 31317 h 659035"/>
              <a:gd name="connsiteX2-109" fmla="*/ 412660 w 662148"/>
              <a:gd name="connsiteY2-110" fmla="*/ 20234 h 659035"/>
              <a:gd name="connsiteX3-111" fmla="*/ 661618 w 662148"/>
              <a:gd name="connsiteY3-112" fmla="*/ 342512 h 659035"/>
              <a:gd name="connsiteX4-113" fmla="*/ 333371 w 662148"/>
              <a:gd name="connsiteY4-114" fmla="*/ 659035 h 659035"/>
              <a:gd name="connsiteX5-115" fmla="*/ 5124 w 662148"/>
              <a:gd name="connsiteY5-116" fmla="*/ 342512 h 659035"/>
              <a:gd name="connsiteX6" fmla="*/ 64593 w 662148"/>
              <a:gd name="connsiteY6" fmla="*/ 139596 h 659035"/>
              <a:gd name="connsiteX0-117" fmla="*/ 178200 w 662148"/>
              <a:gd name="connsiteY0-118" fmla="*/ 68901 h 652071"/>
              <a:gd name="connsiteX1-119" fmla="*/ 130026 w 662148"/>
              <a:gd name="connsiteY1-120" fmla="*/ 68688 h 652071"/>
              <a:gd name="connsiteX2-121" fmla="*/ 412660 w 662148"/>
              <a:gd name="connsiteY2-122" fmla="*/ 13270 h 652071"/>
              <a:gd name="connsiteX3-123" fmla="*/ 661618 w 662148"/>
              <a:gd name="connsiteY3-124" fmla="*/ 335548 h 652071"/>
              <a:gd name="connsiteX4-125" fmla="*/ 333371 w 662148"/>
              <a:gd name="connsiteY4-126" fmla="*/ 652071 h 652071"/>
              <a:gd name="connsiteX5-127" fmla="*/ 5124 w 662148"/>
              <a:gd name="connsiteY5-128" fmla="*/ 335548 h 652071"/>
              <a:gd name="connsiteX6-129" fmla="*/ 64593 w 662148"/>
              <a:gd name="connsiteY6-130" fmla="*/ 132632 h 652071"/>
              <a:gd name="connsiteX0-131" fmla="*/ 178200 w 662220"/>
              <a:gd name="connsiteY0-132" fmla="*/ 68901 h 652071"/>
              <a:gd name="connsiteX1-133" fmla="*/ 130026 w 662220"/>
              <a:gd name="connsiteY1-134" fmla="*/ 68688 h 652071"/>
              <a:gd name="connsiteX2-135" fmla="*/ 412660 w 662220"/>
              <a:gd name="connsiteY2-136" fmla="*/ 13270 h 652071"/>
              <a:gd name="connsiteX3-137" fmla="*/ 661618 w 662220"/>
              <a:gd name="connsiteY3-138" fmla="*/ 335548 h 652071"/>
              <a:gd name="connsiteX4-139" fmla="*/ 333371 w 662220"/>
              <a:gd name="connsiteY4-140" fmla="*/ 652071 h 652071"/>
              <a:gd name="connsiteX5-141" fmla="*/ 5124 w 662220"/>
              <a:gd name="connsiteY5-142" fmla="*/ 335548 h 652071"/>
              <a:gd name="connsiteX6-143" fmla="*/ 64593 w 662220"/>
              <a:gd name="connsiteY6-144" fmla="*/ 132632 h 652071"/>
              <a:gd name="connsiteX0-145" fmla="*/ 178200 w 662220"/>
              <a:gd name="connsiteY0-146" fmla="*/ 58449 h 641619"/>
              <a:gd name="connsiteX1-147" fmla="*/ 130026 w 662220"/>
              <a:gd name="connsiteY1-148" fmla="*/ 58236 h 641619"/>
              <a:gd name="connsiteX2-149" fmla="*/ 412660 w 662220"/>
              <a:gd name="connsiteY2-150" fmla="*/ 2818 h 641619"/>
              <a:gd name="connsiteX3-151" fmla="*/ 661618 w 662220"/>
              <a:gd name="connsiteY3-152" fmla="*/ 325096 h 641619"/>
              <a:gd name="connsiteX4-153" fmla="*/ 333371 w 662220"/>
              <a:gd name="connsiteY4-154" fmla="*/ 641619 h 641619"/>
              <a:gd name="connsiteX5-155" fmla="*/ 5124 w 662220"/>
              <a:gd name="connsiteY5-156" fmla="*/ 325096 h 641619"/>
              <a:gd name="connsiteX6-157" fmla="*/ 64593 w 662220"/>
              <a:gd name="connsiteY6-158" fmla="*/ 122180 h 641619"/>
              <a:gd name="connsiteX0-159" fmla="*/ 178200 w 662220"/>
              <a:gd name="connsiteY0-160" fmla="*/ 58449 h 641619"/>
              <a:gd name="connsiteX1-161" fmla="*/ 130026 w 662220"/>
              <a:gd name="connsiteY1-162" fmla="*/ 58236 h 641619"/>
              <a:gd name="connsiteX2-163" fmla="*/ 412660 w 662220"/>
              <a:gd name="connsiteY2-164" fmla="*/ 2818 h 641619"/>
              <a:gd name="connsiteX3-165" fmla="*/ 661618 w 662220"/>
              <a:gd name="connsiteY3-166" fmla="*/ 325096 h 641619"/>
              <a:gd name="connsiteX4-167" fmla="*/ 333371 w 662220"/>
              <a:gd name="connsiteY4-168" fmla="*/ 641619 h 641619"/>
              <a:gd name="connsiteX5-169" fmla="*/ 5124 w 662220"/>
              <a:gd name="connsiteY5-170" fmla="*/ 325096 h 641619"/>
              <a:gd name="connsiteX6-171" fmla="*/ 64593 w 662220"/>
              <a:gd name="connsiteY6-172" fmla="*/ 122180 h 641619"/>
              <a:gd name="connsiteX0-173" fmla="*/ 178200 w 662220"/>
              <a:gd name="connsiteY0-174" fmla="*/ 58449 h 641619"/>
              <a:gd name="connsiteX1-175" fmla="*/ 130026 w 662220"/>
              <a:gd name="connsiteY1-176" fmla="*/ 58236 h 641619"/>
              <a:gd name="connsiteX2-177" fmla="*/ 412660 w 662220"/>
              <a:gd name="connsiteY2-178" fmla="*/ 2818 h 641619"/>
              <a:gd name="connsiteX3-179" fmla="*/ 661618 w 662220"/>
              <a:gd name="connsiteY3-180" fmla="*/ 325096 h 641619"/>
              <a:gd name="connsiteX4-181" fmla="*/ 333371 w 662220"/>
              <a:gd name="connsiteY4-182" fmla="*/ 641619 h 641619"/>
              <a:gd name="connsiteX5-183" fmla="*/ 5124 w 662220"/>
              <a:gd name="connsiteY5-184" fmla="*/ 325096 h 641619"/>
              <a:gd name="connsiteX6-185" fmla="*/ 64593 w 662220"/>
              <a:gd name="connsiteY6-186" fmla="*/ 122180 h 641619"/>
              <a:gd name="connsiteX0-187" fmla="*/ 178200 w 662220"/>
              <a:gd name="connsiteY0-188" fmla="*/ 58449 h 641619"/>
              <a:gd name="connsiteX1-189" fmla="*/ 130026 w 662220"/>
              <a:gd name="connsiteY1-190" fmla="*/ 58236 h 641619"/>
              <a:gd name="connsiteX2-191" fmla="*/ 412660 w 662220"/>
              <a:gd name="connsiteY2-192" fmla="*/ 2818 h 641619"/>
              <a:gd name="connsiteX3-193" fmla="*/ 661618 w 662220"/>
              <a:gd name="connsiteY3-194" fmla="*/ 325096 h 641619"/>
              <a:gd name="connsiteX4-195" fmla="*/ 333371 w 662220"/>
              <a:gd name="connsiteY4-196" fmla="*/ 641619 h 641619"/>
              <a:gd name="connsiteX5-197" fmla="*/ 5124 w 662220"/>
              <a:gd name="connsiteY5-198" fmla="*/ 325096 h 641619"/>
              <a:gd name="connsiteX6-199" fmla="*/ 64593 w 662220"/>
              <a:gd name="connsiteY6-200" fmla="*/ 122180 h 641619"/>
              <a:gd name="connsiteX0-201" fmla="*/ 178200 w 662220"/>
              <a:gd name="connsiteY0-202" fmla="*/ 58449 h 641619"/>
              <a:gd name="connsiteX1-203" fmla="*/ 130026 w 662220"/>
              <a:gd name="connsiteY1-204" fmla="*/ 58236 h 641619"/>
              <a:gd name="connsiteX2-205" fmla="*/ 412660 w 662220"/>
              <a:gd name="connsiteY2-206" fmla="*/ 2818 h 641619"/>
              <a:gd name="connsiteX3-207" fmla="*/ 661618 w 662220"/>
              <a:gd name="connsiteY3-208" fmla="*/ 325096 h 641619"/>
              <a:gd name="connsiteX4-209" fmla="*/ 333371 w 662220"/>
              <a:gd name="connsiteY4-210" fmla="*/ 641619 h 641619"/>
              <a:gd name="connsiteX5-211" fmla="*/ 5124 w 662220"/>
              <a:gd name="connsiteY5-212" fmla="*/ 325096 h 641619"/>
              <a:gd name="connsiteX6-213" fmla="*/ 64593 w 662220"/>
              <a:gd name="connsiteY6-214" fmla="*/ 122180 h 641619"/>
              <a:gd name="connsiteX0-215" fmla="*/ 176252 w 660272"/>
              <a:gd name="connsiteY0-216" fmla="*/ 58449 h 641619"/>
              <a:gd name="connsiteX1-217" fmla="*/ 128078 w 660272"/>
              <a:gd name="connsiteY1-218" fmla="*/ 58236 h 641619"/>
              <a:gd name="connsiteX2-219" fmla="*/ 410712 w 660272"/>
              <a:gd name="connsiteY2-220" fmla="*/ 2818 h 641619"/>
              <a:gd name="connsiteX3-221" fmla="*/ 659670 w 660272"/>
              <a:gd name="connsiteY3-222" fmla="*/ 325096 h 641619"/>
              <a:gd name="connsiteX4-223" fmla="*/ 331423 w 660272"/>
              <a:gd name="connsiteY4-224" fmla="*/ 641619 h 641619"/>
              <a:gd name="connsiteX5-225" fmla="*/ 3176 w 660272"/>
              <a:gd name="connsiteY5-226" fmla="*/ 325096 h 641619"/>
              <a:gd name="connsiteX6-227" fmla="*/ 62645 w 660272"/>
              <a:gd name="connsiteY6-228" fmla="*/ 122180 h 641619"/>
              <a:gd name="connsiteX0-229" fmla="*/ 253837 w 660272"/>
              <a:gd name="connsiteY0-230" fmla="*/ 30740 h 641619"/>
              <a:gd name="connsiteX1-231" fmla="*/ 128078 w 660272"/>
              <a:gd name="connsiteY1-232" fmla="*/ 58236 h 641619"/>
              <a:gd name="connsiteX2-233" fmla="*/ 410712 w 660272"/>
              <a:gd name="connsiteY2-234" fmla="*/ 2818 h 641619"/>
              <a:gd name="connsiteX3-235" fmla="*/ 659670 w 660272"/>
              <a:gd name="connsiteY3-236" fmla="*/ 325096 h 641619"/>
              <a:gd name="connsiteX4-237" fmla="*/ 331423 w 660272"/>
              <a:gd name="connsiteY4-238" fmla="*/ 641619 h 641619"/>
              <a:gd name="connsiteX5-239" fmla="*/ 3176 w 660272"/>
              <a:gd name="connsiteY5-240" fmla="*/ 325096 h 641619"/>
              <a:gd name="connsiteX6-241" fmla="*/ 62645 w 660272"/>
              <a:gd name="connsiteY6-242" fmla="*/ 122180 h 641619"/>
              <a:gd name="connsiteX0-243" fmla="*/ 253837 w 660191"/>
              <a:gd name="connsiteY0-244" fmla="*/ 41069 h 651948"/>
              <a:gd name="connsiteX1-245" fmla="*/ 161329 w 660191"/>
              <a:gd name="connsiteY1-246" fmla="*/ 63023 h 651948"/>
              <a:gd name="connsiteX2-247" fmla="*/ 410712 w 660191"/>
              <a:gd name="connsiteY2-248" fmla="*/ 13147 h 651948"/>
              <a:gd name="connsiteX3-249" fmla="*/ 659670 w 660191"/>
              <a:gd name="connsiteY3-250" fmla="*/ 335425 h 651948"/>
              <a:gd name="connsiteX4-251" fmla="*/ 331423 w 660191"/>
              <a:gd name="connsiteY4-252" fmla="*/ 651948 h 651948"/>
              <a:gd name="connsiteX5-253" fmla="*/ 3176 w 660191"/>
              <a:gd name="connsiteY5-254" fmla="*/ 335425 h 651948"/>
              <a:gd name="connsiteX6-255" fmla="*/ 62645 w 660191"/>
              <a:gd name="connsiteY6-256" fmla="*/ 132509 h 651948"/>
              <a:gd name="connsiteX0-257" fmla="*/ 253837 w 660897"/>
              <a:gd name="connsiteY0-258" fmla="*/ 45475 h 656354"/>
              <a:gd name="connsiteX1-259" fmla="*/ 161329 w 660897"/>
              <a:gd name="connsiteY1-260" fmla="*/ 67429 h 656354"/>
              <a:gd name="connsiteX2-261" fmla="*/ 410712 w 660897"/>
              <a:gd name="connsiteY2-262" fmla="*/ 17553 h 656354"/>
              <a:gd name="connsiteX3-263" fmla="*/ 659670 w 660897"/>
              <a:gd name="connsiteY3-264" fmla="*/ 339831 h 656354"/>
              <a:gd name="connsiteX4-265" fmla="*/ 331423 w 660897"/>
              <a:gd name="connsiteY4-266" fmla="*/ 656354 h 656354"/>
              <a:gd name="connsiteX5-267" fmla="*/ 3176 w 660897"/>
              <a:gd name="connsiteY5-268" fmla="*/ 339831 h 656354"/>
              <a:gd name="connsiteX6-269" fmla="*/ 62645 w 660897"/>
              <a:gd name="connsiteY6-270" fmla="*/ 136915 h 656354"/>
              <a:gd name="connsiteX0-271" fmla="*/ 253837 w 660406"/>
              <a:gd name="connsiteY0-272" fmla="*/ 41070 h 651949"/>
              <a:gd name="connsiteX1-273" fmla="*/ 161329 w 660406"/>
              <a:gd name="connsiteY1-274" fmla="*/ 63024 h 651949"/>
              <a:gd name="connsiteX2-275" fmla="*/ 410712 w 660406"/>
              <a:gd name="connsiteY2-276" fmla="*/ 13148 h 651949"/>
              <a:gd name="connsiteX3-277" fmla="*/ 659670 w 660406"/>
              <a:gd name="connsiteY3-278" fmla="*/ 335426 h 651949"/>
              <a:gd name="connsiteX4-279" fmla="*/ 331423 w 660406"/>
              <a:gd name="connsiteY4-280" fmla="*/ 651949 h 651949"/>
              <a:gd name="connsiteX5-281" fmla="*/ 3176 w 660406"/>
              <a:gd name="connsiteY5-282" fmla="*/ 335426 h 651949"/>
              <a:gd name="connsiteX6-283" fmla="*/ 62645 w 660406"/>
              <a:gd name="connsiteY6-284" fmla="*/ 132510 h 651949"/>
              <a:gd name="connsiteX0-285" fmla="*/ 161329 w 660406"/>
              <a:gd name="connsiteY0-286" fmla="*/ 63024 h 651949"/>
              <a:gd name="connsiteX1-287" fmla="*/ 410712 w 660406"/>
              <a:gd name="connsiteY1-288" fmla="*/ 13148 h 651949"/>
              <a:gd name="connsiteX2-289" fmla="*/ 659670 w 660406"/>
              <a:gd name="connsiteY2-290" fmla="*/ 335426 h 651949"/>
              <a:gd name="connsiteX3-291" fmla="*/ 331423 w 660406"/>
              <a:gd name="connsiteY3-292" fmla="*/ 651949 h 651949"/>
              <a:gd name="connsiteX4-293" fmla="*/ 3176 w 660406"/>
              <a:gd name="connsiteY4-294" fmla="*/ 335426 h 651949"/>
              <a:gd name="connsiteX5-295" fmla="*/ 62645 w 660406"/>
              <a:gd name="connsiteY5-296" fmla="*/ 132510 h 651949"/>
              <a:gd name="connsiteX0-297" fmla="*/ 128078 w 660207"/>
              <a:gd name="connsiteY0-298" fmla="*/ 63024 h 651949"/>
              <a:gd name="connsiteX1-299" fmla="*/ 410712 w 660207"/>
              <a:gd name="connsiteY1-300" fmla="*/ 13148 h 651949"/>
              <a:gd name="connsiteX2-301" fmla="*/ 659670 w 660207"/>
              <a:gd name="connsiteY2-302" fmla="*/ 335426 h 651949"/>
              <a:gd name="connsiteX3-303" fmla="*/ 331423 w 660207"/>
              <a:gd name="connsiteY3-304" fmla="*/ 651949 h 651949"/>
              <a:gd name="connsiteX4-305" fmla="*/ 3176 w 660207"/>
              <a:gd name="connsiteY4-306" fmla="*/ 335426 h 651949"/>
              <a:gd name="connsiteX5-307" fmla="*/ 62645 w 660207"/>
              <a:gd name="connsiteY5-308" fmla="*/ 132510 h 651949"/>
              <a:gd name="connsiteX0-309" fmla="*/ 128078 w 660438"/>
              <a:gd name="connsiteY0-310" fmla="*/ 60888 h 649813"/>
              <a:gd name="connsiteX1-311" fmla="*/ 410712 w 660438"/>
              <a:gd name="connsiteY1-312" fmla="*/ 11012 h 649813"/>
              <a:gd name="connsiteX2-313" fmla="*/ 659670 w 660438"/>
              <a:gd name="connsiteY2-314" fmla="*/ 333290 h 649813"/>
              <a:gd name="connsiteX3-315" fmla="*/ 331423 w 660438"/>
              <a:gd name="connsiteY3-316" fmla="*/ 649813 h 649813"/>
              <a:gd name="connsiteX4-317" fmla="*/ 3176 w 660438"/>
              <a:gd name="connsiteY4-318" fmla="*/ 333290 h 649813"/>
              <a:gd name="connsiteX5-319" fmla="*/ 62645 w 660438"/>
              <a:gd name="connsiteY5-320" fmla="*/ 130374 h 649813"/>
              <a:gd name="connsiteX0-321" fmla="*/ 128078 w 660438"/>
              <a:gd name="connsiteY0-322" fmla="*/ 64927 h 653852"/>
              <a:gd name="connsiteX1-323" fmla="*/ 410712 w 660438"/>
              <a:gd name="connsiteY1-324" fmla="*/ 15051 h 653852"/>
              <a:gd name="connsiteX2-325" fmla="*/ 659670 w 660438"/>
              <a:gd name="connsiteY2-326" fmla="*/ 337329 h 653852"/>
              <a:gd name="connsiteX3-327" fmla="*/ 331423 w 660438"/>
              <a:gd name="connsiteY3-328" fmla="*/ 653852 h 653852"/>
              <a:gd name="connsiteX4-329" fmla="*/ 3176 w 660438"/>
              <a:gd name="connsiteY4-330" fmla="*/ 337329 h 653852"/>
              <a:gd name="connsiteX5-331" fmla="*/ 62645 w 660438"/>
              <a:gd name="connsiteY5-332" fmla="*/ 134413 h 653852"/>
              <a:gd name="connsiteX0-333" fmla="*/ 128078 w 687378"/>
              <a:gd name="connsiteY0-334" fmla="*/ 58090 h 647015"/>
              <a:gd name="connsiteX1-335" fmla="*/ 571432 w 687378"/>
              <a:gd name="connsiteY1-336" fmla="*/ 16673 h 647015"/>
              <a:gd name="connsiteX2-337" fmla="*/ 659670 w 687378"/>
              <a:gd name="connsiteY2-338" fmla="*/ 330492 h 647015"/>
              <a:gd name="connsiteX3-339" fmla="*/ 331423 w 687378"/>
              <a:gd name="connsiteY3-340" fmla="*/ 647015 h 647015"/>
              <a:gd name="connsiteX4-341" fmla="*/ 3176 w 687378"/>
              <a:gd name="connsiteY4-342" fmla="*/ 330492 h 647015"/>
              <a:gd name="connsiteX5-343" fmla="*/ 62645 w 687378"/>
              <a:gd name="connsiteY5-344" fmla="*/ 127576 h 647015"/>
              <a:gd name="connsiteX0-345" fmla="*/ 128078 w 677145"/>
              <a:gd name="connsiteY0-346" fmla="*/ 58090 h 663933"/>
              <a:gd name="connsiteX1-347" fmla="*/ 571432 w 677145"/>
              <a:gd name="connsiteY1-348" fmla="*/ 16673 h 663933"/>
              <a:gd name="connsiteX2-349" fmla="*/ 659670 w 677145"/>
              <a:gd name="connsiteY2-350" fmla="*/ 330492 h 663933"/>
              <a:gd name="connsiteX3-351" fmla="*/ 559815 w 677145"/>
              <a:gd name="connsiteY3-352" fmla="*/ 663933 h 663933"/>
              <a:gd name="connsiteX4-353" fmla="*/ 3176 w 677145"/>
              <a:gd name="connsiteY4-354" fmla="*/ 330492 h 663933"/>
              <a:gd name="connsiteX5-355" fmla="*/ 62645 w 677145"/>
              <a:gd name="connsiteY5-356" fmla="*/ 127576 h 663933"/>
              <a:gd name="connsiteX0-357" fmla="*/ 101940 w 644966"/>
              <a:gd name="connsiteY0-358" fmla="*/ 58090 h 685888"/>
              <a:gd name="connsiteX1-359" fmla="*/ 545294 w 644966"/>
              <a:gd name="connsiteY1-360" fmla="*/ 16673 h 685888"/>
              <a:gd name="connsiteX2-361" fmla="*/ 633532 w 644966"/>
              <a:gd name="connsiteY2-362" fmla="*/ 330492 h 685888"/>
              <a:gd name="connsiteX3-363" fmla="*/ 533677 w 644966"/>
              <a:gd name="connsiteY3-364" fmla="*/ 663933 h 685888"/>
              <a:gd name="connsiteX4-365" fmla="*/ 10874 w 644966"/>
              <a:gd name="connsiteY4-366" fmla="*/ 575801 h 685888"/>
              <a:gd name="connsiteX5-367" fmla="*/ 36507 w 644966"/>
              <a:gd name="connsiteY5-368" fmla="*/ 127576 h 685888"/>
              <a:gd name="connsiteX0-369" fmla="*/ 101940 w 642626"/>
              <a:gd name="connsiteY0-370" fmla="*/ 58090 h 654766"/>
              <a:gd name="connsiteX1-371" fmla="*/ 545294 w 642626"/>
              <a:gd name="connsiteY1-372" fmla="*/ 16673 h 654766"/>
              <a:gd name="connsiteX2-373" fmla="*/ 633532 w 642626"/>
              <a:gd name="connsiteY2-374" fmla="*/ 330492 h 654766"/>
              <a:gd name="connsiteX3-375" fmla="*/ 567513 w 642626"/>
              <a:gd name="connsiteY3-376" fmla="*/ 613179 h 654766"/>
              <a:gd name="connsiteX4-377" fmla="*/ 10874 w 642626"/>
              <a:gd name="connsiteY4-378" fmla="*/ 575801 h 654766"/>
              <a:gd name="connsiteX5-379" fmla="*/ 36507 w 642626"/>
              <a:gd name="connsiteY5-380" fmla="*/ 127576 h 654766"/>
              <a:gd name="connsiteX0-381" fmla="*/ 101940 w 642626"/>
              <a:gd name="connsiteY0-382" fmla="*/ 30477 h 627153"/>
              <a:gd name="connsiteX1-383" fmla="*/ 545294 w 642626"/>
              <a:gd name="connsiteY1-384" fmla="*/ 31354 h 627153"/>
              <a:gd name="connsiteX2-385" fmla="*/ 633532 w 642626"/>
              <a:gd name="connsiteY2-386" fmla="*/ 302879 h 627153"/>
              <a:gd name="connsiteX3-387" fmla="*/ 567513 w 642626"/>
              <a:gd name="connsiteY3-388" fmla="*/ 585566 h 627153"/>
              <a:gd name="connsiteX4-389" fmla="*/ 10874 w 642626"/>
              <a:gd name="connsiteY4-390" fmla="*/ 548188 h 627153"/>
              <a:gd name="connsiteX5-391" fmla="*/ 36507 w 642626"/>
              <a:gd name="connsiteY5-392" fmla="*/ 99963 h 627153"/>
              <a:gd name="connsiteX0-393" fmla="*/ 101940 w 641803"/>
              <a:gd name="connsiteY0-394" fmla="*/ 32533 h 629209"/>
              <a:gd name="connsiteX1-395" fmla="*/ 545294 w 641803"/>
              <a:gd name="connsiteY1-396" fmla="*/ 33410 h 629209"/>
              <a:gd name="connsiteX2-397" fmla="*/ 633532 w 641803"/>
              <a:gd name="connsiteY2-398" fmla="*/ 304935 h 629209"/>
              <a:gd name="connsiteX3-399" fmla="*/ 567513 w 641803"/>
              <a:gd name="connsiteY3-400" fmla="*/ 587622 h 629209"/>
              <a:gd name="connsiteX4-401" fmla="*/ 10874 w 641803"/>
              <a:gd name="connsiteY4-402" fmla="*/ 550244 h 629209"/>
              <a:gd name="connsiteX5-403" fmla="*/ 36507 w 641803"/>
              <a:gd name="connsiteY5-404" fmla="*/ 102019 h 629209"/>
              <a:gd name="connsiteX0-405" fmla="*/ 93785 w 633648"/>
              <a:gd name="connsiteY0-406" fmla="*/ 32533 h 629209"/>
              <a:gd name="connsiteX1-407" fmla="*/ 537139 w 633648"/>
              <a:gd name="connsiteY1-408" fmla="*/ 33410 h 629209"/>
              <a:gd name="connsiteX2-409" fmla="*/ 625377 w 633648"/>
              <a:gd name="connsiteY2-410" fmla="*/ 304935 h 629209"/>
              <a:gd name="connsiteX3-411" fmla="*/ 559358 w 633648"/>
              <a:gd name="connsiteY3-412" fmla="*/ 587622 h 629209"/>
              <a:gd name="connsiteX4-413" fmla="*/ 2719 w 633648"/>
              <a:gd name="connsiteY4-414" fmla="*/ 550244 h 629209"/>
              <a:gd name="connsiteX5-415" fmla="*/ 28352 w 633648"/>
              <a:gd name="connsiteY5-416" fmla="*/ 102019 h 629209"/>
              <a:gd name="connsiteX0-417" fmla="*/ 103603 w 643466"/>
              <a:gd name="connsiteY0-418" fmla="*/ 32533 h 629209"/>
              <a:gd name="connsiteX1-419" fmla="*/ 546957 w 643466"/>
              <a:gd name="connsiteY1-420" fmla="*/ 33410 h 629209"/>
              <a:gd name="connsiteX2-421" fmla="*/ 635195 w 643466"/>
              <a:gd name="connsiteY2-422" fmla="*/ 304935 h 629209"/>
              <a:gd name="connsiteX3-423" fmla="*/ 569176 w 643466"/>
              <a:gd name="connsiteY3-424" fmla="*/ 587622 h 629209"/>
              <a:gd name="connsiteX4-425" fmla="*/ 12537 w 643466"/>
              <a:gd name="connsiteY4-426" fmla="*/ 550244 h 629209"/>
              <a:gd name="connsiteX5-427" fmla="*/ 4334 w 643466"/>
              <a:gd name="connsiteY5-428" fmla="*/ 102019 h 629209"/>
              <a:gd name="connsiteX0-429" fmla="*/ 103603 w 643466"/>
              <a:gd name="connsiteY0-430" fmla="*/ 32533 h 613248"/>
              <a:gd name="connsiteX1-431" fmla="*/ 546957 w 643466"/>
              <a:gd name="connsiteY1-432" fmla="*/ 33410 h 613248"/>
              <a:gd name="connsiteX2-433" fmla="*/ 635195 w 643466"/>
              <a:gd name="connsiteY2-434" fmla="*/ 304935 h 613248"/>
              <a:gd name="connsiteX3-435" fmla="*/ 569176 w 643466"/>
              <a:gd name="connsiteY3-436" fmla="*/ 587622 h 613248"/>
              <a:gd name="connsiteX4-437" fmla="*/ 12537 w 643466"/>
              <a:gd name="connsiteY4-438" fmla="*/ 518643 h 613248"/>
              <a:gd name="connsiteX5-439" fmla="*/ 4334 w 643466"/>
              <a:gd name="connsiteY5-440" fmla="*/ 102019 h 613248"/>
              <a:gd name="connsiteX0-441" fmla="*/ 103603 w 622280"/>
              <a:gd name="connsiteY0-442" fmla="*/ 51723 h 632438"/>
              <a:gd name="connsiteX1-443" fmla="*/ 546957 w 622280"/>
              <a:gd name="connsiteY1-444" fmla="*/ 52600 h 632438"/>
              <a:gd name="connsiteX2-445" fmla="*/ 569176 w 622280"/>
              <a:gd name="connsiteY2-446" fmla="*/ 606812 h 632438"/>
              <a:gd name="connsiteX3-447" fmla="*/ 12537 w 622280"/>
              <a:gd name="connsiteY3-448" fmla="*/ 537833 h 632438"/>
              <a:gd name="connsiteX4-449" fmla="*/ 4334 w 622280"/>
              <a:gd name="connsiteY4-450" fmla="*/ 121209 h 632438"/>
              <a:gd name="connsiteX0-451" fmla="*/ 103603 w 640916"/>
              <a:gd name="connsiteY0-452" fmla="*/ 51277 h 628066"/>
              <a:gd name="connsiteX1-453" fmla="*/ 546957 w 640916"/>
              <a:gd name="connsiteY1-454" fmla="*/ 52154 h 628066"/>
              <a:gd name="connsiteX2-455" fmla="*/ 595444 w 640916"/>
              <a:gd name="connsiteY2-456" fmla="*/ 600046 h 628066"/>
              <a:gd name="connsiteX3-457" fmla="*/ 12537 w 640916"/>
              <a:gd name="connsiteY3-458" fmla="*/ 537387 h 628066"/>
              <a:gd name="connsiteX4-459" fmla="*/ 4334 w 640916"/>
              <a:gd name="connsiteY4-460" fmla="*/ 120763 h 628066"/>
              <a:gd name="connsiteX0-461" fmla="*/ 103603 w 629940"/>
              <a:gd name="connsiteY0-462" fmla="*/ 26437 h 603226"/>
              <a:gd name="connsiteX1-463" fmla="*/ 546957 w 629940"/>
              <a:gd name="connsiteY1-464" fmla="*/ 27314 h 603226"/>
              <a:gd name="connsiteX2-465" fmla="*/ 595444 w 629940"/>
              <a:gd name="connsiteY2-466" fmla="*/ 575206 h 603226"/>
              <a:gd name="connsiteX3-467" fmla="*/ 12537 w 629940"/>
              <a:gd name="connsiteY3-468" fmla="*/ 512547 h 603226"/>
              <a:gd name="connsiteX4-469" fmla="*/ 4334 w 629940"/>
              <a:gd name="connsiteY4-470" fmla="*/ 95923 h 603226"/>
              <a:gd name="connsiteX0-471" fmla="*/ 103603 w 651443"/>
              <a:gd name="connsiteY0-472" fmla="*/ 20041 h 614843"/>
              <a:gd name="connsiteX1-473" fmla="*/ 608249 w 651443"/>
              <a:gd name="connsiteY1-474" fmla="*/ 39879 h 614843"/>
              <a:gd name="connsiteX2-475" fmla="*/ 595444 w 651443"/>
              <a:gd name="connsiteY2-476" fmla="*/ 568810 h 614843"/>
              <a:gd name="connsiteX3-477" fmla="*/ 12537 w 651443"/>
              <a:gd name="connsiteY3-478" fmla="*/ 506151 h 614843"/>
              <a:gd name="connsiteX4-479" fmla="*/ 4334 w 651443"/>
              <a:gd name="connsiteY4-480" fmla="*/ 89527 h 614843"/>
              <a:gd name="connsiteX0-481" fmla="*/ 103603 w 640788"/>
              <a:gd name="connsiteY0-482" fmla="*/ 20041 h 614843"/>
              <a:gd name="connsiteX1-483" fmla="*/ 581981 w 640788"/>
              <a:gd name="connsiteY1-484" fmla="*/ 39879 h 614843"/>
              <a:gd name="connsiteX2-485" fmla="*/ 595444 w 640788"/>
              <a:gd name="connsiteY2-486" fmla="*/ 568810 h 614843"/>
              <a:gd name="connsiteX3-487" fmla="*/ 12537 w 640788"/>
              <a:gd name="connsiteY3-488" fmla="*/ 506151 h 614843"/>
              <a:gd name="connsiteX4-489" fmla="*/ 4334 w 640788"/>
              <a:gd name="connsiteY4-490" fmla="*/ 89527 h 614843"/>
              <a:gd name="connsiteX0-491" fmla="*/ 103603 w 673655"/>
              <a:gd name="connsiteY0-492" fmla="*/ 38763 h 618146"/>
              <a:gd name="connsiteX1-493" fmla="*/ 581981 w 673655"/>
              <a:gd name="connsiteY1-494" fmla="*/ 58601 h 618146"/>
              <a:gd name="connsiteX2-495" fmla="*/ 621713 w 673655"/>
              <a:gd name="connsiteY2-496" fmla="*/ 562250 h 618146"/>
              <a:gd name="connsiteX3-497" fmla="*/ 12537 w 673655"/>
              <a:gd name="connsiteY3-498" fmla="*/ 524873 h 618146"/>
              <a:gd name="connsiteX4-499" fmla="*/ 4334 w 673655"/>
              <a:gd name="connsiteY4-500" fmla="*/ 108249 h 618146"/>
              <a:gd name="connsiteX0-501" fmla="*/ 103603 w 654750"/>
              <a:gd name="connsiteY0-502" fmla="*/ 38763 h 605787"/>
              <a:gd name="connsiteX1-503" fmla="*/ 581981 w 654750"/>
              <a:gd name="connsiteY1-504" fmla="*/ 58601 h 605787"/>
              <a:gd name="connsiteX2-505" fmla="*/ 621713 w 654750"/>
              <a:gd name="connsiteY2-506" fmla="*/ 562250 h 605787"/>
              <a:gd name="connsiteX3-507" fmla="*/ 12537 w 654750"/>
              <a:gd name="connsiteY3-508" fmla="*/ 524873 h 605787"/>
              <a:gd name="connsiteX4-509" fmla="*/ 4334 w 654750"/>
              <a:gd name="connsiteY4-510" fmla="*/ 108249 h 605787"/>
              <a:gd name="connsiteX0-511" fmla="*/ 103603 w 643734"/>
              <a:gd name="connsiteY0-512" fmla="*/ 31800 h 598824"/>
              <a:gd name="connsiteX1-513" fmla="*/ 581981 w 643734"/>
              <a:gd name="connsiteY1-514" fmla="*/ 51638 h 598824"/>
              <a:gd name="connsiteX2-515" fmla="*/ 621713 w 643734"/>
              <a:gd name="connsiteY2-516" fmla="*/ 555287 h 598824"/>
              <a:gd name="connsiteX3-517" fmla="*/ 12537 w 643734"/>
              <a:gd name="connsiteY3-518" fmla="*/ 517910 h 598824"/>
              <a:gd name="connsiteX4-519" fmla="*/ 4334 w 643734"/>
              <a:gd name="connsiteY4-520" fmla="*/ 101286 h 598824"/>
              <a:gd name="connsiteX0-521" fmla="*/ 103603 w 643734"/>
              <a:gd name="connsiteY0-522" fmla="*/ 24551 h 591575"/>
              <a:gd name="connsiteX1-523" fmla="*/ 581981 w 643734"/>
              <a:gd name="connsiteY1-524" fmla="*/ 44389 h 591575"/>
              <a:gd name="connsiteX2-525" fmla="*/ 621713 w 643734"/>
              <a:gd name="connsiteY2-526" fmla="*/ 548038 h 591575"/>
              <a:gd name="connsiteX3-527" fmla="*/ 12537 w 643734"/>
              <a:gd name="connsiteY3-528" fmla="*/ 510661 h 591575"/>
              <a:gd name="connsiteX4-529" fmla="*/ 4334 w 643734"/>
              <a:gd name="connsiteY4-530" fmla="*/ 94037 h 591575"/>
              <a:gd name="connsiteX0-531" fmla="*/ 103603 w 643734"/>
              <a:gd name="connsiteY0-532" fmla="*/ 20135 h 587159"/>
              <a:gd name="connsiteX1-533" fmla="*/ 581981 w 643734"/>
              <a:gd name="connsiteY1-534" fmla="*/ 39973 h 587159"/>
              <a:gd name="connsiteX2-535" fmla="*/ 621713 w 643734"/>
              <a:gd name="connsiteY2-536" fmla="*/ 543622 h 587159"/>
              <a:gd name="connsiteX3-537" fmla="*/ 12537 w 643734"/>
              <a:gd name="connsiteY3-538" fmla="*/ 506245 h 587159"/>
              <a:gd name="connsiteX4-539" fmla="*/ 4334 w 643734"/>
              <a:gd name="connsiteY4-540" fmla="*/ 89621 h 587159"/>
              <a:gd name="connsiteX0-541" fmla="*/ 51067 w 657504"/>
              <a:gd name="connsiteY0-542" fmla="*/ 31623 h 592327"/>
              <a:gd name="connsiteX1-543" fmla="*/ 581981 w 657504"/>
              <a:gd name="connsiteY1-544" fmla="*/ 45141 h 592327"/>
              <a:gd name="connsiteX2-545" fmla="*/ 621713 w 657504"/>
              <a:gd name="connsiteY2-546" fmla="*/ 548790 h 592327"/>
              <a:gd name="connsiteX3-547" fmla="*/ 12537 w 657504"/>
              <a:gd name="connsiteY3-548" fmla="*/ 511413 h 592327"/>
              <a:gd name="connsiteX4-549" fmla="*/ 4334 w 657504"/>
              <a:gd name="connsiteY4-550" fmla="*/ 94789 h 592327"/>
              <a:gd name="connsiteX0-551" fmla="*/ 51067 w 676118"/>
              <a:gd name="connsiteY0-552" fmla="*/ 31623 h 604686"/>
              <a:gd name="connsiteX1-553" fmla="*/ 581981 w 676118"/>
              <a:gd name="connsiteY1-554" fmla="*/ 45141 h 604686"/>
              <a:gd name="connsiteX2-555" fmla="*/ 621713 w 676118"/>
              <a:gd name="connsiteY2-556" fmla="*/ 548790 h 604686"/>
              <a:gd name="connsiteX3-557" fmla="*/ 12537 w 676118"/>
              <a:gd name="connsiteY3-558" fmla="*/ 511413 h 604686"/>
              <a:gd name="connsiteX4-559" fmla="*/ 4334 w 676118"/>
              <a:gd name="connsiteY4-560" fmla="*/ 94789 h 604686"/>
              <a:gd name="connsiteX0-561" fmla="*/ 51067 w 659741"/>
              <a:gd name="connsiteY0-562" fmla="*/ 18182 h 591245"/>
              <a:gd name="connsiteX1-563" fmla="*/ 581981 w 659741"/>
              <a:gd name="connsiteY1-564" fmla="*/ 31700 h 591245"/>
              <a:gd name="connsiteX2-565" fmla="*/ 621713 w 659741"/>
              <a:gd name="connsiteY2-566" fmla="*/ 535349 h 591245"/>
              <a:gd name="connsiteX3-567" fmla="*/ 12537 w 659741"/>
              <a:gd name="connsiteY3-568" fmla="*/ 497972 h 591245"/>
              <a:gd name="connsiteX4-569" fmla="*/ 4334 w 659741"/>
              <a:gd name="connsiteY4-570" fmla="*/ 81348 h 591245"/>
              <a:gd name="connsiteX0-571" fmla="*/ 51067 w 671131"/>
              <a:gd name="connsiteY0-572" fmla="*/ 18182 h 591245"/>
              <a:gd name="connsiteX1-573" fmla="*/ 617005 w 671131"/>
              <a:gd name="connsiteY1-574" fmla="*/ 31700 h 591245"/>
              <a:gd name="connsiteX2-575" fmla="*/ 621713 w 671131"/>
              <a:gd name="connsiteY2-576" fmla="*/ 535349 h 591245"/>
              <a:gd name="connsiteX3-577" fmla="*/ 12537 w 671131"/>
              <a:gd name="connsiteY3-578" fmla="*/ 497972 h 591245"/>
              <a:gd name="connsiteX4-579" fmla="*/ 4334 w 671131"/>
              <a:gd name="connsiteY4-580" fmla="*/ 81348 h 591245"/>
              <a:gd name="connsiteX0-581" fmla="*/ 51067 w 648099"/>
              <a:gd name="connsiteY0-582" fmla="*/ 18182 h 578886"/>
              <a:gd name="connsiteX1-583" fmla="*/ 617005 w 648099"/>
              <a:gd name="connsiteY1-584" fmla="*/ 31700 h 578886"/>
              <a:gd name="connsiteX2-585" fmla="*/ 621713 w 648099"/>
              <a:gd name="connsiteY2-586" fmla="*/ 535349 h 578886"/>
              <a:gd name="connsiteX3-587" fmla="*/ 12537 w 648099"/>
              <a:gd name="connsiteY3-588" fmla="*/ 497972 h 578886"/>
              <a:gd name="connsiteX4-589" fmla="*/ 4334 w 648099"/>
              <a:gd name="connsiteY4-590" fmla="*/ 81348 h 578886"/>
              <a:gd name="connsiteX0-591" fmla="*/ 51067 w 648099"/>
              <a:gd name="connsiteY0-592" fmla="*/ 18182 h 565791"/>
              <a:gd name="connsiteX1-593" fmla="*/ 617005 w 648099"/>
              <a:gd name="connsiteY1-594" fmla="*/ 31700 h 565791"/>
              <a:gd name="connsiteX2-595" fmla="*/ 621713 w 648099"/>
              <a:gd name="connsiteY2-596" fmla="*/ 535349 h 565791"/>
              <a:gd name="connsiteX3-597" fmla="*/ 12537 w 648099"/>
              <a:gd name="connsiteY3-598" fmla="*/ 497972 h 565791"/>
              <a:gd name="connsiteX4-599" fmla="*/ 4334 w 648099"/>
              <a:gd name="connsiteY4-600" fmla="*/ 81348 h 565791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8099" h="565791">
                <a:moveTo>
                  <a:pt x="51067" y="18182"/>
                </a:moveTo>
                <a:cubicBezTo>
                  <a:pt x="281003" y="7261"/>
                  <a:pt x="591945" y="-22893"/>
                  <a:pt x="617005" y="31700"/>
                </a:cubicBezTo>
                <a:cubicBezTo>
                  <a:pt x="642065" y="86293"/>
                  <a:pt x="669922" y="489239"/>
                  <a:pt x="621713" y="535349"/>
                </a:cubicBezTo>
                <a:cubicBezTo>
                  <a:pt x="573504" y="581459"/>
                  <a:pt x="32838" y="579874"/>
                  <a:pt x="12537" y="497972"/>
                </a:cubicBezTo>
                <a:cubicBezTo>
                  <a:pt x="992" y="378148"/>
                  <a:pt x="-4426" y="189998"/>
                  <a:pt x="4334" y="81348"/>
                </a:cubicBezTo>
              </a:path>
            </a:pathLst>
          </a:custGeom>
          <a:solidFill>
            <a:schemeClr val="bg1">
              <a:lumMod val="95000"/>
              <a:alpha val="83000"/>
            </a:schemeClr>
          </a:solidFill>
          <a:ln w="38100">
            <a:solidFill>
              <a:schemeClr val="tx1"/>
            </a:solidFill>
            <a:prstDash val="lgDash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6435" tIns="48218" rIns="96435" bIns="48218" numCol="1" spcCol="0" rtlCol="0" fromWordArt="0" anchor="ctr" anchorCtr="0" forceAA="0" compatLnSpc="1">
            <a:noAutofit/>
          </a:bodyPr>
          <a:lstStyle/>
          <a:p>
            <a:pPr marL="0" marR="0" lvl="0" indent="0" algn="ctr" defTabSz="9639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8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33" name="Picture 1">
            <a:extLst>
              <a:ext uri="{FF2B5EF4-FFF2-40B4-BE49-F238E27FC236}">
                <a16:creationId xmlns:a16="http://schemas.microsoft.com/office/drawing/2014/main" id="{049C61D6-35C6-E84F-24A8-71D23D0E52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H="1">
            <a:off x="-702828" y="1123611"/>
            <a:ext cx="4485111" cy="5734389"/>
          </a:xfrm>
          <a:prstGeom prst="rect">
            <a:avLst/>
          </a:prstGeom>
        </p:spPr>
      </p:pic>
      <p:sp>
        <p:nvSpPr>
          <p:cNvPr id="34" name="Hộp Văn bản 10">
            <a:extLst>
              <a:ext uri="{FF2B5EF4-FFF2-40B4-BE49-F238E27FC236}">
                <a16:creationId xmlns:a16="http://schemas.microsoft.com/office/drawing/2014/main" id="{80BD2069-AA67-0C50-4C81-5F69686CEDE1}"/>
              </a:ext>
            </a:extLst>
          </p:cNvPr>
          <p:cNvSpPr txBox="1"/>
          <p:nvPr/>
        </p:nvSpPr>
        <p:spPr>
          <a:xfrm>
            <a:off x="2190307" y="314201"/>
            <a:ext cx="79850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4400" b="1" dirty="0" err="1">
                <a:solidFill>
                  <a:srgbClr val="FF0000"/>
                </a:solidFill>
              </a:rPr>
              <a:t>Dấu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hiệu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của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thực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phẩm</a:t>
            </a:r>
            <a:r>
              <a:rPr lang="en-US" sz="4400" b="1" dirty="0">
                <a:solidFill>
                  <a:srgbClr val="FF0000"/>
                </a:solidFill>
              </a:rPr>
              <a:t> an </a:t>
            </a:r>
            <a:r>
              <a:rPr lang="en-US" sz="4400" b="1" dirty="0" err="1">
                <a:solidFill>
                  <a:srgbClr val="FF0000"/>
                </a:solidFill>
              </a:rPr>
              <a:t>toàn</a:t>
            </a:r>
            <a:r>
              <a:rPr lang="en-US" sz="4400" b="1" dirty="0">
                <a:solidFill>
                  <a:srgbClr val="FF0000"/>
                </a:solidFill>
              </a:rPr>
              <a:t>: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Hộp Văn bản 10">
            <a:extLst>
              <a:ext uri="{FF2B5EF4-FFF2-40B4-BE49-F238E27FC236}">
                <a16:creationId xmlns:a16="http://schemas.microsoft.com/office/drawing/2014/main" id="{D7FF63E9-728D-D5D0-CA05-49B61052F8B4}"/>
              </a:ext>
            </a:extLst>
          </p:cNvPr>
          <p:cNvSpPr txBox="1"/>
          <p:nvPr/>
        </p:nvSpPr>
        <p:spPr>
          <a:xfrm>
            <a:off x="3890542" y="1730923"/>
            <a:ext cx="83014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libri"/>
              </a:rPr>
              <a:t>Thực phẩm có nguồn gốc sản xuất, nuôi trồng ở những nơi đảm bảo vệ sinh an toàn thực phẩm.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36" name="Hình ảnh 6" descr="Ảnh có chứa phim hoạt hình, màu vàng&#10;&#10;Mô tả được tạo tự động">
            <a:extLst>
              <a:ext uri="{FF2B5EF4-FFF2-40B4-BE49-F238E27FC236}">
                <a16:creationId xmlns:a16="http://schemas.microsoft.com/office/drawing/2014/main" id="{B9DB9F3C-F8B6-2A5A-A023-2D3C0DC6130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5614" t="11339" r="4221" b="50000"/>
          <a:stretch/>
        </p:blipFill>
        <p:spPr>
          <a:xfrm>
            <a:off x="3024535" y="1702087"/>
            <a:ext cx="854065" cy="1053232"/>
          </a:xfrm>
          <a:prstGeom prst="rect">
            <a:avLst/>
          </a:prstGeom>
        </p:spPr>
      </p:pic>
      <p:sp>
        <p:nvSpPr>
          <p:cNvPr id="37" name="Hộp Văn bản 10">
            <a:extLst>
              <a:ext uri="{FF2B5EF4-FFF2-40B4-BE49-F238E27FC236}">
                <a16:creationId xmlns:a16="http://schemas.microsoft.com/office/drawing/2014/main" id="{5F9A2F82-1660-6F82-3DE8-BB84459D06E9}"/>
              </a:ext>
            </a:extLst>
          </p:cNvPr>
          <p:cNvSpPr txBox="1"/>
          <p:nvPr/>
        </p:nvSpPr>
        <p:spPr>
          <a:xfrm>
            <a:off x="3816113" y="3262011"/>
            <a:ext cx="79434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libri"/>
              </a:rPr>
              <a:t>Thực phẩm tươi sống, thực phẩm chế biến sẵn được bày bán, bảo quản nơi hợp vệ sinh, ở nhiệt độ phù hợp, có hạn sử dụng rõ ràng.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38" name="Hình ảnh 6" descr="Ảnh có chứa phim hoạt hình, màu vàng&#10;&#10;Mô tả được tạo tự động">
            <a:extLst>
              <a:ext uri="{FF2B5EF4-FFF2-40B4-BE49-F238E27FC236}">
                <a16:creationId xmlns:a16="http://schemas.microsoft.com/office/drawing/2014/main" id="{C844D117-9A13-E116-F3DB-E222592A858E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5614" t="11339" r="4221" b="50000"/>
          <a:stretch/>
        </p:blipFill>
        <p:spPr>
          <a:xfrm>
            <a:off x="2950106" y="3233175"/>
            <a:ext cx="854065" cy="1053232"/>
          </a:xfrm>
          <a:prstGeom prst="rect">
            <a:avLst/>
          </a:prstGeom>
        </p:spPr>
      </p:pic>
      <p:sp>
        <p:nvSpPr>
          <p:cNvPr id="39" name="Hộp Văn bản 10">
            <a:extLst>
              <a:ext uri="{FF2B5EF4-FFF2-40B4-BE49-F238E27FC236}">
                <a16:creationId xmlns:a16="http://schemas.microsoft.com/office/drawing/2014/main" id="{85F199C1-4DFC-7482-2358-60F42EE435CF}"/>
              </a:ext>
            </a:extLst>
          </p:cNvPr>
          <p:cNvSpPr txBox="1"/>
          <p:nvPr/>
        </p:nvSpPr>
        <p:spPr>
          <a:xfrm>
            <a:off x="3890542" y="5197137"/>
            <a:ext cx="8301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200" dirty="0">
                <a:solidFill>
                  <a:prstClr val="black"/>
                </a:solidFill>
                <a:latin typeface="Calibri"/>
              </a:rPr>
              <a:t>Thực phẩm được chế biến vệ sinh, an toàn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40" name="Hình ảnh 6" descr="Ảnh có chứa phim hoạt hình, màu vàng&#10;&#10;Mô tả được tạo tự động">
            <a:extLst>
              <a:ext uri="{FF2B5EF4-FFF2-40B4-BE49-F238E27FC236}">
                <a16:creationId xmlns:a16="http://schemas.microsoft.com/office/drawing/2014/main" id="{22AAE84C-50D8-72CB-3C07-26348194C0D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5614" t="11339" r="4221" b="50000"/>
          <a:stretch/>
        </p:blipFill>
        <p:spPr>
          <a:xfrm>
            <a:off x="3035167" y="5115138"/>
            <a:ext cx="854065" cy="1053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/>
      <p:bldP spid="35" grpId="0"/>
      <p:bldP spid="37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82CDE67-175B-860F-E1A7-22C1BFFAD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31" y="1268596"/>
            <a:ext cx="11515120" cy="45899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Việt Nam chính thức có ứng dụng quét mã vạch trên điện thoại">
            <a:hlinkClick r:id="" action="ppaction://media"/>
            <a:extLst>
              <a:ext uri="{FF2B5EF4-FFF2-40B4-BE49-F238E27FC236}">
                <a16:creationId xmlns:a16="http://schemas.microsoft.com/office/drawing/2014/main" id="{CD6CC0CF-4407-C83D-35F2-9DB22388E21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77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23490" y="6074039"/>
            <a:ext cx="2423202" cy="1060151"/>
          </a:xfrm>
          <a:custGeom>
            <a:avLst/>
            <a:gdLst/>
            <a:ahLst/>
            <a:cxnLst/>
            <a:rect l="l" t="t" r="r" b="b"/>
            <a:pathLst>
              <a:path w="3634803" h="1590226">
                <a:moveTo>
                  <a:pt x="0" y="0"/>
                </a:moveTo>
                <a:lnTo>
                  <a:pt x="3634802" y="0"/>
                </a:lnTo>
                <a:lnTo>
                  <a:pt x="3634802" y="1590226"/>
                </a:lnTo>
                <a:lnTo>
                  <a:pt x="0" y="15902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999493" y="4411084"/>
            <a:ext cx="1521415" cy="2193030"/>
          </a:xfrm>
          <a:custGeom>
            <a:avLst/>
            <a:gdLst/>
            <a:ahLst/>
            <a:cxnLst/>
            <a:rect l="l" t="t" r="r" b="b"/>
            <a:pathLst>
              <a:path w="2282122" h="3289545">
                <a:moveTo>
                  <a:pt x="0" y="0"/>
                </a:moveTo>
                <a:lnTo>
                  <a:pt x="2282122" y="0"/>
                </a:lnTo>
                <a:lnTo>
                  <a:pt x="2282122" y="3289545"/>
                </a:lnTo>
                <a:lnTo>
                  <a:pt x="0" y="32895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423079" y="1743088"/>
            <a:ext cx="1868060" cy="798595"/>
          </a:xfrm>
          <a:custGeom>
            <a:avLst/>
            <a:gdLst/>
            <a:ahLst/>
            <a:cxnLst/>
            <a:rect l="l" t="t" r="r" b="b"/>
            <a:pathLst>
              <a:path w="2802090" h="1197893">
                <a:moveTo>
                  <a:pt x="0" y="0"/>
                </a:moveTo>
                <a:lnTo>
                  <a:pt x="2802090" y="0"/>
                </a:lnTo>
                <a:lnTo>
                  <a:pt x="2802090" y="1197893"/>
                </a:lnTo>
                <a:lnTo>
                  <a:pt x="0" y="11978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769744">
            <a:off x="9910964" y="2242537"/>
            <a:ext cx="2468169" cy="1669099"/>
          </a:xfrm>
          <a:custGeom>
            <a:avLst/>
            <a:gdLst/>
            <a:ahLst/>
            <a:cxnLst/>
            <a:rect l="l" t="t" r="r" b="b"/>
            <a:pathLst>
              <a:path w="3702254" h="2503649">
                <a:moveTo>
                  <a:pt x="0" y="0"/>
                </a:moveTo>
                <a:lnTo>
                  <a:pt x="3702254" y="0"/>
                </a:lnTo>
                <a:lnTo>
                  <a:pt x="3702254" y="2503649"/>
                </a:lnTo>
                <a:lnTo>
                  <a:pt x="0" y="25036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55647">
            <a:off x="8070563" y="-585172"/>
            <a:ext cx="1589450" cy="1900687"/>
          </a:xfrm>
          <a:custGeom>
            <a:avLst/>
            <a:gdLst/>
            <a:ahLst/>
            <a:cxnLst/>
            <a:rect l="l" t="t" r="r" b="b"/>
            <a:pathLst>
              <a:path w="2384175" h="2851031">
                <a:moveTo>
                  <a:pt x="0" y="0"/>
                </a:moveTo>
                <a:lnTo>
                  <a:pt x="2384175" y="0"/>
                </a:lnTo>
                <a:lnTo>
                  <a:pt x="2384175" y="2851031"/>
                </a:lnTo>
                <a:lnTo>
                  <a:pt x="0" y="28510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423837" y="6172201"/>
            <a:ext cx="842232" cy="863827"/>
          </a:xfrm>
          <a:custGeom>
            <a:avLst/>
            <a:gdLst/>
            <a:ahLst/>
            <a:cxnLst/>
            <a:rect l="l" t="t" r="r" b="b"/>
            <a:pathLst>
              <a:path w="1263348" h="1295741">
                <a:moveTo>
                  <a:pt x="0" y="0"/>
                </a:moveTo>
                <a:lnTo>
                  <a:pt x="1263348" y="0"/>
                </a:lnTo>
                <a:lnTo>
                  <a:pt x="1263348" y="1295741"/>
                </a:lnTo>
                <a:lnTo>
                  <a:pt x="0" y="129574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523282">
            <a:off x="6760374" y="1443513"/>
            <a:ext cx="1272366" cy="2107439"/>
          </a:xfrm>
          <a:custGeom>
            <a:avLst/>
            <a:gdLst/>
            <a:ahLst/>
            <a:cxnLst/>
            <a:rect l="l" t="t" r="r" b="b"/>
            <a:pathLst>
              <a:path w="1908549" h="3161158">
                <a:moveTo>
                  <a:pt x="0" y="0"/>
                </a:moveTo>
                <a:lnTo>
                  <a:pt x="1908549" y="0"/>
                </a:lnTo>
                <a:lnTo>
                  <a:pt x="1908549" y="3161158"/>
                </a:lnTo>
                <a:lnTo>
                  <a:pt x="0" y="316115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926432">
            <a:off x="3759461" y="5514638"/>
            <a:ext cx="2125869" cy="1870765"/>
          </a:xfrm>
          <a:custGeom>
            <a:avLst/>
            <a:gdLst/>
            <a:ahLst/>
            <a:cxnLst/>
            <a:rect l="l" t="t" r="r" b="b"/>
            <a:pathLst>
              <a:path w="3188804" h="2806147">
                <a:moveTo>
                  <a:pt x="0" y="0"/>
                </a:moveTo>
                <a:lnTo>
                  <a:pt x="3188803" y="0"/>
                </a:lnTo>
                <a:lnTo>
                  <a:pt x="3188803" y="2806148"/>
                </a:lnTo>
                <a:lnTo>
                  <a:pt x="0" y="280614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>
            <a:grpSpLocks noChangeAspect="1"/>
          </p:cNvGrpSpPr>
          <p:nvPr/>
        </p:nvGrpSpPr>
        <p:grpSpPr>
          <a:xfrm rot="-331293">
            <a:off x="5400014" y="3037714"/>
            <a:ext cx="5913323" cy="4322460"/>
            <a:chOff x="0" y="0"/>
            <a:chExt cx="2435860" cy="1780540"/>
          </a:xfrm>
        </p:grpSpPr>
        <p:sp>
          <p:nvSpPr>
            <p:cNvPr id="14" name="Freeform 14"/>
            <p:cNvSpPr/>
            <p:nvPr/>
          </p:nvSpPr>
          <p:spPr>
            <a:xfrm>
              <a:off x="74930" y="40640"/>
              <a:ext cx="2310130" cy="1664970"/>
            </a:xfrm>
            <a:custGeom>
              <a:avLst/>
              <a:gdLst/>
              <a:ahLst/>
              <a:cxnLst/>
              <a:rect l="l" t="t" r="r" b="b"/>
              <a:pathLst>
                <a:path w="2310130" h="1664970">
                  <a:moveTo>
                    <a:pt x="2310130" y="1664970"/>
                  </a:moveTo>
                  <a:lnTo>
                    <a:pt x="0" y="1664970"/>
                  </a:lnTo>
                  <a:lnTo>
                    <a:pt x="0" y="0"/>
                  </a:lnTo>
                  <a:lnTo>
                    <a:pt x="2308860" y="0"/>
                  </a:lnTo>
                  <a:lnTo>
                    <a:pt x="2308860" y="1664970"/>
                  </a:lnTo>
                  <a:close/>
                </a:path>
              </a:pathLst>
            </a:custGeom>
            <a:blipFill>
              <a:blip r:embed="rId19"/>
              <a:stretch>
                <a:fillRect l="-4037" r="-4037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2435860" cy="1780540"/>
            </a:xfrm>
            <a:custGeom>
              <a:avLst/>
              <a:gdLst/>
              <a:ahLst/>
              <a:cxnLst/>
              <a:rect l="l" t="t" r="r" b="b"/>
              <a:pathLst>
                <a:path w="2435860" h="1780540">
                  <a:moveTo>
                    <a:pt x="2435860" y="1780540"/>
                  </a:moveTo>
                  <a:lnTo>
                    <a:pt x="0" y="1780540"/>
                  </a:lnTo>
                  <a:lnTo>
                    <a:pt x="0" y="0"/>
                  </a:lnTo>
                  <a:lnTo>
                    <a:pt x="2435860" y="0"/>
                  </a:lnTo>
                  <a:lnTo>
                    <a:pt x="2435860" y="1780540"/>
                  </a:lnTo>
                  <a:close/>
                </a:path>
              </a:pathLst>
            </a:custGeom>
            <a:blipFill>
              <a:blip r:embed="rId20"/>
              <a:stretch>
                <a:fillRect l="-66" r="-66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 rot="1863011">
            <a:off x="10100427" y="-429452"/>
            <a:ext cx="1798132" cy="2103079"/>
          </a:xfrm>
          <a:custGeom>
            <a:avLst/>
            <a:gdLst/>
            <a:ahLst/>
            <a:cxnLst/>
            <a:rect l="l" t="t" r="r" b="b"/>
            <a:pathLst>
              <a:path w="2697198" h="3154618">
                <a:moveTo>
                  <a:pt x="0" y="0"/>
                </a:moveTo>
                <a:lnTo>
                  <a:pt x="2697198" y="0"/>
                </a:lnTo>
                <a:lnTo>
                  <a:pt x="2697198" y="3154618"/>
                </a:lnTo>
                <a:lnTo>
                  <a:pt x="0" y="315461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975012">
            <a:off x="5338295" y="-266295"/>
            <a:ext cx="1973331" cy="1262932"/>
          </a:xfrm>
          <a:custGeom>
            <a:avLst/>
            <a:gdLst/>
            <a:ahLst/>
            <a:cxnLst/>
            <a:rect l="l" t="t" r="r" b="b"/>
            <a:pathLst>
              <a:path w="2959997" h="1894398">
                <a:moveTo>
                  <a:pt x="0" y="0"/>
                </a:moveTo>
                <a:lnTo>
                  <a:pt x="2959997" y="0"/>
                </a:lnTo>
                <a:lnTo>
                  <a:pt x="2959997" y="1894398"/>
                </a:lnTo>
                <a:lnTo>
                  <a:pt x="0" y="189439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533862">
            <a:off x="-258984" y="5053015"/>
            <a:ext cx="973558" cy="1976767"/>
          </a:xfrm>
          <a:custGeom>
            <a:avLst/>
            <a:gdLst/>
            <a:ahLst/>
            <a:cxnLst/>
            <a:rect l="l" t="t" r="r" b="b"/>
            <a:pathLst>
              <a:path w="1460337" h="2965151">
                <a:moveTo>
                  <a:pt x="0" y="0"/>
                </a:moveTo>
                <a:lnTo>
                  <a:pt x="1460336" y="0"/>
                </a:lnTo>
                <a:lnTo>
                  <a:pt x="1460336" y="2965151"/>
                </a:lnTo>
                <a:lnTo>
                  <a:pt x="0" y="29651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59A9EC-BDF8-6102-887B-4742986FEEA4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10756" y="1658646"/>
            <a:ext cx="5718544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9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kids in a field&#10;&#10;Description automatically generated">
            <a:extLst>
              <a:ext uri="{FF2B5EF4-FFF2-40B4-BE49-F238E27FC236}">
                <a16:creationId xmlns:a16="http://schemas.microsoft.com/office/drawing/2014/main" id="{25CA31A1-CD82-4758-9DCA-24AF22601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1464"/>
            <a:ext cx="12192000" cy="748946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84F7877-26D3-5CAB-C577-F0CA98B11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679" y="206925"/>
            <a:ext cx="10418967" cy="291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595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50722" y="221224"/>
            <a:ext cx="11577485" cy="625331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US" sz="3600" b="1" dirty="0">
              <a:solidFill>
                <a:srgbClr val="FF0000"/>
              </a:solidFill>
              <a:latin typeface="Times New Roman"/>
              <a:sym typeface="Arial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EA948C7-E563-461E-9ADC-7B8A9439A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668" y="3426441"/>
            <a:ext cx="5382795" cy="3514337"/>
          </a:xfrm>
          <a:prstGeom prst="rect">
            <a:avLst/>
          </a:prstGeom>
        </p:spPr>
      </p:pic>
      <p:sp>
        <p:nvSpPr>
          <p:cNvPr id="7" name="Title 2">
            <a:extLst>
              <a:ext uri="{FF2B5EF4-FFF2-40B4-BE49-F238E27FC236}">
                <a16:creationId xmlns:a16="http://schemas.microsoft.com/office/drawing/2014/main" id="{9AEE9F86-B023-4838-863C-7018347353D8}"/>
              </a:ext>
            </a:extLst>
          </p:cNvPr>
          <p:cNvSpPr txBox="1">
            <a:spLocks/>
          </p:cNvSpPr>
          <p:nvPr/>
        </p:nvSpPr>
        <p:spPr>
          <a:xfrm>
            <a:off x="1672917" y="304002"/>
            <a:ext cx="7955869" cy="1804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vi-VN" sz="3400" kern="1200">
                <a:solidFill>
                  <a:schemeClr val="tx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>
              <a:defRPr/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LUẬT CHƠI</a:t>
            </a:r>
            <a:endParaRPr lang="en-US" sz="3600" b="1" dirty="0">
              <a:solidFill>
                <a:srgbClr val="FF0000"/>
              </a:solidFill>
              <a:latin typeface="Times New Roman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C92AAF-1AD0-44AE-B4D1-4BDB3F11747B}"/>
              </a:ext>
            </a:extLst>
          </p:cNvPr>
          <p:cNvSpPr txBox="1"/>
          <p:nvPr/>
        </p:nvSpPr>
        <p:spPr>
          <a:xfrm>
            <a:off x="696435" y="1087119"/>
            <a:ext cx="109143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 defTabSz="914377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1D52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Chia lớp thành các nhóm. Và cùng thi một lượt trong thời gian 2 phút.</a:t>
            </a:r>
          </a:p>
          <a:p>
            <a:pPr marL="457200" indent="-457200" algn="just" defTabSz="914377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1D52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Các nhóm thi nhau đưa ra những ví vụ về thực phẩm </a:t>
            </a:r>
            <a:r>
              <a:rPr lang="en-US" sz="3200" dirty="0">
                <a:solidFill>
                  <a:srgbClr val="1D52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</a:t>
            </a:r>
            <a:r>
              <a:rPr lang="vi-VN" sz="3200" dirty="0">
                <a:solidFill>
                  <a:srgbClr val="1D52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ạch và an toàn. Mỗi lần đưa ra câu đúng sẽ được nhận 1 hoa dán vào vị trí nhóm.</a:t>
            </a:r>
            <a:endParaRPr lang="en-US" sz="3200" dirty="0">
              <a:solidFill>
                <a:srgbClr val="1D5253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457200" indent="-457200" algn="just" defTabSz="914377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1D5253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Sau 2 phút, nhóm nào nhiều hoa nhất nhóm đó thắng cuộc.</a:t>
            </a:r>
          </a:p>
        </p:txBody>
      </p:sp>
    </p:spTree>
    <p:extLst>
      <p:ext uri="{BB962C8B-B14F-4D97-AF65-F5344CB8AC3E}">
        <p14:creationId xmlns:p14="http://schemas.microsoft.com/office/powerpoint/2010/main" val="14733178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D02A26A-DD70-48B2-9471-0802BECD8BC4}"/>
              </a:ext>
            </a:extLst>
          </p:cNvPr>
          <p:cNvGrpSpPr/>
          <p:nvPr/>
        </p:nvGrpSpPr>
        <p:grpSpPr>
          <a:xfrm>
            <a:off x="6890614" y="4230884"/>
            <a:ext cx="2270850" cy="2270850"/>
            <a:chOff x="6061072" y="2660553"/>
            <a:chExt cx="4084411" cy="4084411"/>
          </a:xfrm>
          <a:solidFill>
            <a:srgbClr val="EF4149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1D13324-3B34-4FF3-97E9-8ED74D516D09}"/>
                </a:ext>
              </a:extLst>
            </p:cNvPr>
            <p:cNvSpPr/>
            <p:nvPr/>
          </p:nvSpPr>
          <p:spPr>
            <a:xfrm>
              <a:off x="6829877" y="3429357"/>
              <a:ext cx="2546804" cy="2546804"/>
            </a:xfrm>
            <a:prstGeom prst="ellipse">
              <a:avLst/>
            </a:pr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 w="10160">
                    <a:solidFill>
                      <a:srgbClr val="5B9BD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2p</a:t>
              </a:r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657B59E0-0BA4-417E-BA5A-6AB76BE91572}"/>
                </a:ext>
              </a:extLst>
            </p:cNvPr>
            <p:cNvSpPr/>
            <p:nvPr/>
          </p:nvSpPr>
          <p:spPr>
            <a:xfrm>
              <a:off x="6061072" y="2660553"/>
              <a:ext cx="4084411" cy="4084411"/>
            </a:xfrm>
            <a:custGeom>
              <a:avLst/>
              <a:gdLst>
                <a:gd name="connsiteX0" fmla="*/ 2042206 w 4084412"/>
                <a:gd name="connsiteY0" fmla="*/ 217714 h 4084412"/>
                <a:gd name="connsiteX1" fmla="*/ 217714 w 4084412"/>
                <a:gd name="connsiteY1" fmla="*/ 2042206 h 4084412"/>
                <a:gd name="connsiteX2" fmla="*/ 2042206 w 4084412"/>
                <a:gd name="connsiteY2" fmla="*/ 3866698 h 4084412"/>
                <a:gd name="connsiteX3" fmla="*/ 3866698 w 4084412"/>
                <a:gd name="connsiteY3" fmla="*/ 2042206 h 4084412"/>
                <a:gd name="connsiteX4" fmla="*/ 2042206 w 4084412"/>
                <a:gd name="connsiteY4" fmla="*/ 217714 h 4084412"/>
                <a:gd name="connsiteX5" fmla="*/ 2042206 w 4084412"/>
                <a:gd name="connsiteY5" fmla="*/ 0 h 4084412"/>
                <a:gd name="connsiteX6" fmla="*/ 4084412 w 4084412"/>
                <a:gd name="connsiteY6" fmla="*/ 2042206 h 4084412"/>
                <a:gd name="connsiteX7" fmla="*/ 2042206 w 4084412"/>
                <a:gd name="connsiteY7" fmla="*/ 4084412 h 4084412"/>
                <a:gd name="connsiteX8" fmla="*/ 0 w 4084412"/>
                <a:gd name="connsiteY8" fmla="*/ 2042206 h 4084412"/>
                <a:gd name="connsiteX9" fmla="*/ 2042206 w 4084412"/>
                <a:gd name="connsiteY9" fmla="*/ 0 h 408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84412" h="4084412">
                  <a:moveTo>
                    <a:pt x="2042206" y="217714"/>
                  </a:moveTo>
                  <a:cubicBezTo>
                    <a:pt x="1034567" y="217714"/>
                    <a:pt x="217714" y="1034567"/>
                    <a:pt x="217714" y="2042206"/>
                  </a:cubicBezTo>
                  <a:cubicBezTo>
                    <a:pt x="217714" y="3049845"/>
                    <a:pt x="1034567" y="3866698"/>
                    <a:pt x="2042206" y="3866698"/>
                  </a:cubicBezTo>
                  <a:cubicBezTo>
                    <a:pt x="3049845" y="3866698"/>
                    <a:pt x="3866698" y="3049845"/>
                    <a:pt x="3866698" y="2042206"/>
                  </a:cubicBezTo>
                  <a:cubicBezTo>
                    <a:pt x="3866698" y="1034567"/>
                    <a:pt x="3049845" y="217714"/>
                    <a:pt x="2042206" y="217714"/>
                  </a:cubicBezTo>
                  <a:close/>
                  <a:moveTo>
                    <a:pt x="2042206" y="0"/>
                  </a:moveTo>
                  <a:cubicBezTo>
                    <a:pt x="3170085" y="0"/>
                    <a:pt x="4084412" y="914327"/>
                    <a:pt x="4084412" y="2042206"/>
                  </a:cubicBezTo>
                  <a:cubicBezTo>
                    <a:pt x="4084412" y="3170085"/>
                    <a:pt x="3170085" y="4084412"/>
                    <a:pt x="2042206" y="4084412"/>
                  </a:cubicBezTo>
                  <a:cubicBezTo>
                    <a:pt x="914327" y="4084412"/>
                    <a:pt x="0" y="3170085"/>
                    <a:pt x="0" y="2042206"/>
                  </a:cubicBezTo>
                  <a:cubicBezTo>
                    <a:pt x="0" y="914327"/>
                    <a:pt x="914327" y="0"/>
                    <a:pt x="2042206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7" name="Picture 36" descr="Download Software Development Services - Covent Garden PNG Image with No  Background - PNGkey.com">
            <a:extLst>
              <a:ext uri="{FF2B5EF4-FFF2-40B4-BE49-F238E27FC236}">
                <a16:creationId xmlns:a16="http://schemas.microsoft.com/office/drawing/2014/main" id="{2AF8F420-6485-40BC-AC4A-62DA92780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995" y="4658323"/>
            <a:ext cx="1456088" cy="1456088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06A1699-C0D5-4972-A3EC-93C1250152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973613">
            <a:off x="605506" y="-491144"/>
            <a:ext cx="4314066" cy="45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0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" dur="12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3 -0.00648 L 0.01003 -0.00648 C 0.02357 -0.00139 0.03698 0.00417 0.05065 0.00834 C 0.0543 0.00973 0.0582 0.01042 0.06211 0.01019 C 0.06758 0.00996 0.07318 0.00787 0.07878 0.00648 C 0.08047 0.00463 0.08242 0.00324 0.08399 0.00093 C 0.0849 -0.00046 0.08529 -0.00277 0.08607 -0.00463 C 0.09883 -0.03379 0.0832 0.00486 0.09649 -0.03055 C 0.0974 -0.0331 0.0987 -0.03518 0.09961 -0.03796 C 0.10078 -0.0419 0.10143 -0.04652 0.10274 -0.05092 C 0.10326 -0.05277 0.1043 -0.0544 0.10482 -0.05648 C 0.1056 -0.05995 0.10586 -0.06412 0.1069 -0.06759 C 0.10794 -0.07129 0.10899 -0.07477 0.11003 -0.0787 C 0.1112 -0.08379 0.11133 -0.08773 0.11211 -0.09352 C 0.11263 -0.09838 0.11198 -0.10486 0.11419 -0.10833 C 0.11719 -0.11273 0.12175 -0.11203 0.12565 -0.11389 C 0.13008 -0.11018 0.1349 -0.10717 0.13919 -0.10277 C 0.14258 -0.09907 0.14466 -0.09143 0.14857 -0.08981 C 0.14987 -0.08912 0.1513 -0.08865 0.15274 -0.08796 C 0.15417 -0.0868 0.15547 -0.08518 0.1569 -0.08426 C 0.15781 -0.08333 0.15899 -0.0831 0.16003 -0.0824 C 0.16172 -0.08125 0.16341 -0.07963 0.16524 -0.0787 C 0.16836 -0.07662 0.17122 -0.07639 0.17461 -0.075 C 0.17565 -0.07453 0.17656 -0.07338 0.17774 -0.07315 C 0.18151 -0.07199 0.18529 -0.07199 0.18919 -0.07129 C 0.19128 -0.07083 0.19323 -0.0699 0.19544 -0.06944 C 0.19818 -0.06875 0.20091 -0.06805 0.20378 -0.06759 C 0.20716 -0.06805 0.21068 -0.06852 0.21419 -0.06944 C 0.2155 -0.06967 0.21706 -0.06967 0.21836 -0.07129 C 0.225 -0.07963 0.22318 -0.08102 0.22774 -0.08981 C 0.22995 -0.09421 0.23307 -0.09768 0.23503 -0.10277 C 0.23568 -0.10463 0.2362 -0.10671 0.23711 -0.10833 C 0.23828 -0.11041 0.23984 -0.1118 0.24128 -0.11389 C 0.24232 -0.11551 0.24323 -0.11759 0.2444 -0.11944 C 0.24714 -0.12361 0.25638 -0.13449 0.25794 -0.13611 C 0.25885 -0.13703 0.26003 -0.13727 0.26107 -0.13796 C 0.26276 -0.13912 0.26432 -0.14097 0.26628 -0.14166 C 0.26992 -0.14282 0.27383 -0.14282 0.27774 -0.14328 C 0.28763 -0.14699 0.28229 -0.14467 0.29753 -0.1544 C 0.29922 -0.15555 0.30091 -0.1574 0.30274 -0.1581 C 0.30612 -0.15972 0.30964 -0.16088 0.31315 -0.1618 C 0.32175 -0.16458 0.31719 -0.16319 0.32669 -0.16551 C 0.33255 -0.16921 0.33138 -0.16898 0.34128 -0.16921 C 0.36693 -0.17037 0.39258 -0.1706 0.41836 -0.17106 C 0.42175 -0.17245 0.42539 -0.17291 0.42878 -0.17477 C 0.42982 -0.17546 0.43073 -0.17662 0.4319 -0.17662 C 0.43945 -0.17731 0.44714 -0.17662 0.45482 -0.17662 " pathEditMode="relative" ptsTypes="AAAAAAAAAAAAAAAAAAAAAAAAAAAAAAAAAAAAAAAAAAAAAAA">
                                      <p:cBhvr>
                                        <p:cTn id="11" dur="78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73 -0.01157 L 0.00873 -0.01157 C 0.0211 -0.01343 0.02084 -0.01227 0.03165 -0.01713 C 0.03503 -0.01875 0.03855 -0.02083 0.04206 -0.02269 C 0.0448 -0.02454 0.0474 -0.02708 0.0504 -0.02824 C 0.05873 -0.03218 0.07032 -0.03333 0.07852 -0.03565 C 0.08165 -0.03657 0.08477 -0.0382 0.0879 -0.03935 C 0.0892 -0.04074 0.0905 -0.04213 0.09206 -0.04306 C 0.09401 -0.04468 0.09623 -0.04514 0.09831 -0.04676 C 0.10013 -0.04838 0.1017 -0.0507 0.10352 -0.05232 C 0.10925 -0.05764 0.11589 -0.06019 0.12123 -0.06713 C 0.13998 -0.09213 0.12058 -0.06667 0.13581 -0.08565 C 0.13698 -0.08704 0.14128 -0.09352 0.1431 -0.09491 C 0.14558 -0.09722 0.15 -0.09792 0.15248 -0.09861 C 0.15938 -0.09792 0.16641 -0.09884 0.17331 -0.09676 C 0.17592 -0.09607 0.17735 -0.08657 0.17852 -0.0838 C 0.1793 -0.08171 0.1806 -0.08009 0.18165 -0.07824 C 0.18191 -0.0757 0.18204 -0.07315 0.18269 -0.07083 C 0.18308 -0.06875 0.18399 -0.06713 0.18477 -0.06528 C 0.18672 -0.06042 0.1892 -0.05579 0.19102 -0.05046 C 0.19206 -0.04745 0.19297 -0.04421 0.19415 -0.0412 C 0.19506 -0.03866 0.1961 -0.03611 0.19727 -0.0338 C 0.20287 -0.02222 0.21407 -0.01157 0.22019 -0.00787 C 0.22123 -0.00741 0.22214 -0.00625 0.22331 -0.00602 C 0.22774 -0.00509 0.2323 -0.00486 0.23685 -0.00417 C 0.24115 -0.00232 0.24441 -0.00046 0.24935 -0.00046 C 0.25769 -0.00046 0.26602 -0.00185 0.27435 -0.00232 C 0.34532 0.00301 0.30573 -0.00972 0.32852 0.00509 C 0.33659 0.01018 0.33243 0.00602 0.3379 0.0125 C 0.3431 0.0118 0.34831 0.0125 0.35352 0.01065 C 0.35495 0.00995 0.35534 0.00648 0.35665 0.00509 C 0.35925 0.00162 0.36211 -0.00116 0.36498 -0.00417 C 0.36563 -0.00602 0.36615 -0.0081 0.36706 -0.00972 C 0.37084 -0.01713 0.37722 -0.02639 0.3806 -0.03565 C 0.38178 -0.03912 0.38165 -0.04491 0.38373 -0.04676 C 0.38803 -0.05093 0.39336 -0.05046 0.39831 -0.05232 C 0.39961 -0.05301 0.40105 -0.0537 0.40248 -0.05417 C 0.40417 -0.05486 0.40586 -0.05532 0.40769 -0.05602 C 0.42214 -0.0632 0.40638 -0.05718 0.41915 -0.06157 C 0.42123 -0.06343 0.42318 -0.06597 0.4254 -0.06713 C 0.43724 -0.07431 0.43529 -0.0713 0.44519 -0.07454 C 0.45 -0.07616 0.44935 -0.07685 0.45456 -0.08009 C 0.45756 -0.08218 0.46068 -0.08426 0.46394 -0.08565 C 0.46628 -0.08681 0.46875 -0.08681 0.47123 -0.0875 C 0.47292 -0.08796 0.47461 -0.08866 0.47644 -0.08935 C 0.48373 -0.09583 0.47748 -0.09074 0.48373 -0.09491 C 0.48711 -0.09722 0.48933 -0.09954 0.4931 -0.10046 C 0.49922 -0.10208 0.50547 -0.10301 0.51185 -0.10417 C 0.53985 -0.10926 0.53998 -0.10602 0.58464 -0.10602 " pathEditMode="relative" ptsTypes="AAAAAAAAAAAAAAAAAAAAAAAAAAAAAAAAAAAAAAAAAAAAAAAAA">
                                      <p:cBhvr>
                                        <p:cTn id="13" dur="928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0.00648 L -0.00364 0.00648 C 0.01146 -0.01389 -0.00273 0.00324 0.01615 -0.01389 C 0.0211 -0.01852 0.02565 -0.02453 0.03073 -0.0287 C 0.04154 -0.03819 0.04245 -0.03819 0.05052 -0.04166 C 0.05261 -0.04421 0.0543 -0.04768 0.05677 -0.04907 C 0.0625 -0.05301 0.07084 -0.05 0.07657 -0.04907 C 0.08295 -0.04537 0.0763 -0.05 0.0849 -0.03981 C 0.08789 -0.03634 0.0918 -0.03449 0.09532 -0.0324 C 0.10183 -0.0412 0.10912 -0.04838 0.11511 -0.05833 C 0.11628 -0.06065 0.1155 -0.06481 0.11615 -0.06759 C 0.11654 -0.0699 0.11745 -0.07129 0.11823 -0.07315 C 0.11849 -0.07824 0.11849 -0.08333 0.11927 -0.08796 C 0.11953 -0.09028 0.12084 -0.09143 0.12136 -0.09352 C 0.12188 -0.09653 0.12188 -0.09977 0.1224 -0.10278 C 0.12266 -0.10486 0.12305 -0.10648 0.12344 -0.10833 C 0.12383 -0.11157 0.12396 -0.11458 0.12448 -0.11759 C 0.12474 -0.11967 0.12513 -0.12129 0.12552 -0.12315 C 0.12591 -0.12569 0.12591 -0.12824 0.12657 -0.13055 C 0.12696 -0.13264 0.12787 -0.13426 0.12865 -0.13611 C 0.12917 -0.14051 0.12943 -0.14606 0.13177 -0.14907 C 0.13959 -0.16018 0.14922 -0.16134 0.15886 -0.16574 C 0.1668 -0.16528 0.17526 -0.16898 0.18282 -0.16389 C 0.18737 -0.16088 0.18933 -0.15092 0.19219 -0.14352 C 0.19479 -0.1368 0.19792 -0.12176 0.19948 -0.11389 C 0.19987 -0.11157 0.19987 -0.10879 0.20052 -0.10648 C 0.20157 -0.10254 0.20326 -0.09907 0.20469 -0.09537 L 0.20677 -0.08981 C 0.2086 -0.08495 0.2099 -0.08055 0.21302 -0.07685 C 0.21446 -0.07523 0.21654 -0.07477 0.21823 -0.07315 C 0.21966 -0.07176 0.22071 -0.06875 0.2224 -0.06759 C 0.22435 -0.0662 0.22657 -0.06666 0.22865 -0.06574 C 0.22995 -0.06528 0.23138 -0.06458 0.23282 -0.06389 C 0.23763 -0.06643 0.24271 -0.06805 0.2474 -0.07129 C 0.2487 -0.07245 0.24922 -0.07546 0.25052 -0.07685 C 0.25313 -0.08032 0.25612 -0.08264 0.25886 -0.08611 C 0.27383 -0.10625 0.25287 -0.08217 0.26719 -0.09907 C 0.26875 -0.10115 0.27071 -0.10254 0.2724 -0.10463 C 0.27383 -0.10694 0.27474 -0.11041 0.27657 -0.11203 C 0.28099 -0.11666 0.2875 -0.12129 0.29323 -0.12315 C 0.29518 -0.12407 0.2974 -0.12453 0.29948 -0.125 C 0.30183 -0.12685 0.30417 -0.1294 0.30677 -0.13055 C 0.31367 -0.13426 0.31263 -0.13078 0.31823 -0.13426 C 0.31966 -0.13541 0.32084 -0.13703 0.3224 -0.13796 C 0.3237 -0.13889 0.32513 -0.13935 0.32657 -0.13981 C 0.32774 -0.14051 0.33776 -0.14352 0.34115 -0.14537 C 0.36263 -0.15764 0.35026 -0.15185 0.36094 -0.15648 C 0.36107 -0.15671 0.36914 -0.16574 0.37032 -0.16574 C 0.37578 -0.16643 0.38138 -0.16458 0.38698 -0.16389 C 0.38933 -0.16203 0.39167 -0.15995 0.39427 -0.15833 C 0.39909 -0.15532 0.39753 -0.15879 0.40157 -0.15278 C 0.40534 -0.14722 0.41302 -0.12893 0.41407 -0.12685 C 0.41498 -0.125 0.41615 -0.12338 0.41719 -0.12129 C 0.42188 -0.11111 0.41576 -0.12014 0.42344 -0.10648 C 0.425 -0.1037 0.42696 -0.10208 0.42865 -0.09907 C 0.42943 -0.09768 0.42969 -0.09514 0.43073 -0.09352 C 0.4336 -0.08889 0.43685 -0.08472 0.44011 -0.08055 C 0.44271 -0.07731 0.44532 -0.07361 0.44844 -0.07129 C 0.46992 -0.05671 0.46081 -0.06782 0.4724 -0.05833 C 0.48867 -0.04537 0.48672 -0.04537 0.50052 -0.03611 C 0.50534 -0.0331 0.51003 -0.02916 0.51511 -0.02685 C 0.5194 -0.025 0.52409 -0.02453 0.52865 -0.02315 C 0.53242 -0.02222 0.5362 -0.02083 0.54011 -0.01944 C 0.54662 -0.02129 0.55339 -0.02176 0.5599 -0.025 C 0.56094 -0.02569 0.56055 -0.0287 0.56094 -0.03055 C 0.56159 -0.03565 0.56211 -0.04051 0.56302 -0.04537 C 0.56654 -0.06759 0.56393 -0.04467 0.56719 -0.07315 C 0.56758 -0.07685 0.56745 -0.08078 0.56823 -0.08426 C 0.56914 -0.08912 0.57084 -0.09305 0.5724 -0.09722 C 0.57435 -0.10347 0.57617 -0.1074 0.57969 -0.11203 C 0.58125 -0.11435 0.58321 -0.11551 0.5849 -0.11759 C 0.58633 -0.1199 0.5875 -0.12291 0.58907 -0.125 C 0.59206 -0.12986 0.59271 -0.12847 0.59636 -0.1324 C 0.59779 -0.13426 0.59883 -0.1368 0.60052 -0.13796 C 0.60482 -0.14166 0.60964 -0.14352 0.61407 -0.14722 C 0.61537 -0.14861 0.61667 -0.15 0.61823 -0.15092 C 0.62943 -0.15856 0.63099 -0.15833 0.64219 -0.16389 C 0.65039 -0.16828 0.64024 -0.16574 0.65782 -0.17129 C 0.66276 -0.17315 0.68216 -0.17477 0.6849 -0.175 L 0.70365 -0.17129 " pathEditMode="relative" ptsTypes="AAAAAAAAAAAAAAAAAAAAAAAAAAAAAAAAAAAAAAAAAAAAAAAAAAAAAAAAAAAAAAAAAAAAAAAAAAAAAAAA">
                                      <p:cBhvr>
                                        <p:cTn id="15" dur="988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 0.01412 L -0.0043 0.01412 C 0.00117 0.00787 0.00638 0.00047 0.01237 -0.00439 C 0.01523 -0.00694 0.01862 -0.00648 0.02174 -0.0081 C 0.02552 -0.01018 0.0293 -0.01342 0.0332 -0.01551 C 0.03763 -0.01805 0.04635 -0.01875 0.04987 -0.01921 C 0.05299 -0.0199 0.05612 -0.0206 0.05924 -0.02106 C 0.0668 -0.0206 0.07461 -0.02199 0.08216 -0.01921 C 0.08398 -0.01875 0.08515 -0.01481 0.08633 -0.0118 C 0.08841 -0.00601 0.08919 0.00116 0.09154 0.00672 C 0.09792 0.02199 0.09114 0.0051 0.09883 0.02894 C 0.10586 0.05093 0.10664 0.05649 0.11654 0.07153 C 0.11836 0.07431 0.1207 0.07616 0.12279 0.07894 C 0.12747 0.08542 0.12422 0.08426 0.13008 0.09005 C 0.13164 0.09144 0.13346 0.09237 0.13529 0.09375 C 0.14114 0.09237 0.14713 0.09283 0.15299 0.09005 C 0.15508 0.08889 0.15638 0.08496 0.1582 0.08264 C 0.16276 0.07639 0.16068 0.08125 0.16549 0.07153 C 0.16654 0.06899 0.16758 0.06644 0.16862 0.06412 C 0.16927 0.06227 0.16966 0.05973 0.1707 0.05857 C 0.17279 0.05533 0.17539 0.05301 0.17799 0.05116 C 0.19036 0.04121 0.18997 0.04237 0.20195 0.0382 C 0.20781 0.03287 0.20534 0.03449 0.21341 0.03079 C 0.21745 0.02871 0.22161 0.02639 0.22591 0.02524 C 0.22995 0.02385 0.23424 0.02385 0.23841 0.02338 C 0.24466 0.02385 0.25091 0.02292 0.25716 0.02524 C 0.25989 0.02616 0.26224 0.0294 0.26445 0.03264 C 0.26654 0.03565 0.28021 0.05903 0.28216 0.06783 C 0.2832 0.07269 0.28463 0.07987 0.28633 0.08449 C 0.28893 0.0919 0.29154 0.09954 0.29466 0.10672 C 0.29583 0.10949 0.297 0.1125 0.29883 0.11412 C 0.30195 0.1169 0.30573 0.11737 0.30924 0.11968 C 0.32344 0.12871 0.29375 0.11829 0.32799 0.12709 C 0.33633 0.12524 0.34466 0.12408 0.35299 0.12153 C 0.36002 0.11922 0.3668 0.11528 0.37383 0.11227 C 0.37656 0.11088 0.37943 0.10996 0.38216 0.10857 C 0.39075 0.10348 0.39935 0.09815 0.4082 0.09375 C 0.41055 0.09237 0.41302 0.09098 0.41549 0.09005 C 0.41784 0.08912 0.42031 0.08866 0.42279 0.0882 C 0.42799 0.08449 0.43307 0.08033 0.43841 0.07709 C 0.43997 0.07593 0.44193 0.07616 0.44362 0.07524 C 0.4457 0.07362 0.44765 0.07107 0.44987 0.06968 C 0.45117 0.06852 0.4526 0.06852 0.45404 0.06783 C 0.45612 0.06667 0.4582 0.06528 0.46029 0.06412 C 0.46862 0.06459 0.47695 0.06482 0.48529 0.06598 C 0.48906 0.06644 0.49726 0.07848 0.49779 0.07894 C 0.51575 0.09167 0.49362 0.07524 0.50612 0.08635 C 0.51654 0.09561 0.51419 0.09399 0.52174 0.09746 C 0.52864 0.09676 0.53555 0.09653 0.54258 0.09561 C 0.54362 0.09537 0.54453 0.09399 0.5457 0.09375 C 0.55078 0.09167 0.5539 0.09167 0.55924 0.09005 C 0.56237 0.08889 0.56536 0.08704 0.56862 0.08635 C 0.59049 0.08056 0.57279 0.0875 0.58841 0.08264 C 0.5918 0.08149 0.59883 0.07894 0.59883 0.07894 C 0.6043 0.07454 0.60963 0.06899 0.61549 0.06598 C 0.6319 0.05695 0.64245 0.06065 0.66029 0.06227 C 0.66575 0.06274 0.67135 0.06343 0.67695 0.06412 C 0.69219 0.07315 0.68294 0.06968 0.70508 0.06968 " pathEditMode="relative" ptsTypes="AAAAAAAAAAAAAAAAAAAAAAAAAAAAAAAAAAAAAAAAAAAAAAAAAAAAAAAAAA">
                                      <p:cBhvr>
                                        <p:cTn id="17" dur="1086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2408 L -0.00156 -0.02384 C 0.00534 -0.02477 0.01224 -0.025 0.01927 -0.02593 C 0.02409 -0.02685 0.03659 -0.03056 0.04219 -0.03333 C 0.04388 -0.03426 0.04557 -0.03588 0.0474 -0.03704 C 0.04844 -0.03958 0.04922 -0.04259 0.05052 -0.04445 C 0.05599 -0.05347 0.05703 -0.05324 0.06302 -0.05741 C 0.06406 -0.05995 0.0655 -0.06204 0.06615 -0.06482 C 0.06758 -0.07153 0.06836 -0.07847 0.06927 -0.08519 C 0.07031 -0.09375 0.06992 -0.09954 0.07136 -0.10741 C 0.07188 -0.11065 0.0724 -0.11389 0.07344 -0.11667 C 0.07409 -0.11898 0.07552 -0.12037 0.07656 -0.12222 C 0.07682 -0.12477 0.07643 -0.12801 0.07761 -0.12963 C 0.07917 -0.13218 0.08177 -0.13195 0.08386 -0.13333 C 0.08529 -0.13449 0.08659 -0.13588 0.08802 -0.13704 C 0.09284 -0.13519 0.09766 -0.13357 0.10261 -0.13148 C 0.12904 -0.12014 0.11393 -0.12431 0.13073 -0.12037 C 0.13281 -0.11921 0.13477 -0.11759 0.13698 -0.11667 C 0.14037 -0.11574 0.14388 -0.11574 0.1474 -0.11482 C 0.14974 -0.11435 0.15221 -0.11366 0.15469 -0.11296 C 0.16406 -0.11366 0.17396 -0.1088 0.18281 -0.11482 C 0.18789 -0.11852 0.18815 -0.13218 0.19219 -0.13889 L 0.19636 -0.1463 C 0.1974 -0.15139 0.1987 -0.15602 0.19948 -0.16111 C 0.20013 -0.16667 0.2 -0.17245 0.20052 -0.17778 C 0.20065 -0.18033 0.20117 -0.18287 0.20156 -0.18519 C 0.20182 -0.19398 0.20104 -0.20301 0.20261 -0.21111 C 0.20326 -0.21505 0.20573 -0.21713 0.20781 -0.21852 C 0.22682 -0.23241 0.2263 -0.23079 0.24219 -0.23333 C 0.24323 -0.23472 0.24414 -0.23611 0.24531 -0.23704 C 0.24622 -0.23796 0.24727 -0.23843 0.24844 -0.23889 C 0.25781 -0.24329 0.26784 -0.24537 0.27656 -0.2537 C 0.27943 -0.25671 0.28359 -0.26158 0.28594 -0.26667 C 0.28841 -0.27269 0.29063 -0.27917 0.29323 -0.28519 L 0.29636 -0.29259 C 0.29662 -0.2963 0.29675 -0.30023 0.2974 -0.3037 C 0.30182 -0.3287 0.29909 -0.32917 0.30677 -0.33704 C 0.30912 -0.33982 0.31159 -0.3419 0.31406 -0.34445 C 0.31875 -0.35 0.31511 -0.34699 0.32031 -0.35 C 0.33307 -0.34769 0.34596 -0.34607 0.35886 -0.34259 C 0.36042 -0.34213 0.36224 -0.34028 0.3638 -0.33889 L 0.39219 -0.31667 C 0.39427 -0.31505 0.39948 -0.31204 0.40156 -0.30926 C 0.40274 -0.30787 0.40352 -0.30556 0.4043 -0.3037 C 0.40534 -0.30232 0.40677 -0.30162 0.40781 -0.3 C 0.40886 -0.29838 0.40964 -0.29583 0.41068 -0.29445 C 0.41224 -0.29283 0.41445 -0.29259 0.41615 -0.29074 C 0.42513 -0.28102 0.41719 -0.28565 0.4263 -0.27778 C 0.43255 -0.27269 0.43698 -0.27037 0.44323 -0.26667 C 0.45703 -0.26852 0.47096 -0.26921 0.4849 -0.27222 C 0.48711 -0.27292 0.48893 -0.27616 0.49115 -0.27778 C 0.49284 -0.27917 0.49453 -0.28033 0.49636 -0.28148 C 0.50794 -0.3162 0.48997 -0.26389 0.50365 -0.3 C 0.50651 -0.30787 0.51198 -0.32408 0.51198 -0.32384 C 0.51367 -0.33681 0.51172 -0.32894 0.51927 -0.34074 C 0.52031 -0.34259 0.52096 -0.34537 0.5224 -0.3463 C 0.52891 -0.35139 0.5362 -0.3544 0.54323 -0.35741 C 0.54896 -0.35695 0.55495 -0.35671 0.56094 -0.35556 C 0.56172 -0.35556 0.56706 -0.35301 0.56823 -0.35185 C 0.56979 -0.35046 0.57149 -0.34769 0.57344 -0.3463 C 0.57435 -0.34583 0.58659 -0.34283 0.58698 -0.34259 C 0.59089 -0.34329 0.59544 -0.34236 0.59948 -0.34445 C 0.6 -0.34491 0.6125 -0.35926 0.61406 -0.36111 C 0.61719 -0.36551 0.61979 -0.37153 0.62344 -0.37408 C 0.62552 -0.37593 0.62826 -0.37778 0.63073 -0.37963 C 0.63203 -0.38079 0.63346 -0.38241 0.6349 -0.38333 C 0.63763 -0.38565 0.64011 -0.38611 0.64323 -0.38704 C 0.64453 -0.38843 0.64596 -0.38982 0.6474 -0.39074 C 0.64831 -0.39167 0.64935 -0.39259 0.65052 -0.39259 L 0.77656 -0.39259 " pathEditMode="relative" rAng="0" ptsTypes="AAAAAAAAAAAAAAAAAAAAAAAAAAAAAAAAAAAAAAAAAAAAAAAAAAAAAAAAAAAAAAAAAAAAAA">
                                      <p:cBhvr>
                                        <p:cTn id="19" dur="1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06" y="-18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kta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4" name="Freeform 4"/>
          <p:cNvSpPr/>
          <p:nvPr/>
        </p:nvSpPr>
        <p:spPr>
          <a:xfrm rot="-430790">
            <a:off x="-35878" y="3342767"/>
            <a:ext cx="995835" cy="1844139"/>
          </a:xfrm>
          <a:custGeom>
            <a:avLst/>
            <a:gdLst/>
            <a:ahLst/>
            <a:cxnLst/>
            <a:rect l="l" t="t" r="r" b="b"/>
            <a:pathLst>
              <a:path w="1493753" h="2766209">
                <a:moveTo>
                  <a:pt x="0" y="0"/>
                </a:moveTo>
                <a:lnTo>
                  <a:pt x="1493753" y="0"/>
                </a:lnTo>
                <a:lnTo>
                  <a:pt x="1493753" y="2766209"/>
                </a:lnTo>
                <a:lnTo>
                  <a:pt x="0" y="276620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973285">
            <a:off x="-96944" y="-91055"/>
            <a:ext cx="1286090" cy="2041413"/>
          </a:xfrm>
          <a:custGeom>
            <a:avLst/>
            <a:gdLst/>
            <a:ahLst/>
            <a:cxnLst/>
            <a:rect l="l" t="t" r="r" b="b"/>
            <a:pathLst>
              <a:path w="1929135" h="3062119">
                <a:moveTo>
                  <a:pt x="0" y="0"/>
                </a:moveTo>
                <a:lnTo>
                  <a:pt x="1929134" y="0"/>
                </a:lnTo>
                <a:lnTo>
                  <a:pt x="1929134" y="3062119"/>
                </a:lnTo>
                <a:lnTo>
                  <a:pt x="0" y="306211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8876" y="496063"/>
            <a:ext cx="992623" cy="1644095"/>
          </a:xfrm>
          <a:custGeom>
            <a:avLst/>
            <a:gdLst/>
            <a:ahLst/>
            <a:cxnLst/>
            <a:rect l="l" t="t" r="r" b="b"/>
            <a:pathLst>
              <a:path w="1488934" h="2466143">
                <a:moveTo>
                  <a:pt x="0" y="0"/>
                </a:moveTo>
                <a:lnTo>
                  <a:pt x="1488934" y="0"/>
                </a:lnTo>
                <a:lnTo>
                  <a:pt x="1488934" y="2466142"/>
                </a:lnTo>
                <a:lnTo>
                  <a:pt x="0" y="24661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47218" y="5241907"/>
            <a:ext cx="2623316" cy="2072420"/>
          </a:xfrm>
          <a:custGeom>
            <a:avLst/>
            <a:gdLst/>
            <a:ahLst/>
            <a:cxnLst/>
            <a:rect l="l" t="t" r="r" b="b"/>
            <a:pathLst>
              <a:path w="3934974" h="3108630">
                <a:moveTo>
                  <a:pt x="0" y="0"/>
                </a:moveTo>
                <a:lnTo>
                  <a:pt x="3934975" y="0"/>
                </a:lnTo>
                <a:lnTo>
                  <a:pt x="3934975" y="3108630"/>
                </a:lnTo>
                <a:lnTo>
                  <a:pt x="0" y="310863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974112">
            <a:off x="9364635" y="1404818"/>
            <a:ext cx="1524389" cy="651677"/>
          </a:xfrm>
          <a:custGeom>
            <a:avLst/>
            <a:gdLst/>
            <a:ahLst/>
            <a:cxnLst/>
            <a:rect l="l" t="t" r="r" b="b"/>
            <a:pathLst>
              <a:path w="2286584" h="977515">
                <a:moveTo>
                  <a:pt x="0" y="0"/>
                </a:moveTo>
                <a:lnTo>
                  <a:pt x="2286584" y="0"/>
                </a:lnTo>
                <a:lnTo>
                  <a:pt x="2286584" y="977515"/>
                </a:lnTo>
                <a:lnTo>
                  <a:pt x="0" y="97751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853409">
            <a:off x="2628576" y="5902440"/>
            <a:ext cx="1661732" cy="1310691"/>
          </a:xfrm>
          <a:custGeom>
            <a:avLst/>
            <a:gdLst/>
            <a:ahLst/>
            <a:cxnLst/>
            <a:rect l="l" t="t" r="r" b="b"/>
            <a:pathLst>
              <a:path w="2492598" h="1966037">
                <a:moveTo>
                  <a:pt x="0" y="0"/>
                </a:moveTo>
                <a:lnTo>
                  <a:pt x="2492598" y="0"/>
                </a:lnTo>
                <a:lnTo>
                  <a:pt x="2492598" y="1966037"/>
                </a:lnTo>
                <a:lnTo>
                  <a:pt x="0" y="19660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320838">
            <a:off x="233718" y="2127548"/>
            <a:ext cx="1675159" cy="1304530"/>
          </a:xfrm>
          <a:custGeom>
            <a:avLst/>
            <a:gdLst/>
            <a:ahLst/>
            <a:cxnLst/>
            <a:rect l="l" t="t" r="r" b="b"/>
            <a:pathLst>
              <a:path w="2512738" h="1956795">
                <a:moveTo>
                  <a:pt x="0" y="0"/>
                </a:moveTo>
                <a:lnTo>
                  <a:pt x="2512738" y="0"/>
                </a:lnTo>
                <a:lnTo>
                  <a:pt x="2512738" y="1956795"/>
                </a:lnTo>
                <a:lnTo>
                  <a:pt x="0" y="195679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517207">
            <a:off x="10622164" y="-95038"/>
            <a:ext cx="1761485" cy="1899175"/>
          </a:xfrm>
          <a:custGeom>
            <a:avLst/>
            <a:gdLst/>
            <a:ahLst/>
            <a:cxnLst/>
            <a:rect l="l" t="t" r="r" b="b"/>
            <a:pathLst>
              <a:path w="2642228" h="2848763">
                <a:moveTo>
                  <a:pt x="0" y="0"/>
                </a:moveTo>
                <a:lnTo>
                  <a:pt x="2642228" y="0"/>
                </a:lnTo>
                <a:lnTo>
                  <a:pt x="2642228" y="2848763"/>
                </a:lnTo>
                <a:lnTo>
                  <a:pt x="0" y="2848763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663933">
            <a:off x="10956574" y="1971052"/>
            <a:ext cx="1629725" cy="1444345"/>
          </a:xfrm>
          <a:custGeom>
            <a:avLst/>
            <a:gdLst/>
            <a:ahLst/>
            <a:cxnLst/>
            <a:rect l="l" t="t" r="r" b="b"/>
            <a:pathLst>
              <a:path w="2444588" h="2166517">
                <a:moveTo>
                  <a:pt x="0" y="0"/>
                </a:moveTo>
                <a:lnTo>
                  <a:pt x="2444588" y="0"/>
                </a:lnTo>
                <a:lnTo>
                  <a:pt x="2444588" y="2166517"/>
                </a:lnTo>
                <a:lnTo>
                  <a:pt x="0" y="216651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550233">
            <a:off x="8612679" y="-285597"/>
            <a:ext cx="1481807" cy="1287320"/>
          </a:xfrm>
          <a:custGeom>
            <a:avLst/>
            <a:gdLst/>
            <a:ahLst/>
            <a:cxnLst/>
            <a:rect l="l" t="t" r="r" b="b"/>
            <a:pathLst>
              <a:path w="2222711" h="1930980">
                <a:moveTo>
                  <a:pt x="0" y="0"/>
                </a:moveTo>
                <a:lnTo>
                  <a:pt x="2222711" y="0"/>
                </a:lnTo>
                <a:lnTo>
                  <a:pt x="2222711" y="1930980"/>
                </a:lnTo>
                <a:lnTo>
                  <a:pt x="0" y="193098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-1037476">
            <a:off x="10337577" y="5330545"/>
            <a:ext cx="1744363" cy="1683311"/>
          </a:xfrm>
          <a:custGeom>
            <a:avLst/>
            <a:gdLst/>
            <a:ahLst/>
            <a:cxnLst/>
            <a:rect l="l" t="t" r="r" b="b"/>
            <a:pathLst>
              <a:path w="2616545" h="2524966">
                <a:moveTo>
                  <a:pt x="0" y="0"/>
                </a:moveTo>
                <a:lnTo>
                  <a:pt x="2616545" y="0"/>
                </a:lnTo>
                <a:lnTo>
                  <a:pt x="2616545" y="2524966"/>
                </a:lnTo>
                <a:lnTo>
                  <a:pt x="0" y="252496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422532" y="3617343"/>
            <a:ext cx="1574453" cy="1294987"/>
          </a:xfrm>
          <a:custGeom>
            <a:avLst/>
            <a:gdLst/>
            <a:ahLst/>
            <a:cxnLst/>
            <a:rect l="l" t="t" r="r" b="b"/>
            <a:pathLst>
              <a:path w="2361679" h="1942481">
                <a:moveTo>
                  <a:pt x="0" y="0"/>
                </a:moveTo>
                <a:lnTo>
                  <a:pt x="2361679" y="0"/>
                </a:lnTo>
                <a:lnTo>
                  <a:pt x="2361679" y="1942482"/>
                </a:lnTo>
                <a:lnTo>
                  <a:pt x="0" y="1942482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609592">
            <a:off x="8925977" y="4978786"/>
            <a:ext cx="919448" cy="1866900"/>
          </a:xfrm>
          <a:custGeom>
            <a:avLst/>
            <a:gdLst/>
            <a:ahLst/>
            <a:cxnLst/>
            <a:rect l="l" t="t" r="r" b="b"/>
            <a:pathLst>
              <a:path w="1379172" h="2800350">
                <a:moveTo>
                  <a:pt x="0" y="0"/>
                </a:moveTo>
                <a:lnTo>
                  <a:pt x="1379172" y="0"/>
                </a:lnTo>
                <a:lnTo>
                  <a:pt x="1379172" y="2800350"/>
                </a:lnTo>
                <a:lnTo>
                  <a:pt x="0" y="2800350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4398014">
            <a:off x="1585583" y="4068563"/>
            <a:ext cx="1071019" cy="1807627"/>
          </a:xfrm>
          <a:custGeom>
            <a:avLst/>
            <a:gdLst/>
            <a:ahLst/>
            <a:cxnLst/>
            <a:rect l="l" t="t" r="r" b="b"/>
            <a:pathLst>
              <a:path w="1606529" h="2711441">
                <a:moveTo>
                  <a:pt x="0" y="0"/>
                </a:moveTo>
                <a:lnTo>
                  <a:pt x="1606529" y="0"/>
                </a:lnTo>
                <a:lnTo>
                  <a:pt x="1606529" y="2711441"/>
                </a:lnTo>
                <a:lnTo>
                  <a:pt x="0" y="2711441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8FF785-2CD5-BCA1-FF7E-43B85B71AF1E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366582" y="1425927"/>
            <a:ext cx="9480102" cy="4218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Làm thế nào để bụng chúng ta tốt hơn">
            <a:hlinkClick r:id="" action="ppaction://media"/>
            <a:extLst>
              <a:ext uri="{FF2B5EF4-FFF2-40B4-BE49-F238E27FC236}">
                <a16:creationId xmlns:a16="http://schemas.microsoft.com/office/drawing/2014/main" id="{DA4E256E-64C9-EB04-8082-3DBB09C046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36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964189" y="5335897"/>
            <a:ext cx="1493896" cy="1747247"/>
          </a:xfrm>
          <a:custGeom>
            <a:avLst/>
            <a:gdLst/>
            <a:ahLst/>
            <a:cxnLst/>
            <a:rect l="l" t="t" r="r" b="b"/>
            <a:pathLst>
              <a:path w="2240844" h="2620871">
                <a:moveTo>
                  <a:pt x="0" y="0"/>
                </a:moveTo>
                <a:lnTo>
                  <a:pt x="2240844" y="0"/>
                </a:lnTo>
                <a:lnTo>
                  <a:pt x="2240844" y="2620870"/>
                </a:lnTo>
                <a:lnTo>
                  <a:pt x="0" y="26208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1783457">
            <a:off x="1683341" y="5562885"/>
            <a:ext cx="1527419" cy="2305539"/>
          </a:xfrm>
          <a:custGeom>
            <a:avLst/>
            <a:gdLst/>
            <a:ahLst/>
            <a:cxnLst/>
            <a:rect l="l" t="t" r="r" b="b"/>
            <a:pathLst>
              <a:path w="2291129" h="3458308">
                <a:moveTo>
                  <a:pt x="0" y="0"/>
                </a:moveTo>
                <a:lnTo>
                  <a:pt x="2291129" y="0"/>
                </a:lnTo>
                <a:lnTo>
                  <a:pt x="2291129" y="3458307"/>
                </a:lnTo>
                <a:lnTo>
                  <a:pt x="0" y="34583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2092435">
            <a:off x="3927623" y="5612991"/>
            <a:ext cx="1608579" cy="1664764"/>
          </a:xfrm>
          <a:custGeom>
            <a:avLst/>
            <a:gdLst/>
            <a:ahLst/>
            <a:cxnLst/>
            <a:rect l="l" t="t" r="r" b="b"/>
            <a:pathLst>
              <a:path w="2412868" h="2497146">
                <a:moveTo>
                  <a:pt x="0" y="0"/>
                </a:moveTo>
                <a:lnTo>
                  <a:pt x="2412867" y="0"/>
                </a:lnTo>
                <a:lnTo>
                  <a:pt x="2412867" y="2497146"/>
                </a:lnTo>
                <a:lnTo>
                  <a:pt x="0" y="24971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3174104">
            <a:off x="-619364" y="5602155"/>
            <a:ext cx="1747602" cy="1686436"/>
          </a:xfrm>
          <a:custGeom>
            <a:avLst/>
            <a:gdLst/>
            <a:ahLst/>
            <a:cxnLst/>
            <a:rect l="l" t="t" r="r" b="b"/>
            <a:pathLst>
              <a:path w="2621403" h="2529654">
                <a:moveTo>
                  <a:pt x="0" y="0"/>
                </a:moveTo>
                <a:lnTo>
                  <a:pt x="2621403" y="0"/>
                </a:lnTo>
                <a:lnTo>
                  <a:pt x="2621403" y="2529653"/>
                </a:lnTo>
                <a:lnTo>
                  <a:pt x="0" y="25296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8343577" y="6109887"/>
            <a:ext cx="2189807" cy="922456"/>
          </a:xfrm>
          <a:custGeom>
            <a:avLst/>
            <a:gdLst/>
            <a:ahLst/>
            <a:cxnLst/>
            <a:rect l="l" t="t" r="r" b="b"/>
            <a:pathLst>
              <a:path w="3284710" h="1383684">
                <a:moveTo>
                  <a:pt x="0" y="0"/>
                </a:moveTo>
                <a:lnTo>
                  <a:pt x="3284710" y="0"/>
                </a:lnTo>
                <a:lnTo>
                  <a:pt x="3284710" y="1383684"/>
                </a:lnTo>
                <a:lnTo>
                  <a:pt x="0" y="13836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7983702" y="4848009"/>
            <a:ext cx="1420617" cy="909195"/>
          </a:xfrm>
          <a:custGeom>
            <a:avLst/>
            <a:gdLst/>
            <a:ahLst/>
            <a:cxnLst/>
            <a:rect l="l" t="t" r="r" b="b"/>
            <a:pathLst>
              <a:path w="2130926" h="1363793">
                <a:moveTo>
                  <a:pt x="0" y="0"/>
                </a:moveTo>
                <a:lnTo>
                  <a:pt x="2130926" y="0"/>
                </a:lnTo>
                <a:lnTo>
                  <a:pt x="2130926" y="1363793"/>
                </a:lnTo>
                <a:lnTo>
                  <a:pt x="0" y="136379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81" name="Hình chữ nhật: Góc Tròn 29">
            <a:extLst>
              <a:ext uri="{FF2B5EF4-FFF2-40B4-BE49-F238E27FC236}">
                <a16:creationId xmlns:a16="http://schemas.microsoft.com/office/drawing/2014/main" id="{9ECAD972-91F1-BEA3-EB50-314DE7B39497}"/>
              </a:ext>
            </a:extLst>
          </p:cNvPr>
          <p:cNvSpPr/>
          <p:nvPr/>
        </p:nvSpPr>
        <p:spPr>
          <a:xfrm>
            <a:off x="511365" y="504825"/>
            <a:ext cx="9212237" cy="132397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506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2060"/>
                </a:solidFill>
              </a:rPr>
              <a:t>Hãy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kể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một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số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lí</a:t>
            </a:r>
            <a:r>
              <a:rPr lang="en-US" sz="4000" dirty="0">
                <a:solidFill>
                  <a:srgbClr val="002060"/>
                </a:solidFill>
              </a:rPr>
              <a:t> do </a:t>
            </a:r>
            <a:r>
              <a:rPr lang="en-US" sz="4000" dirty="0" err="1">
                <a:solidFill>
                  <a:srgbClr val="002060"/>
                </a:solidFill>
              </a:rPr>
              <a:t>khiến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chúng</a:t>
            </a:r>
            <a:r>
              <a:rPr lang="en-US" sz="4000" dirty="0">
                <a:solidFill>
                  <a:srgbClr val="002060"/>
                </a:solidFill>
              </a:rPr>
              <a:t> ta </a:t>
            </a:r>
            <a:r>
              <a:rPr lang="en-US" sz="4000" dirty="0" err="1">
                <a:solidFill>
                  <a:srgbClr val="002060"/>
                </a:solidFill>
              </a:rPr>
              <a:t>có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thể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bị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đau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bụng</a:t>
            </a:r>
            <a:r>
              <a:rPr lang="en-US" sz="4000" dirty="0">
                <a:solidFill>
                  <a:srgbClr val="002060"/>
                </a:solidFill>
              </a:rPr>
              <a:t>, </a:t>
            </a:r>
            <a:r>
              <a:rPr lang="en-US" sz="4000" dirty="0" err="1">
                <a:solidFill>
                  <a:srgbClr val="002060"/>
                </a:solidFill>
              </a:rPr>
              <a:t>tiêu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chảy</a:t>
            </a:r>
            <a:r>
              <a:rPr lang="en-US" sz="4000" dirty="0">
                <a:solidFill>
                  <a:srgbClr val="002060"/>
                </a:solidFill>
              </a:rPr>
              <a:t>? </a:t>
            </a:r>
          </a:p>
        </p:txBody>
      </p:sp>
      <p:pic>
        <p:nvPicPr>
          <p:cNvPr id="82" name="Hình ảnh 8" descr="Ảnh có chứa hình mẫu, Phim hoạt hình, minh họa, Hoạt hình&#10;&#10;Mô tả được tạo tự động">
            <a:extLst>
              <a:ext uri="{FF2B5EF4-FFF2-40B4-BE49-F238E27FC236}">
                <a16:creationId xmlns:a16="http://schemas.microsoft.com/office/drawing/2014/main" id="{F2995A79-EBB4-C41E-9A21-DD4F6171D30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32568" y1="48674" x2="32568" y2="48674"/>
                        <a14:foregroundMark x1="35270" y1="46212" x2="34459" y2="67614"/>
                        <a14:foregroundMark x1="34459" y1="67614" x2="40405" y2="70833"/>
                        <a14:foregroundMark x1="40405" y1="70833" x2="23784" y2="57008"/>
                        <a14:foregroundMark x1="23784" y1="57008" x2="33784" y2="66288"/>
                        <a14:foregroundMark x1="33784" y1="66288" x2="39595" y2="75758"/>
                        <a14:foregroundMark x1="39595" y1="75758" x2="37703" y2="85038"/>
                        <a14:foregroundMark x1="37703" y1="85038" x2="35946" y2="75758"/>
                        <a14:foregroundMark x1="35946" y1="75758" x2="30811" y2="80682"/>
                        <a14:foregroundMark x1="30811" y1="80682" x2="30000" y2="87879"/>
                        <a14:foregroundMark x1="30000" y1="87879" x2="31892" y2="79545"/>
                        <a14:foregroundMark x1="66351" y1="22348" x2="67973" y2="55303"/>
                        <a14:foregroundMark x1="79459" y1="55303" x2="63784" y2="67803"/>
                        <a14:foregroundMark x1="69054" y1="64205" x2="70676" y2="87311"/>
                        <a14:foregroundMark x1="65405" y1="61553" x2="60811" y2="71023"/>
                        <a14:foregroundMark x1="60811" y1="71023" x2="60676" y2="73106"/>
                        <a14:foregroundMark x1="64595" y1="77652" x2="64865" y2="88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09" t="10873" r="3915" b="2034"/>
          <a:stretch/>
        </p:blipFill>
        <p:spPr>
          <a:xfrm>
            <a:off x="8379728" y="3529526"/>
            <a:ext cx="4401399" cy="3328474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5373BBA3-D628-6451-0C42-FB9D49CDD8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238125" y="1404327"/>
            <a:ext cx="13650940" cy="3948723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A89BD863-9364-4CDE-BAC7-C6A071C230E7}"/>
              </a:ext>
            </a:extLst>
          </p:cNvPr>
          <p:cNvSpPr txBox="1"/>
          <p:nvPr/>
        </p:nvSpPr>
        <p:spPr>
          <a:xfrm>
            <a:off x="1123950" y="2733675"/>
            <a:ext cx="6362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 err="1">
                <a:solidFill>
                  <a:srgbClr val="FF0000"/>
                </a:solidFill>
                <a:effectLst/>
              </a:rPr>
              <a:t>Một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số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lí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do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khiến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chúng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ta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bị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đau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bụng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tiêu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chảy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: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chứng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khó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tiêu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,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căng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thẳng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và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ngộ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độc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thực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 </a:t>
            </a:r>
            <a:r>
              <a:rPr lang="en-US" sz="3200" b="1" i="1" dirty="0" err="1">
                <a:solidFill>
                  <a:srgbClr val="FF0000"/>
                </a:solidFill>
                <a:effectLst/>
              </a:rPr>
              <a:t>phẩm</a:t>
            </a:r>
            <a:r>
              <a:rPr lang="en-US" sz="3200" b="1" i="1" dirty="0">
                <a:solidFill>
                  <a:srgbClr val="FF0000"/>
                </a:solidFill>
                <a:effectLst/>
              </a:rPr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0964189" y="5335897"/>
            <a:ext cx="1493896" cy="1747247"/>
          </a:xfrm>
          <a:custGeom>
            <a:avLst/>
            <a:gdLst/>
            <a:ahLst/>
            <a:cxnLst/>
            <a:rect l="l" t="t" r="r" b="b"/>
            <a:pathLst>
              <a:path w="2240844" h="2620871">
                <a:moveTo>
                  <a:pt x="0" y="0"/>
                </a:moveTo>
                <a:lnTo>
                  <a:pt x="2240844" y="0"/>
                </a:lnTo>
                <a:lnTo>
                  <a:pt x="2240844" y="2620870"/>
                </a:lnTo>
                <a:lnTo>
                  <a:pt x="0" y="26208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 rot="1783457">
            <a:off x="1683341" y="5562885"/>
            <a:ext cx="1527419" cy="2305539"/>
          </a:xfrm>
          <a:custGeom>
            <a:avLst/>
            <a:gdLst/>
            <a:ahLst/>
            <a:cxnLst/>
            <a:rect l="l" t="t" r="r" b="b"/>
            <a:pathLst>
              <a:path w="2291129" h="3458308">
                <a:moveTo>
                  <a:pt x="0" y="0"/>
                </a:moveTo>
                <a:lnTo>
                  <a:pt x="2291129" y="0"/>
                </a:lnTo>
                <a:lnTo>
                  <a:pt x="2291129" y="3458307"/>
                </a:lnTo>
                <a:lnTo>
                  <a:pt x="0" y="345830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2092435">
            <a:off x="3927623" y="5612991"/>
            <a:ext cx="1608579" cy="1664764"/>
          </a:xfrm>
          <a:custGeom>
            <a:avLst/>
            <a:gdLst/>
            <a:ahLst/>
            <a:cxnLst/>
            <a:rect l="l" t="t" r="r" b="b"/>
            <a:pathLst>
              <a:path w="2412868" h="2497146">
                <a:moveTo>
                  <a:pt x="0" y="0"/>
                </a:moveTo>
                <a:lnTo>
                  <a:pt x="2412867" y="0"/>
                </a:lnTo>
                <a:lnTo>
                  <a:pt x="2412867" y="2497146"/>
                </a:lnTo>
                <a:lnTo>
                  <a:pt x="0" y="249714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3174104">
            <a:off x="-619364" y="5602155"/>
            <a:ext cx="1747602" cy="1686436"/>
          </a:xfrm>
          <a:custGeom>
            <a:avLst/>
            <a:gdLst/>
            <a:ahLst/>
            <a:cxnLst/>
            <a:rect l="l" t="t" r="r" b="b"/>
            <a:pathLst>
              <a:path w="2621403" h="2529654">
                <a:moveTo>
                  <a:pt x="0" y="0"/>
                </a:moveTo>
                <a:lnTo>
                  <a:pt x="2621403" y="0"/>
                </a:lnTo>
                <a:lnTo>
                  <a:pt x="2621403" y="2529653"/>
                </a:lnTo>
                <a:lnTo>
                  <a:pt x="0" y="25296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>
            <a:off x="8343577" y="6109887"/>
            <a:ext cx="2189807" cy="922456"/>
          </a:xfrm>
          <a:custGeom>
            <a:avLst/>
            <a:gdLst/>
            <a:ahLst/>
            <a:cxnLst/>
            <a:rect l="l" t="t" r="r" b="b"/>
            <a:pathLst>
              <a:path w="3284710" h="1383684">
                <a:moveTo>
                  <a:pt x="0" y="0"/>
                </a:moveTo>
                <a:lnTo>
                  <a:pt x="3284710" y="0"/>
                </a:lnTo>
                <a:lnTo>
                  <a:pt x="3284710" y="1383684"/>
                </a:lnTo>
                <a:lnTo>
                  <a:pt x="0" y="138368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>
            <a:off x="7983702" y="4848009"/>
            <a:ext cx="1420617" cy="909195"/>
          </a:xfrm>
          <a:custGeom>
            <a:avLst/>
            <a:gdLst/>
            <a:ahLst/>
            <a:cxnLst/>
            <a:rect l="l" t="t" r="r" b="b"/>
            <a:pathLst>
              <a:path w="2130926" h="1363793">
                <a:moveTo>
                  <a:pt x="0" y="0"/>
                </a:moveTo>
                <a:lnTo>
                  <a:pt x="2130926" y="0"/>
                </a:lnTo>
                <a:lnTo>
                  <a:pt x="2130926" y="1363793"/>
                </a:lnTo>
                <a:lnTo>
                  <a:pt x="0" y="136379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81" name="Hình chữ nhật: Góc Tròn 29">
            <a:extLst>
              <a:ext uri="{FF2B5EF4-FFF2-40B4-BE49-F238E27FC236}">
                <a16:creationId xmlns:a16="http://schemas.microsoft.com/office/drawing/2014/main" id="{9ECAD972-91F1-BEA3-EB50-314DE7B39497}"/>
              </a:ext>
            </a:extLst>
          </p:cNvPr>
          <p:cNvSpPr/>
          <p:nvPr/>
        </p:nvSpPr>
        <p:spPr>
          <a:xfrm>
            <a:off x="511365" y="504825"/>
            <a:ext cx="9212237" cy="1323975"/>
          </a:xfrm>
          <a:prstGeom prst="roundRect">
            <a:avLst/>
          </a:prstGeom>
          <a:solidFill>
            <a:srgbClr val="FFFF00"/>
          </a:solidFill>
          <a:ln w="28575">
            <a:solidFill>
              <a:srgbClr val="FF506D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3600" dirty="0">
                <a:solidFill>
                  <a:srgbClr val="002060"/>
                </a:solidFill>
              </a:rPr>
              <a:t>Thực phẩm chúng ta ăn uống hàng ngày cần đảm bảo những yêu cầu gì?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82" name="Hình ảnh 8" descr="Ảnh có chứa hình mẫu, Phim hoạt hình, minh họa, Hoạt hình&#10;&#10;Mô tả được tạo tự động">
            <a:extLst>
              <a:ext uri="{FF2B5EF4-FFF2-40B4-BE49-F238E27FC236}">
                <a16:creationId xmlns:a16="http://schemas.microsoft.com/office/drawing/2014/main" id="{F2995A79-EBB4-C41E-9A21-DD4F6171D30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>
                        <a14:foregroundMark x1="32568" y1="48674" x2="32568" y2="48674"/>
                        <a14:foregroundMark x1="35270" y1="46212" x2="34459" y2="67614"/>
                        <a14:foregroundMark x1="34459" y1="67614" x2="40405" y2="70833"/>
                        <a14:foregroundMark x1="40405" y1="70833" x2="23784" y2="57008"/>
                        <a14:foregroundMark x1="23784" y1="57008" x2="33784" y2="66288"/>
                        <a14:foregroundMark x1="33784" y1="66288" x2="39595" y2="75758"/>
                        <a14:foregroundMark x1="39595" y1="75758" x2="37703" y2="85038"/>
                        <a14:foregroundMark x1="37703" y1="85038" x2="35946" y2="75758"/>
                        <a14:foregroundMark x1="35946" y1="75758" x2="30811" y2="80682"/>
                        <a14:foregroundMark x1="30811" y1="80682" x2="30000" y2="87879"/>
                        <a14:foregroundMark x1="30000" y1="87879" x2="31892" y2="79545"/>
                        <a14:foregroundMark x1="66351" y1="22348" x2="67973" y2="55303"/>
                        <a14:foregroundMark x1="79459" y1="55303" x2="63784" y2="67803"/>
                        <a14:foregroundMark x1="69054" y1="64205" x2="70676" y2="87311"/>
                        <a14:foregroundMark x1="65405" y1="61553" x2="60811" y2="71023"/>
                        <a14:foregroundMark x1="60811" y1="71023" x2="60676" y2="73106"/>
                        <a14:foregroundMark x1="64595" y1="77652" x2="64865" y2="886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909" t="10873" r="3915" b="2034"/>
          <a:stretch/>
        </p:blipFill>
        <p:spPr>
          <a:xfrm>
            <a:off x="8379728" y="3529526"/>
            <a:ext cx="4401399" cy="3328474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5373BBA3-D628-6451-0C42-FB9D49CDD8C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-238125" y="1404327"/>
            <a:ext cx="13650940" cy="3948723"/>
          </a:xfrm>
          <a:prstGeom prst="rect">
            <a:avLst/>
          </a:prstGeom>
        </p:spPr>
      </p:pic>
      <p:sp>
        <p:nvSpPr>
          <p:cNvPr id="87" name="TextBox 86">
            <a:extLst>
              <a:ext uri="{FF2B5EF4-FFF2-40B4-BE49-F238E27FC236}">
                <a16:creationId xmlns:a16="http://schemas.microsoft.com/office/drawing/2014/main" id="{A89BD863-9364-4CDE-BAC7-C6A071C230E7}"/>
              </a:ext>
            </a:extLst>
          </p:cNvPr>
          <p:cNvSpPr txBox="1"/>
          <p:nvPr/>
        </p:nvSpPr>
        <p:spPr>
          <a:xfrm>
            <a:off x="1114425" y="2533650"/>
            <a:ext cx="63627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2800" b="1" i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 phẩm hằng ngày cần đảm bảo các yêu cầu: thực phẩm an toàn được nuôi trồng, chế biến và bảo quản hợp vệ sinh; có tem nhãn ghi nguồn gốc rõ ràng,....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8111" b="-8111"/>
            </a:stretch>
          </a:blipFill>
        </p:spPr>
      </p:sp>
      <p:sp>
        <p:nvSpPr>
          <p:cNvPr id="4" name="Freeform 4"/>
          <p:cNvSpPr/>
          <p:nvPr/>
        </p:nvSpPr>
        <p:spPr>
          <a:xfrm rot="1414536">
            <a:off x="2497641" y="5304274"/>
            <a:ext cx="2764900" cy="2581725"/>
          </a:xfrm>
          <a:custGeom>
            <a:avLst/>
            <a:gdLst/>
            <a:ahLst/>
            <a:cxnLst/>
            <a:rect l="l" t="t" r="r" b="b"/>
            <a:pathLst>
              <a:path w="4147350" h="3872588">
                <a:moveTo>
                  <a:pt x="0" y="0"/>
                </a:moveTo>
                <a:lnTo>
                  <a:pt x="4147350" y="0"/>
                </a:lnTo>
                <a:lnTo>
                  <a:pt x="4147350" y="3872588"/>
                </a:lnTo>
                <a:lnTo>
                  <a:pt x="0" y="38725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935715" y="4746750"/>
            <a:ext cx="3477908" cy="2743200"/>
          </a:xfrm>
          <a:custGeom>
            <a:avLst/>
            <a:gdLst/>
            <a:ahLst/>
            <a:cxnLst/>
            <a:rect l="l" t="t" r="r" b="b"/>
            <a:pathLst>
              <a:path w="5216862" h="4114800">
                <a:moveTo>
                  <a:pt x="0" y="0"/>
                </a:moveTo>
                <a:lnTo>
                  <a:pt x="5216862" y="0"/>
                </a:lnTo>
                <a:lnTo>
                  <a:pt x="521686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1354844">
            <a:off x="-688274" y="1792399"/>
            <a:ext cx="2009394" cy="2743200"/>
          </a:xfrm>
          <a:custGeom>
            <a:avLst/>
            <a:gdLst/>
            <a:ahLst/>
            <a:cxnLst/>
            <a:rect l="l" t="t" r="r" b="b"/>
            <a:pathLst>
              <a:path w="3014091" h="4114800">
                <a:moveTo>
                  <a:pt x="0" y="0"/>
                </a:moveTo>
                <a:lnTo>
                  <a:pt x="3014091" y="0"/>
                </a:lnTo>
                <a:lnTo>
                  <a:pt x="301409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716722" flipH="1">
            <a:off x="10234041" y="4563423"/>
            <a:ext cx="2544318" cy="2743200"/>
          </a:xfrm>
          <a:custGeom>
            <a:avLst/>
            <a:gdLst/>
            <a:ahLst/>
            <a:cxnLst/>
            <a:rect l="l" t="t" r="r" b="b"/>
            <a:pathLst>
              <a:path w="3816477" h="4114800">
                <a:moveTo>
                  <a:pt x="3816477" y="0"/>
                </a:moveTo>
                <a:lnTo>
                  <a:pt x="0" y="0"/>
                </a:lnTo>
                <a:lnTo>
                  <a:pt x="0" y="4114800"/>
                </a:lnTo>
                <a:lnTo>
                  <a:pt x="3816477" y="4114800"/>
                </a:lnTo>
                <a:lnTo>
                  <a:pt x="3816477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18374" y="5521597"/>
            <a:ext cx="3259323" cy="2147079"/>
          </a:xfrm>
          <a:custGeom>
            <a:avLst/>
            <a:gdLst/>
            <a:ahLst/>
            <a:cxnLst/>
            <a:rect l="l" t="t" r="r" b="b"/>
            <a:pathLst>
              <a:path w="4888984" h="3220618">
                <a:moveTo>
                  <a:pt x="0" y="0"/>
                </a:moveTo>
                <a:lnTo>
                  <a:pt x="4888984" y="0"/>
                </a:lnTo>
                <a:lnTo>
                  <a:pt x="4888984" y="3220618"/>
                </a:lnTo>
                <a:lnTo>
                  <a:pt x="0" y="322061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548244">
            <a:off x="10585002" y="1711519"/>
            <a:ext cx="2295130" cy="2668755"/>
          </a:xfrm>
          <a:custGeom>
            <a:avLst/>
            <a:gdLst/>
            <a:ahLst/>
            <a:cxnLst/>
            <a:rect l="l" t="t" r="r" b="b"/>
            <a:pathLst>
              <a:path w="3442695" h="4003133">
                <a:moveTo>
                  <a:pt x="0" y="0"/>
                </a:moveTo>
                <a:lnTo>
                  <a:pt x="3442695" y="0"/>
                </a:lnTo>
                <a:lnTo>
                  <a:pt x="3442695" y="4003133"/>
                </a:lnTo>
                <a:lnTo>
                  <a:pt x="0" y="400313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3208545">
            <a:off x="10588909" y="-226166"/>
            <a:ext cx="2287316" cy="2027134"/>
          </a:xfrm>
          <a:custGeom>
            <a:avLst/>
            <a:gdLst/>
            <a:ahLst/>
            <a:cxnLst/>
            <a:rect l="l" t="t" r="r" b="b"/>
            <a:pathLst>
              <a:path w="3430974" h="3040701">
                <a:moveTo>
                  <a:pt x="0" y="0"/>
                </a:moveTo>
                <a:lnTo>
                  <a:pt x="3430974" y="0"/>
                </a:lnTo>
                <a:lnTo>
                  <a:pt x="3430974" y="3040700"/>
                </a:lnTo>
                <a:lnTo>
                  <a:pt x="0" y="304070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3287953">
            <a:off x="1548778" y="3297391"/>
            <a:ext cx="999164" cy="1889672"/>
          </a:xfrm>
          <a:custGeom>
            <a:avLst/>
            <a:gdLst/>
            <a:ahLst/>
            <a:cxnLst/>
            <a:rect l="l" t="t" r="r" b="b"/>
            <a:pathLst>
              <a:path w="1498746" h="2834508">
                <a:moveTo>
                  <a:pt x="0" y="0"/>
                </a:moveTo>
                <a:lnTo>
                  <a:pt x="1498746" y="0"/>
                </a:lnTo>
                <a:lnTo>
                  <a:pt x="1498746" y="2834508"/>
                </a:lnTo>
                <a:lnTo>
                  <a:pt x="0" y="2834508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5400000">
            <a:off x="-574191" y="-414455"/>
            <a:ext cx="1781229" cy="2071197"/>
          </a:xfrm>
          <a:custGeom>
            <a:avLst/>
            <a:gdLst/>
            <a:ahLst/>
            <a:cxnLst/>
            <a:rect l="l" t="t" r="r" b="b"/>
            <a:pathLst>
              <a:path w="2671843" h="3106795">
                <a:moveTo>
                  <a:pt x="0" y="0"/>
                </a:moveTo>
                <a:lnTo>
                  <a:pt x="2671843" y="0"/>
                </a:lnTo>
                <a:lnTo>
                  <a:pt x="2671843" y="3106795"/>
                </a:lnTo>
                <a:lnTo>
                  <a:pt x="0" y="3106795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213172">
            <a:off x="5690910" y="5175614"/>
            <a:ext cx="810182" cy="2624071"/>
          </a:xfrm>
          <a:custGeom>
            <a:avLst/>
            <a:gdLst/>
            <a:ahLst/>
            <a:cxnLst/>
            <a:rect l="l" t="t" r="r" b="b"/>
            <a:pathLst>
              <a:path w="1215273" h="3936106">
                <a:moveTo>
                  <a:pt x="0" y="0"/>
                </a:moveTo>
                <a:lnTo>
                  <a:pt x="1215272" y="0"/>
                </a:lnTo>
                <a:lnTo>
                  <a:pt x="1215272" y="3936106"/>
                </a:lnTo>
                <a:lnTo>
                  <a:pt x="0" y="393610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9613246" y="3861550"/>
            <a:ext cx="1086870" cy="1902617"/>
          </a:xfrm>
          <a:custGeom>
            <a:avLst/>
            <a:gdLst/>
            <a:ahLst/>
            <a:cxnLst/>
            <a:rect l="l" t="t" r="r" b="b"/>
            <a:pathLst>
              <a:path w="1630305" h="2853926">
                <a:moveTo>
                  <a:pt x="0" y="0"/>
                </a:moveTo>
                <a:lnTo>
                  <a:pt x="1630305" y="0"/>
                </a:lnTo>
                <a:lnTo>
                  <a:pt x="1630305" y="2853926"/>
                </a:lnTo>
                <a:lnTo>
                  <a:pt x="0" y="285392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8100000">
            <a:off x="1248057" y="-372528"/>
            <a:ext cx="1600607" cy="1544586"/>
          </a:xfrm>
          <a:custGeom>
            <a:avLst/>
            <a:gdLst/>
            <a:ahLst/>
            <a:cxnLst/>
            <a:rect l="l" t="t" r="r" b="b"/>
            <a:pathLst>
              <a:path w="2400911" h="2316879">
                <a:moveTo>
                  <a:pt x="0" y="0"/>
                </a:moveTo>
                <a:lnTo>
                  <a:pt x="2400912" y="0"/>
                </a:lnTo>
                <a:lnTo>
                  <a:pt x="2400912" y="2316879"/>
                </a:lnTo>
                <a:lnTo>
                  <a:pt x="0" y="2316879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8100000" flipH="1">
            <a:off x="9066126" y="-372528"/>
            <a:ext cx="1600607" cy="1544586"/>
          </a:xfrm>
          <a:custGeom>
            <a:avLst/>
            <a:gdLst/>
            <a:ahLst/>
            <a:cxnLst/>
            <a:rect l="l" t="t" r="r" b="b"/>
            <a:pathLst>
              <a:path w="2400911" h="2316879">
                <a:moveTo>
                  <a:pt x="2400911" y="0"/>
                </a:moveTo>
                <a:lnTo>
                  <a:pt x="0" y="0"/>
                </a:lnTo>
                <a:lnTo>
                  <a:pt x="0" y="2316879"/>
                </a:lnTo>
                <a:lnTo>
                  <a:pt x="2400911" y="2316879"/>
                </a:lnTo>
                <a:lnTo>
                  <a:pt x="2400911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92003F-8D32-3345-F6C0-6A48E6001215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2953847" y="898092"/>
            <a:ext cx="6096528" cy="78645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00F1895-78F9-1D56-7DC4-21F82080E4CC}"/>
              </a:ext>
            </a:extLst>
          </p:cNvPr>
          <p:cNvSpPr txBox="1"/>
          <p:nvPr/>
        </p:nvSpPr>
        <p:spPr>
          <a:xfrm>
            <a:off x="2905125" y="314325"/>
            <a:ext cx="6515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Thứ</a:t>
            </a:r>
            <a:r>
              <a:rPr lang="en-US" sz="3200" dirty="0"/>
              <a:t>….</a:t>
            </a:r>
            <a:r>
              <a:rPr lang="en-US" sz="3200" dirty="0" err="1"/>
              <a:t>ngày</a:t>
            </a:r>
            <a:r>
              <a:rPr lang="en-US" sz="3200" dirty="0"/>
              <a:t>….</a:t>
            </a:r>
            <a:r>
              <a:rPr lang="en-US" sz="3200" dirty="0" err="1"/>
              <a:t>tháng</a:t>
            </a:r>
            <a:r>
              <a:rPr lang="en-US" sz="3200" dirty="0"/>
              <a:t>….</a:t>
            </a:r>
            <a:r>
              <a:rPr lang="en-US" sz="3200" dirty="0" err="1"/>
              <a:t>năm</a:t>
            </a:r>
            <a:r>
              <a:rPr lang="en-US" sz="3200" dirty="0"/>
              <a:t>……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FC0FB88-912B-900C-5DE3-2742F0BE1A5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16823" y="2280945"/>
            <a:ext cx="8510754" cy="23532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692E7E-E721-C5F2-D3D0-37FFD7AA6193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504857" y="1676354"/>
            <a:ext cx="2133785" cy="1066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cmd cmd="playFrom(0.0)">
              <p:cBhvr>
                <p:cTn id="16"/>
                <p:tgtEl>
                  <p:sldTgt/>
                </p:tgtEl>
              </p:cBhvr>
            </p:cmd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5922874" y="1014169"/>
            <a:ext cx="5859551" cy="4829662"/>
            <a:chOff x="0" y="0"/>
            <a:chExt cx="3290570" cy="329565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67943" cy="1842650"/>
            </a:xfrm>
            <a:custGeom>
              <a:avLst/>
              <a:gdLst/>
              <a:ahLst/>
              <a:cxnLst/>
              <a:rect l="l" t="t" r="r" b="b"/>
              <a:pathLst>
                <a:path w="2067943" h="1842650">
                  <a:moveTo>
                    <a:pt x="2067943" y="6468"/>
                  </a:moveTo>
                  <a:lnTo>
                    <a:pt x="0" y="6468"/>
                  </a:lnTo>
                  <a:lnTo>
                    <a:pt x="0" y="0"/>
                  </a:lnTo>
                  <a:lnTo>
                    <a:pt x="2067943" y="0"/>
                  </a:lnTo>
                  <a:lnTo>
                    <a:pt x="2067943" y="6468"/>
                  </a:lnTo>
                  <a:close/>
                  <a:moveTo>
                    <a:pt x="2067943" y="261965"/>
                  </a:moveTo>
                  <a:lnTo>
                    <a:pt x="0" y="261965"/>
                  </a:lnTo>
                  <a:lnTo>
                    <a:pt x="0" y="268433"/>
                  </a:lnTo>
                  <a:lnTo>
                    <a:pt x="2067943" y="268433"/>
                  </a:lnTo>
                  <a:lnTo>
                    <a:pt x="2067943" y="261965"/>
                  </a:lnTo>
                  <a:close/>
                  <a:moveTo>
                    <a:pt x="2067943" y="524739"/>
                  </a:moveTo>
                  <a:lnTo>
                    <a:pt x="0" y="524739"/>
                  </a:lnTo>
                  <a:lnTo>
                    <a:pt x="0" y="531207"/>
                  </a:lnTo>
                  <a:lnTo>
                    <a:pt x="2067943" y="531207"/>
                  </a:lnTo>
                  <a:lnTo>
                    <a:pt x="2067943" y="524739"/>
                  </a:lnTo>
                  <a:close/>
                  <a:moveTo>
                    <a:pt x="2067943" y="786704"/>
                  </a:moveTo>
                  <a:lnTo>
                    <a:pt x="0" y="786704"/>
                  </a:lnTo>
                  <a:lnTo>
                    <a:pt x="0" y="793172"/>
                  </a:lnTo>
                  <a:lnTo>
                    <a:pt x="2067943" y="793172"/>
                  </a:lnTo>
                  <a:lnTo>
                    <a:pt x="2067943" y="786704"/>
                  </a:lnTo>
                  <a:close/>
                  <a:moveTo>
                    <a:pt x="2067943" y="1048669"/>
                  </a:moveTo>
                  <a:lnTo>
                    <a:pt x="0" y="1048669"/>
                  </a:lnTo>
                  <a:lnTo>
                    <a:pt x="0" y="1055137"/>
                  </a:lnTo>
                  <a:lnTo>
                    <a:pt x="2067943" y="1055137"/>
                  </a:lnTo>
                  <a:lnTo>
                    <a:pt x="2067943" y="1048669"/>
                  </a:lnTo>
                  <a:close/>
                  <a:moveTo>
                    <a:pt x="2067943" y="1311443"/>
                  </a:moveTo>
                  <a:lnTo>
                    <a:pt x="0" y="1311443"/>
                  </a:lnTo>
                  <a:lnTo>
                    <a:pt x="0" y="1317911"/>
                  </a:lnTo>
                  <a:lnTo>
                    <a:pt x="2067943" y="1317911"/>
                  </a:lnTo>
                  <a:lnTo>
                    <a:pt x="2067943" y="1311443"/>
                  </a:lnTo>
                  <a:close/>
                  <a:moveTo>
                    <a:pt x="2067943" y="1573408"/>
                  </a:moveTo>
                  <a:lnTo>
                    <a:pt x="0" y="1573408"/>
                  </a:lnTo>
                  <a:lnTo>
                    <a:pt x="0" y="1579876"/>
                  </a:lnTo>
                  <a:lnTo>
                    <a:pt x="2067943" y="1579876"/>
                  </a:lnTo>
                  <a:lnTo>
                    <a:pt x="2067943" y="1573408"/>
                  </a:lnTo>
                  <a:close/>
                  <a:moveTo>
                    <a:pt x="2067943" y="1836181"/>
                  </a:moveTo>
                  <a:lnTo>
                    <a:pt x="0" y="1836181"/>
                  </a:lnTo>
                  <a:lnTo>
                    <a:pt x="0" y="1842650"/>
                  </a:lnTo>
                  <a:lnTo>
                    <a:pt x="2067943" y="1842650"/>
                  </a:lnTo>
                  <a:lnTo>
                    <a:pt x="2067943" y="1836181"/>
                  </a:lnTo>
                  <a:close/>
                </a:path>
              </a:pathLst>
            </a:custGeom>
            <a:solidFill>
              <a:srgbClr val="935F55">
                <a:alpha val="49804"/>
              </a:srgbClr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5665541" y="1235292"/>
            <a:ext cx="514666" cy="514666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9AC81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5741137" y="1221988"/>
            <a:ext cx="363474" cy="435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768"/>
              </a:lnSpc>
            </a:pPr>
            <a:r>
              <a:rPr lang="en-US" sz="2400">
                <a:solidFill>
                  <a:srgbClr val="FFFFFF"/>
                </a:solidFill>
                <a:latin typeface="BM Hanna"/>
              </a:rPr>
              <a:t>1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266519" y="1197773"/>
            <a:ext cx="4649131" cy="10733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630">
              <a:lnSpc>
                <a:spcPts val="4267"/>
              </a:lnSpc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 được tóm tắt thế nào là thực phẩm an toàn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5646491" y="2892349"/>
            <a:ext cx="514666" cy="514666"/>
            <a:chOff x="0" y="0"/>
            <a:chExt cx="6350000" cy="6350000"/>
          </a:xfrm>
        </p:grpSpPr>
        <p:sp>
          <p:nvSpPr>
            <p:cNvPr id="10" name="Freeform 10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9AC81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722087" y="2859995"/>
            <a:ext cx="363474" cy="4356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algn="ctr" defTabSz="609630">
              <a:lnSpc>
                <a:spcPts val="3768"/>
              </a:lnSpc>
              <a:spcBef>
                <a:spcPct val="0"/>
              </a:spcBef>
            </a:pPr>
            <a:r>
              <a:rPr lang="en-US" sz="2400" dirty="0">
                <a:solidFill>
                  <a:srgbClr val="FFFFFF"/>
                </a:solidFill>
                <a:latin typeface="BM Hanna"/>
              </a:rPr>
              <a:t>2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37944" y="2845305"/>
            <a:ext cx="5106331" cy="16248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algn="just" defTabSz="609630">
              <a:lnSpc>
                <a:spcPts val="4267"/>
              </a:lnSpc>
              <a:spcBef>
                <a:spcPct val="0"/>
              </a:spcBef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Vận dụng được kiến thức về thực phẩm an toàn vào cuộc sống hàng ngày</a:t>
            </a:r>
            <a:endParaRPr lang="en-US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Freeform 26"/>
          <p:cNvSpPr/>
          <p:nvPr/>
        </p:nvSpPr>
        <p:spPr>
          <a:xfrm rot="958659">
            <a:off x="2620520" y="-117334"/>
            <a:ext cx="2367743" cy="1302259"/>
          </a:xfrm>
          <a:custGeom>
            <a:avLst/>
            <a:gdLst/>
            <a:ahLst/>
            <a:cxnLst/>
            <a:rect l="l" t="t" r="r" b="b"/>
            <a:pathLst>
              <a:path w="3551615" h="1953388">
                <a:moveTo>
                  <a:pt x="0" y="0"/>
                </a:moveTo>
                <a:lnTo>
                  <a:pt x="3551615" y="0"/>
                </a:lnTo>
                <a:lnTo>
                  <a:pt x="3551615" y="1953388"/>
                </a:lnTo>
                <a:lnTo>
                  <a:pt x="0" y="19533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7" name="Freeform 27"/>
          <p:cNvSpPr/>
          <p:nvPr/>
        </p:nvSpPr>
        <p:spPr>
          <a:xfrm rot="-1500758">
            <a:off x="1542001" y="1338185"/>
            <a:ext cx="1890043" cy="1611262"/>
          </a:xfrm>
          <a:custGeom>
            <a:avLst/>
            <a:gdLst/>
            <a:ahLst/>
            <a:cxnLst/>
            <a:rect l="l" t="t" r="r" b="b"/>
            <a:pathLst>
              <a:path w="2835065" h="2416893">
                <a:moveTo>
                  <a:pt x="0" y="0"/>
                </a:moveTo>
                <a:lnTo>
                  <a:pt x="2835065" y="0"/>
                </a:lnTo>
                <a:lnTo>
                  <a:pt x="2835065" y="2416893"/>
                </a:lnTo>
                <a:lnTo>
                  <a:pt x="0" y="241689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28" name="Freeform 28"/>
          <p:cNvSpPr/>
          <p:nvPr/>
        </p:nvSpPr>
        <p:spPr>
          <a:xfrm rot="4924469">
            <a:off x="-58763" y="-739275"/>
            <a:ext cx="1865049" cy="2546141"/>
          </a:xfrm>
          <a:custGeom>
            <a:avLst/>
            <a:gdLst/>
            <a:ahLst/>
            <a:cxnLst/>
            <a:rect l="l" t="t" r="r" b="b"/>
            <a:pathLst>
              <a:path w="2797573" h="3819212">
                <a:moveTo>
                  <a:pt x="0" y="0"/>
                </a:moveTo>
                <a:lnTo>
                  <a:pt x="2797572" y="0"/>
                </a:lnTo>
                <a:lnTo>
                  <a:pt x="2797572" y="3819212"/>
                </a:lnTo>
                <a:lnTo>
                  <a:pt x="0" y="381921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9" name="Freeform 29"/>
          <p:cNvSpPr/>
          <p:nvPr/>
        </p:nvSpPr>
        <p:spPr>
          <a:xfrm rot="2171360">
            <a:off x="-105334" y="1461199"/>
            <a:ext cx="1135337" cy="2226151"/>
          </a:xfrm>
          <a:custGeom>
            <a:avLst/>
            <a:gdLst/>
            <a:ahLst/>
            <a:cxnLst/>
            <a:rect l="l" t="t" r="r" b="b"/>
            <a:pathLst>
              <a:path w="1703005" h="3339226">
                <a:moveTo>
                  <a:pt x="0" y="0"/>
                </a:moveTo>
                <a:lnTo>
                  <a:pt x="1703005" y="0"/>
                </a:lnTo>
                <a:lnTo>
                  <a:pt x="1703005" y="3339226"/>
                </a:lnTo>
                <a:lnTo>
                  <a:pt x="0" y="333922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0" name="Freeform 30"/>
          <p:cNvSpPr/>
          <p:nvPr/>
        </p:nvSpPr>
        <p:spPr>
          <a:xfrm>
            <a:off x="10361876" y="5718281"/>
            <a:ext cx="1830124" cy="1338278"/>
          </a:xfrm>
          <a:custGeom>
            <a:avLst/>
            <a:gdLst/>
            <a:ahLst/>
            <a:cxnLst/>
            <a:rect l="l" t="t" r="r" b="b"/>
            <a:pathLst>
              <a:path w="2745186" h="2007417">
                <a:moveTo>
                  <a:pt x="0" y="0"/>
                </a:moveTo>
                <a:lnTo>
                  <a:pt x="2745186" y="0"/>
                </a:lnTo>
                <a:lnTo>
                  <a:pt x="2745186" y="2007418"/>
                </a:lnTo>
                <a:lnTo>
                  <a:pt x="0" y="200741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7945676" y="6172200"/>
            <a:ext cx="1773516" cy="982085"/>
          </a:xfrm>
          <a:custGeom>
            <a:avLst/>
            <a:gdLst/>
            <a:ahLst/>
            <a:cxnLst/>
            <a:rect l="l" t="t" r="r" b="b"/>
            <a:pathLst>
              <a:path w="2660274" h="1473127">
                <a:moveTo>
                  <a:pt x="0" y="0"/>
                </a:moveTo>
                <a:lnTo>
                  <a:pt x="2660274" y="0"/>
                </a:lnTo>
                <a:lnTo>
                  <a:pt x="2660274" y="1473127"/>
                </a:lnTo>
                <a:lnTo>
                  <a:pt x="0" y="147312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F845275C-0AA6-27D2-F827-3F953F22222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7854" y="3377054"/>
            <a:ext cx="3877392" cy="29994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23490" y="6074039"/>
            <a:ext cx="2423202" cy="1060151"/>
          </a:xfrm>
          <a:custGeom>
            <a:avLst/>
            <a:gdLst/>
            <a:ahLst/>
            <a:cxnLst/>
            <a:rect l="l" t="t" r="r" b="b"/>
            <a:pathLst>
              <a:path w="3634803" h="1590226">
                <a:moveTo>
                  <a:pt x="0" y="0"/>
                </a:moveTo>
                <a:lnTo>
                  <a:pt x="3634802" y="0"/>
                </a:lnTo>
                <a:lnTo>
                  <a:pt x="3634802" y="1590226"/>
                </a:lnTo>
                <a:lnTo>
                  <a:pt x="0" y="15902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999493" y="4411084"/>
            <a:ext cx="1521415" cy="2193030"/>
          </a:xfrm>
          <a:custGeom>
            <a:avLst/>
            <a:gdLst/>
            <a:ahLst/>
            <a:cxnLst/>
            <a:rect l="l" t="t" r="r" b="b"/>
            <a:pathLst>
              <a:path w="2282122" h="3289545">
                <a:moveTo>
                  <a:pt x="0" y="0"/>
                </a:moveTo>
                <a:lnTo>
                  <a:pt x="2282122" y="0"/>
                </a:lnTo>
                <a:lnTo>
                  <a:pt x="2282122" y="3289545"/>
                </a:lnTo>
                <a:lnTo>
                  <a:pt x="0" y="328954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423079" y="1743088"/>
            <a:ext cx="1868060" cy="798595"/>
          </a:xfrm>
          <a:custGeom>
            <a:avLst/>
            <a:gdLst/>
            <a:ahLst/>
            <a:cxnLst/>
            <a:rect l="l" t="t" r="r" b="b"/>
            <a:pathLst>
              <a:path w="2802090" h="1197893">
                <a:moveTo>
                  <a:pt x="0" y="0"/>
                </a:moveTo>
                <a:lnTo>
                  <a:pt x="2802090" y="0"/>
                </a:lnTo>
                <a:lnTo>
                  <a:pt x="2802090" y="1197893"/>
                </a:lnTo>
                <a:lnTo>
                  <a:pt x="0" y="119789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769744">
            <a:off x="9910964" y="2242537"/>
            <a:ext cx="2468169" cy="1669099"/>
          </a:xfrm>
          <a:custGeom>
            <a:avLst/>
            <a:gdLst/>
            <a:ahLst/>
            <a:cxnLst/>
            <a:rect l="l" t="t" r="r" b="b"/>
            <a:pathLst>
              <a:path w="3702254" h="2503649">
                <a:moveTo>
                  <a:pt x="0" y="0"/>
                </a:moveTo>
                <a:lnTo>
                  <a:pt x="3702254" y="0"/>
                </a:lnTo>
                <a:lnTo>
                  <a:pt x="3702254" y="2503649"/>
                </a:lnTo>
                <a:lnTo>
                  <a:pt x="0" y="250364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355647">
            <a:off x="8070563" y="-585172"/>
            <a:ext cx="1589450" cy="1900687"/>
          </a:xfrm>
          <a:custGeom>
            <a:avLst/>
            <a:gdLst/>
            <a:ahLst/>
            <a:cxnLst/>
            <a:rect l="l" t="t" r="r" b="b"/>
            <a:pathLst>
              <a:path w="2384175" h="2851031">
                <a:moveTo>
                  <a:pt x="0" y="0"/>
                </a:moveTo>
                <a:lnTo>
                  <a:pt x="2384175" y="0"/>
                </a:lnTo>
                <a:lnTo>
                  <a:pt x="2384175" y="2851031"/>
                </a:lnTo>
                <a:lnTo>
                  <a:pt x="0" y="285103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423837" y="6172201"/>
            <a:ext cx="842232" cy="863827"/>
          </a:xfrm>
          <a:custGeom>
            <a:avLst/>
            <a:gdLst/>
            <a:ahLst/>
            <a:cxnLst/>
            <a:rect l="l" t="t" r="r" b="b"/>
            <a:pathLst>
              <a:path w="1263348" h="1295741">
                <a:moveTo>
                  <a:pt x="0" y="0"/>
                </a:moveTo>
                <a:lnTo>
                  <a:pt x="1263348" y="0"/>
                </a:lnTo>
                <a:lnTo>
                  <a:pt x="1263348" y="1295741"/>
                </a:lnTo>
                <a:lnTo>
                  <a:pt x="0" y="129574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523282">
            <a:off x="6760374" y="1443513"/>
            <a:ext cx="1272366" cy="2107439"/>
          </a:xfrm>
          <a:custGeom>
            <a:avLst/>
            <a:gdLst/>
            <a:ahLst/>
            <a:cxnLst/>
            <a:rect l="l" t="t" r="r" b="b"/>
            <a:pathLst>
              <a:path w="1908549" h="3161158">
                <a:moveTo>
                  <a:pt x="0" y="0"/>
                </a:moveTo>
                <a:lnTo>
                  <a:pt x="1908549" y="0"/>
                </a:lnTo>
                <a:lnTo>
                  <a:pt x="1908549" y="3161158"/>
                </a:lnTo>
                <a:lnTo>
                  <a:pt x="0" y="316115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926432">
            <a:off x="3759461" y="5514638"/>
            <a:ext cx="2125869" cy="1870765"/>
          </a:xfrm>
          <a:custGeom>
            <a:avLst/>
            <a:gdLst/>
            <a:ahLst/>
            <a:cxnLst/>
            <a:rect l="l" t="t" r="r" b="b"/>
            <a:pathLst>
              <a:path w="3188804" h="2806147">
                <a:moveTo>
                  <a:pt x="0" y="0"/>
                </a:moveTo>
                <a:lnTo>
                  <a:pt x="3188803" y="0"/>
                </a:lnTo>
                <a:lnTo>
                  <a:pt x="3188803" y="2806148"/>
                </a:lnTo>
                <a:lnTo>
                  <a:pt x="0" y="280614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>
            <a:grpSpLocks noChangeAspect="1"/>
          </p:cNvGrpSpPr>
          <p:nvPr/>
        </p:nvGrpSpPr>
        <p:grpSpPr>
          <a:xfrm rot="-331293">
            <a:off x="5400014" y="3037714"/>
            <a:ext cx="5913323" cy="4322460"/>
            <a:chOff x="0" y="0"/>
            <a:chExt cx="2435860" cy="1780540"/>
          </a:xfrm>
        </p:grpSpPr>
        <p:sp>
          <p:nvSpPr>
            <p:cNvPr id="14" name="Freeform 14"/>
            <p:cNvSpPr/>
            <p:nvPr/>
          </p:nvSpPr>
          <p:spPr>
            <a:xfrm>
              <a:off x="74930" y="40640"/>
              <a:ext cx="2310130" cy="1664970"/>
            </a:xfrm>
            <a:custGeom>
              <a:avLst/>
              <a:gdLst/>
              <a:ahLst/>
              <a:cxnLst/>
              <a:rect l="l" t="t" r="r" b="b"/>
              <a:pathLst>
                <a:path w="2310130" h="1664970">
                  <a:moveTo>
                    <a:pt x="2310130" y="1664970"/>
                  </a:moveTo>
                  <a:lnTo>
                    <a:pt x="0" y="1664970"/>
                  </a:lnTo>
                  <a:lnTo>
                    <a:pt x="0" y="0"/>
                  </a:lnTo>
                  <a:lnTo>
                    <a:pt x="2308860" y="0"/>
                  </a:lnTo>
                  <a:lnTo>
                    <a:pt x="2308860" y="1664970"/>
                  </a:lnTo>
                  <a:close/>
                </a:path>
              </a:pathLst>
            </a:custGeom>
            <a:blipFill>
              <a:blip r:embed="rId19"/>
              <a:stretch>
                <a:fillRect l="-4037" r="-4037"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2435860" cy="1780540"/>
            </a:xfrm>
            <a:custGeom>
              <a:avLst/>
              <a:gdLst/>
              <a:ahLst/>
              <a:cxnLst/>
              <a:rect l="l" t="t" r="r" b="b"/>
              <a:pathLst>
                <a:path w="2435860" h="1780540">
                  <a:moveTo>
                    <a:pt x="2435860" y="1780540"/>
                  </a:moveTo>
                  <a:lnTo>
                    <a:pt x="0" y="1780540"/>
                  </a:lnTo>
                  <a:lnTo>
                    <a:pt x="0" y="0"/>
                  </a:lnTo>
                  <a:lnTo>
                    <a:pt x="2435860" y="0"/>
                  </a:lnTo>
                  <a:lnTo>
                    <a:pt x="2435860" y="1780540"/>
                  </a:lnTo>
                  <a:close/>
                </a:path>
              </a:pathLst>
            </a:custGeom>
            <a:blipFill>
              <a:blip r:embed="rId20"/>
              <a:stretch>
                <a:fillRect l="-66" r="-66"/>
              </a:stretch>
            </a:blipFill>
          </p:spPr>
        </p:sp>
      </p:grpSp>
      <p:sp>
        <p:nvSpPr>
          <p:cNvPr id="16" name="Freeform 16"/>
          <p:cNvSpPr/>
          <p:nvPr/>
        </p:nvSpPr>
        <p:spPr>
          <a:xfrm rot="1863011">
            <a:off x="10100427" y="-429452"/>
            <a:ext cx="1798132" cy="2103079"/>
          </a:xfrm>
          <a:custGeom>
            <a:avLst/>
            <a:gdLst/>
            <a:ahLst/>
            <a:cxnLst/>
            <a:rect l="l" t="t" r="r" b="b"/>
            <a:pathLst>
              <a:path w="2697198" h="3154618">
                <a:moveTo>
                  <a:pt x="0" y="0"/>
                </a:moveTo>
                <a:lnTo>
                  <a:pt x="2697198" y="0"/>
                </a:lnTo>
                <a:lnTo>
                  <a:pt x="2697198" y="3154618"/>
                </a:lnTo>
                <a:lnTo>
                  <a:pt x="0" y="315461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975012">
            <a:off x="5338295" y="-266295"/>
            <a:ext cx="1973331" cy="1262932"/>
          </a:xfrm>
          <a:custGeom>
            <a:avLst/>
            <a:gdLst/>
            <a:ahLst/>
            <a:cxnLst/>
            <a:rect l="l" t="t" r="r" b="b"/>
            <a:pathLst>
              <a:path w="2959997" h="1894398">
                <a:moveTo>
                  <a:pt x="0" y="0"/>
                </a:moveTo>
                <a:lnTo>
                  <a:pt x="2959997" y="0"/>
                </a:lnTo>
                <a:lnTo>
                  <a:pt x="2959997" y="1894398"/>
                </a:lnTo>
                <a:lnTo>
                  <a:pt x="0" y="1894398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533862">
            <a:off x="-258984" y="5053015"/>
            <a:ext cx="973558" cy="1976767"/>
          </a:xfrm>
          <a:custGeom>
            <a:avLst/>
            <a:gdLst/>
            <a:ahLst/>
            <a:cxnLst/>
            <a:rect l="l" t="t" r="r" b="b"/>
            <a:pathLst>
              <a:path w="1460337" h="2965151">
                <a:moveTo>
                  <a:pt x="0" y="0"/>
                </a:moveTo>
                <a:lnTo>
                  <a:pt x="1460336" y="0"/>
                </a:lnTo>
                <a:lnTo>
                  <a:pt x="1460336" y="2965151"/>
                </a:lnTo>
                <a:lnTo>
                  <a:pt x="0" y="296515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2DD19-ECB9-52AD-EBB5-BD90E54EF7C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-366043" y="1552321"/>
            <a:ext cx="6523285" cy="402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52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47" name="Freeform 47"/>
          <p:cNvSpPr/>
          <p:nvPr/>
        </p:nvSpPr>
        <p:spPr>
          <a:xfrm rot="-950462">
            <a:off x="10825481" y="5756079"/>
            <a:ext cx="1361439" cy="1141907"/>
          </a:xfrm>
          <a:custGeom>
            <a:avLst/>
            <a:gdLst/>
            <a:ahLst/>
            <a:cxnLst/>
            <a:rect l="l" t="t" r="r" b="b"/>
            <a:pathLst>
              <a:path w="2042158" h="1712860">
                <a:moveTo>
                  <a:pt x="0" y="0"/>
                </a:moveTo>
                <a:lnTo>
                  <a:pt x="2042158" y="0"/>
                </a:lnTo>
                <a:lnTo>
                  <a:pt x="2042158" y="1712860"/>
                </a:lnTo>
                <a:lnTo>
                  <a:pt x="0" y="17128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8" name="Freeform 48"/>
          <p:cNvSpPr/>
          <p:nvPr/>
        </p:nvSpPr>
        <p:spPr>
          <a:xfrm rot="1414536">
            <a:off x="-334507" y="5412517"/>
            <a:ext cx="2490649" cy="2325643"/>
          </a:xfrm>
          <a:custGeom>
            <a:avLst/>
            <a:gdLst/>
            <a:ahLst/>
            <a:cxnLst/>
            <a:rect l="l" t="t" r="r" b="b"/>
            <a:pathLst>
              <a:path w="3735973" h="3488464">
                <a:moveTo>
                  <a:pt x="0" y="0"/>
                </a:moveTo>
                <a:lnTo>
                  <a:pt x="3735972" y="0"/>
                </a:lnTo>
                <a:lnTo>
                  <a:pt x="3735972" y="3488464"/>
                </a:lnTo>
                <a:lnTo>
                  <a:pt x="0" y="348846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grpSp>
        <p:nvGrpSpPr>
          <p:cNvPr id="56" name="组合 41">
            <a:extLst>
              <a:ext uri="{FF2B5EF4-FFF2-40B4-BE49-F238E27FC236}">
                <a16:creationId xmlns:a16="http://schemas.microsoft.com/office/drawing/2014/main" id="{0BB29809-F5C7-1CAF-5151-57927526E1E9}"/>
              </a:ext>
            </a:extLst>
          </p:cNvPr>
          <p:cNvGrpSpPr/>
          <p:nvPr/>
        </p:nvGrpSpPr>
        <p:grpSpPr>
          <a:xfrm>
            <a:off x="467833" y="181201"/>
            <a:ext cx="11398102" cy="1902782"/>
            <a:chOff x="1513192" y="1554345"/>
            <a:chExt cx="9542584" cy="2489152"/>
          </a:xfrm>
        </p:grpSpPr>
        <p:sp>
          <p:nvSpPr>
            <p:cNvPr id="57" name="Rectangle 4">
              <a:extLst>
                <a:ext uri="{FF2B5EF4-FFF2-40B4-BE49-F238E27FC236}">
                  <a16:creationId xmlns:a16="http://schemas.microsoft.com/office/drawing/2014/main" id="{21301E5C-548F-189D-9022-A70A26DDFE2C}"/>
                </a:ext>
              </a:extLst>
            </p:cNvPr>
            <p:cNvSpPr/>
            <p:nvPr/>
          </p:nvSpPr>
          <p:spPr>
            <a:xfrm>
              <a:off x="1513192" y="1554345"/>
              <a:ext cx="9542584" cy="2489152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Rectangle 4">
              <a:extLst>
                <a:ext uri="{FF2B5EF4-FFF2-40B4-BE49-F238E27FC236}">
                  <a16:creationId xmlns:a16="http://schemas.microsoft.com/office/drawing/2014/main" id="{1009E465-E252-3D64-2FB6-0B5BB45F26A6}"/>
                </a:ext>
              </a:extLst>
            </p:cNvPr>
            <p:cNvSpPr/>
            <p:nvPr/>
          </p:nvSpPr>
          <p:spPr>
            <a:xfrm>
              <a:off x="1706880" y="1727314"/>
              <a:ext cx="9178079" cy="2112677"/>
            </a:xfrm>
            <a:prstGeom prst="roundRect">
              <a:avLst>
                <a:gd name="adj" fmla="val 50000"/>
              </a:avLst>
            </a:prstGeom>
            <a:noFill/>
            <a:ln w="38100" cap="rnd">
              <a:solidFill>
                <a:srgbClr val="1FC2A4"/>
              </a:solidFill>
              <a:prstDash val="dash"/>
              <a:round/>
            </a:ln>
            <a:effectLst>
              <a:outerShdw blurRad="152400" sx="102000" sy="102000" algn="ctr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560E597C-3096-7AEB-0E0C-803486F70651}"/>
              </a:ext>
            </a:extLst>
          </p:cNvPr>
          <p:cNvSpPr txBox="1"/>
          <p:nvPr/>
        </p:nvSpPr>
        <p:spPr>
          <a:xfrm>
            <a:off x="1105786" y="318978"/>
            <a:ext cx="101540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nl-NL" sz="32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Quan sát hình 1 và lựa chọn những thực phẩm </a:t>
            </a:r>
            <a:r>
              <a:rPr lang="nl-NL" sz="32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có thể sử dụng để chế biến thức ăn an toàn. Giải thích được vì sao lại chọn những thực phẩm đó</a:t>
            </a:r>
            <a:endParaRPr lang="en-US" sz="3200" b="1" dirty="0">
              <a:solidFill>
                <a:srgbClr val="002060"/>
              </a:solidFill>
              <a:effectLst/>
              <a:latin typeface="+mj-lt"/>
              <a:ea typeface="Calibri" panose="020F0502020204030204" pitchFamily="34" charset="0"/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4E197308-ADF7-04B7-64F9-AB5E727E82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2742" y="2158086"/>
            <a:ext cx="6420625" cy="45510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111" b="-8111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7537127" y="-144451"/>
            <a:ext cx="1711313" cy="1469590"/>
          </a:xfrm>
          <a:custGeom>
            <a:avLst/>
            <a:gdLst/>
            <a:ahLst/>
            <a:cxnLst/>
            <a:rect l="l" t="t" r="r" b="b"/>
            <a:pathLst>
              <a:path w="2566970" h="2204385">
                <a:moveTo>
                  <a:pt x="0" y="0"/>
                </a:moveTo>
                <a:lnTo>
                  <a:pt x="2566969" y="0"/>
                </a:lnTo>
                <a:lnTo>
                  <a:pt x="2566969" y="2204385"/>
                </a:lnTo>
                <a:lnTo>
                  <a:pt x="0" y="220438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338940">
            <a:off x="-139111" y="-443876"/>
            <a:ext cx="1608213" cy="1917393"/>
          </a:xfrm>
          <a:custGeom>
            <a:avLst/>
            <a:gdLst/>
            <a:ahLst/>
            <a:cxnLst/>
            <a:rect l="l" t="t" r="r" b="b"/>
            <a:pathLst>
              <a:path w="2412320" h="2876090">
                <a:moveTo>
                  <a:pt x="0" y="0"/>
                </a:moveTo>
                <a:lnTo>
                  <a:pt x="2412320" y="0"/>
                </a:lnTo>
                <a:lnTo>
                  <a:pt x="2412320" y="2876089"/>
                </a:lnTo>
                <a:lnTo>
                  <a:pt x="0" y="287608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612450">
            <a:off x="11153622" y="-223185"/>
            <a:ext cx="797662" cy="1640436"/>
          </a:xfrm>
          <a:custGeom>
            <a:avLst/>
            <a:gdLst/>
            <a:ahLst/>
            <a:cxnLst/>
            <a:rect l="l" t="t" r="r" b="b"/>
            <a:pathLst>
              <a:path w="1196493" h="2460654">
                <a:moveTo>
                  <a:pt x="0" y="0"/>
                </a:moveTo>
                <a:lnTo>
                  <a:pt x="1196493" y="0"/>
                </a:lnTo>
                <a:lnTo>
                  <a:pt x="1196493" y="2460654"/>
                </a:lnTo>
                <a:lnTo>
                  <a:pt x="0" y="24606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567946" y="0"/>
            <a:ext cx="1452499" cy="1194681"/>
          </a:xfrm>
          <a:custGeom>
            <a:avLst/>
            <a:gdLst/>
            <a:ahLst/>
            <a:cxnLst/>
            <a:rect l="l" t="t" r="r" b="b"/>
            <a:pathLst>
              <a:path w="2178749" h="1792021">
                <a:moveTo>
                  <a:pt x="0" y="0"/>
                </a:moveTo>
                <a:lnTo>
                  <a:pt x="2178749" y="0"/>
                </a:lnTo>
                <a:lnTo>
                  <a:pt x="2178749" y="1792021"/>
                </a:lnTo>
                <a:lnTo>
                  <a:pt x="0" y="179202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B0C20A6-8325-F8C7-CFA8-8771BEC148B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1440" y="526976"/>
            <a:ext cx="4769146" cy="29001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8953ED-BDBD-269D-803F-101043C47F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7418" y="3603440"/>
            <a:ext cx="4229764" cy="31197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1844026-765F-63D0-C2AC-EBA2A0DEA732}"/>
              </a:ext>
            </a:extLst>
          </p:cNvPr>
          <p:cNvSpPr/>
          <p:nvPr/>
        </p:nvSpPr>
        <p:spPr>
          <a:xfrm>
            <a:off x="5922335" y="1458269"/>
            <a:ext cx="5944436" cy="3804847"/>
          </a:xfrm>
          <a:prstGeom prst="round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vi-VN" sz="4000" b="1" dirty="0">
                <a:solidFill>
                  <a:srgbClr val="000000"/>
                </a:solidFill>
                <a:latin typeface="Calibri" panose="020F0502020204030204"/>
              </a:rPr>
              <a:t>Hình 1b,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vi-VN" sz="4000" b="1" dirty="0">
                <a:solidFill>
                  <a:srgbClr val="000000"/>
                </a:solidFill>
                <a:latin typeface="Calibri" panose="020F0502020204030204"/>
              </a:rPr>
              <a:t>d thực phẩm có thể sử dụng để chế biến thức ăn an toàn vì không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/>
              </a:rPr>
              <a:t> </a:t>
            </a:r>
            <a:r>
              <a:rPr lang="vi-VN" sz="4000" b="1" dirty="0">
                <a:solidFill>
                  <a:srgbClr val="000000"/>
                </a:solidFill>
                <a:latin typeface="Calibri" panose="020F0502020204030204"/>
              </a:rPr>
              <a:t>bị dập, nát, thối, bảo quản hơp vệ sinh</a:t>
            </a:r>
            <a:r>
              <a:rPr lang="en-US" sz="4000" b="1" dirty="0">
                <a:solidFill>
                  <a:srgbClr val="000000"/>
                </a:solidFill>
                <a:latin typeface="Calibri" panose="020F0502020204030204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445</Words>
  <Application>Microsoft Office PowerPoint</Application>
  <PresentationFormat>Widescreen</PresentationFormat>
  <Paragraphs>27</Paragraphs>
  <Slides>19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BM Hanna</vt:lpstr>
      <vt:lpstr>Arial</vt:lpstr>
      <vt:lpstr>Calibri</vt:lpstr>
      <vt:lpstr>Calibri Light</vt:lpstr>
      <vt:lpstr>Open Sans</vt:lpstr>
      <vt:lpstr>Times New Roman</vt:lpstr>
      <vt:lpstr>1_Office Theme</vt:lpstr>
      <vt:lpstr>3_Office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22</cp:revision>
  <dcterms:created xsi:type="dcterms:W3CDTF">2024-01-29T09:07:23Z</dcterms:created>
  <dcterms:modified xsi:type="dcterms:W3CDTF">2024-01-30T12:58:12Z</dcterms:modified>
</cp:coreProperties>
</file>