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73" r:id="rId6"/>
    <p:sldId id="275" r:id="rId7"/>
    <p:sldId id="276" r:id="rId8"/>
    <p:sldId id="278" r:id="rId9"/>
    <p:sldId id="277" r:id="rId10"/>
    <p:sldId id="259" r:id="rId11"/>
    <p:sldId id="260" r:id="rId12"/>
    <p:sldId id="261" r:id="rId13"/>
    <p:sldId id="265" r:id="rId14"/>
    <p:sldId id="266" r:id="rId15"/>
    <p:sldId id="279" r:id="rId16"/>
    <p:sldId id="280" r:id="rId17"/>
    <p:sldId id="262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69" d="100"/>
          <a:sy n="69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0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6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69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1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5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6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2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05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73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6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62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7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589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3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83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408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09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19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73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5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644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4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22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98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87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937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639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748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24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9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89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411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412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08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63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582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936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1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4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5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7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2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6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0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2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14C98-D3F9-4BE3-A6E7-F570215E2E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5B5B-96BF-4A7D-A337-BC3BD49A3C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3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D55A7-BC86-4C14-AB04-7BDBA57FC3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5F75E-A33D-4136-8EE3-CCB2F36E4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47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8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21" y="6237318"/>
            <a:ext cx="6223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1564" y="1772822"/>
            <a:ext cx="7344816" cy="120032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3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3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6590" y="2778338"/>
            <a:ext cx="88924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Ôn lại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thuần thức các động tác cơ thể.</a:t>
            </a:r>
            <a:endParaRPr kumimoji="0" lang="en-US" sz="40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101554"/>
            <a:ext cx="5688632" cy="1109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4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53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2736"/>
            <a:ext cx="9144000" cy="42052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521" y="260648"/>
            <a:ext cx="8208911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HS ôn vận động cơ thể với các hình thức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8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9912" y="14847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7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959" y="1412776"/>
            <a:ext cx="73694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–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Tập biểu diễn bài hát </a:t>
            </a:r>
            <a:r>
              <a:rPr lang="en-US" sz="3200" i="1">
                <a:solidFill>
                  <a:srgbClr val="FF0000"/>
                </a:solidFill>
                <a:latin typeface="Times New Roman"/>
                <a:ea typeface="Times New Roman"/>
              </a:rPr>
              <a:t>Học sinh lớp Hai chăm ngoan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, kết hợp với vận động phụ hoạ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với các hình thức: cả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lớp, nhóm, cá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nhân</a:t>
            </a:r>
            <a:endParaRPr lang="en-US" sz="32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5776" y="277035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>
                <a:solidFill>
                  <a:srgbClr val="FC330E"/>
                </a:solidFill>
                <a:latin typeface="Times New Roman"/>
                <a:ea typeface="Arial"/>
              </a:rPr>
              <a:t>VẬN DỤNG – SÁNG TẠO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just"/>
            <a:r>
              <a:rPr lang="en-US" sz="2400" b="1">
                <a:solidFill>
                  <a:prstClr val="black"/>
                </a:solidFill>
                <a:latin typeface="Times New Roman"/>
                <a:ea typeface="Arial"/>
              </a:rPr>
              <a:t>2. Vận dụng – Sáng tạo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0792" y="82933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4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2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613" y="18864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1610" indent="-180340">
              <a:spcAft>
                <a:spcPts val="0"/>
              </a:spcAft>
            </a:pPr>
            <a:r>
              <a:rPr lang="en-US" sz="3200">
                <a:latin typeface="Times New Roman"/>
                <a:ea typeface="Times New Roman"/>
                <a:cs typeface="Arial"/>
              </a:rPr>
              <a:t>– Hát và thể hiện bài hát Học sinh lớp hai chăm ngoan với nhịp độ nhanh – chậm theo ý thích</a:t>
            </a:r>
            <a:r>
              <a:rPr lang="en-US" sz="3200" smtClean="0">
                <a:latin typeface="Times New Roman"/>
                <a:ea typeface="Times New Roman"/>
                <a:cs typeface="Arial"/>
              </a:rPr>
              <a:t>:</a:t>
            </a:r>
            <a:endParaRPr lang="en-US" sz="3200">
              <a:ea typeface="Calibri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265858"/>
            <a:ext cx="3779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400" i="1">
                <a:solidFill>
                  <a:srgbClr val="FF0000"/>
                </a:solidFill>
                <a:latin typeface="Times New Roman"/>
                <a:ea typeface="Times New Roman"/>
              </a:rPr>
              <a:t>Câu </a:t>
            </a:r>
            <a:r>
              <a:rPr lang="fr-FR" sz="2400" i="1" smtClean="0">
                <a:solidFill>
                  <a:srgbClr val="FF0000"/>
                </a:solidFill>
                <a:latin typeface="Times New Roman"/>
                <a:ea typeface="Times New Roman"/>
              </a:rPr>
              <a:t>1: </a:t>
            </a:r>
            <a:r>
              <a:rPr lang="fr-FR" sz="2400" i="1">
                <a:solidFill>
                  <a:srgbClr val="FF0000"/>
                </a:solidFill>
                <a:latin typeface="Times New Roman"/>
                <a:ea typeface="Times New Roman"/>
              </a:rPr>
              <a:t>Em là học sinh lớp 2 , em là một cậu con </a:t>
            </a:r>
            <a:r>
              <a:rPr lang="fr-FR" sz="2400" i="1" smtClean="0">
                <a:solidFill>
                  <a:srgbClr val="FF0000"/>
                </a:solidFill>
                <a:latin typeface="Times New Roman"/>
                <a:ea typeface="Times New Roman"/>
              </a:rPr>
              <a:t>trai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61606" y="1265858"/>
            <a:ext cx="2829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sz="4000" b="1">
                <a:solidFill>
                  <a:srgbClr val="002060"/>
                </a:solidFill>
                <a:latin typeface="Times New Roman"/>
                <a:ea typeface="Times New Roman"/>
              </a:rPr>
              <a:t>+</a:t>
            </a:r>
            <a:r>
              <a:rPr lang="fr-FR" sz="4000" b="1" smtClean="0">
                <a:solidFill>
                  <a:srgbClr val="002060"/>
                </a:solidFill>
                <a:latin typeface="Times New Roman"/>
                <a:ea typeface="Times New Roman"/>
              </a:rPr>
              <a:t>Hát </a:t>
            </a:r>
            <a:r>
              <a:rPr lang="fr-FR" sz="4000" b="1">
                <a:solidFill>
                  <a:srgbClr val="002060"/>
                </a:solidFill>
                <a:latin typeface="Times New Roman"/>
                <a:ea typeface="Times New Roman"/>
              </a:rPr>
              <a:t>nhanh</a:t>
            </a:r>
            <a:endParaRPr lang="en-US" sz="4000" b="1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58038" y="2107580"/>
            <a:ext cx="3837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400" i="1">
                <a:solidFill>
                  <a:srgbClr val="FF0000"/>
                </a:solidFill>
                <a:latin typeface="Times New Roman"/>
                <a:ea typeface="Times New Roman"/>
              </a:rPr>
              <a:t>Câu 2: Em là học lớp 2, em là một cô bé gai 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13383" y="2107580"/>
            <a:ext cx="26292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sz="4000" b="1" smtClean="0">
                <a:solidFill>
                  <a:srgbClr val="002060"/>
                </a:solidFill>
                <a:latin typeface="Times New Roman"/>
                <a:ea typeface="Times New Roman"/>
              </a:rPr>
              <a:t>+Hát chậm</a:t>
            </a:r>
            <a:endParaRPr lang="en-US" sz="4000" b="1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08011" y="2884296"/>
            <a:ext cx="3887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400" i="1">
                <a:solidFill>
                  <a:srgbClr val="FF0000"/>
                </a:solidFill>
                <a:latin typeface="Times New Roman"/>
                <a:ea typeface="Times New Roman"/>
              </a:rPr>
              <a:t>Câu 3: Ai là học sinh lớp 2 chăm ngoan học giỏi mới tài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13383" y="3007407"/>
            <a:ext cx="2829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sz="4000" b="1">
                <a:solidFill>
                  <a:srgbClr val="002060"/>
                </a:solidFill>
                <a:latin typeface="Times New Roman"/>
                <a:ea typeface="Times New Roman"/>
              </a:rPr>
              <a:t>+</a:t>
            </a:r>
            <a:r>
              <a:rPr lang="fr-FR" sz="4000" b="1" smtClean="0">
                <a:solidFill>
                  <a:srgbClr val="002060"/>
                </a:solidFill>
                <a:latin typeface="Times New Roman"/>
                <a:ea typeface="Times New Roman"/>
              </a:rPr>
              <a:t>Hát </a:t>
            </a:r>
            <a:r>
              <a:rPr lang="fr-FR" sz="4000" b="1">
                <a:solidFill>
                  <a:srgbClr val="002060"/>
                </a:solidFill>
                <a:latin typeface="Times New Roman"/>
                <a:ea typeface="Times New Roman"/>
              </a:rPr>
              <a:t>nhanh</a:t>
            </a:r>
            <a:endParaRPr lang="en-US" sz="4000" b="1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25047" y="3715293"/>
            <a:ext cx="4211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400" i="1">
                <a:solidFill>
                  <a:srgbClr val="FF0000"/>
                </a:solidFill>
                <a:latin typeface="Times New Roman"/>
                <a:ea typeface="Times New Roman"/>
              </a:rPr>
              <a:t>Câu 4: Mỗi ngày đến trường đến lớp, là em có thêm bao niềm vui.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61793" y="3776848"/>
            <a:ext cx="26292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sz="4000" b="1" smtClean="0">
                <a:solidFill>
                  <a:srgbClr val="002060"/>
                </a:solidFill>
                <a:latin typeface="Times New Roman"/>
                <a:ea typeface="Times New Roman"/>
              </a:rPr>
              <a:t>+Hát chậm</a:t>
            </a:r>
            <a:endParaRPr lang="en-US" sz="4000" b="1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13" name="Striped Right Arrow 12"/>
          <p:cNvSpPr/>
          <p:nvPr/>
        </p:nvSpPr>
        <p:spPr>
          <a:xfrm>
            <a:off x="3995936" y="1388969"/>
            <a:ext cx="534812" cy="70788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riped Right Arrow 13"/>
          <p:cNvSpPr/>
          <p:nvPr/>
        </p:nvSpPr>
        <p:spPr>
          <a:xfrm>
            <a:off x="3995936" y="2169135"/>
            <a:ext cx="534634" cy="70788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riped Right Arrow 14"/>
          <p:cNvSpPr/>
          <p:nvPr/>
        </p:nvSpPr>
        <p:spPr>
          <a:xfrm>
            <a:off x="3969795" y="3029421"/>
            <a:ext cx="534634" cy="70788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riped Right Arrow 15"/>
          <p:cNvSpPr/>
          <p:nvPr/>
        </p:nvSpPr>
        <p:spPr>
          <a:xfrm>
            <a:off x="4036880" y="3853809"/>
            <a:ext cx="534634" cy="70788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5951" y="55675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8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164291" y="836712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7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58" y="6369604"/>
            <a:ext cx="617942" cy="495410"/>
          </a:xfrm>
          <a:prstGeom prst="rect">
            <a:avLst/>
          </a:prstGeom>
        </p:spPr>
      </p:pic>
      <p:pic>
        <p:nvPicPr>
          <p:cNvPr id="7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127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0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9731" y="21673"/>
            <a:ext cx="8609162" cy="295232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5400" b="1" smtClean="0">
                <a:solidFill>
                  <a:srgbClr val="002060"/>
                </a:solidFill>
              </a:rPr>
              <a:t>ÂM NHẠC 2</a:t>
            </a:r>
            <a:endParaRPr lang="en-US" sz="5400" b="1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1932581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TIẾT 12</a:t>
            </a:r>
            <a:endParaRPr lang="en-US" sz="4000" b="1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718" y="6619664"/>
            <a:ext cx="297285" cy="238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598" y="834501"/>
            <a:ext cx="1016505" cy="10165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" y="3356998"/>
            <a:ext cx="8112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9310" marR="2006600" indent="-802005" algn="ctr">
              <a:lnSpc>
                <a:spcPct val="150000"/>
              </a:lnSpc>
              <a:spcAft>
                <a:spcPts val="0"/>
              </a:spcAft>
              <a:tabLst>
                <a:tab pos="816610" algn="l"/>
              </a:tabLst>
            </a:pPr>
            <a:r>
              <a:rPr lang="en-US" sz="3200" b="1">
                <a:solidFill>
                  <a:srgbClr val="FC190F"/>
                </a:solidFill>
                <a:latin typeface="Times New Roman"/>
                <a:ea typeface="Arial"/>
              </a:rPr>
              <a:t> * </a:t>
            </a:r>
            <a:r>
              <a:rPr lang="en-US" sz="3200" b="1" smtClean="0">
                <a:solidFill>
                  <a:srgbClr val="FC190F"/>
                </a:solidFill>
                <a:latin typeface="Times New Roman"/>
                <a:ea typeface="Arial"/>
              </a:rPr>
              <a:t>VẬN </a:t>
            </a:r>
            <a:r>
              <a:rPr lang="en-US" sz="3200" b="1">
                <a:solidFill>
                  <a:srgbClr val="FC190F"/>
                </a:solidFill>
                <a:latin typeface="Times New Roman"/>
                <a:ea typeface="Arial"/>
              </a:rPr>
              <a:t>DỤNG - SÁNG TẠO</a:t>
            </a:r>
            <a:endParaRPr lang="en-US" sz="3200"/>
          </a:p>
        </p:txBody>
      </p:sp>
      <p:sp>
        <p:nvSpPr>
          <p:cNvPr id="3" name="Rectangle 2"/>
          <p:cNvSpPr/>
          <p:nvPr/>
        </p:nvSpPr>
        <p:spPr>
          <a:xfrm>
            <a:off x="1032001" y="2684223"/>
            <a:ext cx="8808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9310" marR="2006600" lvl="0" indent="-802005" algn="ctr">
              <a:lnSpc>
                <a:spcPct val="150000"/>
              </a:lnSpc>
              <a:tabLst>
                <a:tab pos="816610" algn="l"/>
              </a:tabLst>
            </a:pPr>
            <a:r>
              <a:rPr lang="en-US" sz="3200" b="1" smtClean="0">
                <a:solidFill>
                  <a:srgbClr val="FC190F"/>
                </a:solidFill>
                <a:latin typeface="Times New Roman"/>
                <a:ea typeface="Arial"/>
              </a:rPr>
              <a:t>*ÔN </a:t>
            </a:r>
            <a:r>
              <a:rPr lang="en-US" sz="3200" b="1">
                <a:solidFill>
                  <a:srgbClr val="FC190F"/>
                </a:solidFill>
                <a:latin typeface="Times New Roman"/>
                <a:ea typeface="Arial"/>
              </a:rPr>
              <a:t>TẬP: HÁT VÀ ĐỌC NHẠC</a:t>
            </a:r>
            <a:endParaRPr lang="en-US" sz="3200" b="1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69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3458" y="2516890"/>
            <a:ext cx="3662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Ôn lại bài hát với các hình thức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458" y="0"/>
            <a:ext cx="517464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smtClean="0">
                <a:solidFill>
                  <a:srgbClr val="FF0000"/>
                </a:solidFill>
                <a:latin typeface="Times New Roman"/>
                <a:ea typeface="Calibri"/>
              </a:rPr>
              <a:t>THỰC HÀNH − LUYỆN TẬP</a:t>
            </a:r>
          </a:p>
          <a:p>
            <a:pPr algn="just">
              <a:lnSpc>
                <a:spcPct val="150000"/>
              </a:lnSpc>
            </a:pPr>
            <a:r>
              <a:rPr lang="en-US" b="1" smtClean="0">
                <a:solidFill>
                  <a:srgbClr val="FF0000"/>
                </a:solidFill>
                <a:latin typeface="Times New Roman"/>
                <a:ea typeface="Calibri"/>
              </a:rPr>
              <a:t>1.ÔN TẬP</a:t>
            </a:r>
            <a:endParaRPr lang="en-US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</a:pPr>
            <a:r>
              <a:rPr lang="en-US" b="1" smtClean="0">
                <a:solidFill>
                  <a:srgbClr val="000000"/>
                </a:solidFill>
                <a:latin typeface="Times New Roman"/>
                <a:ea typeface="Calibri"/>
              </a:rPr>
              <a:t>*Ôn tập bài hát Học sinh lớp Hai chăm ngoan</a:t>
            </a:r>
            <a:endParaRPr lang="en-US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9897" y="4653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3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08560"/>
            <a:ext cx="48866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Làm mẫu và HD HS các động tác phụ họa kết hợp nhún trái, phải theo nhịp với các hình thức</a:t>
            </a:r>
            <a:endParaRPr lang="en-US" sz="3600" i="1">
              <a:solidFill>
                <a:srgbClr val="FF0000"/>
              </a:solidFill>
            </a:endParaRPr>
          </a:p>
        </p:txBody>
      </p:sp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8507" y="3068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1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1512" y="4941168"/>
            <a:ext cx="4392488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smtClean="0"/>
              <a:t>HD HS hát đối đáp</a:t>
            </a:r>
            <a:endParaRPr lang="en-US" sz="4000" b="1"/>
          </a:p>
        </p:txBody>
      </p:sp>
      <p:sp>
        <p:nvSpPr>
          <p:cNvPr id="5" name="TextBox 4"/>
          <p:cNvSpPr txBox="1"/>
          <p:nvPr/>
        </p:nvSpPr>
        <p:spPr>
          <a:xfrm>
            <a:off x="971600" y="40466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</a:rPr>
              <a:t>HS NAM</a:t>
            </a: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40466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</a:rPr>
              <a:t>HS NỮ</a:t>
            </a: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8020" y="2852936"/>
            <a:ext cx="3979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400" i="1" smtClean="0">
                <a:solidFill>
                  <a:schemeClr val="bg1"/>
                </a:solidFill>
                <a:latin typeface="Times New Roman"/>
                <a:ea typeface="Times New Roman"/>
              </a:rPr>
              <a:t>Câu </a:t>
            </a:r>
            <a:r>
              <a:rPr lang="fr-FR" sz="2400" i="1">
                <a:solidFill>
                  <a:schemeClr val="bg1"/>
                </a:solidFill>
                <a:latin typeface="Times New Roman"/>
                <a:ea typeface="Times New Roman"/>
              </a:rPr>
              <a:t>4: Mỗi ngày đến trường đến lớp, là em có thêm bao niềm vui.</a:t>
            </a:r>
            <a:endParaRPr lang="en-US" sz="2400">
              <a:solidFill>
                <a:schemeClr val="bg1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7185" y="1412776"/>
            <a:ext cx="40847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i="1">
                <a:solidFill>
                  <a:schemeClr val="bg1"/>
                </a:solidFill>
                <a:latin typeface="Times New Roman"/>
                <a:ea typeface="Times New Roman"/>
              </a:rPr>
              <a:t>Câu 1: Em là học sinh lớp 2 , em là một cậu con trai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64604" y="1257695"/>
            <a:ext cx="39933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i="1" smtClean="0">
                <a:solidFill>
                  <a:prstClr val="black"/>
                </a:solidFill>
                <a:latin typeface="Times New Roman"/>
                <a:ea typeface="Times New Roman"/>
              </a:rPr>
              <a:t>  </a:t>
            </a:r>
            <a:r>
              <a:rPr lang="fr-FR" sz="2800" i="1" smtClean="0">
                <a:solidFill>
                  <a:schemeClr val="bg1"/>
                </a:solidFill>
                <a:latin typeface="Times New Roman"/>
                <a:ea typeface="Times New Roman"/>
              </a:rPr>
              <a:t>Câu </a:t>
            </a:r>
            <a:r>
              <a:rPr lang="fr-FR" sz="2800" i="1">
                <a:solidFill>
                  <a:schemeClr val="bg1"/>
                </a:solidFill>
                <a:latin typeface="Times New Roman"/>
                <a:ea typeface="Times New Roman"/>
              </a:rPr>
              <a:t>2: Em là học lớp 2, em là một cô bé gai 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185" y="2642690"/>
            <a:ext cx="4084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2400" i="1">
                <a:solidFill>
                  <a:schemeClr val="bg1"/>
                </a:solidFill>
                <a:latin typeface="Times New Roman"/>
                <a:ea typeface="Times New Roman"/>
              </a:rPr>
              <a:t>Câu 3: Ai là học sinh lớp 2 chăm ngoan học giỏi mới tài</a:t>
            </a:r>
            <a:endParaRPr lang="en-US" sz="24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11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4546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7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590195" y="729746"/>
            <a:ext cx="1996889" cy="14522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FF0000"/>
                </a:solidFill>
              </a:rPr>
              <a:t>HÁT TO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97" y="551328"/>
            <a:ext cx="1964531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5782" y="553339"/>
            <a:ext cx="1678218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761" y="2151375"/>
            <a:ext cx="1577564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073" y="2106445"/>
            <a:ext cx="1505196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919605" y="2518099"/>
            <a:ext cx="1472453" cy="984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HÁT </a:t>
            </a:r>
            <a:r>
              <a:rPr lang="en-US" smtClean="0">
                <a:solidFill>
                  <a:srgbClr val="FF0000"/>
                </a:solidFill>
              </a:rPr>
              <a:t>NHỎ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04" y="3658690"/>
            <a:ext cx="1343235" cy="11572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74280" y="3658689"/>
            <a:ext cx="1124159" cy="11572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Oval 14"/>
          <p:cNvSpPr/>
          <p:nvPr/>
        </p:nvSpPr>
        <p:spPr>
          <a:xfrm>
            <a:off x="4332736" y="3873037"/>
            <a:ext cx="88046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HÁT THẦM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45019" y="0"/>
            <a:ext cx="6506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333333"/>
                </a:solidFill>
                <a:latin typeface="Times New Roman"/>
                <a:ea typeface="Times New Roman"/>
              </a:rPr>
              <a:t>HD HS hát to nhỏ theo chỉ huy:giơ </a:t>
            </a:r>
            <a:r>
              <a:rPr lang="en-US">
                <a:solidFill>
                  <a:srgbClr val="333333"/>
                </a:solidFill>
                <a:latin typeface="Times New Roman"/>
                <a:ea typeface="Times New Roman"/>
              </a:rPr>
              <a:t>hai tay cách xa thì học sinh hát to, hai tay gần nhau thì hát nhỏ hơn, khi hai tay gần sát thì hát thầm.</a:t>
            </a:r>
            <a:endParaRPr lang="en-US"/>
          </a:p>
        </p:txBody>
      </p:sp>
      <p:pic>
        <p:nvPicPr>
          <p:cNvPr id="16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9468" y="25438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4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25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25 2.59259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25 -2.22222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-0.25 4.8148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25 -4.81481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-0.25 -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95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556792"/>
            <a:ext cx="9036496" cy="522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0104" y="836718"/>
            <a:ext cx="8378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Ôn đọc cao độ 6 nốt Đồ-rê-mi-pha-sol-la 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999" y="5733262"/>
            <a:ext cx="56605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tabLst>
                <a:tab pos="279400" algn="l"/>
              </a:tabLst>
            </a:pPr>
            <a:r>
              <a:rPr lang="en-US" sz="36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Ôn 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tập đọc nhạc </a:t>
            </a:r>
            <a:r>
              <a:rPr lang="en-US" sz="3600" b="1" i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Bài số 2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en-US" sz="3600">
              <a:solidFill>
                <a:srgbClr val="002060"/>
              </a:solidFill>
              <a:ea typeface="Calibri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4" y="6211866"/>
            <a:ext cx="750289" cy="601514"/>
          </a:xfrm>
          <a:prstGeom prst="rect">
            <a:avLst/>
          </a:prstGeom>
        </p:spPr>
      </p:pic>
      <p:pic>
        <p:nvPicPr>
          <p:cNvPr id="3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64652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9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2" y="1316967"/>
            <a:ext cx="8128001" cy="55410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8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 HS ôn lại thế tay của 6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nốt Đô-rê-mi-sol-la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trên cao độ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3848" y="5747475"/>
            <a:ext cx="35333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Times New Roman"/>
              </a:rPr>
              <a:t>Ôn ký hiệu bàn tay</a:t>
            </a:r>
            <a:endParaRPr lang="en-US" sz="320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4" y="6191671"/>
            <a:ext cx="750289" cy="601514"/>
          </a:xfrm>
          <a:prstGeom prst="rect">
            <a:avLst/>
          </a:prstGeom>
        </p:spPr>
      </p:pic>
      <p:pic>
        <p:nvPicPr>
          <p:cNvPr id="8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5696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7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3134" y="198121"/>
            <a:ext cx="6503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- Ôn đọc nhạc ký hiệu bàn tay với các hình thức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3" y="1037012"/>
            <a:ext cx="8983495" cy="3184076"/>
          </a:xfrm>
          <a:prstGeom prst="rect">
            <a:avLst/>
          </a:prstGeom>
        </p:spPr>
      </p:pic>
      <p:pic>
        <p:nvPicPr>
          <p:cNvPr id="6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63688" y="4797152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4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9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439</Words>
  <Application>Microsoft Office PowerPoint</Application>
  <PresentationFormat>On-screen Show (4:3)</PresentationFormat>
  <Paragraphs>43</Paragraphs>
  <Slides>15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37</cp:revision>
  <dcterms:created xsi:type="dcterms:W3CDTF">2021-06-19T11:12:44Z</dcterms:created>
  <dcterms:modified xsi:type="dcterms:W3CDTF">2021-06-21T11:52:15Z</dcterms:modified>
</cp:coreProperties>
</file>