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74" r:id="rId4"/>
    <p:sldMasterId id="2147483686" r:id="rId5"/>
  </p:sldMasterIdLst>
  <p:notesMasterIdLst>
    <p:notesMasterId r:id="rId16"/>
  </p:notesMasterIdLst>
  <p:sldIdLst>
    <p:sldId id="269" r:id="rId6"/>
    <p:sldId id="265" r:id="rId7"/>
    <p:sldId id="266" r:id="rId8"/>
    <p:sldId id="267" r:id="rId9"/>
    <p:sldId id="268" r:id="rId10"/>
    <p:sldId id="258" r:id="rId11"/>
    <p:sldId id="262" r:id="rId12"/>
    <p:sldId id="264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7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2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75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4248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9147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7319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79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7854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95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727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89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798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93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4847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23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219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0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2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7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5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5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14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59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9.jp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3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1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6" name="Picture 5" descr="C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815" y="6252595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18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898553" cy="1369642"/>
          </a:xfrm>
          <a:prstGeom prst="rect">
            <a:avLst/>
          </a:prstGeom>
        </p:spPr>
      </p:pic>
      <p:pic>
        <p:nvPicPr>
          <p:cNvPr id="20" name="Picture 19" descr="C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162" y="3319510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325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32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88" y="0"/>
            <a:ext cx="670501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44"/>
            <a:ext cx="5486988" cy="234175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743494" y="789229"/>
            <a:ext cx="6096000" cy="4830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nhạc bài Đi học lắc lư nhẹ theo</a:t>
            </a:r>
            <a:r>
              <a:rPr lang="en-US" sz="2400" noProof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noProof="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Hoạt động mở đầu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494" y="19798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6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622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68380" y="1463876"/>
            <a:ext cx="744397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19783" y="565103"/>
            <a:ext cx="1672253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noProof="0" dirty="0" smtClean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88"/>
            <a:ext cx="3006247" cy="977029"/>
          </a:xfrm>
          <a:prstGeom prst="rect">
            <a:avLst/>
          </a:prstGeom>
        </p:spPr>
      </p:pic>
      <p:pic>
        <p:nvPicPr>
          <p:cNvPr id="6" name="Picture 5" descr="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562" y="4802622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4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06247" cy="97702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4" y="4312915"/>
            <a:ext cx="2587757" cy="254508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60" y="4716723"/>
            <a:ext cx="2177179" cy="21412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85" y="1"/>
            <a:ext cx="6114082" cy="4493940"/>
          </a:xfrm>
          <a:prstGeom prst="rect">
            <a:avLst/>
          </a:prstGeom>
        </p:spPr>
      </p:pic>
      <p:pic>
        <p:nvPicPr>
          <p:cNvPr id="6" name="NGHE MAU VUI DEN TRUO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57926" y="51867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5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4" y="3132475"/>
            <a:ext cx="3787990" cy="37255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761" y="0"/>
            <a:ext cx="8347239" cy="3359029"/>
          </a:xfrm>
          <a:prstGeom prst="rect">
            <a:avLst/>
          </a:prstGeom>
        </p:spPr>
      </p:pic>
      <p:pic>
        <p:nvPicPr>
          <p:cNvPr id="3" name="NHAC NEN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66855" y="41941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5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88" y="0"/>
            <a:ext cx="670501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44"/>
            <a:ext cx="5486988" cy="23417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2662" y="170567"/>
            <a:ext cx="6110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 và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vận động phụ họa theo bài hát đi học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1738" y="312188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2" y="4962350"/>
            <a:ext cx="2419228" cy="18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6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8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77</Words>
  <Application>Microsoft Office PowerPoint</Application>
  <PresentationFormat>Widescreen</PresentationFormat>
  <Paragraphs>10</Paragraphs>
  <Slides>10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#9Slide05 Dancing Script</vt:lpstr>
      <vt:lpstr>Arial</vt:lpstr>
      <vt:lpstr>Calibri</vt:lpstr>
      <vt:lpstr>Calibri Light</vt:lpstr>
      <vt:lpstr>Times New Roman</vt:lpstr>
      <vt:lpstr>Office Theme</vt:lpstr>
      <vt:lpstr>1_Office Theme</vt:lpstr>
      <vt:lpstr>3_Office Theme</vt:lpstr>
      <vt:lpstr>5_Office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</cp:revision>
  <dcterms:created xsi:type="dcterms:W3CDTF">2022-04-04T07:27:39Z</dcterms:created>
  <dcterms:modified xsi:type="dcterms:W3CDTF">2022-09-06T15:16:50Z</dcterms:modified>
</cp:coreProperties>
</file>