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55" r:id="rId1"/>
    <p:sldMasterId id="2147483879" r:id="rId2"/>
    <p:sldMasterId id="2147483881" r:id="rId3"/>
    <p:sldMasterId id="2147483893" r:id="rId4"/>
  </p:sldMasterIdLst>
  <p:notesMasterIdLst>
    <p:notesMasterId r:id="rId23"/>
  </p:notesMasterIdLst>
  <p:sldIdLst>
    <p:sldId id="608" r:id="rId5"/>
    <p:sldId id="609" r:id="rId6"/>
    <p:sldId id="653" r:id="rId7"/>
    <p:sldId id="652" r:id="rId8"/>
    <p:sldId id="654" r:id="rId9"/>
    <p:sldId id="655" r:id="rId10"/>
    <p:sldId id="656" r:id="rId11"/>
    <p:sldId id="657" r:id="rId12"/>
    <p:sldId id="658" r:id="rId13"/>
    <p:sldId id="659" r:id="rId14"/>
    <p:sldId id="635" r:id="rId15"/>
    <p:sldId id="636" r:id="rId16"/>
    <p:sldId id="638" r:id="rId17"/>
    <p:sldId id="640" r:id="rId18"/>
    <p:sldId id="641" r:id="rId19"/>
    <p:sldId id="647" r:id="rId20"/>
    <p:sldId id="612" r:id="rId21"/>
    <p:sldId id="613" r:id="rId22"/>
  </p:sldIdLst>
  <p:sldSz cx="12192000" cy="6858000"/>
  <p:notesSz cx="6858000" cy="9144000"/>
  <p:embeddedFontLst>
    <p:embeddedFont>
      <p:font typeface="Tahoma" panose="020B0604030504040204" pitchFamily="34" charset="0"/>
      <p:regular r:id="rId24"/>
      <p:bold r:id="rId25"/>
    </p:embeddedFont>
    <p:embeddedFont>
      <p:font typeface="#9Slide05 Dancing Script" panose="020B0604020202020204" charset="0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3D3B"/>
    <a:srgbClr val="353334"/>
    <a:srgbClr val="000066"/>
    <a:srgbClr val="A1D9DA"/>
    <a:srgbClr val="6600FF"/>
    <a:srgbClr val="FF0066"/>
    <a:srgbClr val="660033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91" autoAdjust="0"/>
    <p:restoredTop sz="95209" autoAdjust="0"/>
  </p:normalViewPr>
  <p:slideViewPr>
    <p:cSldViewPr snapToGrid="0">
      <p:cViewPr varScale="1">
        <p:scale>
          <a:sx n="116" d="100"/>
          <a:sy n="116" d="100"/>
        </p:scale>
        <p:origin x="15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D5BE0-0F78-4251-8B26-C3637952B1C3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775DA-6A11-4CB7-97CA-4B1C87D9F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918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666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90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429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278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883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295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406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183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38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327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07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1920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0961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5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0055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6693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6D1E84-FFAA-4D35-9D19-AE164EBC164E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72624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E22C93-D738-4D30-8A28-48950D58B8C2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507896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E2F414-267C-4308-904F-BAE5E05F3EAC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259202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73E0D-B416-435B-83AA-070D1823138F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100214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4C2ADB-6FB3-4126-9D1E-6583792748C2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934843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60107C-EEA3-49A9-BD94-89CDCC84805E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577514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6249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AD392-AEDB-43A7-B8C2-E8E7C81B4AE9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923130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27356-D9E6-46E3-9B0B-3A86D74489A6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758170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B8B2FA-51A6-4DB4-B0C5-A7B09095594C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2643409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4F2A2-70FE-43C1-9778-B47825B074C3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6231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E5BCB9-3795-41CE-B8B9-675605E77B6E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119735"/>
      </p:ext>
    </p:extLst>
  </p:cSld>
  <p:clrMapOvr>
    <a:masterClrMapping/>
  </p:clrMapOvr>
  <p:transition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381000"/>
            <a:ext cx="109728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251887-5753-457C-9598-7222B9C18E79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021579"/>
      </p:ext>
    </p:extLst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650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741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7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018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52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209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920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0522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8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7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2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2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26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77D22B-BA01-42B0-A355-66B62724EE0E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440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426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426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0" grpId="0"/>
      <p:bldP spid="242691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gif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8.mp3"/><Relationship Id="rId7" Type="http://schemas.openxmlformats.org/officeDocument/2006/relationships/image" Target="../media/image16.jpg"/><Relationship Id="rId12" Type="http://schemas.openxmlformats.org/officeDocument/2006/relationships/audio" Target="../media/audio1.wav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audio1.wav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28.png"/><Relationship Id="rId4" Type="http://schemas.openxmlformats.org/officeDocument/2006/relationships/audio" Target="../media/media8.mp3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audio" Target="../media/audio1.wav"/><Relationship Id="rId5" Type="http://schemas.openxmlformats.org/officeDocument/2006/relationships/image" Target="../media/image29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31.pn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30.png"/><Relationship Id="rId5" Type="http://schemas.openxmlformats.org/officeDocument/2006/relationships/image" Target="../media/image16.jp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32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0.png"/><Relationship Id="rId5" Type="http://schemas.openxmlformats.org/officeDocument/2006/relationships/image" Target="../media/image16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33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0.png"/><Relationship Id="rId5" Type="http://schemas.openxmlformats.org/officeDocument/2006/relationships/image" Target="../media/image16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35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4.png"/><Relationship Id="rId5" Type="http://schemas.openxmlformats.org/officeDocument/2006/relationships/image" Target="../media/image16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0.gif"/><Relationship Id="rId5" Type="http://schemas.openxmlformats.org/officeDocument/2006/relationships/image" Target="../media/image39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audio" Target="../media/audio1.wav"/><Relationship Id="rId3" Type="http://schemas.microsoft.com/office/2007/relationships/media" Target="../media/media3.mp3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17.png"/><Relationship Id="rId4" Type="http://schemas.openxmlformats.org/officeDocument/2006/relationships/audio" Target="../media/media3.mp3"/><Relationship Id="rId9" Type="http://schemas.openxmlformats.org/officeDocument/2006/relationships/image" Target="../media/image1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jpg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g"/><Relationship Id="rId9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9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9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458" y="2710909"/>
            <a:ext cx="4035700" cy="27186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692" y="4622713"/>
            <a:ext cx="743874" cy="104403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153" y="-48174"/>
            <a:ext cx="3098039" cy="685800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8" y="-48174"/>
            <a:ext cx="3503667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71" y="-163288"/>
            <a:ext cx="4669632" cy="7066582"/>
          </a:xfrm>
          <a:prstGeom prst="rect">
            <a:avLst/>
          </a:prstGeom>
        </p:spPr>
      </p:pic>
      <p:pic>
        <p:nvPicPr>
          <p:cNvPr id="42" name="NHAC NEN TRO CHOI PAPO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2025" y="-163288"/>
            <a:ext cx="4716222" cy="709806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272" y="1723540"/>
            <a:ext cx="566215" cy="47951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43" y="5624827"/>
            <a:ext cx="12302231" cy="129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22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3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7 L 0.20299 -0.08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5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1 L -0.38737 -0.005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4213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255"/>
            <a:ext cx="12153042" cy="6942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270497"/>
            <a:ext cx="5151864" cy="358750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8260" y="35540"/>
            <a:ext cx="51219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Ôn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Hát nối tiếp kết hợp vỗ tay cùng bạn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292" y="-84255"/>
            <a:ext cx="6466272" cy="6942255"/>
          </a:xfrm>
          <a:prstGeom prst="rect">
            <a:avLst/>
          </a:prstGeom>
        </p:spPr>
      </p:pic>
      <p:pic>
        <p:nvPicPr>
          <p:cNvPr id="6" name="Tết là Tết Lớp 4 karaoke. Kết nối tri thứ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45546" y="21083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60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8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937420" y="259545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kumimoji="0" lang="en-US" sz="2400" b="1" i="0" u="none" strike="noStrike" kern="1200" cap="none" spc="0" normalizeH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thành kiến thức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7" y="25808"/>
            <a:ext cx="2022352" cy="9311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016" y="4010444"/>
            <a:ext cx="3083691" cy="27640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7" y="2003721"/>
            <a:ext cx="9318930" cy="282819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85975" y="1482362"/>
            <a:ext cx="42274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 gõ mẫu, luyện tập và gõ nối tiếp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30819" y="285950"/>
            <a:ext cx="362150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defRPr/>
            </a:pPr>
            <a:r>
              <a:rPr lang="en-US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NHẠC CỤ GÕ, NHẠC CỤ GIA ĐIỆU</a:t>
            </a:r>
          </a:p>
        </p:txBody>
      </p:sp>
      <p:pic>
        <p:nvPicPr>
          <p:cNvPr id="5" name="t1 noi tiep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46952" y="3113017"/>
            <a:ext cx="609600" cy="609600"/>
          </a:xfrm>
          <a:prstGeom prst="rect">
            <a:avLst/>
          </a:prstGeom>
        </p:spPr>
      </p:pic>
      <p:pic>
        <p:nvPicPr>
          <p:cNvPr id="6" name="bt1 nt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46952" y="41896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5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6" name="chuyen trag ngăn.wav"/>
          </p:stSnd>
        </p:sndAc>
      </p:transition>
    </mc:Choice>
    <mc:Fallback xmlns="">
      <p:transition spd="slow">
        <p:fade/>
        <p:sndAc>
          <p:stSnd>
            <p:snd r:embed="rId12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8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475" y="4093980"/>
            <a:ext cx="3083691" cy="27640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24" y="89197"/>
            <a:ext cx="9548868" cy="353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54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7863"/>
            <a:ext cx="1210058" cy="2580137"/>
          </a:xfrm>
          <a:prstGeom prst="rect">
            <a:avLst/>
          </a:prstGeom>
        </p:spPr>
      </p:pic>
      <p:pic>
        <p:nvPicPr>
          <p:cNvPr id="8" name="cach su dug sa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95880" y="0"/>
            <a:ext cx="7696119" cy="41016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9628" y="108455"/>
            <a:ext cx="2633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 lại cách sử dụng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826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8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35723"/>
            <a:ext cx="2027104" cy="43222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814" y="108455"/>
            <a:ext cx="3779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Luyên tập thổi lại nốt si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954" y="0"/>
            <a:ext cx="5152221" cy="3748972"/>
          </a:xfrm>
          <a:prstGeom prst="rect">
            <a:avLst/>
          </a:prstGeom>
        </p:spPr>
      </p:pic>
      <p:pic>
        <p:nvPicPr>
          <p:cNvPr id="3" name="RECODER NOT S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45589" y="42686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684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9807"/>
            <a:ext cx="1743795" cy="37181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52977" y="4814238"/>
            <a:ext cx="10532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i="1" dirty="0" smtClean="0">
                <a:latin typeface="+mj-lt"/>
              </a:rPr>
              <a:t> Cách </a:t>
            </a:r>
            <a:r>
              <a:rPr lang="vi-VN" i="1" dirty="0">
                <a:latin typeface="+mj-lt"/>
              </a:rPr>
              <a:t>bảo quản sau khi sử dụng xong vệ sinh đầu ống thổi vào toàn bộ thân sáo bảo quản và giữ gìn cẩn thận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139807"/>
          </a:xfrm>
          <a:prstGeom prst="rect">
            <a:avLst/>
          </a:prstGeom>
        </p:spPr>
      </p:pic>
      <p:pic>
        <p:nvPicPr>
          <p:cNvPr id="3" name="recoder]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53497" y="36722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7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2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86369"/>
            <a:ext cx="2699133" cy="35716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10998" y="6334431"/>
            <a:ext cx="9386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latin typeface="+mj-lt"/>
              </a:rPr>
              <a:t>Cách bảo </a:t>
            </a:r>
            <a:r>
              <a:rPr lang="vi-VN" b="1" dirty="0" smtClean="0">
                <a:latin typeface="+mj-lt"/>
              </a:rPr>
              <a:t>quản: </a:t>
            </a:r>
            <a:r>
              <a:rPr lang="vi-VN" i="1" dirty="0">
                <a:latin typeface="+mj-lt"/>
              </a:rPr>
              <a:t>sau khi sử dụng </a:t>
            </a:r>
            <a:r>
              <a:rPr lang="vi-VN" i="1" dirty="0" smtClean="0">
                <a:latin typeface="+mj-lt"/>
              </a:rPr>
              <a:t>xong, </a:t>
            </a:r>
            <a:r>
              <a:rPr lang="vi-VN" i="1" dirty="0">
                <a:latin typeface="+mj-lt"/>
              </a:rPr>
              <a:t>vệ sinh đầu ống thổi và bàn phím bảo quản giữ gìn cẩn thận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579653" cy="1916935"/>
          </a:xfrm>
          <a:prstGeom prst="rect">
            <a:avLst/>
          </a:prstGeom>
        </p:spPr>
      </p:pic>
      <p:pic>
        <p:nvPicPr>
          <p:cNvPr id="4" name="ken phi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43450" y="28554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87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7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0"/>
            <a:ext cx="6984380" cy="2653989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70955" y="2779132"/>
            <a:ext cx="3122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 ý hỏi song câu hỏi mới nêu giáo dục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260" y="3043107"/>
            <a:ext cx="1806209" cy="37704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354" y="4093636"/>
            <a:ext cx="3196867" cy="27643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202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36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7160899" cy="451139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35" y="2255699"/>
            <a:ext cx="2813570" cy="14067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64" y="2588325"/>
            <a:ext cx="4751842" cy="3220219"/>
          </a:xfrm>
          <a:prstGeom prst="rect">
            <a:avLst/>
          </a:prstGeom>
        </p:spPr>
      </p:pic>
      <p:pic>
        <p:nvPicPr>
          <p:cNvPr id="5" name="Tết là Tết Lớp 4 karaoke. Kết nối tri thứ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10306" y="2554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49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8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7061" y="0"/>
            <a:ext cx="365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813" y="461665"/>
            <a:ext cx="1897568" cy="18975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52" y="5522"/>
            <a:ext cx="4571628" cy="28706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562" y="822597"/>
            <a:ext cx="2819669" cy="11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44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016" y="4010444"/>
            <a:ext cx="3083691" cy="27640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90306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553998"/>
            <a:ext cx="376588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vi-VN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Nhóm 1:</a:t>
            </a:r>
            <a:r>
              <a:rPr lang="vi-VN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vỗ </a:t>
            </a:r>
            <a:r>
              <a:rPr lang="vi-VN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tay theo hình nốt đen.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vi-VN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Users\ADMIN\Desktop\2023-06-23_171024.png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789" y="322152"/>
            <a:ext cx="6087979" cy="29116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-42280" y="1777973"/>
            <a:ext cx="4054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Nhóm 2:</a:t>
            </a:r>
            <a:r>
              <a:rPr lang="vi-VN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vỗ </a:t>
            </a:r>
            <a:r>
              <a:rPr lang="vi-VN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tay theo hình nốt móc đơn.</a:t>
            </a:r>
            <a:endParaRPr lang="vi-VN" dirty="0"/>
          </a:p>
        </p:txBody>
      </p:sp>
      <p:sp>
        <p:nvSpPr>
          <p:cNvPr id="6" name="Rectangle 5"/>
          <p:cNvSpPr/>
          <p:nvPr/>
        </p:nvSpPr>
        <p:spPr>
          <a:xfrm>
            <a:off x="-23044" y="2848432"/>
            <a:ext cx="4035079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vi-VN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Nhóm 3:</a:t>
            </a:r>
            <a:r>
              <a:rPr lang="vi-VN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vỗ </a:t>
            </a:r>
            <a:r>
              <a:rPr lang="vi-VN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tay theo hình nốt móc kép.</a:t>
            </a:r>
          </a:p>
        </p:txBody>
      </p:sp>
      <p:pic>
        <p:nvPicPr>
          <p:cNvPr id="8" name="KD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67186" y="553998"/>
            <a:ext cx="609600" cy="609600"/>
          </a:xfrm>
          <a:prstGeom prst="rect">
            <a:avLst/>
          </a:prstGeom>
        </p:spPr>
      </p:pic>
      <p:pic>
        <p:nvPicPr>
          <p:cNvPr id="9" name="TT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503092" y="1657839"/>
            <a:ext cx="609600" cy="609600"/>
          </a:xfrm>
          <a:prstGeom prst="rect">
            <a:avLst/>
          </a:prstGeom>
        </p:spPr>
      </p:pic>
      <p:pic>
        <p:nvPicPr>
          <p:cNvPr id="11" name="TT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503092" y="273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296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8" name="chuyen trag ngăn.wav"/>
          </p:stSnd>
        </p:sndAc>
      </p:transition>
    </mc:Choice>
    <mc:Fallback xmlns="">
      <p:transition spd="slow">
        <p:fade/>
        <p:sndAc>
          <p:stSnd>
            <p:snd r:embed="rId13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189" y="1149431"/>
            <a:ext cx="5818644" cy="51099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133" y="1041099"/>
            <a:ext cx="2202474" cy="35311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26165" y="59363"/>
            <a:ext cx="1194558" cy="4914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14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607" y="35174"/>
            <a:ext cx="424661" cy="35963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56535" y="686455"/>
            <a:ext cx="5010276" cy="391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NHẠC </a:t>
            </a: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CỤ:</a:t>
            </a:r>
            <a:r>
              <a:rPr kumimoji="0" lang="en-US" sz="18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NHẠC CỤ GÕ, NHẠC CỤ GIA ĐIỆU</a:t>
            </a:r>
            <a:endParaRPr kumimoji="0" lang="en-US" sz="18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47"/>
            <a:ext cx="3231765" cy="10346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120723" y="115147"/>
            <a:ext cx="3718495" cy="391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ÔN TẬP BÀI HÁT: TẾT LÀ TẾT</a:t>
            </a:r>
            <a:endParaRPr kumimoji="0" lang="en-US" sz="18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99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255"/>
            <a:ext cx="12153042" cy="6942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270497"/>
            <a:ext cx="5151864" cy="35875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292" y="-84255"/>
            <a:ext cx="6466272" cy="69422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5178" y="1398485"/>
            <a:ext cx="49199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Ôn hát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hình thức: Lớp,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tốp ca, cá nhân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6255" y="780197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96620" y="69550"/>
            <a:ext cx="3718495" cy="391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ÔN TẬP BÀI HÁT: TẾT LÀ TẾT</a:t>
            </a:r>
            <a:endParaRPr kumimoji="0" lang="en-US" sz="18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Tết là Tết Lớp 4 karaoke. Kết nối tri thứ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45546" y="21083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81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8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255"/>
            <a:ext cx="12153042" cy="6942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270497"/>
            <a:ext cx="5151864" cy="358750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8260" y="35540"/>
            <a:ext cx="31486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Ôn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Hát vỗ tay theo nhịp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292" y="-84255"/>
            <a:ext cx="6466272" cy="69422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9888"/>
            <a:ext cx="5579817" cy="2286335"/>
          </a:xfrm>
          <a:prstGeom prst="rect">
            <a:avLst/>
          </a:prstGeom>
        </p:spPr>
      </p:pic>
      <p:pic>
        <p:nvPicPr>
          <p:cNvPr id="9" name="Tết là Tết Lớp 4 karaoke. Kết nối tri thứ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8260" y="34255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8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0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8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255"/>
            <a:ext cx="12153042" cy="6942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270497"/>
            <a:ext cx="5151864" cy="358750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8260" y="35540"/>
            <a:ext cx="19271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Đọc rap lời ca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391" y="36916"/>
            <a:ext cx="10608529" cy="334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1: Tết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tết là tết là tết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Tết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ừa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 đây dưới máy hiên nhà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2: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tết là tết là tết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Tết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ừa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ghé qua trong nhà dưới phố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3: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tết là tết là tết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 ở xa về đây xum vầy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4: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tết là tết là tết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cháu ông bà quây quần bên nhau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5: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bầy trẻ thơ cùng kheo áo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mới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 người lớn lì xì trẻ con,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6: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Tất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 mọi người hân hoan chúc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 một năm an lành yên vui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nhạc ráp đọc vè chậm chuẩn hay nhấ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48884" y="44546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1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8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255"/>
            <a:ext cx="12153042" cy="6942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270497"/>
            <a:ext cx="5151864" cy="358750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606446" y="0"/>
            <a:ext cx="2666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Ôn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Vận động cơ thể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Tết là Tết Lớp 4 karaoke. Kết nối tri thứ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71721" y="9516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43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8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8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255"/>
            <a:ext cx="12153042" cy="6942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270497"/>
            <a:ext cx="5151864" cy="358750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30" y="-84255"/>
            <a:ext cx="49696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Đọc rap lời ca kết hợp vận động cơ thể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48848" y="524550"/>
            <a:ext cx="90000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1: Tết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tết là tết là tết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Tết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ừa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 đây dưới máy hiên nhà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2: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tết là tết là tết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Tết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ừa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ghé qua trong nhà dưới phố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3: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tết là tết là tết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 ở xa về đây xum vầy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4: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 tết là tết là tết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cháu ông bà quây quần bên nhau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5: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bầy trẻ thơ cùng kheo áo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mới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 người lớn lì xì trẻ con,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6: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Tất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 mọi người hân hoan chúc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 một năm an lành yên vui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nhạc ráp đọc vè chậm chuẩn hay nhấ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48884" y="44546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51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8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xtured">
  <a:themeElements>
    <a:clrScheme name="Textured 7">
      <a:dk1>
        <a:srgbClr val="000000"/>
      </a:dk1>
      <a:lt1>
        <a:srgbClr val="DBDAC2"/>
      </a:lt1>
      <a:dk2>
        <a:srgbClr val="827F4C"/>
      </a:dk2>
      <a:lt2>
        <a:srgbClr val="C0BC94"/>
      </a:lt2>
      <a:accent1>
        <a:srgbClr val="AAA578"/>
      </a:accent1>
      <a:accent2>
        <a:srgbClr val="A2A4AC"/>
      </a:accent2>
      <a:accent3>
        <a:srgbClr val="EAEADD"/>
      </a:accent3>
      <a:accent4>
        <a:srgbClr val="000000"/>
      </a:accent4>
      <a:accent5>
        <a:srgbClr val="D2CFBE"/>
      </a:accent5>
      <a:accent6>
        <a:srgbClr val="92949B"/>
      </a:accent6>
      <a:hlink>
        <a:srgbClr val="5B8800"/>
      </a:hlink>
      <a:folHlink>
        <a:srgbClr val="686532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10984</TotalTime>
  <Words>290</Words>
  <Application>Microsoft Office PowerPoint</Application>
  <PresentationFormat>Widescreen</PresentationFormat>
  <Paragraphs>30</Paragraphs>
  <Slides>18</Slides>
  <Notes>0</Notes>
  <HiddenSlides>0</HiddenSlides>
  <MMClips>17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Tahoma</vt:lpstr>
      <vt:lpstr>#9Slide05 Dancing Script</vt:lpstr>
      <vt:lpstr>Calibri</vt:lpstr>
      <vt:lpstr>Times New Roman</vt:lpstr>
      <vt:lpstr>Wingdings</vt:lpstr>
      <vt:lpstr>Arial</vt:lpstr>
      <vt:lpstr>3_Office Theme</vt:lpstr>
      <vt:lpstr>2_Office Theme</vt:lpstr>
      <vt:lpstr>5_Office Theme</vt:lpstr>
      <vt:lpstr>Textured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HAINGUYEN</cp:lastModifiedBy>
  <cp:revision>1310</cp:revision>
  <dcterms:created xsi:type="dcterms:W3CDTF">2020-08-30T12:35:12Z</dcterms:created>
  <dcterms:modified xsi:type="dcterms:W3CDTF">2023-08-05T15:27:45Z</dcterms:modified>
</cp:coreProperties>
</file>