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</p:sldMasterIdLst>
  <p:sldIdLst>
    <p:sldId id="296" r:id="rId4"/>
    <p:sldId id="295" r:id="rId5"/>
    <p:sldId id="273" r:id="rId6"/>
    <p:sldId id="290" r:id="rId7"/>
    <p:sldId id="280" r:id="rId8"/>
    <p:sldId id="286" r:id="rId9"/>
    <p:sldId id="287" r:id="rId10"/>
    <p:sldId id="291" r:id="rId11"/>
    <p:sldId id="288" r:id="rId12"/>
    <p:sldId id="292" r:id="rId13"/>
    <p:sldId id="293" r:id="rId14"/>
    <p:sldId id="294" r:id="rId15"/>
    <p:sldId id="278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86" d="100"/>
          <a:sy n="86" d="100"/>
        </p:scale>
        <p:origin x="2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99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50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42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53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51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329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178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40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833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650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597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82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650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6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66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124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12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6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91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42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43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483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1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91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3954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4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4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1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4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2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9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9.png"/><Relationship Id="rId7" Type="http://schemas.openxmlformats.org/officeDocument/2006/relationships/image" Target="../media/image18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6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image" Target="../media/image14.png"/><Relationship Id="rId5" Type="http://schemas.microsoft.com/office/2007/relationships/media" Target="../media/media7.mp3"/><Relationship Id="rId10" Type="http://schemas.openxmlformats.org/officeDocument/2006/relationships/image" Target="../media/image34.png"/><Relationship Id="rId4" Type="http://schemas.openxmlformats.org/officeDocument/2006/relationships/audio" Target="../media/media6.mp3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9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openxmlformats.org/officeDocument/2006/relationships/image" Target="../media/image14.png"/><Relationship Id="rId5" Type="http://schemas.microsoft.com/office/2007/relationships/media" Target="../media/media10.mp3"/><Relationship Id="rId10" Type="http://schemas.openxmlformats.org/officeDocument/2006/relationships/image" Target="../media/image35.png"/><Relationship Id="rId4" Type="http://schemas.openxmlformats.org/officeDocument/2006/relationships/audio" Target="../media/media9.mp3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73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56878"/>
            <a:ext cx="7014117" cy="34011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17" y="3980985"/>
            <a:ext cx="5099823" cy="287701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419323" y="1283813"/>
            <a:ext cx="2289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Ôn các hình thức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67703" y="700082"/>
            <a:ext cx="35926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vi-V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oạt động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luyện 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55834" cy="47504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55834" y="165203"/>
            <a:ext cx="571823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ÔN </a:t>
            </a:r>
            <a:r>
              <a:rPr lang="en-US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BÀI HÁT KHÚC NHẠC TRÊN NƯƠNG XA</a:t>
            </a:r>
            <a:endParaRPr lang="en-US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Khúc nhạc trên nương xa (Karaoke theo bài hát mẫu SGK lớp 3 CTPT 2018- NXBG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43147" y="25067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82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1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56878"/>
            <a:ext cx="7014117" cy="34011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17" y="3980985"/>
            <a:ext cx="5099823" cy="28770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027" y="0"/>
            <a:ext cx="8675559" cy="2609385"/>
          </a:xfrm>
          <a:prstGeom prst="rect">
            <a:avLst/>
          </a:prstGeom>
        </p:spPr>
      </p:pic>
      <p:pic>
        <p:nvPicPr>
          <p:cNvPr id="6" name="Khúc nhạc trên nương xa (Karaoke theo bài hát mẫu SGK lớp 3 CTPT 2018- NXBG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16474" y="3980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03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56878"/>
            <a:ext cx="7014117" cy="34011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117" y="3980985"/>
            <a:ext cx="5099823" cy="28770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79871" cy="1268545"/>
          </a:xfrm>
          <a:prstGeom prst="rect">
            <a:avLst/>
          </a:prstGeom>
        </p:spPr>
      </p:pic>
      <p:pic>
        <p:nvPicPr>
          <p:cNvPr id="2" name="Khúc nhạc trên nương xa (Karaoke theo bài hát mẫu SGK lớp 3 CTPT 2018- NXBG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71147" y="23199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399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127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  <p:pic>
        <p:nvPicPr>
          <p:cNvPr id="6" name="Picture 5" descr="C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1421" y="6367035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11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69677" y="-120031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583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199" y="-24732"/>
            <a:ext cx="3927891" cy="1255850"/>
          </a:xfrm>
          <a:prstGeom prst="rect">
            <a:avLst/>
          </a:prstGeom>
        </p:spPr>
      </p:pic>
      <p:pic>
        <p:nvPicPr>
          <p:cNvPr id="18" name="Picture 17" descr="C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162" y="3319510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15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5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9953" y="0"/>
            <a:ext cx="274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đồ dùng học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68" y="83199"/>
            <a:ext cx="4627755" cy="2849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664" y="783955"/>
            <a:ext cx="1104298" cy="1550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543" y="-129864"/>
            <a:ext cx="2117570" cy="21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23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905613" y="3477080"/>
            <a:ext cx="2662518" cy="14522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Vỗ tay to hoặc nhanh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45432" y="0"/>
            <a:ext cx="3140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Hoạt động mở đầu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552420" y="3913645"/>
            <a:ext cx="1925893" cy="8467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Vỗ tay nhỏ hoặc chậm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854" y="3323064"/>
            <a:ext cx="3534936" cy="353493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15367" y="2943922"/>
            <a:ext cx="3676633" cy="391407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837057" y="615681"/>
            <a:ext cx="6532558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Vỗ tay nhanh – chậm, to – nhỏ theo hình tiết tấu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057" y="1495484"/>
            <a:ext cx="6274869" cy="5729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785" y="2580903"/>
            <a:ext cx="5867412" cy="58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7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6890"/>
            <a:ext cx="12192000" cy="55515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75138" y="92643"/>
            <a:ext cx="1274708" cy="4914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14 </a:t>
            </a:r>
            <a:endParaRPr lang="en-US" sz="2400" b="1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5607" y="35174"/>
            <a:ext cx="424661" cy="3596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858" y="2698953"/>
            <a:ext cx="3929643" cy="38648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648" y="214993"/>
            <a:ext cx="2022352" cy="9311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75557" y="872719"/>
            <a:ext cx="6494091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NHẠC CỤ THỂ HIỆN CÁC HÌNH TIẾT TẤU BẰNG NHẠC CỤ </a:t>
            </a:r>
            <a:r>
              <a:rPr lang="en-US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GÕ</a:t>
            </a:r>
            <a:endParaRPr lang="en-US" dirty="0" smtClean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b="1" dirty="0" smtClean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ÔN </a:t>
            </a:r>
            <a:r>
              <a:rPr lang="en-US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BÀI HÁT KHÚC NHẠC TRÊN NƯƠNG XA</a:t>
            </a:r>
            <a:endParaRPr lang="en-US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199" y="-24732"/>
            <a:ext cx="3927891" cy="1255850"/>
          </a:xfrm>
          <a:prstGeom prst="rect">
            <a:avLst/>
          </a:prstGeom>
        </p:spPr>
      </p:pic>
      <p:pic>
        <p:nvPicPr>
          <p:cNvPr id="10" name="Picture 9" descr="C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1421" y="6277468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717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5826"/>
            <a:ext cx="12192000" cy="18221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85" y="4093341"/>
            <a:ext cx="2811013" cy="276465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632702" y="520148"/>
            <a:ext cx="5915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"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HOẠT ĐỘNG THỰC HÀNH LUYỆN TẬP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636" y="1434676"/>
            <a:ext cx="12286635" cy="2658665"/>
          </a:xfrm>
          <a:prstGeom prst="rect">
            <a:avLst/>
          </a:prstGeom>
        </p:spPr>
      </p:pic>
      <p:pic>
        <p:nvPicPr>
          <p:cNvPr id="6" name="1 GO THEO HIH T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4223565"/>
            <a:ext cx="609600" cy="609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06536" y="1203844"/>
            <a:ext cx="3367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mẫu và luyện tập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53269" y="188388"/>
            <a:ext cx="747131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NHẠC </a:t>
            </a:r>
            <a:r>
              <a:rPr lang="en-US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CỤ THỂ HIỆN CÁC HÌNH TIẾT TẤU BẰNG NHẠC CỤ GÕ</a:t>
            </a:r>
            <a:endParaRPr lang="en-US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415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5826"/>
            <a:ext cx="12192000" cy="18221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85" y="4093341"/>
            <a:ext cx="2811013" cy="2764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352" y="0"/>
            <a:ext cx="10270273" cy="341227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984273" y="322055"/>
            <a:ext cx="3367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mẫu và luyện tập 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1 TROG C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753" y="1871470"/>
            <a:ext cx="609600" cy="609600"/>
          </a:xfrm>
          <a:prstGeom prst="rect">
            <a:avLst/>
          </a:prstGeom>
        </p:spPr>
      </p:pic>
      <p:pic>
        <p:nvPicPr>
          <p:cNvPr id="8" name="2 MARACA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7274" y="2802674"/>
            <a:ext cx="609600" cy="609600"/>
          </a:xfrm>
          <a:prstGeom prst="rect">
            <a:avLst/>
          </a:prstGeom>
        </p:spPr>
      </p:pic>
      <p:pic>
        <p:nvPicPr>
          <p:cNvPr id="14" name="3 KET HỌP TROG CON-MARACAT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096000" y="4866070"/>
            <a:ext cx="609600" cy="609600"/>
          </a:xfrm>
          <a:prstGeom prst="rect">
            <a:avLst/>
          </a:prstGeom>
        </p:spPr>
      </p:pic>
      <p:sp>
        <p:nvSpPr>
          <p:cNvPr id="18" name="Right Brace 17"/>
          <p:cNvSpPr/>
          <p:nvPr/>
        </p:nvSpPr>
        <p:spPr>
          <a:xfrm rot="5400000">
            <a:off x="4953576" y="-1244014"/>
            <a:ext cx="2823822" cy="9054791"/>
          </a:xfrm>
          <a:prstGeom prst="rightBrace">
            <a:avLst>
              <a:gd name="adj1" fmla="val 8333"/>
              <a:gd name="adj2" fmla="val 49877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17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17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5826"/>
            <a:ext cx="12192000" cy="18221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85" y="4093341"/>
            <a:ext cx="2811013" cy="276465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4257" y="38979"/>
            <a:ext cx="3367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mẫu và luyện tập 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816" y="1124253"/>
            <a:ext cx="8659715" cy="1904975"/>
          </a:xfrm>
          <a:prstGeom prst="rect">
            <a:avLst/>
          </a:prstGeom>
        </p:spPr>
      </p:pic>
      <p:sp>
        <p:nvSpPr>
          <p:cNvPr id="11" name="Right Brace 10"/>
          <p:cNvSpPr/>
          <p:nvPr/>
        </p:nvSpPr>
        <p:spPr>
          <a:xfrm rot="5400000">
            <a:off x="5717505" y="-1334882"/>
            <a:ext cx="1798300" cy="8728220"/>
          </a:xfrm>
          <a:prstGeom prst="rightBrace">
            <a:avLst>
              <a:gd name="adj1" fmla="val 8333"/>
              <a:gd name="adj2" fmla="val 49877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4 TEMPORI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6777" y="1844866"/>
            <a:ext cx="609600" cy="609600"/>
          </a:xfrm>
          <a:prstGeom prst="rect">
            <a:avLst/>
          </a:prstGeom>
        </p:spPr>
      </p:pic>
      <p:pic>
        <p:nvPicPr>
          <p:cNvPr id="6" name="5 MARACA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6777" y="2724428"/>
            <a:ext cx="609600" cy="609600"/>
          </a:xfrm>
          <a:prstGeom prst="rect">
            <a:avLst/>
          </a:prstGeom>
        </p:spPr>
      </p:pic>
      <p:pic>
        <p:nvPicPr>
          <p:cNvPr id="9" name="6 KET HOP TEMPORIN-MARACAT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75673" y="41366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4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5826"/>
            <a:ext cx="12192000" cy="18221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826" y="4501931"/>
            <a:ext cx="2395572" cy="23560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593" y="37231"/>
            <a:ext cx="9419407" cy="4464699"/>
          </a:xfrm>
          <a:prstGeom prst="rect">
            <a:avLst/>
          </a:prstGeom>
        </p:spPr>
      </p:pic>
      <p:sp>
        <p:nvSpPr>
          <p:cNvPr id="3" name="Striped Right Arrow 2"/>
          <p:cNvSpPr/>
          <p:nvPr/>
        </p:nvSpPr>
        <p:spPr>
          <a:xfrm>
            <a:off x="100361" y="434898"/>
            <a:ext cx="1773045" cy="1386529"/>
          </a:xfrm>
          <a:prstGeom prst="strip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65600" y="835774"/>
            <a:ext cx="1607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triped Right Arrow 19"/>
          <p:cNvSpPr/>
          <p:nvPr/>
        </p:nvSpPr>
        <p:spPr>
          <a:xfrm>
            <a:off x="100362" y="2222303"/>
            <a:ext cx="1773044" cy="1386529"/>
          </a:xfrm>
          <a:prstGeom prst="strip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65600" y="2623179"/>
            <a:ext cx="1607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0361" y="4574160"/>
            <a:ext cx="3367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mẫu và luyện tập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KHUC NHAC TREN NUOG XA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75810" y="50775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388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158</Words>
  <Application>Microsoft Office PowerPoint</Application>
  <PresentationFormat>Widescreen</PresentationFormat>
  <Paragraphs>24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#9Slide05 Dancing Script</vt:lpstr>
      <vt:lpstr>Arial</vt:lpstr>
      <vt:lpstr>Calibri</vt:lpstr>
      <vt:lpstr>Times New Roman</vt:lpstr>
      <vt:lpstr>5_Office Theme</vt:lpstr>
      <vt:lpstr>6_Office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45</cp:revision>
  <dcterms:created xsi:type="dcterms:W3CDTF">2022-04-04T11:47:32Z</dcterms:created>
  <dcterms:modified xsi:type="dcterms:W3CDTF">2022-07-22T03:44:45Z</dcterms:modified>
</cp:coreProperties>
</file>