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86" r:id="rId2"/>
    <p:sldMasterId id="2147483710" r:id="rId3"/>
  </p:sldMasterIdLst>
  <p:notesMasterIdLst>
    <p:notesMasterId r:id="rId12"/>
  </p:notesMasterIdLst>
  <p:sldIdLst>
    <p:sldId id="281" r:id="rId4"/>
    <p:sldId id="282" r:id="rId5"/>
    <p:sldId id="295" r:id="rId6"/>
    <p:sldId id="296" r:id="rId7"/>
    <p:sldId id="300" r:id="rId8"/>
    <p:sldId id="301" r:id="rId9"/>
    <p:sldId id="284" r:id="rId10"/>
    <p:sldId id="28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BB5A"/>
    <a:srgbClr val="68C875"/>
    <a:srgbClr val="D636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C6356-54BB-436B-8971-8798E60C5695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FA7B8-BE27-4375-9C47-6C3567718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366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542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391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635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314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805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1"/>
            <a:ext cx="51816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609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498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394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5474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126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3"/>
            <a:ext cx="2005543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6"/>
            <a:ext cx="3407833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6"/>
            <a:ext cx="2005543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215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3165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2"/>
            <a:ext cx="36576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8565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2445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4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4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5440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75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360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06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94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009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512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259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312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424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62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94516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gif"/><Relationship Id="rId10" Type="http://schemas.openxmlformats.org/officeDocument/2006/relationships/image" Target="../media/image8.png"/><Relationship Id="rId4" Type="http://schemas.openxmlformats.org/officeDocument/2006/relationships/audio" Target="../media/audio1.wav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audio" Target="../media/audio1.wav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6.png"/><Relationship Id="rId12" Type="http://schemas.openxmlformats.org/officeDocument/2006/relationships/audio" Target="../media/audio1.wav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15.png"/><Relationship Id="rId10" Type="http://schemas.openxmlformats.org/officeDocument/2006/relationships/image" Target="../media/image28.png"/><Relationship Id="rId4" Type="http://schemas.openxmlformats.org/officeDocument/2006/relationships/audio" Target="../media/audio1.wav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openxmlformats.org/officeDocument/2006/relationships/audio" Target="../media/audio1.wav"/><Relationship Id="rId5" Type="http://schemas.openxmlformats.org/officeDocument/2006/relationships/image" Target="../media/image35.png"/><Relationship Id="rId4" Type="http://schemas.openxmlformats.org/officeDocument/2006/relationships/image" Target="../media/image3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458" y="2710909"/>
            <a:ext cx="4035700" cy="271866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692" y="4622713"/>
            <a:ext cx="743874" cy="104403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153" y="-48174"/>
            <a:ext cx="3098039" cy="685800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8" y="-48174"/>
            <a:ext cx="3503667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471" y="-163288"/>
            <a:ext cx="4669632" cy="7066582"/>
          </a:xfrm>
          <a:prstGeom prst="rect">
            <a:avLst/>
          </a:prstGeom>
        </p:spPr>
      </p:pic>
      <p:pic>
        <p:nvPicPr>
          <p:cNvPr id="42" name="NHAC NEN TRO CHOI PAPO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2025" y="-163288"/>
            <a:ext cx="4716222" cy="709806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272" y="1723540"/>
            <a:ext cx="566215" cy="47951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43" y="5624827"/>
            <a:ext cx="12302231" cy="129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0718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3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7 L 0.20299 -0.087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5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6 -0.00371 L -0.38737 -0.005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7 0.0046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4213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67061" y="0"/>
            <a:ext cx="3657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Chuẩn bị đồ dùng học tập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813" y="461665"/>
            <a:ext cx="1897568" cy="18975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52" y="5522"/>
            <a:ext cx="4571628" cy="28706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562" y="822597"/>
            <a:ext cx="2819669" cy="117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70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7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61999" y="1570101"/>
            <a:ext cx="7443971" cy="558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CHỨC HOẠT ĐỘNG VẬN DỤNG SÁNG TẠO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15407" y="726721"/>
            <a:ext cx="1563248" cy="624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16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991" y="2565839"/>
            <a:ext cx="7762009" cy="429216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40" y="-55672"/>
            <a:ext cx="4750233" cy="152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625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6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83732" cy="807212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87037" y="1160570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</a:t>
            </a:r>
            <a:r>
              <a:rPr kumimoji="0" lang="en-US" sz="2400" b="1" i="0" u="none" strike="noStrike" kern="1200" cap="none" spc="0" normalizeH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tập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2248"/>
            <a:ext cx="3761509" cy="20800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620" y="-4251"/>
            <a:ext cx="7360380" cy="18226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621" y="1818409"/>
            <a:ext cx="7360380" cy="503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59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8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346" y="3410481"/>
            <a:ext cx="6234546" cy="344751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15692" cy="45200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13561"/>
            <a:ext cx="4777429" cy="14444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62282" y="4949574"/>
            <a:ext cx="1852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Vd mẫu kèn phím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740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7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35" y="1000966"/>
            <a:ext cx="4653965" cy="25735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728" y="0"/>
            <a:ext cx="6466272" cy="69422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725729" cy="556261"/>
          </a:xfrm>
          <a:prstGeom prst="rect">
            <a:avLst/>
          </a:prstGeom>
        </p:spPr>
      </p:pic>
      <p:pic>
        <p:nvPicPr>
          <p:cNvPr id="8" name="Tết là Tết Lớp 4 karaoke. Kết nối tri thứ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418435" y="916711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515" y="5315924"/>
            <a:ext cx="514286" cy="7619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61" y="5378115"/>
            <a:ext cx="613394" cy="6133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947" y="5378115"/>
            <a:ext cx="613394" cy="6133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823" y="5452370"/>
            <a:ext cx="613394" cy="613394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H="1">
            <a:off x="2310373" y="5303859"/>
            <a:ext cx="24063" cy="76190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4391571" y="5303859"/>
            <a:ext cx="26864" cy="76190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4256251" y="5303859"/>
            <a:ext cx="14960" cy="7820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-14375" y="5131805"/>
            <a:ext cx="4737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65263" y="4398524"/>
            <a:ext cx="71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VD</a:t>
            </a:r>
          </a:p>
        </p:txBody>
      </p:sp>
    </p:spTree>
    <p:extLst>
      <p:ext uri="{BB962C8B-B14F-4D97-AF65-F5344CB8AC3E}">
        <p14:creationId xmlns:p14="http://schemas.microsoft.com/office/powerpoint/2010/main" val="3689119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2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86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0"/>
            <a:ext cx="6984380" cy="2653989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70955" y="2779132"/>
            <a:ext cx="31223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 ý hỏi song câu hỏi mới nêu giáo dục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260" y="3043107"/>
            <a:ext cx="1806209" cy="37704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354" y="4093636"/>
            <a:ext cx="3196867" cy="27643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8" y="0"/>
            <a:ext cx="55237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38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6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7160899" cy="451139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35" y="2255699"/>
            <a:ext cx="2813570" cy="14067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464" y="2588325"/>
            <a:ext cx="4751842" cy="322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733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6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71</Words>
  <Application>Microsoft Office PowerPoint</Application>
  <PresentationFormat>Widescreen</PresentationFormat>
  <Paragraphs>13</Paragraphs>
  <Slides>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#9Slide05 Dancing Script</vt:lpstr>
      <vt:lpstr>Arial</vt:lpstr>
      <vt:lpstr>Calibri</vt:lpstr>
      <vt:lpstr>Tahoma</vt:lpstr>
      <vt:lpstr>Times New Roman</vt:lpstr>
      <vt:lpstr>3_Office Theme</vt:lpstr>
      <vt:lpstr>6_Office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HAINGUYEN</cp:lastModifiedBy>
  <cp:revision>70</cp:revision>
  <dcterms:created xsi:type="dcterms:W3CDTF">2022-04-04T07:27:39Z</dcterms:created>
  <dcterms:modified xsi:type="dcterms:W3CDTF">2023-08-05T15:32:01Z</dcterms:modified>
</cp:coreProperties>
</file>