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19"/>
  </p:notesMasterIdLst>
  <p:sldIdLst>
    <p:sldId id="337" r:id="rId4"/>
    <p:sldId id="262" r:id="rId5"/>
    <p:sldId id="338" r:id="rId6"/>
    <p:sldId id="264" r:id="rId7"/>
    <p:sldId id="263" r:id="rId8"/>
    <p:sldId id="311" r:id="rId9"/>
    <p:sldId id="343" r:id="rId10"/>
    <p:sldId id="321" r:id="rId11"/>
    <p:sldId id="294" r:id="rId12"/>
    <p:sldId id="329" r:id="rId13"/>
    <p:sldId id="334" r:id="rId14"/>
    <p:sldId id="308" r:id="rId15"/>
    <p:sldId id="317" r:id="rId16"/>
    <p:sldId id="346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F5F8A-3991-4FAD-B5FF-823E34E54242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7D481-9E45-4E4A-B9A5-A87BB09FDD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23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96F76-8FF6-415C-A4E9-97F18A607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EC1BF-4976-41E6-8205-9566B453D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5087C-F99D-4AA0-BD3F-3CCB0984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7DDE5-1338-48FF-95FE-3EDB0EFE1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40FC5-3B2F-4E02-BD91-274DD529B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0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D633D-5DF1-4EF6-84C5-036011855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083AC2-9A10-4CA9-A3E2-4ED2E75EE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EAF21-B104-44C0-B5D7-797FC9DCFC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3D20-1D29-4868-A3A9-61C7E02EE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A08F3-ADC2-482E-A60D-38DE8E906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9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57841E-FDEE-4DE7-80F3-EFB6500D9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69EB2-B738-41F2-87C6-85BD7DE7F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33961-4766-4BEC-8A07-AAF81705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F9BFB-15A3-4382-AC02-45C40023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434DD-9204-45D6-9BC8-544CA35F4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01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197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64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914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827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505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522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220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92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9ED16-E814-4FBC-8F8F-9ACB864F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434CE-F076-4D27-A2AF-0A51631D5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F78D7-9A30-4A4E-846E-8998240C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4A5D4-B70B-4476-A891-67D190A80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EAC6C-D3B4-4457-B991-00D8EB36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379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586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586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8A99-E8A8-4A8C-A475-63BD63E2C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DBABB-5830-4FB8-AF31-1BE86E4C6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D9F54-7281-4C88-8DAC-38835C54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2392B-BF27-40D8-8946-AF1B6E68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C185C-B31F-4786-BC79-098D9EB45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88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7929-13E7-454C-9BA8-8A3780F4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F7F53-C6D5-477C-B46D-524C0C5ED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B716D-616B-4600-B3E9-5D9D0EC850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FFB84-BA64-4B48-B3DA-C256B3303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F987D-AD67-464A-99DE-D6980261D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43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E9D9D-C0B4-45D5-B73C-A338F3A2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1C582-C3C5-46E4-B8E3-2F7B9142E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52A4F-8C7D-4091-8470-5EC44B58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35DE0-FC43-4D46-8546-D450576C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0A715-D899-40D7-AEED-DAF69745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48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17C77-8C2F-41AD-8AAA-6C724C90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7F5C7-29CA-4DB3-92C9-BDA5657F8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2D85C-011E-4493-B01D-ED3B4AF5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DA481-89C0-4E95-8946-03E2AB45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1E511-F977-4EBC-9494-EDEB3A6A7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94B68-A244-4C27-8792-D216BCF2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392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2571E-0F52-4538-BBED-42A30E55B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21523-5F75-4B95-80A4-B9AC63F75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C5F72-ED43-455C-8882-7C35764D4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45963D-7ED6-4456-B577-AAF30EE226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BF1A89-81B1-4E62-A5FF-403F18FED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1E946E-EF0B-49F0-980E-3AE637FB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AACB23-D257-4217-A692-05366CF0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79B10C-F6B2-4895-AE35-5CDE16FE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300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BD3AD-C4C0-4994-8148-9256D1C2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4D63F9-A326-45DE-9EA5-EFD8DE3528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BAB967-7B71-4167-B65C-C819422A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65D4EA-F917-45B1-8E26-01A0BFAC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2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823B6-B4DF-4833-81A4-4FE3DD0BF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CD855-FDB3-4B2D-89DD-F2F28C584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8F90D-DB0B-4541-ADF2-0830758414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0F593-0483-4B2A-94A4-C78C8253A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6102C-4144-4461-86FF-B94EEABD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351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64F2FB-D26C-4D58-B3AE-FC9733CE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7BACE-31A2-4FDD-B617-CCF113023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53F2D-C9C5-41D2-82AC-B0CE7A3B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13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10DC3-67E4-4DEB-ADBE-D2206DAA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F2528-D9FC-4118-AE57-8AB1EEBD4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BECB2-5C60-4056-BDBB-35B5610E9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3798F6-EF65-441E-8493-8B515C2D1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553E1-F232-46B7-81D5-E70FE777C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F9304-2C11-4355-9E74-4804598EB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016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8BC13-7B0B-447C-9D35-207DB7D1A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4B8B3-2D19-4C3C-84CC-51E2C1DE1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EEE19-82DC-47BD-B028-208CE01D7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864587-3BCE-4B8A-8A22-C160FAA01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A4325-9E1C-43F5-A048-027FBBDD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D1BAF7-7B63-4B4F-AFA4-22A66F08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81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58D06-4EB6-40CE-9F99-11B77AF50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DEBDAC-52EE-4E9A-A6CA-6500811F0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C3C07-877E-421B-98B8-019D9656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7A5A5E-A79D-4005-BC51-8554608C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6E336-EADA-41A7-9596-F1035E81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70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ECA0F5-24C5-4D88-B386-ABEE3E32F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82E51E-3976-4CDD-8454-50514674C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6D708-9DF5-458E-928A-77765943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9B6798-5A7D-4ABA-B6F6-C3AF8A02BD1E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3D12E-21B4-4239-8171-6C2BC931D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D9075-4E93-48F2-BBA3-340FA2F04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F68603-A089-495A-9906-6438AAA35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4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37330-371F-4425-8CA0-1311FF962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AAE6A-298F-49C4-AB59-8A399655B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CFE371-6EE0-46D6-A0E4-3F6998454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7723D3-830A-47E3-AA03-B9B304CA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3185F-A33E-43D8-95DC-ECE2640F1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8731B-9077-43A4-8D74-7621CE08C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4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A0CBB-F945-4B31-BFDD-E216410CA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CA368-F668-4587-BA83-9763FA748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016D55-6D5F-4163-AAFC-7CBA3F9BF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B39FF-FC2C-45C9-9BAC-A8782FDDB2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CCF5C-1CEC-43DE-A877-F762FCC4B0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46E174-CAFA-4583-9875-FE978AB440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B8D5B1-A242-4C62-A5D5-0742C833B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513207-6658-4C0C-AD61-1D26E4611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10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D5713-9BD7-49FB-85CD-EF2621A39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A8823F-B805-4554-BD1D-0DF409F2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E519DF-5791-44EC-9A69-C86CBB18D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4E621-4006-428B-B796-80ABE842F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4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0ECE26-64E2-4C39-94D8-523DB1CB18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9A134F-2271-4F80-882D-31057CA3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53079-3300-4A05-A21D-C316180D4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457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01C00-FACE-480B-BF50-9E50B8783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6F4B8-7FC1-496D-9239-984AAAC9B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70789-246D-4391-9859-162FF0934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8560E-EEEE-4A02-90C0-4099A8DD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37896-78DA-4CAB-B885-37A38A31B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E90CE-CC82-4106-9979-DB470705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5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AE45-4269-4C8A-B923-97A5D62D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BF8A7F-749D-4CBD-9ED6-D3BBF40A3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5C5C08-030A-4485-98FA-497A2649CF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719CA-91C3-4154-A130-994691A305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10996F1-67B8-4F73-976B-99E6A11F773F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11C7D-D711-4A32-AA0B-C3FC1307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BABDF-E883-4E0D-A7FF-9528244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BFFC6F-E573-4424-99D0-272BA8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7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3084D74-66DC-046A-5C75-6D04B51879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360" y="180484"/>
            <a:ext cx="1318378" cy="131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2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0411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087284E-58E3-EB9B-D914-B32507E36EF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4274" y="465245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0.xml"/><Relationship Id="rId6" Type="http://schemas.microsoft.com/office/2007/relationships/hdphoto" Target="../media/hdphoto3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10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ồng chiêng Tây Nguyên - Kiệt tác văn hóa của nhân dân | Resource | Câu lạc  bộ lữ hành Unesco Hà Nội - HUTC">
            <a:extLst>
              <a:ext uri="{FF2B5EF4-FFF2-40B4-BE49-F238E27FC236}">
                <a16:creationId xmlns:a16="http://schemas.microsoft.com/office/drawing/2014/main" id="{CBCB2817-7AC5-FA19-DD55-350265B31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D8C0D2-4744-5E98-98F8-ED066A9E17A0}"/>
              </a:ext>
            </a:extLst>
          </p:cNvPr>
          <p:cNvSpPr/>
          <p:nvPr/>
        </p:nvSpPr>
        <p:spPr>
          <a:xfrm>
            <a:off x="342900" y="342901"/>
            <a:ext cx="11153775" cy="6057900"/>
          </a:xfrm>
          <a:prstGeom prst="roundRect">
            <a:avLst/>
          </a:prstGeom>
          <a:solidFill>
            <a:schemeClr val="lt1">
              <a:alpha val="6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A2C6E-A627-2FDB-7A30-E3108A9451A3}"/>
              </a:ext>
            </a:extLst>
          </p:cNvPr>
          <p:cNvSpPr txBox="1"/>
          <p:nvPr/>
        </p:nvSpPr>
        <p:spPr>
          <a:xfrm>
            <a:off x="1120776" y="489846"/>
            <a:ext cx="105562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Thứ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 …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 …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 … </a:t>
            </a:r>
            <a:r>
              <a:rPr kumimoji="0" lang="en-US" sz="4400" b="1" i="0" u="none" strike="noStrike" kern="1200" cap="none" spc="0" normalizeH="0" baseline="0" noProof="0" dirty="0" err="1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năm</a:t>
            </a: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00B0F0"/>
                  </a:outerShdw>
                </a:effectLst>
                <a:uLnTx/>
                <a:uFillTx/>
                <a:latin typeface="Calibri Light" panose="020F0302020204030204"/>
                <a:ea typeface="+mn-ea"/>
                <a:cs typeface="+mn-cs"/>
              </a:rPr>
              <a:t> ...</a:t>
            </a:r>
            <a:endParaRPr kumimoji="0" lang="vi-VN" sz="4400" b="1" i="0" u="none" strike="noStrike" kern="1200" cap="none" spc="0" normalizeH="0" baseline="0" noProof="0" dirty="0">
              <a:ln w="6600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rgbClr val="00B0F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A1E66-766F-FC56-1E9F-8E4FC97F2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706" y="989380"/>
            <a:ext cx="7748688" cy="17740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52A112-9265-9AE3-5142-828A74F36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112" y="1768397"/>
            <a:ext cx="10754276" cy="47309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391F-FA59-A948-529A-99BDBE29E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7581" y="1962844"/>
            <a:ext cx="8364437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9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each with a chair and umbrella&#10;&#10;Description automatically generated">
            <a:extLst>
              <a:ext uri="{FF2B5EF4-FFF2-40B4-BE49-F238E27FC236}">
                <a16:creationId xmlns:a16="http://schemas.microsoft.com/office/drawing/2014/main" id="{ADA71238-3880-4799-A39D-133F9530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8043893-0030-9D6C-7541-A35D60DF1BD3}"/>
              </a:ext>
            </a:extLst>
          </p:cNvPr>
          <p:cNvSpPr txBox="1"/>
          <p:nvPr/>
        </p:nvSpPr>
        <p:spPr>
          <a:xfrm>
            <a:off x="605171" y="1431246"/>
            <a:ext cx="108931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Vùng Duyên hải miền Trung được mệnh danh là 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“Con đường di sản” 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nơi hội tụ những giá trị văn hoá, lịch sử và thiên nhiên của Việt Nam, nổi tiếng với nhiều di sản thế giới được UNESCO công nhận.</a:t>
            </a:r>
            <a:endParaRPr kumimoji="0" lang="en-US" sz="4400" b="1" i="0" u="none" strike="noStrike" kern="1200" cap="none" spc="0" normalizeH="0" baseline="0" noProof="0" dirty="0">
              <a:ln w="12700">
                <a:solidFill>
                  <a:srgbClr val="ED7D31">
                    <a:lumMod val="50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2266020-F092-4A38-AF04-E77F4B264782}"/>
              </a:ext>
            </a:extLst>
          </p:cNvPr>
          <p:cNvSpPr/>
          <p:nvPr/>
        </p:nvSpPr>
        <p:spPr>
          <a:xfrm>
            <a:off x="135467" y="259644"/>
            <a:ext cx="11842044" cy="64459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E4489A-C3A4-4FD0-B4B6-F1448B9401DB}"/>
              </a:ext>
            </a:extLst>
          </p:cNvPr>
          <p:cNvSpPr/>
          <p:nvPr/>
        </p:nvSpPr>
        <p:spPr>
          <a:xfrm>
            <a:off x="609599" y="1473996"/>
            <a:ext cx="10925175" cy="3898104"/>
          </a:xfrm>
          <a:prstGeom prst="roundRect">
            <a:avLst>
              <a:gd name="adj" fmla="val 21029"/>
            </a:avLst>
          </a:prstGeom>
          <a:solidFill>
            <a:srgbClr val="ECFFD9"/>
          </a:solidFill>
          <a:ln w="88900" cap="rnd" cmpd="thinThick">
            <a:solidFill>
              <a:srgbClr val="0070C0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400000"/>
                      <a:gd name="connsiteY0" fmla="*/ 450000 h 900000"/>
                      <a:gd name="connsiteX1" fmla="*/ 450000 w 5400000"/>
                      <a:gd name="connsiteY1" fmla="*/ 0 h 900000"/>
                      <a:gd name="connsiteX2" fmla="*/ 4950000 w 5400000"/>
                      <a:gd name="connsiteY2" fmla="*/ 0 h 900000"/>
                      <a:gd name="connsiteX3" fmla="*/ 5400000 w 5400000"/>
                      <a:gd name="connsiteY3" fmla="*/ 450000 h 900000"/>
                      <a:gd name="connsiteX4" fmla="*/ 5400000 w 5400000"/>
                      <a:gd name="connsiteY4" fmla="*/ 450000 h 900000"/>
                      <a:gd name="connsiteX5" fmla="*/ 4950000 w 5400000"/>
                      <a:gd name="connsiteY5" fmla="*/ 900000 h 900000"/>
                      <a:gd name="connsiteX6" fmla="*/ 450000 w 5400000"/>
                      <a:gd name="connsiteY6" fmla="*/ 900000 h 900000"/>
                      <a:gd name="connsiteX7" fmla="*/ 0 w 5400000"/>
                      <a:gd name="connsiteY7" fmla="*/ 450000 h 90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00000" h="900000" fill="none" extrusionOk="0">
                        <a:moveTo>
                          <a:pt x="0" y="450000"/>
                        </a:moveTo>
                        <a:cubicBezTo>
                          <a:pt x="-4340" y="160086"/>
                          <a:pt x="176732" y="34382"/>
                          <a:pt x="450000" y="0"/>
                        </a:cubicBezTo>
                        <a:cubicBezTo>
                          <a:pt x="1617756" y="-38581"/>
                          <a:pt x="3766908" y="63341"/>
                          <a:pt x="4950000" y="0"/>
                        </a:cubicBezTo>
                        <a:cubicBezTo>
                          <a:pt x="5152685" y="-7415"/>
                          <a:pt x="5418014" y="216204"/>
                          <a:pt x="5400000" y="450000"/>
                        </a:cubicBezTo>
                        <a:lnTo>
                          <a:pt x="5400000" y="450000"/>
                        </a:lnTo>
                        <a:cubicBezTo>
                          <a:pt x="5420681" y="729313"/>
                          <a:pt x="5198924" y="904103"/>
                          <a:pt x="4950000" y="900000"/>
                        </a:cubicBezTo>
                        <a:cubicBezTo>
                          <a:pt x="4498390" y="980982"/>
                          <a:pt x="2415186" y="972255"/>
                          <a:pt x="450000" y="900000"/>
                        </a:cubicBezTo>
                        <a:cubicBezTo>
                          <a:pt x="219287" y="884402"/>
                          <a:pt x="2991" y="684461"/>
                          <a:pt x="0" y="450000"/>
                        </a:cubicBezTo>
                        <a:close/>
                      </a:path>
                      <a:path w="5400000" h="900000" stroke="0" extrusionOk="0">
                        <a:moveTo>
                          <a:pt x="0" y="450000"/>
                        </a:moveTo>
                        <a:cubicBezTo>
                          <a:pt x="-7819" y="196649"/>
                          <a:pt x="197363" y="1542"/>
                          <a:pt x="450000" y="0"/>
                        </a:cubicBezTo>
                        <a:cubicBezTo>
                          <a:pt x="1972026" y="132882"/>
                          <a:pt x="3161765" y="-84951"/>
                          <a:pt x="4950000" y="0"/>
                        </a:cubicBezTo>
                        <a:cubicBezTo>
                          <a:pt x="5177572" y="20464"/>
                          <a:pt x="5394754" y="230466"/>
                          <a:pt x="5400000" y="450000"/>
                        </a:cubicBezTo>
                        <a:lnTo>
                          <a:pt x="5400000" y="450000"/>
                        </a:lnTo>
                        <a:cubicBezTo>
                          <a:pt x="5366583" y="680245"/>
                          <a:pt x="5218585" y="909583"/>
                          <a:pt x="4950000" y="900000"/>
                        </a:cubicBezTo>
                        <a:cubicBezTo>
                          <a:pt x="3884479" y="949533"/>
                          <a:pt x="2061751" y="914809"/>
                          <a:pt x="450000" y="900000"/>
                        </a:cubicBezTo>
                        <a:cubicBezTo>
                          <a:pt x="168972" y="895023"/>
                          <a:pt x="-15307" y="712940"/>
                          <a:pt x="0" y="45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Ví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</a:rPr>
              <a:t>dụ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</a:rPr>
              <a:t>: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Trong lễ hội Cồng chiêng, em ấn tượng nhất với hoạt động: phục dựng các lễ hội dân gian gắn với diễn tấu cồng chiêng và các cuộc thi như: tạc tượng gỗ, dệt thổ cẩm, diễn xướng sử thi,...</a:t>
            </a:r>
          </a:p>
          <a:p>
            <a:pPr lvl="0" algn="just"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- Vì: thông qua lễ hội và các cuộc thi này, em sẽ có thêm nhiều hiểu biết về lịch sử và đặc trưng văn hóa của vùng đất và con người ở Tây Nguyên.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27490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each with palm trees and a starfish&#10;&#10;Description automatically generated">
            <a:extLst>
              <a:ext uri="{FF2B5EF4-FFF2-40B4-BE49-F238E27FC236}">
                <a16:creationId xmlns:a16="http://schemas.microsoft.com/office/drawing/2014/main" id="{86D3A46E-5780-43B8-A8F3-D698236D1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22" y="-1027289"/>
            <a:ext cx="12271021" cy="84373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61F786-BCE7-CAF2-FB55-ACE3F9834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321436"/>
            <a:ext cx="6394633" cy="481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9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64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71F10DC-E210-4C44-A927-0117A2835AC0}"/>
              </a:ext>
            </a:extLst>
          </p:cNvPr>
          <p:cNvGrpSpPr/>
          <p:nvPr/>
        </p:nvGrpSpPr>
        <p:grpSpPr>
          <a:xfrm>
            <a:off x="-1" y="0"/>
            <a:ext cx="12192001" cy="5644082"/>
            <a:chOff x="-1" y="0"/>
            <a:chExt cx="12192001" cy="564408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351A48-5311-4C43-93DC-D6B63E589D05}"/>
                </a:ext>
              </a:extLst>
            </p:cNvPr>
            <p:cNvGrpSpPr/>
            <p:nvPr/>
          </p:nvGrpSpPr>
          <p:grpSpPr>
            <a:xfrm>
              <a:off x="-1" y="0"/>
              <a:ext cx="12192001" cy="3804557"/>
              <a:chOff x="-1" y="0"/>
              <a:chExt cx="12192001" cy="4808409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AEF350D-D18D-4AD2-8DCC-2785EC7F7EAA}"/>
                  </a:ext>
                </a:extLst>
              </p:cNvPr>
              <p:cNvSpPr/>
              <p:nvPr/>
            </p:nvSpPr>
            <p:spPr>
              <a:xfrm>
                <a:off x="-1" y="0"/>
                <a:ext cx="12191999" cy="4659550"/>
              </a:xfrm>
              <a:prstGeom prst="rect">
                <a:avLst/>
              </a:prstGeom>
              <a:solidFill>
                <a:srgbClr val="F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2E76500-5855-43C7-9A09-301CF2A616A6}"/>
                  </a:ext>
                </a:extLst>
              </p:cNvPr>
              <p:cNvSpPr/>
              <p:nvPr/>
            </p:nvSpPr>
            <p:spPr>
              <a:xfrm>
                <a:off x="0" y="4572003"/>
                <a:ext cx="12192000" cy="236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0BA6EB0-B451-4BFD-95E3-48B554A34B29}"/>
                </a:ext>
              </a:extLst>
            </p:cNvPr>
            <p:cNvSpPr/>
            <p:nvPr/>
          </p:nvSpPr>
          <p:spPr>
            <a:xfrm>
              <a:off x="0" y="3804557"/>
              <a:ext cx="12192000" cy="1839525"/>
            </a:xfrm>
            <a:prstGeom prst="rect">
              <a:avLst/>
            </a:prstGeom>
            <a:solidFill>
              <a:srgbClr val="FFFF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6D0E46-35AF-4195-B794-1D01ED99ED4B}"/>
              </a:ext>
            </a:extLst>
          </p:cNvPr>
          <p:cNvGrpSpPr/>
          <p:nvPr/>
        </p:nvGrpSpPr>
        <p:grpSpPr>
          <a:xfrm>
            <a:off x="3283897" y="16203"/>
            <a:ext cx="2867377" cy="812800"/>
            <a:chOff x="5007836" y="507047"/>
            <a:chExt cx="1501614" cy="30863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F99856C-728B-4B86-AAA0-177F861AEC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C56635B-760C-4A53-A281-85EC1CA88F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888744A-D438-44F0-A5C6-BE491A03CE45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A60BD5A-01E0-4060-9581-4A9C210A06C1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30D08D-99D7-42C6-B781-FFD6BB96E0EF}"/>
              </a:ext>
            </a:extLst>
          </p:cNvPr>
          <p:cNvGrpSpPr/>
          <p:nvPr/>
        </p:nvGrpSpPr>
        <p:grpSpPr>
          <a:xfrm>
            <a:off x="8784776" y="17451"/>
            <a:ext cx="2867377" cy="812800"/>
            <a:chOff x="5007836" y="507047"/>
            <a:chExt cx="1501614" cy="30863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796975A-3DF7-4DFB-98AB-BE33912435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5B62388-A53D-41D2-BF8F-AF9F7C8567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A387A37-5944-413E-98B6-8A26C042A13C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6C252FB-2851-4B13-9CFB-E497028BB41A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42F68E-F931-4A6D-99F2-7BBCDDB87668}"/>
              </a:ext>
            </a:extLst>
          </p:cNvPr>
          <p:cNvGrpSpPr/>
          <p:nvPr/>
        </p:nvGrpSpPr>
        <p:grpSpPr>
          <a:xfrm>
            <a:off x="283322" y="543530"/>
            <a:ext cx="2646459" cy="5120012"/>
            <a:chOff x="8805333" y="1495260"/>
            <a:chExt cx="2646459" cy="512001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728CD7-21C6-4CED-8239-98ECDC036C88}"/>
                </a:ext>
              </a:extLst>
            </p:cNvPr>
            <p:cNvSpPr/>
            <p:nvPr/>
          </p:nvSpPr>
          <p:spPr>
            <a:xfrm>
              <a:off x="8805333" y="1495260"/>
              <a:ext cx="2646459" cy="51200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572647-7720-4673-9B82-EE298EDBCD03}"/>
                </a:ext>
              </a:extLst>
            </p:cNvPr>
            <p:cNvSpPr/>
            <p:nvPr/>
          </p:nvSpPr>
          <p:spPr>
            <a:xfrm>
              <a:off x="9008533" y="1693333"/>
              <a:ext cx="2178756" cy="473004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96A8D73-AAB4-44BD-A5D1-BECCAE6D800C}"/>
                </a:ext>
              </a:extLst>
            </p:cNvPr>
            <p:cNvSpPr/>
            <p:nvPr/>
          </p:nvSpPr>
          <p:spPr>
            <a:xfrm>
              <a:off x="9194799" y="4312356"/>
              <a:ext cx="857956" cy="187177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63E1604-004C-4D74-8C56-D502B81D954E}"/>
                </a:ext>
              </a:extLst>
            </p:cNvPr>
            <p:cNvSpPr/>
            <p:nvPr/>
          </p:nvSpPr>
          <p:spPr>
            <a:xfrm>
              <a:off x="10163404" y="4312356"/>
              <a:ext cx="857956" cy="187177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91E4EF6-3592-4672-AAB1-632035B491C8}"/>
                </a:ext>
              </a:extLst>
            </p:cNvPr>
            <p:cNvSpPr/>
            <p:nvPr/>
          </p:nvSpPr>
          <p:spPr>
            <a:xfrm>
              <a:off x="9222625" y="1853989"/>
              <a:ext cx="1750175" cy="226647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76BBF2-A9EB-482F-8F6D-91DDBA56ECED}"/>
                </a:ext>
              </a:extLst>
            </p:cNvPr>
            <p:cNvSpPr/>
            <p:nvPr/>
          </p:nvSpPr>
          <p:spPr>
            <a:xfrm>
              <a:off x="10916356" y="3601156"/>
              <a:ext cx="191911" cy="149456"/>
            </a:xfrm>
            <a:prstGeom prst="ellipse">
              <a:avLst/>
            </a:prstGeom>
            <a:solidFill>
              <a:srgbClr val="816F61"/>
            </a:solidFill>
            <a:ln>
              <a:solidFill>
                <a:srgbClr val="816F6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9" name="Picture 12" descr="Silhouette office desk with white background Vector Image">
            <a:extLst>
              <a:ext uri="{FF2B5EF4-FFF2-40B4-BE49-F238E27FC236}">
                <a16:creationId xmlns:a16="http://schemas.microsoft.com/office/drawing/2014/main" id="{064EBE89-81B0-4410-B6A8-DE2D7B648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300" r="90000">
                        <a14:foregroundMark x1="71900" y1="51019" x2="76900" y2="82778"/>
                        <a14:foregroundMark x1="14641" y1="51019" x2="16800" y2="80370"/>
                        <a14:foregroundMark x1="14300" y1="46389" x2="14341" y2="46944"/>
                        <a14:foregroundMark x1="16800" y1="80370" x2="17100" y2="80648"/>
                        <a14:foregroundMark x1="9300" y1="42778" x2="9300" y2="42778"/>
                        <a14:foregroundMark x1="24000" y1="38889" x2="24300" y2="43611"/>
                        <a14:foregroundMark x1="78200" y1="47407" x2="77200" y2="49722"/>
                        <a14:foregroundMark x1="80300" y1="40926" x2="80600" y2="43889"/>
                        <a14:foregroundMark x1="71900" y1="16944" x2="69200" y2="21204"/>
                        <a14:foregroundMark x1="14900" y1="49444" x2="14900" y2="49444"/>
                        <a14:foregroundMark x1="15100" y1="47593" x2="15100" y2="47593"/>
                        <a14:foregroundMark x1="15100" y1="47778" x2="15500" y2="51019"/>
                        <a14:foregroundMark x1="14600" y1="47593" x2="14800" y2="51944"/>
                        <a14:foregroundMark x1="14900" y1="47315" x2="15300" y2="48704"/>
                        <a14:backgroundMark x1="28300" y1="40463" x2="28300" y2="40463"/>
                        <a14:backgroundMark x1="14300" y1="46389" x2="14300" y2="46389"/>
                        <a14:backgroundMark x1="14600" y1="46944" x2="14600" y2="47593"/>
                        <a14:backgroundMark x1="14400" y1="47130" x2="14400" y2="47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261" y="3746282"/>
            <a:ext cx="3480233" cy="375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095CDEFB-B569-4BF6-89DC-2E5E6685C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715" y="1951241"/>
            <a:ext cx="4585327" cy="425289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089073F-6131-4678-98C8-FDE980DBA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648" y="1184550"/>
            <a:ext cx="3563865" cy="2575753"/>
          </a:xfrm>
          <a:prstGeom prst="rect">
            <a:avLst/>
          </a:prstGeom>
        </p:spPr>
      </p:pic>
      <p:pic>
        <p:nvPicPr>
          <p:cNvPr id="48" name="Picture 47" descr="A picture containing toy&#10;&#10;Description automatically generated">
            <a:extLst>
              <a:ext uri="{FF2B5EF4-FFF2-40B4-BE49-F238E27FC236}">
                <a16:creationId xmlns:a16="http://schemas.microsoft.com/office/drawing/2014/main" id="{35A7BA1F-79F5-42C5-A1D1-388C3A98F9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80" b="97549" l="9804" r="89706">
                        <a14:foregroundMark x1="53268" y1="46895" x2="52614" y2="57843"/>
                        <a14:foregroundMark x1="48693" y1="44118" x2="47549" y2="66993"/>
                        <a14:foregroundMark x1="51471" y1="74346" x2="49183" y2="97712"/>
                        <a14:foregroundMark x1="53268" y1="7680" x2="53268" y2="8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585" y="2526361"/>
            <a:ext cx="2603074" cy="26030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CE33B8-86D3-A49E-52FF-7DFE31EBE9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2699" y="678870"/>
            <a:ext cx="6846401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64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71F10DC-E210-4C44-A927-0117A2835AC0}"/>
              </a:ext>
            </a:extLst>
          </p:cNvPr>
          <p:cNvGrpSpPr/>
          <p:nvPr/>
        </p:nvGrpSpPr>
        <p:grpSpPr>
          <a:xfrm>
            <a:off x="-1" y="0"/>
            <a:ext cx="12192001" cy="5644082"/>
            <a:chOff x="-1" y="0"/>
            <a:chExt cx="12192001" cy="564408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351A48-5311-4C43-93DC-D6B63E589D05}"/>
                </a:ext>
              </a:extLst>
            </p:cNvPr>
            <p:cNvGrpSpPr/>
            <p:nvPr/>
          </p:nvGrpSpPr>
          <p:grpSpPr>
            <a:xfrm>
              <a:off x="-1" y="0"/>
              <a:ext cx="12192001" cy="3804557"/>
              <a:chOff x="-1" y="0"/>
              <a:chExt cx="12192001" cy="4808409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AEF350D-D18D-4AD2-8DCC-2785EC7F7EAA}"/>
                  </a:ext>
                </a:extLst>
              </p:cNvPr>
              <p:cNvSpPr/>
              <p:nvPr/>
            </p:nvSpPr>
            <p:spPr>
              <a:xfrm>
                <a:off x="-1" y="0"/>
                <a:ext cx="12191999" cy="4659550"/>
              </a:xfrm>
              <a:prstGeom prst="rect">
                <a:avLst/>
              </a:prstGeom>
              <a:solidFill>
                <a:srgbClr val="F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2E76500-5855-43C7-9A09-301CF2A616A6}"/>
                  </a:ext>
                </a:extLst>
              </p:cNvPr>
              <p:cNvSpPr/>
              <p:nvPr/>
            </p:nvSpPr>
            <p:spPr>
              <a:xfrm>
                <a:off x="0" y="4572003"/>
                <a:ext cx="12192000" cy="236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0BA6EB0-B451-4BFD-95E3-48B554A34B29}"/>
                </a:ext>
              </a:extLst>
            </p:cNvPr>
            <p:cNvSpPr/>
            <p:nvPr/>
          </p:nvSpPr>
          <p:spPr>
            <a:xfrm>
              <a:off x="0" y="3804557"/>
              <a:ext cx="12192000" cy="1839525"/>
            </a:xfrm>
            <a:prstGeom prst="rect">
              <a:avLst/>
            </a:prstGeom>
            <a:solidFill>
              <a:srgbClr val="FFFF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6D0E46-35AF-4195-B794-1D01ED99ED4B}"/>
              </a:ext>
            </a:extLst>
          </p:cNvPr>
          <p:cNvGrpSpPr/>
          <p:nvPr/>
        </p:nvGrpSpPr>
        <p:grpSpPr>
          <a:xfrm>
            <a:off x="3283897" y="16203"/>
            <a:ext cx="2867377" cy="812800"/>
            <a:chOff x="5007836" y="507047"/>
            <a:chExt cx="1501614" cy="30863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F99856C-728B-4B86-AAA0-177F861AEC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C56635B-760C-4A53-A281-85EC1CA88F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888744A-D438-44F0-A5C6-BE491A03CE45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A60BD5A-01E0-4060-9581-4A9C210A06C1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30D08D-99D7-42C6-B781-FFD6BB96E0EF}"/>
              </a:ext>
            </a:extLst>
          </p:cNvPr>
          <p:cNvGrpSpPr/>
          <p:nvPr/>
        </p:nvGrpSpPr>
        <p:grpSpPr>
          <a:xfrm>
            <a:off x="8784776" y="17451"/>
            <a:ext cx="2867377" cy="812800"/>
            <a:chOff x="5007836" y="507047"/>
            <a:chExt cx="1501614" cy="30863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796975A-3DF7-4DFB-98AB-BE33912435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5B62388-A53D-41D2-BF8F-AF9F7C8567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A387A37-5944-413E-98B6-8A26C042A13C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6C252FB-2851-4B13-9CFB-E497028BB41A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42F68E-F931-4A6D-99F2-7BBCDDB87668}"/>
              </a:ext>
            </a:extLst>
          </p:cNvPr>
          <p:cNvGrpSpPr/>
          <p:nvPr/>
        </p:nvGrpSpPr>
        <p:grpSpPr>
          <a:xfrm>
            <a:off x="283322" y="543530"/>
            <a:ext cx="2646459" cy="5120012"/>
            <a:chOff x="8805333" y="1495260"/>
            <a:chExt cx="2646459" cy="512001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728CD7-21C6-4CED-8239-98ECDC036C88}"/>
                </a:ext>
              </a:extLst>
            </p:cNvPr>
            <p:cNvSpPr/>
            <p:nvPr/>
          </p:nvSpPr>
          <p:spPr>
            <a:xfrm>
              <a:off x="8805333" y="1495260"/>
              <a:ext cx="2646459" cy="51200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572647-7720-4673-9B82-EE298EDBCD03}"/>
                </a:ext>
              </a:extLst>
            </p:cNvPr>
            <p:cNvSpPr/>
            <p:nvPr/>
          </p:nvSpPr>
          <p:spPr>
            <a:xfrm>
              <a:off x="9008533" y="1693333"/>
              <a:ext cx="2178756" cy="473004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96A8D73-AAB4-44BD-A5D1-BECCAE6D800C}"/>
                </a:ext>
              </a:extLst>
            </p:cNvPr>
            <p:cNvSpPr/>
            <p:nvPr/>
          </p:nvSpPr>
          <p:spPr>
            <a:xfrm>
              <a:off x="9194799" y="4312356"/>
              <a:ext cx="857956" cy="187177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63E1604-004C-4D74-8C56-D502B81D954E}"/>
                </a:ext>
              </a:extLst>
            </p:cNvPr>
            <p:cNvSpPr/>
            <p:nvPr/>
          </p:nvSpPr>
          <p:spPr>
            <a:xfrm>
              <a:off x="10163404" y="4312356"/>
              <a:ext cx="857956" cy="187177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91E4EF6-3592-4672-AAB1-632035B491C8}"/>
                </a:ext>
              </a:extLst>
            </p:cNvPr>
            <p:cNvSpPr/>
            <p:nvPr/>
          </p:nvSpPr>
          <p:spPr>
            <a:xfrm>
              <a:off x="9222625" y="1853989"/>
              <a:ext cx="1750175" cy="226647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76BBF2-A9EB-482F-8F6D-91DDBA56ECED}"/>
                </a:ext>
              </a:extLst>
            </p:cNvPr>
            <p:cNvSpPr/>
            <p:nvPr/>
          </p:nvSpPr>
          <p:spPr>
            <a:xfrm>
              <a:off x="10916356" y="3601156"/>
              <a:ext cx="191911" cy="149456"/>
            </a:xfrm>
            <a:prstGeom prst="ellipse">
              <a:avLst/>
            </a:prstGeom>
            <a:solidFill>
              <a:srgbClr val="816F61"/>
            </a:solidFill>
            <a:ln>
              <a:solidFill>
                <a:srgbClr val="816F6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0" name="Picture 49" descr="Calendar&#10;&#10;Description automatically generated">
            <a:extLst>
              <a:ext uri="{FF2B5EF4-FFF2-40B4-BE49-F238E27FC236}">
                <a16:creationId xmlns:a16="http://schemas.microsoft.com/office/drawing/2014/main" id="{9E67A563-7EA3-4C9D-8212-C6D7C1D209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6" t="2811" r="31733" b="3357"/>
          <a:stretch/>
        </p:blipFill>
        <p:spPr>
          <a:xfrm>
            <a:off x="5828572" y="1201482"/>
            <a:ext cx="777161" cy="218047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F233476-C239-4CF8-800A-DD6158201277}"/>
              </a:ext>
            </a:extLst>
          </p:cNvPr>
          <p:cNvGrpSpPr/>
          <p:nvPr/>
        </p:nvGrpSpPr>
        <p:grpSpPr>
          <a:xfrm>
            <a:off x="5377944" y="893116"/>
            <a:ext cx="6840368" cy="6379332"/>
            <a:chOff x="5197156" y="622700"/>
            <a:chExt cx="6840368" cy="6379332"/>
          </a:xfrm>
        </p:grpSpPr>
        <p:pic>
          <p:nvPicPr>
            <p:cNvPr id="13" name="Picture 12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FB2DFE36-E6AD-4A42-96B6-6ED7BBB9B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35" t="52247" r="31565" b="26560"/>
            <a:stretch/>
          </p:blipFill>
          <p:spPr>
            <a:xfrm>
              <a:off x="5197156" y="622700"/>
              <a:ext cx="6840368" cy="6379332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DF7D723-3266-4B78-9522-843ED495AF7A}"/>
                </a:ext>
              </a:extLst>
            </p:cNvPr>
            <p:cNvSpPr txBox="1"/>
            <p:nvPr/>
          </p:nvSpPr>
          <p:spPr>
            <a:xfrm>
              <a:off x="6229537" y="2146034"/>
              <a:ext cx="4885041" cy="2274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 HS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đóng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phóng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viên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nhí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Phóng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viên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sẽ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phỏng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vấn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(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Dựa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trên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trước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)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giới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thiệu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dân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tộc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ngoài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vùng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Tây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Nguyên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dụng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cồng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chiêng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mục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đích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sử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dụng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0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họ</a:t>
              </a:r>
              <a:r>
                <a:rPr lang="en-US" sz="2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089073F-6131-4678-98C8-FDE980DBA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9" y="2940522"/>
            <a:ext cx="5592607" cy="4042009"/>
          </a:xfrm>
          <a:prstGeom prst="rect">
            <a:avLst/>
          </a:prstGeom>
        </p:spPr>
      </p:pic>
      <p:pic>
        <p:nvPicPr>
          <p:cNvPr id="48" name="Picture 47" descr="A picture containing toy&#10;&#10;Description automatically generated">
            <a:extLst>
              <a:ext uri="{FF2B5EF4-FFF2-40B4-BE49-F238E27FC236}">
                <a16:creationId xmlns:a16="http://schemas.microsoft.com/office/drawing/2014/main" id="{35A7BA1F-79F5-42C5-A1D1-388C3A98F9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680" b="97549" l="9804" r="89706">
                        <a14:foregroundMark x1="53268" y1="46895" x2="52614" y2="57843"/>
                        <a14:foregroundMark x1="48693" y1="44118" x2="47549" y2="66993"/>
                        <a14:foregroundMark x1="51471" y1="74346" x2="49183" y2="97712"/>
                        <a14:foregroundMark x1="53268" y1="7680" x2="53268" y2="8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551" y="3547972"/>
            <a:ext cx="2631736" cy="2631736"/>
          </a:xfrm>
          <a:prstGeom prst="rect">
            <a:avLst/>
          </a:prstGeom>
        </p:spPr>
      </p:pic>
      <p:pic>
        <p:nvPicPr>
          <p:cNvPr id="9" name="Picture 8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5B687145-0805-487C-A272-6C05A9FD12C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44" b="95150" l="3342" r="37817">
                        <a14:foregroundMark x1="5391" y1="59701" x2="5391" y2="59701"/>
                        <a14:foregroundMark x1="6442" y1="58448" x2="7062" y2="61560"/>
                        <a14:foregroundMark x1="7278" y1="58610" x2="6954" y2="60631"/>
                        <a14:foregroundMark x1="7790" y1="58610" x2="3423" y2="64349"/>
                        <a14:foregroundMark x1="3423" y1="64349" x2="7278" y2="58286"/>
                        <a14:foregroundMark x1="7278" y1="58286" x2="8302" y2="58933"/>
                        <a14:foregroundMark x1="30728" y1="57680" x2="30000" y2="64632"/>
                        <a14:foregroundMark x1="32803" y1="56427" x2="33315" y2="64147"/>
                        <a14:foregroundMark x1="33315" y1="64147" x2="32911" y2="64511"/>
                        <a14:foregroundMark x1="16765" y1="60792" x2="16469" y2="66047"/>
                        <a14:foregroundMark x1="13989" y1="63581" x2="24124" y2="67462"/>
                        <a14:foregroundMark x1="24124" y1="67462" x2="23612" y2="71787"/>
                        <a14:foregroundMark x1="14906" y1="63703" x2="12291" y2="70089"/>
                        <a14:foregroundMark x1="12291" y1="70089" x2="12129" y2="71463"/>
                        <a14:foregroundMark x1="18113" y1="60146" x2="23342" y2="62732"/>
                        <a14:foregroundMark x1="23342" y1="62732" x2="24933" y2="68513"/>
                        <a14:foregroundMark x1="24933" y1="64794" x2="25364" y2="71948"/>
                        <a14:foregroundMark x1="15445" y1="85732" x2="15526" y2="89935"/>
                        <a14:foregroundMark x1="15337" y1="85408" x2="16361" y2="84640"/>
                        <a14:foregroundMark x1="32399" y1="56750" x2="31968" y2="59863"/>
                        <a14:foregroundMark x1="31456" y1="55497" x2="32803" y2="61722"/>
                        <a14:foregroundMark x1="32183" y1="54244" x2="34879" y2="57357"/>
                        <a14:foregroundMark x1="29596" y1="67906" x2="29596" y2="67906"/>
                        <a14:foregroundMark x1="28760" y1="69604" x2="28760" y2="69604"/>
                        <a14:foregroundMark x1="9326" y1="64956" x2="9326" y2="64956"/>
                        <a14:foregroundMark x1="9434" y1="65724" x2="9434" y2="65724"/>
                        <a14:foregroundMark x1="9434" y1="64956" x2="9434" y2="64956"/>
                        <a14:foregroundMark x1="9434" y1="64956" x2="9434" y2="64956"/>
                        <a14:foregroundMark x1="9650" y1="64956" x2="9650" y2="64956"/>
                        <a14:foregroundMark x1="9650" y1="64956" x2="9650" y2="64956"/>
                        <a14:foregroundMark x1="7062" y1="56589" x2="7062" y2="56589"/>
                        <a14:foregroundMark x1="5822" y1="56427" x2="5202" y2="57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764" r="57952"/>
          <a:stretch/>
        </p:blipFill>
        <p:spPr>
          <a:xfrm>
            <a:off x="9888299" y="508677"/>
            <a:ext cx="2657815" cy="20332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B1663E-7E4E-4D43-ECAA-14E43A7165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326" y="135945"/>
            <a:ext cx="6852498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21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64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71F10DC-E210-4C44-A927-0117A2835AC0}"/>
              </a:ext>
            </a:extLst>
          </p:cNvPr>
          <p:cNvGrpSpPr/>
          <p:nvPr/>
        </p:nvGrpSpPr>
        <p:grpSpPr>
          <a:xfrm>
            <a:off x="-1" y="0"/>
            <a:ext cx="12192001" cy="5644082"/>
            <a:chOff x="-1" y="0"/>
            <a:chExt cx="12192001" cy="564408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351A48-5311-4C43-93DC-D6B63E589D05}"/>
                </a:ext>
              </a:extLst>
            </p:cNvPr>
            <p:cNvGrpSpPr/>
            <p:nvPr/>
          </p:nvGrpSpPr>
          <p:grpSpPr>
            <a:xfrm>
              <a:off x="-1" y="0"/>
              <a:ext cx="12192001" cy="3804557"/>
              <a:chOff x="-1" y="0"/>
              <a:chExt cx="12192001" cy="4808409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AEF350D-D18D-4AD2-8DCC-2785EC7F7EAA}"/>
                  </a:ext>
                </a:extLst>
              </p:cNvPr>
              <p:cNvSpPr/>
              <p:nvPr/>
            </p:nvSpPr>
            <p:spPr>
              <a:xfrm>
                <a:off x="-1" y="0"/>
                <a:ext cx="12191999" cy="4659550"/>
              </a:xfrm>
              <a:prstGeom prst="rect">
                <a:avLst/>
              </a:prstGeom>
              <a:solidFill>
                <a:srgbClr val="F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2E76500-5855-43C7-9A09-301CF2A616A6}"/>
                  </a:ext>
                </a:extLst>
              </p:cNvPr>
              <p:cNvSpPr/>
              <p:nvPr/>
            </p:nvSpPr>
            <p:spPr>
              <a:xfrm>
                <a:off x="0" y="4572003"/>
                <a:ext cx="12192000" cy="236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0BA6EB0-B451-4BFD-95E3-48B554A34B29}"/>
                </a:ext>
              </a:extLst>
            </p:cNvPr>
            <p:cNvSpPr/>
            <p:nvPr/>
          </p:nvSpPr>
          <p:spPr>
            <a:xfrm>
              <a:off x="0" y="3804557"/>
              <a:ext cx="12192000" cy="1839525"/>
            </a:xfrm>
            <a:prstGeom prst="rect">
              <a:avLst/>
            </a:prstGeom>
            <a:solidFill>
              <a:srgbClr val="FFFF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6D0E46-35AF-4195-B794-1D01ED99ED4B}"/>
              </a:ext>
            </a:extLst>
          </p:cNvPr>
          <p:cNvGrpSpPr/>
          <p:nvPr/>
        </p:nvGrpSpPr>
        <p:grpSpPr>
          <a:xfrm>
            <a:off x="3283897" y="16203"/>
            <a:ext cx="2867377" cy="812800"/>
            <a:chOff x="5007836" y="507047"/>
            <a:chExt cx="1501614" cy="30863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F99856C-728B-4B86-AAA0-177F861AEC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C56635B-760C-4A53-A281-85EC1CA88F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888744A-D438-44F0-A5C6-BE491A03CE45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A60BD5A-01E0-4060-9581-4A9C210A06C1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30D08D-99D7-42C6-B781-FFD6BB96E0EF}"/>
              </a:ext>
            </a:extLst>
          </p:cNvPr>
          <p:cNvGrpSpPr/>
          <p:nvPr/>
        </p:nvGrpSpPr>
        <p:grpSpPr>
          <a:xfrm>
            <a:off x="8784776" y="17451"/>
            <a:ext cx="2867377" cy="812800"/>
            <a:chOff x="5007836" y="507047"/>
            <a:chExt cx="1501614" cy="30863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796975A-3DF7-4DFB-98AB-BE33912435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87297" y="507047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5B62388-A53D-41D2-BF8F-AF9F7C8567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52374" y="509182"/>
              <a:ext cx="0" cy="249256"/>
            </a:xfrm>
            <a:prstGeom prst="line">
              <a:avLst/>
            </a:prstGeom>
            <a:ln w="28575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A387A37-5944-413E-98B6-8A26C042A13C}"/>
                </a:ext>
              </a:extLst>
            </p:cNvPr>
            <p:cNvCxnSpPr/>
            <p:nvPr/>
          </p:nvCxnSpPr>
          <p:spPr>
            <a:xfrm>
              <a:off x="5007836" y="756303"/>
              <a:ext cx="1491241" cy="0"/>
            </a:xfrm>
            <a:prstGeom prst="line">
              <a:avLst/>
            </a:prstGeom>
            <a:ln w="57150">
              <a:solidFill>
                <a:srgbClr val="816F6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6C252FB-2851-4B13-9CFB-E497028BB41A}"/>
                </a:ext>
              </a:extLst>
            </p:cNvPr>
            <p:cNvSpPr/>
            <p:nvPr/>
          </p:nvSpPr>
          <p:spPr>
            <a:xfrm>
              <a:off x="5008420" y="766192"/>
              <a:ext cx="1501030" cy="4949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42F68E-F931-4A6D-99F2-7BBCDDB87668}"/>
              </a:ext>
            </a:extLst>
          </p:cNvPr>
          <p:cNvGrpSpPr/>
          <p:nvPr/>
        </p:nvGrpSpPr>
        <p:grpSpPr>
          <a:xfrm>
            <a:off x="283322" y="543530"/>
            <a:ext cx="2646459" cy="5120012"/>
            <a:chOff x="8805333" y="1495260"/>
            <a:chExt cx="2646459" cy="512001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728CD7-21C6-4CED-8239-98ECDC036C88}"/>
                </a:ext>
              </a:extLst>
            </p:cNvPr>
            <p:cNvSpPr/>
            <p:nvPr/>
          </p:nvSpPr>
          <p:spPr>
            <a:xfrm>
              <a:off x="8805333" y="1495260"/>
              <a:ext cx="2646459" cy="51200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572647-7720-4673-9B82-EE298EDBCD03}"/>
                </a:ext>
              </a:extLst>
            </p:cNvPr>
            <p:cNvSpPr/>
            <p:nvPr/>
          </p:nvSpPr>
          <p:spPr>
            <a:xfrm>
              <a:off x="9008533" y="1693333"/>
              <a:ext cx="2178756" cy="473004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96A8D73-AAB4-44BD-A5D1-BECCAE6D800C}"/>
                </a:ext>
              </a:extLst>
            </p:cNvPr>
            <p:cNvSpPr/>
            <p:nvPr/>
          </p:nvSpPr>
          <p:spPr>
            <a:xfrm>
              <a:off x="9194799" y="4312356"/>
              <a:ext cx="857956" cy="187177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63E1604-004C-4D74-8C56-D502B81D954E}"/>
                </a:ext>
              </a:extLst>
            </p:cNvPr>
            <p:cNvSpPr/>
            <p:nvPr/>
          </p:nvSpPr>
          <p:spPr>
            <a:xfrm>
              <a:off x="10163404" y="4312356"/>
              <a:ext cx="857956" cy="187177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91E4EF6-3592-4672-AAB1-632035B491C8}"/>
                </a:ext>
              </a:extLst>
            </p:cNvPr>
            <p:cNvSpPr/>
            <p:nvPr/>
          </p:nvSpPr>
          <p:spPr>
            <a:xfrm>
              <a:off x="9222625" y="1853989"/>
              <a:ext cx="1750175" cy="226647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16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76BBF2-A9EB-482F-8F6D-91DDBA56ECED}"/>
                </a:ext>
              </a:extLst>
            </p:cNvPr>
            <p:cNvSpPr/>
            <p:nvPr/>
          </p:nvSpPr>
          <p:spPr>
            <a:xfrm>
              <a:off x="10916356" y="3601156"/>
              <a:ext cx="191911" cy="149456"/>
            </a:xfrm>
            <a:prstGeom prst="ellipse">
              <a:avLst/>
            </a:prstGeom>
            <a:solidFill>
              <a:srgbClr val="816F61"/>
            </a:solidFill>
            <a:ln>
              <a:solidFill>
                <a:srgbClr val="816F6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48" name="Picture 47" descr="A picture containing toy&#10;&#10;Description automatically generated">
            <a:extLst>
              <a:ext uri="{FF2B5EF4-FFF2-40B4-BE49-F238E27FC236}">
                <a16:creationId xmlns:a16="http://schemas.microsoft.com/office/drawing/2014/main" id="{35A7BA1F-79F5-42C5-A1D1-388C3A98F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80" b="97549" l="9804" r="89706">
                        <a14:foregroundMark x1="53268" y1="46895" x2="52614" y2="57843"/>
                        <a14:foregroundMark x1="48693" y1="44118" x2="47549" y2="66993"/>
                        <a14:foregroundMark x1="51471" y1="74346" x2="49183" y2="97712"/>
                        <a14:foregroundMark x1="53268" y1="7680" x2="53268" y2="8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6012" y="3697277"/>
            <a:ext cx="3122268" cy="312226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B5CD6-07FA-4917-A172-0E8EE1EC7324}"/>
              </a:ext>
            </a:extLst>
          </p:cNvPr>
          <p:cNvGrpSpPr/>
          <p:nvPr/>
        </p:nvGrpSpPr>
        <p:grpSpPr>
          <a:xfrm>
            <a:off x="849794" y="1327047"/>
            <a:ext cx="8875231" cy="3444978"/>
            <a:chOff x="1666328" y="989908"/>
            <a:chExt cx="3533874" cy="289579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0541F1D9-A21C-4429-9A74-ED9AA1253111}"/>
                </a:ext>
              </a:extLst>
            </p:cNvPr>
            <p:cNvSpPr/>
            <p:nvPr/>
          </p:nvSpPr>
          <p:spPr>
            <a:xfrm>
              <a:off x="1666328" y="989908"/>
              <a:ext cx="3533874" cy="1533104"/>
            </a:xfrm>
            <a:prstGeom prst="wedgeRoundRectCallout">
              <a:avLst>
                <a:gd name="adj1" fmla="val 53143"/>
                <a:gd name="adj2" fmla="val 72633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CB1D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DF7D723-3266-4B78-9522-843ED495AF7A}"/>
                </a:ext>
              </a:extLst>
            </p:cNvPr>
            <p:cNvSpPr txBox="1"/>
            <p:nvPr/>
          </p:nvSpPr>
          <p:spPr>
            <a:xfrm>
              <a:off x="1714927" y="1087424"/>
              <a:ext cx="3437872" cy="2798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810" marR="0" lvl="0" indent="-3810" algn="just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71450" algn="l"/>
                  <a:tab pos="228600" algn="l"/>
                  <a:tab pos="452120" algn="l"/>
                </a:tabLst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Ở Việt Nam, ngoài các dân tộc ở Tây Nguyên, còn có một số dân tộc cũng sử dụng cồng chiêng, như: người Mường, người Thái; người Thổ,…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 descr="A picture containing doll, toy, vector graphics&#10;&#10;Description automatically generated">
            <a:extLst>
              <a:ext uri="{FF2B5EF4-FFF2-40B4-BE49-F238E27FC236}">
                <a16:creationId xmlns:a16="http://schemas.microsoft.com/office/drawing/2014/main" id="{5C750C85-66CB-45FB-A61B-849CD8C53B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9"/>
          <a:stretch/>
        </p:blipFill>
        <p:spPr>
          <a:xfrm>
            <a:off x="9759869" y="2947099"/>
            <a:ext cx="2148809" cy="39375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FAC52F-21F1-DA1A-6565-0DBEB0E7D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716" y="0"/>
            <a:ext cx="3365284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34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hong Nha Kẻ Bàng - Khám phá kỳ quan đệ nhất động ở Quảng Bình">
            <a:extLst>
              <a:ext uri="{FF2B5EF4-FFF2-40B4-BE49-F238E27FC236}">
                <a16:creationId xmlns:a16="http://schemas.microsoft.com/office/drawing/2014/main" id="{4A03E533-1E58-4009-A499-01DDB08D3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A9E63C-29C0-34D8-9895-45FAFA593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683" y="959556"/>
            <a:ext cx="9402634" cy="707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96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each with palm trees and a starfish&#10;&#10;Description automatically generated">
            <a:extLst>
              <a:ext uri="{FF2B5EF4-FFF2-40B4-BE49-F238E27FC236}">
                <a16:creationId xmlns:a16="http://schemas.microsoft.com/office/drawing/2014/main" id="{6E57F956-0A90-48CA-8616-314EE63FF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22" y="-1027289"/>
            <a:ext cx="12271021" cy="84373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3F3DAE-BAE3-F779-4D36-D649A96EC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4" y="706547"/>
            <a:ext cx="7069801" cy="426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94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I CẮT LÚA">
            <a:hlinkClick r:id="" action="ppaction://media"/>
            <a:extLst>
              <a:ext uri="{FF2B5EF4-FFF2-40B4-BE49-F238E27FC236}">
                <a16:creationId xmlns:a16="http://schemas.microsoft.com/office/drawing/2014/main" id="{D8DF43DD-9A45-2CBE-0EC7-8BA9D4F110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8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73877E2-88C8-40A4-89C2-9C4BC63B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301237-4B86-4183-354C-68F0EC6F83D2}"/>
              </a:ext>
            </a:extLst>
          </p:cNvPr>
          <p:cNvSpPr txBox="1"/>
          <p:nvPr/>
        </p:nvSpPr>
        <p:spPr>
          <a:xfrm>
            <a:off x="845408" y="218253"/>
            <a:ext cx="10545081" cy="1779879"/>
          </a:xfrm>
          <a:custGeom>
            <a:avLst/>
            <a:gdLst>
              <a:gd name="connsiteX0" fmla="*/ 0 w 10501183"/>
              <a:gd name="connsiteY0" fmla="*/ 222966 h 1337770"/>
              <a:gd name="connsiteX1" fmla="*/ 222966 w 10501183"/>
              <a:gd name="connsiteY1" fmla="*/ 0 h 1337770"/>
              <a:gd name="connsiteX2" fmla="*/ 762588 w 10501183"/>
              <a:gd name="connsiteY2" fmla="*/ 0 h 1337770"/>
              <a:gd name="connsiteX3" fmla="*/ 1286937 w 10501183"/>
              <a:gd name="connsiteY3" fmla="*/ 0 h 1337770"/>
              <a:gd name="connsiteX4" fmla="*/ 1750197 w 10501183"/>
              <a:gd name="connsiteY4" fmla="*/ 0 h 1337770"/>
              <a:gd name="connsiteX5" fmla="*/ 1750197 w 10501183"/>
              <a:gd name="connsiteY5" fmla="*/ 0 h 1337770"/>
              <a:gd name="connsiteX6" fmla="*/ 2406521 w 10501183"/>
              <a:gd name="connsiteY6" fmla="*/ 0 h 1337770"/>
              <a:gd name="connsiteX7" fmla="*/ 3089098 w 10501183"/>
              <a:gd name="connsiteY7" fmla="*/ 0 h 1337770"/>
              <a:gd name="connsiteX8" fmla="*/ 3745422 w 10501183"/>
              <a:gd name="connsiteY8" fmla="*/ 0 h 1337770"/>
              <a:gd name="connsiteX9" fmla="*/ 4375493 w 10501183"/>
              <a:gd name="connsiteY9" fmla="*/ 0 h 1337770"/>
              <a:gd name="connsiteX10" fmla="*/ 4854270 w 10501183"/>
              <a:gd name="connsiteY10" fmla="*/ 0 h 1337770"/>
              <a:gd name="connsiteX11" fmla="*/ 5510128 w 10501183"/>
              <a:gd name="connsiteY11" fmla="*/ 0 h 1337770"/>
              <a:gd name="connsiteX12" fmla="*/ 5988904 w 10501183"/>
              <a:gd name="connsiteY12" fmla="*/ 0 h 1337770"/>
              <a:gd name="connsiteX13" fmla="*/ 6762817 w 10501183"/>
              <a:gd name="connsiteY13" fmla="*/ 0 h 1337770"/>
              <a:gd name="connsiteX14" fmla="*/ 7477702 w 10501183"/>
              <a:gd name="connsiteY14" fmla="*/ 0 h 1337770"/>
              <a:gd name="connsiteX15" fmla="*/ 7956479 w 10501183"/>
              <a:gd name="connsiteY15" fmla="*/ 0 h 1337770"/>
              <a:gd name="connsiteX16" fmla="*/ 8494283 w 10501183"/>
              <a:gd name="connsiteY16" fmla="*/ 0 h 1337770"/>
              <a:gd name="connsiteX17" fmla="*/ 9209168 w 10501183"/>
              <a:gd name="connsiteY17" fmla="*/ 0 h 1337770"/>
              <a:gd name="connsiteX18" fmla="*/ 10278217 w 10501183"/>
              <a:gd name="connsiteY18" fmla="*/ 0 h 1337770"/>
              <a:gd name="connsiteX19" fmla="*/ 10501183 w 10501183"/>
              <a:gd name="connsiteY19" fmla="*/ 222966 h 1337770"/>
              <a:gd name="connsiteX20" fmla="*/ 10501183 w 10501183"/>
              <a:gd name="connsiteY20" fmla="*/ 222962 h 1337770"/>
              <a:gd name="connsiteX21" fmla="*/ 10501183 w 10501183"/>
              <a:gd name="connsiteY21" fmla="*/ 222962 h 1337770"/>
              <a:gd name="connsiteX22" fmla="*/ 10501183 w 10501183"/>
              <a:gd name="connsiteY22" fmla="*/ 557404 h 1337770"/>
              <a:gd name="connsiteX23" fmla="*/ 10501183 w 10501183"/>
              <a:gd name="connsiteY23" fmla="*/ 1114804 h 1337770"/>
              <a:gd name="connsiteX24" fmla="*/ 10278217 w 10501183"/>
              <a:gd name="connsiteY24" fmla="*/ 1337770 h 1337770"/>
              <a:gd name="connsiteX25" fmla="*/ 9504304 w 10501183"/>
              <a:gd name="connsiteY25" fmla="*/ 1337770 h 1337770"/>
              <a:gd name="connsiteX26" fmla="*/ 8966501 w 10501183"/>
              <a:gd name="connsiteY26" fmla="*/ 1337770 h 1337770"/>
              <a:gd name="connsiteX27" fmla="*/ 8369670 w 10501183"/>
              <a:gd name="connsiteY27" fmla="*/ 1337770 h 1337770"/>
              <a:gd name="connsiteX28" fmla="*/ 7831866 w 10501183"/>
              <a:gd name="connsiteY28" fmla="*/ 1337770 h 1337770"/>
              <a:gd name="connsiteX29" fmla="*/ 7235035 w 10501183"/>
              <a:gd name="connsiteY29" fmla="*/ 1337770 h 1337770"/>
              <a:gd name="connsiteX30" fmla="*/ 6638204 w 10501183"/>
              <a:gd name="connsiteY30" fmla="*/ 1337770 h 1337770"/>
              <a:gd name="connsiteX31" fmla="*/ 6159427 w 10501183"/>
              <a:gd name="connsiteY31" fmla="*/ 1337770 h 1337770"/>
              <a:gd name="connsiteX32" fmla="*/ 5503569 w 10501183"/>
              <a:gd name="connsiteY32" fmla="*/ 1337770 h 1337770"/>
              <a:gd name="connsiteX33" fmla="*/ 5024793 w 10501183"/>
              <a:gd name="connsiteY33" fmla="*/ 1337770 h 1337770"/>
              <a:gd name="connsiteX34" fmla="*/ 4375493 w 10501183"/>
              <a:gd name="connsiteY34" fmla="*/ 1337770 h 1337770"/>
              <a:gd name="connsiteX35" fmla="*/ 3692916 w 10501183"/>
              <a:gd name="connsiteY35" fmla="*/ 1337770 h 1337770"/>
              <a:gd name="connsiteX36" fmla="*/ 3115351 w 10501183"/>
              <a:gd name="connsiteY36" fmla="*/ 1337770 h 1337770"/>
              <a:gd name="connsiteX37" fmla="*/ 2432774 w 10501183"/>
              <a:gd name="connsiteY37" fmla="*/ 1337770 h 1337770"/>
              <a:gd name="connsiteX38" fmla="*/ 1750197 w 10501183"/>
              <a:gd name="connsiteY38" fmla="*/ 1337770 h 1337770"/>
              <a:gd name="connsiteX39" fmla="*/ 1750197 w 10501183"/>
              <a:gd name="connsiteY39" fmla="*/ 1337770 h 1337770"/>
              <a:gd name="connsiteX40" fmla="*/ 1271665 w 10501183"/>
              <a:gd name="connsiteY40" fmla="*/ 1337770 h 1337770"/>
              <a:gd name="connsiteX41" fmla="*/ 793132 w 10501183"/>
              <a:gd name="connsiteY41" fmla="*/ 1337770 h 1337770"/>
              <a:gd name="connsiteX42" fmla="*/ 222966 w 10501183"/>
              <a:gd name="connsiteY42" fmla="*/ 1337770 h 1337770"/>
              <a:gd name="connsiteX43" fmla="*/ 0 w 10501183"/>
              <a:gd name="connsiteY43" fmla="*/ 1114804 h 1337770"/>
              <a:gd name="connsiteX44" fmla="*/ 0 w 10501183"/>
              <a:gd name="connsiteY44" fmla="*/ 557404 h 1337770"/>
              <a:gd name="connsiteX45" fmla="*/ 0 w 10501183"/>
              <a:gd name="connsiteY45" fmla="*/ 431993 h 1337770"/>
              <a:gd name="connsiteX46" fmla="*/ 0 w 10501183"/>
              <a:gd name="connsiteY46" fmla="*/ 222962 h 1337770"/>
              <a:gd name="connsiteX47" fmla="*/ 0 w 10501183"/>
              <a:gd name="connsiteY47" fmla="*/ 222966 h 133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501183" h="1337770" fill="none" extrusionOk="0">
                <a:moveTo>
                  <a:pt x="0" y="222966"/>
                </a:moveTo>
                <a:cubicBezTo>
                  <a:pt x="1513" y="95614"/>
                  <a:pt x="91394" y="-18629"/>
                  <a:pt x="222966" y="0"/>
                </a:cubicBezTo>
                <a:cubicBezTo>
                  <a:pt x="437311" y="-4606"/>
                  <a:pt x="571951" y="17032"/>
                  <a:pt x="762588" y="0"/>
                </a:cubicBezTo>
                <a:cubicBezTo>
                  <a:pt x="953225" y="-17032"/>
                  <a:pt x="1039698" y="16747"/>
                  <a:pt x="1286937" y="0"/>
                </a:cubicBezTo>
                <a:cubicBezTo>
                  <a:pt x="1534176" y="-16747"/>
                  <a:pt x="1522394" y="-9954"/>
                  <a:pt x="1750197" y="0"/>
                </a:cubicBezTo>
                <a:lnTo>
                  <a:pt x="1750197" y="0"/>
                </a:lnTo>
                <a:cubicBezTo>
                  <a:pt x="1904885" y="-22329"/>
                  <a:pt x="2207821" y="-9932"/>
                  <a:pt x="2406521" y="0"/>
                </a:cubicBezTo>
                <a:cubicBezTo>
                  <a:pt x="2605221" y="9932"/>
                  <a:pt x="2863641" y="11539"/>
                  <a:pt x="3089098" y="0"/>
                </a:cubicBezTo>
                <a:cubicBezTo>
                  <a:pt x="3314555" y="-11539"/>
                  <a:pt x="3547632" y="12455"/>
                  <a:pt x="3745422" y="0"/>
                </a:cubicBezTo>
                <a:cubicBezTo>
                  <a:pt x="3943212" y="-12455"/>
                  <a:pt x="4194805" y="-29210"/>
                  <a:pt x="4375493" y="0"/>
                </a:cubicBezTo>
                <a:cubicBezTo>
                  <a:pt x="4496256" y="-15346"/>
                  <a:pt x="4652720" y="-17168"/>
                  <a:pt x="4854270" y="0"/>
                </a:cubicBezTo>
                <a:cubicBezTo>
                  <a:pt x="5055820" y="17168"/>
                  <a:pt x="5366731" y="21558"/>
                  <a:pt x="5510128" y="0"/>
                </a:cubicBezTo>
                <a:cubicBezTo>
                  <a:pt x="5653525" y="-21558"/>
                  <a:pt x="5814141" y="-7574"/>
                  <a:pt x="5988904" y="0"/>
                </a:cubicBezTo>
                <a:cubicBezTo>
                  <a:pt x="6163667" y="7574"/>
                  <a:pt x="6445840" y="-2167"/>
                  <a:pt x="6762817" y="0"/>
                </a:cubicBezTo>
                <a:cubicBezTo>
                  <a:pt x="7079794" y="2167"/>
                  <a:pt x="7321933" y="-20457"/>
                  <a:pt x="7477702" y="0"/>
                </a:cubicBezTo>
                <a:cubicBezTo>
                  <a:pt x="7633471" y="20457"/>
                  <a:pt x="7823318" y="-1803"/>
                  <a:pt x="7956479" y="0"/>
                </a:cubicBezTo>
                <a:cubicBezTo>
                  <a:pt x="8089640" y="1803"/>
                  <a:pt x="8329334" y="-26303"/>
                  <a:pt x="8494283" y="0"/>
                </a:cubicBezTo>
                <a:cubicBezTo>
                  <a:pt x="8659232" y="26303"/>
                  <a:pt x="8932773" y="18576"/>
                  <a:pt x="9209168" y="0"/>
                </a:cubicBezTo>
                <a:cubicBezTo>
                  <a:pt x="9485564" y="-18576"/>
                  <a:pt x="9755498" y="-30358"/>
                  <a:pt x="10278217" y="0"/>
                </a:cubicBezTo>
                <a:cubicBezTo>
                  <a:pt x="10402057" y="3977"/>
                  <a:pt x="10499722" y="119602"/>
                  <a:pt x="10501183" y="222966"/>
                </a:cubicBezTo>
                <a:lnTo>
                  <a:pt x="10501183" y="222962"/>
                </a:lnTo>
                <a:lnTo>
                  <a:pt x="10501183" y="222962"/>
                </a:lnTo>
                <a:cubicBezTo>
                  <a:pt x="10505561" y="325309"/>
                  <a:pt x="10511946" y="418233"/>
                  <a:pt x="10501183" y="557404"/>
                </a:cubicBezTo>
                <a:cubicBezTo>
                  <a:pt x="10491120" y="733955"/>
                  <a:pt x="10487749" y="936949"/>
                  <a:pt x="10501183" y="1114804"/>
                </a:cubicBezTo>
                <a:cubicBezTo>
                  <a:pt x="10514818" y="1245010"/>
                  <a:pt x="10422034" y="1354476"/>
                  <a:pt x="10278217" y="1337770"/>
                </a:cubicBezTo>
                <a:cubicBezTo>
                  <a:pt x="9939353" y="1359009"/>
                  <a:pt x="9774063" y="1310487"/>
                  <a:pt x="9504304" y="1337770"/>
                </a:cubicBezTo>
                <a:cubicBezTo>
                  <a:pt x="9234545" y="1365053"/>
                  <a:pt x="9223680" y="1343447"/>
                  <a:pt x="8966501" y="1337770"/>
                </a:cubicBezTo>
                <a:cubicBezTo>
                  <a:pt x="8709322" y="1332093"/>
                  <a:pt x="8504869" y="1356271"/>
                  <a:pt x="8369670" y="1337770"/>
                </a:cubicBezTo>
                <a:cubicBezTo>
                  <a:pt x="8234471" y="1319269"/>
                  <a:pt x="8018926" y="1333524"/>
                  <a:pt x="7831866" y="1337770"/>
                </a:cubicBezTo>
                <a:cubicBezTo>
                  <a:pt x="7644806" y="1342016"/>
                  <a:pt x="7459479" y="1349343"/>
                  <a:pt x="7235035" y="1337770"/>
                </a:cubicBezTo>
                <a:cubicBezTo>
                  <a:pt x="7010591" y="1326197"/>
                  <a:pt x="6861659" y="1310903"/>
                  <a:pt x="6638204" y="1337770"/>
                </a:cubicBezTo>
                <a:cubicBezTo>
                  <a:pt x="6414749" y="1364637"/>
                  <a:pt x="6357323" y="1315243"/>
                  <a:pt x="6159427" y="1337770"/>
                </a:cubicBezTo>
                <a:cubicBezTo>
                  <a:pt x="5961531" y="1360297"/>
                  <a:pt x="5698249" y="1326338"/>
                  <a:pt x="5503569" y="1337770"/>
                </a:cubicBezTo>
                <a:cubicBezTo>
                  <a:pt x="5308889" y="1349202"/>
                  <a:pt x="5189449" y="1343686"/>
                  <a:pt x="5024793" y="1337770"/>
                </a:cubicBezTo>
                <a:cubicBezTo>
                  <a:pt x="4860137" y="1331854"/>
                  <a:pt x="4573033" y="1312253"/>
                  <a:pt x="4375493" y="1337770"/>
                </a:cubicBezTo>
                <a:cubicBezTo>
                  <a:pt x="4206619" y="1345283"/>
                  <a:pt x="3835016" y="1365681"/>
                  <a:pt x="3692916" y="1337770"/>
                </a:cubicBezTo>
                <a:cubicBezTo>
                  <a:pt x="3550816" y="1309859"/>
                  <a:pt x="3302925" y="1317897"/>
                  <a:pt x="3115351" y="1337770"/>
                </a:cubicBezTo>
                <a:cubicBezTo>
                  <a:pt x="2927778" y="1357643"/>
                  <a:pt x="2583106" y="1341917"/>
                  <a:pt x="2432774" y="1337770"/>
                </a:cubicBezTo>
                <a:cubicBezTo>
                  <a:pt x="2282442" y="1333623"/>
                  <a:pt x="1960675" y="1307515"/>
                  <a:pt x="1750197" y="1337770"/>
                </a:cubicBezTo>
                <a:lnTo>
                  <a:pt x="1750197" y="1337770"/>
                </a:lnTo>
                <a:cubicBezTo>
                  <a:pt x="1574975" y="1323683"/>
                  <a:pt x="1437548" y="1350221"/>
                  <a:pt x="1271665" y="1337770"/>
                </a:cubicBezTo>
                <a:cubicBezTo>
                  <a:pt x="1105782" y="1325319"/>
                  <a:pt x="920488" y="1358430"/>
                  <a:pt x="793132" y="1337770"/>
                </a:cubicBezTo>
                <a:cubicBezTo>
                  <a:pt x="665776" y="1317110"/>
                  <a:pt x="430667" y="1314218"/>
                  <a:pt x="222966" y="1337770"/>
                </a:cubicBezTo>
                <a:cubicBezTo>
                  <a:pt x="95766" y="1343384"/>
                  <a:pt x="-19927" y="1251524"/>
                  <a:pt x="0" y="1114804"/>
                </a:cubicBezTo>
                <a:cubicBezTo>
                  <a:pt x="-3510" y="911981"/>
                  <a:pt x="15986" y="713672"/>
                  <a:pt x="0" y="557404"/>
                </a:cubicBezTo>
                <a:cubicBezTo>
                  <a:pt x="1747" y="512120"/>
                  <a:pt x="-3010" y="475697"/>
                  <a:pt x="0" y="431993"/>
                </a:cubicBezTo>
                <a:cubicBezTo>
                  <a:pt x="-3479" y="379201"/>
                  <a:pt x="4449" y="316071"/>
                  <a:pt x="0" y="222962"/>
                </a:cubicBezTo>
                <a:lnTo>
                  <a:pt x="0" y="222966"/>
                </a:lnTo>
                <a:close/>
              </a:path>
              <a:path w="10501183" h="1337770" stroke="0" extrusionOk="0">
                <a:moveTo>
                  <a:pt x="0" y="222966"/>
                </a:moveTo>
                <a:cubicBezTo>
                  <a:pt x="8476" y="78204"/>
                  <a:pt x="112133" y="-19602"/>
                  <a:pt x="222966" y="0"/>
                </a:cubicBezTo>
                <a:cubicBezTo>
                  <a:pt x="441744" y="1991"/>
                  <a:pt x="598957" y="20352"/>
                  <a:pt x="716771" y="0"/>
                </a:cubicBezTo>
                <a:cubicBezTo>
                  <a:pt x="834585" y="-20352"/>
                  <a:pt x="1052618" y="-10748"/>
                  <a:pt x="1210575" y="0"/>
                </a:cubicBezTo>
                <a:cubicBezTo>
                  <a:pt x="1368532" y="10748"/>
                  <a:pt x="1539852" y="-8659"/>
                  <a:pt x="1750197" y="0"/>
                </a:cubicBezTo>
                <a:lnTo>
                  <a:pt x="1750197" y="0"/>
                </a:lnTo>
                <a:cubicBezTo>
                  <a:pt x="2055992" y="-28827"/>
                  <a:pt x="2253022" y="8626"/>
                  <a:pt x="2380268" y="0"/>
                </a:cubicBezTo>
                <a:cubicBezTo>
                  <a:pt x="2507514" y="-8626"/>
                  <a:pt x="2688240" y="15175"/>
                  <a:pt x="2984086" y="0"/>
                </a:cubicBezTo>
                <a:cubicBezTo>
                  <a:pt x="3279932" y="-15175"/>
                  <a:pt x="3321744" y="28197"/>
                  <a:pt x="3614157" y="0"/>
                </a:cubicBezTo>
                <a:cubicBezTo>
                  <a:pt x="3906570" y="-28197"/>
                  <a:pt x="4054002" y="-8345"/>
                  <a:pt x="4375493" y="0"/>
                </a:cubicBezTo>
                <a:cubicBezTo>
                  <a:pt x="4553674" y="32614"/>
                  <a:pt x="4954975" y="-3168"/>
                  <a:pt x="5149406" y="0"/>
                </a:cubicBezTo>
                <a:cubicBezTo>
                  <a:pt x="5343837" y="3168"/>
                  <a:pt x="5536262" y="-7145"/>
                  <a:pt x="5687209" y="0"/>
                </a:cubicBezTo>
                <a:cubicBezTo>
                  <a:pt x="5838156" y="7145"/>
                  <a:pt x="6021585" y="-195"/>
                  <a:pt x="6165986" y="0"/>
                </a:cubicBezTo>
                <a:cubicBezTo>
                  <a:pt x="6310387" y="195"/>
                  <a:pt x="6411246" y="10843"/>
                  <a:pt x="6644762" y="0"/>
                </a:cubicBezTo>
                <a:cubicBezTo>
                  <a:pt x="6878278" y="-10843"/>
                  <a:pt x="7058197" y="-6057"/>
                  <a:pt x="7182566" y="0"/>
                </a:cubicBezTo>
                <a:cubicBezTo>
                  <a:pt x="7306935" y="6057"/>
                  <a:pt x="7567165" y="11594"/>
                  <a:pt x="7720370" y="0"/>
                </a:cubicBezTo>
                <a:cubicBezTo>
                  <a:pt x="7873575" y="-11594"/>
                  <a:pt x="8099761" y="5373"/>
                  <a:pt x="8376228" y="0"/>
                </a:cubicBezTo>
                <a:cubicBezTo>
                  <a:pt x="8652695" y="-5373"/>
                  <a:pt x="8934244" y="-2427"/>
                  <a:pt x="9091114" y="0"/>
                </a:cubicBezTo>
                <a:cubicBezTo>
                  <a:pt x="9247984" y="2427"/>
                  <a:pt x="9351022" y="-16555"/>
                  <a:pt x="9569890" y="0"/>
                </a:cubicBezTo>
                <a:cubicBezTo>
                  <a:pt x="9788758" y="16555"/>
                  <a:pt x="10025259" y="16388"/>
                  <a:pt x="10278217" y="0"/>
                </a:cubicBezTo>
                <a:cubicBezTo>
                  <a:pt x="10405886" y="-1815"/>
                  <a:pt x="10506250" y="100259"/>
                  <a:pt x="10501183" y="222966"/>
                </a:cubicBezTo>
                <a:lnTo>
                  <a:pt x="10501183" y="222962"/>
                </a:lnTo>
                <a:lnTo>
                  <a:pt x="10501183" y="222962"/>
                </a:lnTo>
                <a:cubicBezTo>
                  <a:pt x="10503073" y="383247"/>
                  <a:pt x="10508254" y="470861"/>
                  <a:pt x="10501183" y="557404"/>
                </a:cubicBezTo>
                <a:cubicBezTo>
                  <a:pt x="10515277" y="760970"/>
                  <a:pt x="10501385" y="895018"/>
                  <a:pt x="10501183" y="1114804"/>
                </a:cubicBezTo>
                <a:cubicBezTo>
                  <a:pt x="10497878" y="1241365"/>
                  <a:pt x="10405631" y="1323310"/>
                  <a:pt x="10278217" y="1337770"/>
                </a:cubicBezTo>
                <a:cubicBezTo>
                  <a:pt x="9997829" y="1360477"/>
                  <a:pt x="9786990" y="1331015"/>
                  <a:pt x="9504304" y="1337770"/>
                </a:cubicBezTo>
                <a:cubicBezTo>
                  <a:pt x="9221618" y="1344525"/>
                  <a:pt x="9055235" y="1308393"/>
                  <a:pt x="8848446" y="1337770"/>
                </a:cubicBezTo>
                <a:cubicBezTo>
                  <a:pt x="8641657" y="1367147"/>
                  <a:pt x="8457978" y="1354239"/>
                  <a:pt x="8192588" y="1337770"/>
                </a:cubicBezTo>
                <a:cubicBezTo>
                  <a:pt x="7927198" y="1321301"/>
                  <a:pt x="7835478" y="1327410"/>
                  <a:pt x="7713811" y="1337770"/>
                </a:cubicBezTo>
                <a:cubicBezTo>
                  <a:pt x="7592144" y="1348130"/>
                  <a:pt x="7372897" y="1348776"/>
                  <a:pt x="7235035" y="1337770"/>
                </a:cubicBezTo>
                <a:cubicBezTo>
                  <a:pt x="7097173" y="1326764"/>
                  <a:pt x="6822757" y="1328184"/>
                  <a:pt x="6579177" y="1337770"/>
                </a:cubicBezTo>
                <a:cubicBezTo>
                  <a:pt x="6335597" y="1347356"/>
                  <a:pt x="6056726" y="1315345"/>
                  <a:pt x="5923318" y="1337770"/>
                </a:cubicBezTo>
                <a:cubicBezTo>
                  <a:pt x="5789910" y="1360195"/>
                  <a:pt x="5510665" y="1370554"/>
                  <a:pt x="5208433" y="1337770"/>
                </a:cubicBezTo>
                <a:cubicBezTo>
                  <a:pt x="4906201" y="1304986"/>
                  <a:pt x="4681474" y="1302736"/>
                  <a:pt x="4375493" y="1337770"/>
                </a:cubicBezTo>
                <a:cubicBezTo>
                  <a:pt x="4165653" y="1347687"/>
                  <a:pt x="4012967" y="1366960"/>
                  <a:pt x="3745422" y="1337770"/>
                </a:cubicBezTo>
                <a:cubicBezTo>
                  <a:pt x="3477877" y="1308580"/>
                  <a:pt x="3272712" y="1337827"/>
                  <a:pt x="3115351" y="1337770"/>
                </a:cubicBezTo>
                <a:cubicBezTo>
                  <a:pt x="2957990" y="1337713"/>
                  <a:pt x="2580585" y="1349716"/>
                  <a:pt x="2432774" y="1337770"/>
                </a:cubicBezTo>
                <a:cubicBezTo>
                  <a:pt x="2284963" y="1325824"/>
                  <a:pt x="1946609" y="1368742"/>
                  <a:pt x="1750197" y="1337770"/>
                </a:cubicBezTo>
                <a:lnTo>
                  <a:pt x="1750197" y="1337770"/>
                </a:lnTo>
                <a:cubicBezTo>
                  <a:pt x="1522876" y="1339249"/>
                  <a:pt x="1489784" y="1340782"/>
                  <a:pt x="1286937" y="1337770"/>
                </a:cubicBezTo>
                <a:cubicBezTo>
                  <a:pt x="1084090" y="1334758"/>
                  <a:pt x="1010852" y="1325345"/>
                  <a:pt x="793132" y="1337770"/>
                </a:cubicBezTo>
                <a:cubicBezTo>
                  <a:pt x="575412" y="1350195"/>
                  <a:pt x="369594" y="1362519"/>
                  <a:pt x="222966" y="1337770"/>
                </a:cubicBezTo>
                <a:cubicBezTo>
                  <a:pt x="96210" y="1341179"/>
                  <a:pt x="16212" y="1240754"/>
                  <a:pt x="0" y="1114804"/>
                </a:cubicBezTo>
                <a:cubicBezTo>
                  <a:pt x="-23717" y="985161"/>
                  <a:pt x="-3716" y="791815"/>
                  <a:pt x="0" y="557404"/>
                </a:cubicBezTo>
                <a:cubicBezTo>
                  <a:pt x="4210" y="508834"/>
                  <a:pt x="6267" y="488695"/>
                  <a:pt x="0" y="431993"/>
                </a:cubicBezTo>
                <a:cubicBezTo>
                  <a:pt x="3804" y="349118"/>
                  <a:pt x="-8976" y="301857"/>
                  <a:pt x="0" y="222962"/>
                </a:cubicBezTo>
                <a:lnTo>
                  <a:pt x="0" y="222966"/>
                </a:lnTo>
                <a:close/>
              </a:path>
            </a:pathLst>
          </a:custGeom>
          <a:solidFill>
            <a:srgbClr val="FFEFFF"/>
          </a:solidFill>
          <a:ln w="57150" cap="rnd" cmpd="thinThick">
            <a:solidFill>
              <a:srgbClr val="FF5D5D"/>
            </a:solidFill>
            <a:prstDash val="lgDash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algn="ctr" defTabSz="1219170">
              <a:buClr>
                <a:srgbClr val="000000"/>
              </a:buClr>
              <a:defRPr sz="3200" kern="0">
                <a:latin typeface="UTM Avo" panose="020406030505060202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hãy cho biết đây là lễ hội gì? Nhạc cụ nào được sử dụng trong lễ hội? 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238634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nodeType="click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18" presetClass="entr" presetSubtype="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7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each with palm trees and a starfish&#10;&#10;Description automatically generated">
            <a:extLst>
              <a:ext uri="{FF2B5EF4-FFF2-40B4-BE49-F238E27FC236}">
                <a16:creationId xmlns:a16="http://schemas.microsoft.com/office/drawing/2014/main" id="{86D3A46E-5780-43B8-A8F3-D698236D1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22" y="-1027289"/>
            <a:ext cx="12271021" cy="84373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6819B8-5BF7-B75A-5446-4FD6AC7FE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781" y="1316205"/>
            <a:ext cx="8364437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97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each with a chair and umbrella&#10;&#10;Description automatically generated">
            <a:extLst>
              <a:ext uri="{FF2B5EF4-FFF2-40B4-BE49-F238E27FC236}">
                <a16:creationId xmlns:a16="http://schemas.microsoft.com/office/drawing/2014/main" id="{ADA71238-3880-4799-A39D-133F9530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8043893-0030-9D6C-7541-A35D60DF1BD3}"/>
              </a:ext>
            </a:extLst>
          </p:cNvPr>
          <p:cNvSpPr txBox="1"/>
          <p:nvPr/>
        </p:nvSpPr>
        <p:spPr>
          <a:xfrm>
            <a:off x="605171" y="1431246"/>
            <a:ext cx="108931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Vùng Duyên hải miền Trung được mệnh danh là 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“Con đường di sản” 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nơi hội tụ những giá trị văn hoá, lịch sử và thiên nhiên của Việt Nam, nổi tiếng với nhiều di sản thế giới được UNESCO công nhận.</a:t>
            </a:r>
            <a:endParaRPr kumimoji="0" lang="en-US" sz="4400" b="1" i="0" u="none" strike="noStrike" kern="1200" cap="none" spc="0" normalizeH="0" baseline="0" noProof="0" dirty="0">
              <a:ln w="12700">
                <a:solidFill>
                  <a:srgbClr val="ED7D31">
                    <a:lumMod val="50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2266020-F092-4A38-AF04-E77F4B264782}"/>
              </a:ext>
            </a:extLst>
          </p:cNvPr>
          <p:cNvSpPr/>
          <p:nvPr/>
        </p:nvSpPr>
        <p:spPr>
          <a:xfrm>
            <a:off x="135467" y="259644"/>
            <a:ext cx="11842044" cy="67733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3B5B0E1-2843-43C8-9010-30A25F45CCA9}"/>
              </a:ext>
            </a:extLst>
          </p:cNvPr>
          <p:cNvSpPr/>
          <p:nvPr/>
        </p:nvSpPr>
        <p:spPr>
          <a:xfrm>
            <a:off x="561975" y="0"/>
            <a:ext cx="11210925" cy="1390650"/>
          </a:xfrm>
          <a:prstGeom prst="roundRect">
            <a:avLst>
              <a:gd name="adj" fmla="val 30992"/>
            </a:avLst>
          </a:prstGeom>
          <a:solidFill>
            <a:srgbClr val="ECFFD9"/>
          </a:solidFill>
          <a:ln w="88900" cap="rnd" cmpd="thinThick">
            <a:solidFill>
              <a:srgbClr val="92D050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400000"/>
                      <a:gd name="connsiteY0" fmla="*/ 450000 h 900000"/>
                      <a:gd name="connsiteX1" fmla="*/ 450000 w 5400000"/>
                      <a:gd name="connsiteY1" fmla="*/ 0 h 900000"/>
                      <a:gd name="connsiteX2" fmla="*/ 4950000 w 5400000"/>
                      <a:gd name="connsiteY2" fmla="*/ 0 h 900000"/>
                      <a:gd name="connsiteX3" fmla="*/ 5400000 w 5400000"/>
                      <a:gd name="connsiteY3" fmla="*/ 450000 h 900000"/>
                      <a:gd name="connsiteX4" fmla="*/ 5400000 w 5400000"/>
                      <a:gd name="connsiteY4" fmla="*/ 450000 h 900000"/>
                      <a:gd name="connsiteX5" fmla="*/ 4950000 w 5400000"/>
                      <a:gd name="connsiteY5" fmla="*/ 900000 h 900000"/>
                      <a:gd name="connsiteX6" fmla="*/ 450000 w 5400000"/>
                      <a:gd name="connsiteY6" fmla="*/ 900000 h 900000"/>
                      <a:gd name="connsiteX7" fmla="*/ 0 w 5400000"/>
                      <a:gd name="connsiteY7" fmla="*/ 450000 h 90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00000" h="900000" fill="none" extrusionOk="0">
                        <a:moveTo>
                          <a:pt x="0" y="450000"/>
                        </a:moveTo>
                        <a:cubicBezTo>
                          <a:pt x="-4340" y="160086"/>
                          <a:pt x="176732" y="34382"/>
                          <a:pt x="450000" y="0"/>
                        </a:cubicBezTo>
                        <a:cubicBezTo>
                          <a:pt x="1617756" y="-38581"/>
                          <a:pt x="3766908" y="63341"/>
                          <a:pt x="4950000" y="0"/>
                        </a:cubicBezTo>
                        <a:cubicBezTo>
                          <a:pt x="5152685" y="-7415"/>
                          <a:pt x="5418014" y="216204"/>
                          <a:pt x="5400000" y="450000"/>
                        </a:cubicBezTo>
                        <a:lnTo>
                          <a:pt x="5400000" y="450000"/>
                        </a:lnTo>
                        <a:cubicBezTo>
                          <a:pt x="5420681" y="729313"/>
                          <a:pt x="5198924" y="904103"/>
                          <a:pt x="4950000" y="900000"/>
                        </a:cubicBezTo>
                        <a:cubicBezTo>
                          <a:pt x="4498390" y="980982"/>
                          <a:pt x="2415186" y="972255"/>
                          <a:pt x="450000" y="900000"/>
                        </a:cubicBezTo>
                        <a:cubicBezTo>
                          <a:pt x="219287" y="884402"/>
                          <a:pt x="2991" y="684461"/>
                          <a:pt x="0" y="450000"/>
                        </a:cubicBezTo>
                        <a:close/>
                      </a:path>
                      <a:path w="5400000" h="900000" stroke="0" extrusionOk="0">
                        <a:moveTo>
                          <a:pt x="0" y="450000"/>
                        </a:moveTo>
                        <a:cubicBezTo>
                          <a:pt x="-7819" y="196649"/>
                          <a:pt x="197363" y="1542"/>
                          <a:pt x="450000" y="0"/>
                        </a:cubicBezTo>
                        <a:cubicBezTo>
                          <a:pt x="1972026" y="132882"/>
                          <a:pt x="3161765" y="-84951"/>
                          <a:pt x="4950000" y="0"/>
                        </a:cubicBezTo>
                        <a:cubicBezTo>
                          <a:pt x="5177572" y="20464"/>
                          <a:pt x="5394754" y="230466"/>
                          <a:pt x="5400000" y="450000"/>
                        </a:cubicBezTo>
                        <a:lnTo>
                          <a:pt x="5400000" y="450000"/>
                        </a:lnTo>
                        <a:cubicBezTo>
                          <a:pt x="5366583" y="680245"/>
                          <a:pt x="5218585" y="909583"/>
                          <a:pt x="4950000" y="900000"/>
                        </a:cubicBezTo>
                        <a:cubicBezTo>
                          <a:pt x="3884479" y="949533"/>
                          <a:pt x="2061751" y="914809"/>
                          <a:pt x="450000" y="900000"/>
                        </a:cubicBezTo>
                        <a:cubicBezTo>
                          <a:pt x="168972" y="895023"/>
                          <a:pt x="-15307" y="712940"/>
                          <a:pt x="0" y="45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000" b="1" dirty="0">
                <a:solidFill>
                  <a:srgbClr val="002060"/>
                </a:solidFill>
                <a:latin typeface="Calibri" panose="020F0502020204030204"/>
              </a:rPr>
              <a:t>Lập và hoàn thiện bảng hệ thống (theo gợi ý dưới đây) về một số chính trong lễ hội Cồng chiêng Tây Nguyên.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9E3FEE7-FA27-BDFE-646C-F4480CA65188}"/>
              </a:ext>
            </a:extLst>
          </p:cNvPr>
          <p:cNvSpPr txBox="1"/>
          <p:nvPr/>
        </p:nvSpPr>
        <p:spPr>
          <a:xfrm>
            <a:off x="-203880" y="4725540"/>
            <a:ext cx="489151" cy="30777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all" spc="0" normalizeH="0" baseline="0" noProof="0">
                <a:ln w="38100">
                  <a:noFill/>
                </a:ln>
                <a:solidFill>
                  <a:srgbClr val="1E8DBE"/>
                </a:solidFill>
                <a:effectLst/>
                <a:uLnTx/>
                <a:uFillTx/>
                <a:latin typeface="Arial" panose="020B0604020202020204" pitchFamily="34" charset="0"/>
                <a:ea typeface="方正黑体简体" panose="03000509000000000000" pitchFamily="65" charset="-122"/>
                <a:cs typeface="Arial" panose="020B0604020202020204" pitchFamily="34" charset="0"/>
              </a:rPr>
              <a:t>4</a:t>
            </a:r>
            <a:endParaRPr kumimoji="0" lang="it-IT" sz="1400" b="0" i="0" u="none" strike="noStrike" kern="1200" cap="all" spc="0" normalizeH="0" baseline="0" noProof="0" dirty="0" err="1">
              <a:ln w="38100">
                <a:noFill/>
              </a:ln>
              <a:solidFill>
                <a:srgbClr val="1E8DBE"/>
              </a:solidFill>
              <a:effectLst/>
              <a:uLnTx/>
              <a:uFillTx/>
              <a:latin typeface="Arial" panose="020B0604020202020204" pitchFamily="34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8161829-CA10-16F0-E386-2C930A1D6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527693"/>
              </p:ext>
            </p:extLst>
          </p:nvPr>
        </p:nvGraphicFramePr>
        <p:xfrm>
          <a:off x="1279524" y="2024591"/>
          <a:ext cx="9674226" cy="312843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837113">
                  <a:extLst>
                    <a:ext uri="{9D8B030D-6E8A-4147-A177-3AD203B41FA5}">
                      <a16:colId xmlns:a16="http://schemas.microsoft.com/office/drawing/2014/main" val="3890428280"/>
                    </a:ext>
                  </a:extLst>
                </a:gridCol>
                <a:gridCol w="4837113">
                  <a:extLst>
                    <a:ext uri="{9D8B030D-6E8A-4147-A177-3AD203B41FA5}">
                      <a16:colId xmlns:a16="http://schemas.microsoft.com/office/drawing/2014/main" val="1312598012"/>
                    </a:ext>
                  </a:extLst>
                </a:gridCol>
              </a:tblGrid>
              <a:tr h="1042811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TT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Hoạt</a:t>
                      </a:r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4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động</a:t>
                      </a:r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4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chính</a:t>
                      </a:r>
                      <a:endParaRPr lang="en-US" sz="4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793028"/>
                  </a:ext>
                </a:extLst>
              </a:tr>
              <a:tr h="1042811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160328"/>
                  </a:ext>
                </a:extLst>
              </a:tr>
              <a:tr h="1042811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387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50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each with a chair and umbrella&#10;&#10;Description automatically generated">
            <a:extLst>
              <a:ext uri="{FF2B5EF4-FFF2-40B4-BE49-F238E27FC236}">
                <a16:creationId xmlns:a16="http://schemas.microsoft.com/office/drawing/2014/main" id="{ADA71238-3880-4799-A39D-133F9530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8043893-0030-9D6C-7541-A35D60DF1BD3}"/>
              </a:ext>
            </a:extLst>
          </p:cNvPr>
          <p:cNvSpPr txBox="1"/>
          <p:nvPr/>
        </p:nvSpPr>
        <p:spPr>
          <a:xfrm>
            <a:off x="605171" y="1431246"/>
            <a:ext cx="108931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Vùng Duyên hải miền Trung được mệnh danh là 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“Con đường di sản” </a:t>
            </a:r>
            <a:r>
              <a:rPr kumimoji="0" lang="vi-VN" sz="4400" b="1" i="0" u="none" strike="noStrike" kern="1200" cap="none" spc="0" normalizeH="0" baseline="0" noProof="0">
                <a:ln w="1270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nơi hội tụ những giá trị văn hoá, lịch sử và thiên nhiên của Việt Nam, nổi tiếng với nhiều di sản thế giới được UNESCO công nhận.</a:t>
            </a:r>
            <a:endParaRPr kumimoji="0" lang="en-US" sz="4400" b="1" i="0" u="none" strike="noStrike" kern="1200" cap="none" spc="0" normalizeH="0" baseline="0" noProof="0" dirty="0">
              <a:ln w="12700">
                <a:solidFill>
                  <a:srgbClr val="ED7D31">
                    <a:lumMod val="50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2266020-F092-4A38-AF04-E77F4B264782}"/>
              </a:ext>
            </a:extLst>
          </p:cNvPr>
          <p:cNvSpPr/>
          <p:nvPr/>
        </p:nvSpPr>
        <p:spPr>
          <a:xfrm>
            <a:off x="135467" y="259644"/>
            <a:ext cx="11842044" cy="67733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9E3FEE7-FA27-BDFE-646C-F4480CA65188}"/>
              </a:ext>
            </a:extLst>
          </p:cNvPr>
          <p:cNvSpPr txBox="1"/>
          <p:nvPr/>
        </p:nvSpPr>
        <p:spPr>
          <a:xfrm>
            <a:off x="-203880" y="4725540"/>
            <a:ext cx="489151" cy="30777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all" spc="0" normalizeH="0" baseline="0" noProof="0">
                <a:ln w="38100">
                  <a:noFill/>
                </a:ln>
                <a:solidFill>
                  <a:srgbClr val="1E8DBE"/>
                </a:solidFill>
                <a:effectLst/>
                <a:uLnTx/>
                <a:uFillTx/>
                <a:latin typeface="Arial" panose="020B0604020202020204" pitchFamily="34" charset="0"/>
                <a:ea typeface="方正黑体简体" panose="03000509000000000000" pitchFamily="65" charset="-122"/>
                <a:cs typeface="Arial" panose="020B0604020202020204" pitchFamily="34" charset="0"/>
              </a:rPr>
              <a:t>4</a:t>
            </a:r>
            <a:endParaRPr kumimoji="0" lang="it-IT" sz="1400" b="0" i="0" u="none" strike="noStrike" kern="1200" cap="all" spc="0" normalizeH="0" baseline="0" noProof="0" dirty="0" err="1">
              <a:ln w="38100">
                <a:noFill/>
              </a:ln>
              <a:solidFill>
                <a:srgbClr val="1E8DBE"/>
              </a:solidFill>
              <a:effectLst/>
              <a:uLnTx/>
              <a:uFillTx/>
              <a:latin typeface="Arial" panose="020B0604020202020204" pitchFamily="34" charset="0"/>
              <a:ea typeface="方正黑体简体" panose="03000509000000000000" pitchFamily="65" charset="-122"/>
              <a:cs typeface="Arial" panose="020B06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8161829-CA10-16F0-E386-2C930A1D6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140200"/>
              </p:ext>
            </p:extLst>
          </p:nvPr>
        </p:nvGraphicFramePr>
        <p:xfrm>
          <a:off x="1279524" y="571501"/>
          <a:ext cx="9674226" cy="59848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1776">
                  <a:extLst>
                    <a:ext uri="{9D8B030D-6E8A-4147-A177-3AD203B41FA5}">
                      <a16:colId xmlns:a16="http://schemas.microsoft.com/office/drawing/2014/main" val="3890428280"/>
                    </a:ext>
                  </a:extLst>
                </a:gridCol>
                <a:gridCol w="8172450">
                  <a:extLst>
                    <a:ext uri="{9D8B030D-6E8A-4147-A177-3AD203B41FA5}">
                      <a16:colId xmlns:a16="http://schemas.microsoft.com/office/drawing/2014/main" val="1312598012"/>
                    </a:ext>
                  </a:extLst>
                </a:gridCol>
              </a:tblGrid>
              <a:tr h="952499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TT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Hoạt</a:t>
                      </a:r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4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động</a:t>
                      </a:r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4800" dirty="0" err="1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chính</a:t>
                      </a:r>
                      <a:endParaRPr lang="en-US" sz="4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793028"/>
                  </a:ext>
                </a:extLst>
              </a:tr>
              <a:tr h="143827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160328"/>
                  </a:ext>
                </a:extLst>
              </a:tr>
              <a:tr h="161925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563655"/>
                  </a:ext>
                </a:extLst>
              </a:tr>
              <a:tr h="197485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38733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FB06D58-11A9-E5ED-0798-0DE3EC7D8E19}"/>
              </a:ext>
            </a:extLst>
          </p:cNvPr>
          <p:cNvSpPr txBox="1"/>
          <p:nvPr/>
        </p:nvSpPr>
        <p:spPr>
          <a:xfrm>
            <a:off x="3028950" y="1819275"/>
            <a:ext cx="7629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Nghệ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tỉnh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diễn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cồng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chiêng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diễn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hóa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tỉnh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15E9D3-AEEE-EDA6-520E-42994F0173AD}"/>
              </a:ext>
            </a:extLst>
          </p:cNvPr>
          <p:cNvSpPr txBox="1"/>
          <p:nvPr/>
        </p:nvSpPr>
        <p:spPr>
          <a:xfrm>
            <a:off x="3048000" y="3152775"/>
            <a:ext cx="7629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Phục dựng nhiều lễ hội dân gian đặc sắc gắn với diễn tấu cồng chiêng như: lễ Ăn cơm mới của dân tộc Ê Đê, lễ Sạ lúa của dân tộc Chu Ru…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051ED-0C89-189D-0BB7-EC35687831D8}"/>
              </a:ext>
            </a:extLst>
          </p:cNvPr>
          <p:cNvSpPr txBox="1"/>
          <p:nvPr/>
        </p:nvSpPr>
        <p:spPr>
          <a:xfrm>
            <a:off x="3019425" y="5114925"/>
            <a:ext cx="7629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 chức nhiều cuộc thi, như: tạc tượng gỗ, dệt thổ cẩm, diễn xướng sử thi,...</a:t>
            </a: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599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each with a chair and umbrella&#10;&#10;Description automatically generated">
            <a:extLst>
              <a:ext uri="{FF2B5EF4-FFF2-40B4-BE49-F238E27FC236}">
                <a16:creationId xmlns:a16="http://schemas.microsoft.com/office/drawing/2014/main" id="{ADA71238-3880-4799-A39D-133F9530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2266020-F092-4A38-AF04-E77F4B264782}"/>
              </a:ext>
            </a:extLst>
          </p:cNvPr>
          <p:cNvSpPr/>
          <p:nvPr/>
        </p:nvSpPr>
        <p:spPr>
          <a:xfrm>
            <a:off x="268817" y="440619"/>
            <a:ext cx="11842044" cy="62554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1D645D-BE48-F68A-F7C4-1C3913AA3A84}"/>
              </a:ext>
            </a:extLst>
          </p:cNvPr>
          <p:cNvGrpSpPr/>
          <p:nvPr/>
        </p:nvGrpSpPr>
        <p:grpSpPr>
          <a:xfrm>
            <a:off x="654229" y="3796539"/>
            <a:ext cx="4278451" cy="2175001"/>
            <a:chOff x="892354" y="3758439"/>
            <a:chExt cx="4278451" cy="2175001"/>
          </a:xfrm>
        </p:grpSpPr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4761C855-6FA4-0604-B688-01EF5AC42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7EE4C91-1404-E892-2B3C-69B78F51A84E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4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4BFFA4-E807-F9D3-FE64-3EE586C5FED4}"/>
              </a:ext>
            </a:extLst>
          </p:cNvPr>
          <p:cNvSpPr/>
          <p:nvPr/>
        </p:nvSpPr>
        <p:spPr>
          <a:xfrm>
            <a:off x="1628776" y="1677846"/>
            <a:ext cx="10048874" cy="1551129"/>
          </a:xfrm>
          <a:prstGeom prst="roundRect">
            <a:avLst>
              <a:gd name="adj" fmla="val 18702"/>
            </a:avLst>
          </a:prstGeom>
          <a:solidFill>
            <a:srgbClr val="FFEFFF"/>
          </a:solidFill>
          <a:ln w="57150" cap="rnd" cmpd="thinThick">
            <a:solidFill>
              <a:srgbClr val="FF0066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400000"/>
                      <a:gd name="connsiteY0" fmla="*/ 450000 h 900000"/>
                      <a:gd name="connsiteX1" fmla="*/ 450000 w 5400000"/>
                      <a:gd name="connsiteY1" fmla="*/ 0 h 900000"/>
                      <a:gd name="connsiteX2" fmla="*/ 4950000 w 5400000"/>
                      <a:gd name="connsiteY2" fmla="*/ 0 h 900000"/>
                      <a:gd name="connsiteX3" fmla="*/ 5400000 w 5400000"/>
                      <a:gd name="connsiteY3" fmla="*/ 450000 h 900000"/>
                      <a:gd name="connsiteX4" fmla="*/ 5400000 w 5400000"/>
                      <a:gd name="connsiteY4" fmla="*/ 450000 h 900000"/>
                      <a:gd name="connsiteX5" fmla="*/ 4950000 w 5400000"/>
                      <a:gd name="connsiteY5" fmla="*/ 900000 h 900000"/>
                      <a:gd name="connsiteX6" fmla="*/ 450000 w 5400000"/>
                      <a:gd name="connsiteY6" fmla="*/ 900000 h 900000"/>
                      <a:gd name="connsiteX7" fmla="*/ 0 w 5400000"/>
                      <a:gd name="connsiteY7" fmla="*/ 450000 h 90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400000" h="900000" fill="none" extrusionOk="0">
                        <a:moveTo>
                          <a:pt x="0" y="450000"/>
                        </a:moveTo>
                        <a:cubicBezTo>
                          <a:pt x="-4340" y="160086"/>
                          <a:pt x="176732" y="34382"/>
                          <a:pt x="450000" y="0"/>
                        </a:cubicBezTo>
                        <a:cubicBezTo>
                          <a:pt x="1617756" y="-38581"/>
                          <a:pt x="3766908" y="63341"/>
                          <a:pt x="4950000" y="0"/>
                        </a:cubicBezTo>
                        <a:cubicBezTo>
                          <a:pt x="5152685" y="-7415"/>
                          <a:pt x="5418014" y="216204"/>
                          <a:pt x="5400000" y="450000"/>
                        </a:cubicBezTo>
                        <a:lnTo>
                          <a:pt x="5400000" y="450000"/>
                        </a:lnTo>
                        <a:cubicBezTo>
                          <a:pt x="5420681" y="729313"/>
                          <a:pt x="5198924" y="904103"/>
                          <a:pt x="4950000" y="900000"/>
                        </a:cubicBezTo>
                        <a:cubicBezTo>
                          <a:pt x="4498390" y="980982"/>
                          <a:pt x="2415186" y="972255"/>
                          <a:pt x="450000" y="900000"/>
                        </a:cubicBezTo>
                        <a:cubicBezTo>
                          <a:pt x="219287" y="884402"/>
                          <a:pt x="2991" y="684461"/>
                          <a:pt x="0" y="450000"/>
                        </a:cubicBezTo>
                        <a:close/>
                      </a:path>
                      <a:path w="5400000" h="900000" stroke="0" extrusionOk="0">
                        <a:moveTo>
                          <a:pt x="0" y="450000"/>
                        </a:moveTo>
                        <a:cubicBezTo>
                          <a:pt x="-7819" y="196649"/>
                          <a:pt x="197363" y="1542"/>
                          <a:pt x="450000" y="0"/>
                        </a:cubicBezTo>
                        <a:cubicBezTo>
                          <a:pt x="1972026" y="132882"/>
                          <a:pt x="3161765" y="-84951"/>
                          <a:pt x="4950000" y="0"/>
                        </a:cubicBezTo>
                        <a:cubicBezTo>
                          <a:pt x="5177572" y="20464"/>
                          <a:pt x="5394754" y="230466"/>
                          <a:pt x="5400000" y="450000"/>
                        </a:cubicBezTo>
                        <a:lnTo>
                          <a:pt x="5400000" y="450000"/>
                        </a:lnTo>
                        <a:cubicBezTo>
                          <a:pt x="5366583" y="680245"/>
                          <a:pt x="5218585" y="909583"/>
                          <a:pt x="4950000" y="900000"/>
                        </a:cubicBezTo>
                        <a:cubicBezTo>
                          <a:pt x="3884479" y="949533"/>
                          <a:pt x="2061751" y="914809"/>
                          <a:pt x="450000" y="900000"/>
                        </a:cubicBezTo>
                        <a:cubicBezTo>
                          <a:pt x="168972" y="895023"/>
                          <a:pt x="-15307" y="712940"/>
                          <a:pt x="0" y="4500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3600" b="1" dirty="0">
                <a:solidFill>
                  <a:srgbClr val="00B050"/>
                </a:solidFill>
                <a:latin typeface="Calibri" panose="020F0502020204030204"/>
              </a:rPr>
              <a:t>Em ấn tượng nhất với hoạt động nào trong lễ hội Cồng chiêng Tây Nguyên? Vì sao?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4121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6201" y="205077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491</Words>
  <Application>Microsoft Office PowerPoint</Application>
  <PresentationFormat>Widescreen</PresentationFormat>
  <Paragraphs>28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Georgia</vt:lpstr>
      <vt:lpstr>Times New Roman</vt:lpstr>
      <vt:lpstr>Custom Design</vt:lpstr>
      <vt:lpstr>1_Simple Light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2024-01-21T09:04:21Z</dcterms:created>
  <dcterms:modified xsi:type="dcterms:W3CDTF">2024-01-21T09:19:51Z</dcterms:modified>
</cp:coreProperties>
</file>