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emf" ContentType="image/x-emf"/>
  <Default Extension="wmf" ContentType="image/x-wmf"/>
  <Default Extension="rels" ContentType="application/vnd.openxmlformats-package.relationships+xml"/>
  <Default Extension="xml" ContentType="application/xml"/>
  <Default Extension="wav" ContentType="audio/x-wav"/>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24"/>
  </p:notesMasterIdLst>
  <p:sldIdLst>
    <p:sldId id="258" r:id="rId3"/>
    <p:sldId id="397" r:id="rId4"/>
    <p:sldId id="259" r:id="rId5"/>
    <p:sldId id="260" r:id="rId6"/>
    <p:sldId id="398" r:id="rId7"/>
    <p:sldId id="399" r:id="rId8"/>
    <p:sldId id="257" r:id="rId9"/>
    <p:sldId id="382" r:id="rId10"/>
    <p:sldId id="387" r:id="rId11"/>
    <p:sldId id="370" r:id="rId12"/>
    <p:sldId id="389" r:id="rId13"/>
    <p:sldId id="400" r:id="rId14"/>
    <p:sldId id="401" r:id="rId15"/>
    <p:sldId id="402" r:id="rId16"/>
    <p:sldId id="403" r:id="rId17"/>
    <p:sldId id="390" r:id="rId18"/>
    <p:sldId id="404" r:id="rId19"/>
    <p:sldId id="376" r:id="rId20"/>
    <p:sldId id="375" r:id="rId21"/>
    <p:sldId id="373" r:id="rId22"/>
    <p:sldId id="39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C7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3" d="100"/>
          <a:sy n="73" d="100"/>
        </p:scale>
        <p:origin x="6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C29590-A6C9-4EE1-8F54-12096E8C8BFF}" type="datetimeFigureOut">
              <a:rPr lang="en-US" smtClean="0"/>
              <a:t>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F42A3A-DBFC-4A19-9852-7C7E4A88B01D}" type="slidenum">
              <a:rPr lang="en-US" smtClean="0"/>
              <a:t>‹#›</a:t>
            </a:fld>
            <a:endParaRPr lang="en-US"/>
          </a:p>
        </p:txBody>
      </p:sp>
    </p:spTree>
    <p:extLst>
      <p:ext uri="{BB962C8B-B14F-4D97-AF65-F5344CB8AC3E}">
        <p14:creationId xmlns:p14="http://schemas.microsoft.com/office/powerpoint/2010/main" val="1381729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E23BA-81D7-DD44-BA07-516D337B1BAF}" type="slidenum">
              <a:rPr kumimoji="0" lang="x-non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x-non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5753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E23BA-81D7-DD44-BA07-516D337B1BAF}" type="slidenum">
              <a:rPr kumimoji="0" lang="x-non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x-non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52033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E23BA-81D7-DD44-BA07-516D337B1BAF}" type="slidenum">
              <a:rPr kumimoji="0" lang="x-non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x-non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6531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E23BA-81D7-DD44-BA07-516D337B1BAF}" type="slidenum">
              <a:rPr kumimoji="0" lang="x-non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x-non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4203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E23BA-81D7-DD44-BA07-516D337B1BAF}" type="slidenum">
              <a:rPr kumimoji="0" lang="x-non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x-non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0802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E23BA-81D7-DD44-BA07-516D337B1BAF}" type="slidenum">
              <a:rPr kumimoji="0" lang="x-non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x-non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74759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https://kahoot.it/challenge/01429142?challenge-id=4704f5a7-ae2e-4560-bd76-f4409d01bdec_1637733308397</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E9E570-05C7-4B86-92DC-DB7FE38CC7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27188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E23BA-81D7-DD44-BA07-516D337B1BAF}" type="slidenum">
              <a:rPr kumimoji="0" lang="x-non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x-non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9440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E23BA-81D7-DD44-BA07-516D337B1BAF}" type="slidenum">
              <a:rPr kumimoji="0" lang="x-non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x-non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2264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a:prstGeom prst="rect">
            <a:avLst/>
          </a:prstGeo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1/4/2024</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783714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304800" y="1066800"/>
            <a:ext cx="5486400" cy="301730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1/4/2024</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23457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1/4/2024</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392164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5155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01/04/2024</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187549062"/>
      </p:ext>
    </p:extLst>
  </p:cSld>
  <p:clrMapOvr>
    <a:masterClrMapping/>
  </p:clrMapOvr>
  <p:transition spd="slow">
    <p:wipe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01/04/2024</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1459162913"/>
      </p:ext>
    </p:extLst>
  </p:cSld>
  <p:clrMapOvr>
    <a:masterClrMapping/>
  </p:clrMapOvr>
  <p:transition spd="slow">
    <p:wipe di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01/04/2024</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63915955"/>
      </p:ext>
    </p:extLst>
  </p:cSld>
  <p:clrMapOvr>
    <a:masterClrMapping/>
  </p:clrMapOvr>
  <p:transition spd="slow">
    <p:wipe di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01/04/2024</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3973839583"/>
      </p:ext>
    </p:extLst>
  </p:cSld>
  <p:clrMapOvr>
    <a:masterClrMapping/>
  </p:clrMapOvr>
  <p:transition spd="slow">
    <p:wipe dir="d"/>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01/04/2024</a:t>
            </a:fld>
            <a:endParaRPr lang="es-ES">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ES">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2481211842"/>
      </p:ext>
    </p:extLst>
  </p:cSld>
  <p:clrMapOvr>
    <a:masterClrMapping/>
  </p:clrMapOvr>
  <p:transition spd="slow">
    <p:wipe dir="d"/>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01/04/2024</a:t>
            </a:fld>
            <a:endParaRPr lang="es-ES">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ES">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4091301979"/>
      </p:ext>
    </p:extLst>
  </p:cSld>
  <p:clrMapOvr>
    <a:masterClrMapping/>
  </p:clrMapOvr>
  <p:transition spd="slow">
    <p:wipe dir="d"/>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01/04/2024</a:t>
            </a:fld>
            <a:endParaRPr lang="es-ES">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2728044172"/>
      </p:ext>
    </p:extLst>
  </p:cSld>
  <p:clrMapOvr>
    <a:masterClrMapping/>
  </p:clrMapOvr>
  <p:transition spd="slow">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304800" y="1066800"/>
            <a:ext cx="5486400" cy="301730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1/4/2024</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641859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01/04/2024</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1353410544"/>
      </p:ext>
    </p:extLst>
  </p:cSld>
  <p:clrMapOvr>
    <a:masterClrMapping/>
  </p:clrMapOvr>
  <p:transition spd="slow">
    <p:wipe dir="d"/>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01/04/2024</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2481949399"/>
      </p:ext>
    </p:extLst>
  </p:cSld>
  <p:clrMapOvr>
    <a:masterClrMapping/>
  </p:clrMapOvr>
  <p:transition spd="slow">
    <p:wipe dir="d"/>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01/04/2024</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2072271695"/>
      </p:ext>
    </p:extLst>
  </p:cSld>
  <p:clrMapOvr>
    <a:masterClrMapping/>
  </p:clrMapOvr>
  <p:transition spd="slow">
    <p:wipe dir="d"/>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01/04/2024</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2380092634"/>
      </p:ext>
    </p:extLst>
  </p:cSld>
  <p:clrMapOvr>
    <a:masterClrMapping/>
  </p:clrMapOvr>
  <p:transition spd="slow">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a:prstGeom prst="rect">
            <a:avLst/>
          </a:prstGeo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a:prstGeom prst="rect">
            <a:avLst/>
          </a:prstGeo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1/4/2024</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804679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a:prstGeom prst="rect">
            <a:avLst/>
          </a:prstGeo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a:prstGeom prst="rect">
            <a:avLst/>
          </a:prstGeo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1/4/2024</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530725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a:prstGeom prst="rect">
            <a:avLst/>
          </a:prstGeo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a:prstGeom prst="rect">
            <a:avLst/>
          </a:prstGeo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a:prstGeom prst="rect">
            <a:avLst/>
          </a:prstGeo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a:prstGeom prst="rect">
            <a:avLst/>
          </a:prstGeo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1/4/2024</a:t>
            </a:fld>
            <a:endParaRPr lang="en-US"/>
          </a:p>
        </p:txBody>
      </p:sp>
      <p:sp>
        <p:nvSpPr>
          <p:cNvPr id="8" name="Footer Placeholder 7"/>
          <p:cNvSpPr>
            <a:spLocks noGrp="1"/>
          </p:cNvSpPr>
          <p:nvPr>
            <p:ph type="ftr" sz="quarter" idx="11"/>
          </p:nvPr>
        </p:nvSpPr>
        <p:spPr>
          <a:xfrm>
            <a:off x="2082800" y="4237567"/>
            <a:ext cx="1930400" cy="243417"/>
          </a:xfrm>
          <a:prstGeom prst="rect">
            <a:avLst/>
          </a:prstGeom>
        </p:spPr>
        <p:txBody>
          <a:bodyPr/>
          <a:lstStyle/>
          <a:p>
            <a:endParaRPr lang="en-US"/>
          </a:p>
        </p:txBody>
      </p:sp>
      <p:sp>
        <p:nvSpPr>
          <p:cNvPr id="9" name="Slide Number Placeholder 8"/>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550016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1/4/2024</a:t>
            </a:fld>
            <a:endParaRPr lang="en-US"/>
          </a:p>
        </p:txBody>
      </p:sp>
      <p:sp>
        <p:nvSpPr>
          <p:cNvPr id="4" name="Footer Placeholder 3"/>
          <p:cNvSpPr>
            <a:spLocks noGrp="1"/>
          </p:cNvSpPr>
          <p:nvPr>
            <p:ph type="ftr" sz="quarter" idx="11"/>
          </p:nvPr>
        </p:nvSpPr>
        <p:spPr>
          <a:xfrm>
            <a:off x="2082800" y="4237567"/>
            <a:ext cx="1930400" cy="243417"/>
          </a:xfrm>
          <a:prstGeom prst="rect">
            <a:avLst/>
          </a:prstGeom>
        </p:spPr>
        <p:txBody>
          <a:bodyPr/>
          <a:lstStyle/>
          <a:p>
            <a:endParaRPr lang="en-US"/>
          </a:p>
        </p:txBody>
      </p:sp>
      <p:sp>
        <p:nvSpPr>
          <p:cNvPr id="5" name="Slide Number Placeholder 4"/>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969254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1/4/2024</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02017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a:prstGeom prst="rect">
            <a:avLst/>
          </a:prstGeo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a:prstGeom prst="rect">
            <a:avLst/>
          </a:prstGeo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a:prstGeom prst="rect">
            <a:avLst/>
          </a:prstGeo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1/4/2024</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264772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a:prstGeom prst="rect">
            <a:avLst/>
          </a:prstGeo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a:prstGeom prst="rect">
            <a:avLst/>
          </a:prstGeo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a:prstGeom prst="rect">
            <a:avLst/>
          </a:prstGeo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1/4/2024</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844119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08632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accent3">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DBCAF7-9117-4B83-9BFA-3103DBC85BC2}" type="datetimeFigureOut">
              <a:rPr lang="es-ES" smtClean="0">
                <a:solidFill>
                  <a:prstClr val="black">
                    <a:tint val="75000"/>
                  </a:prstClr>
                </a:solidFill>
              </a:rPr>
              <a:pPr/>
              <a:t>01/04/2024</a:t>
            </a:fld>
            <a:endParaRPr lang="es-ES">
              <a:solidFill>
                <a:prstClr val="black">
                  <a:tint val="75000"/>
                </a:prstClr>
              </a:solidFill>
            </a:endParaRPr>
          </a:p>
        </p:txBody>
      </p:sp>
      <p:sp>
        <p:nvSpPr>
          <p:cNvPr id="5" name="4 Marcador de pie de página"/>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solidFill>
                <a:prstClr val="black">
                  <a:tint val="75000"/>
                </a:prstClr>
              </a:solidFill>
            </a:endParaRPr>
          </a:p>
        </p:txBody>
      </p:sp>
      <p:sp>
        <p:nvSpPr>
          <p:cNvPr id="6" name="5 Marcador de número de diapositiva"/>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406798334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ransition spd="slow">
    <p:wipe dir="d"/>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0.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3.png"/><Relationship Id="rId7"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14.png"/><Relationship Id="rId10" Type="http://schemas.openxmlformats.org/officeDocument/2006/relationships/image" Target="../media/image27.emf"/><Relationship Id="rId4" Type="http://schemas.openxmlformats.org/officeDocument/2006/relationships/image" Target="../media/image34.svg"/><Relationship Id="rId9"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9.png"/><Relationship Id="rId3" Type="http://schemas.openxmlformats.org/officeDocument/2006/relationships/slideLayout" Target="../slideLayouts/slideLayout13.xml"/><Relationship Id="rId7" Type="http://schemas.openxmlformats.org/officeDocument/2006/relationships/audio" Target="../media/audio4.wav"/><Relationship Id="rId12" Type="http://schemas.microsoft.com/office/2007/relationships/hdphoto" Target="../media/hdphoto2.wdp"/><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3.wav"/><Relationship Id="rId11" Type="http://schemas.openxmlformats.org/officeDocument/2006/relationships/image" Target="../media/image8.png"/><Relationship Id="rId5" Type="http://schemas.openxmlformats.org/officeDocument/2006/relationships/audio" Target="../media/audio2.wav"/><Relationship Id="rId15" Type="http://schemas.openxmlformats.org/officeDocument/2006/relationships/image" Target="../media/image10.wmf"/><Relationship Id="rId10" Type="http://schemas.openxmlformats.org/officeDocument/2006/relationships/image" Target="../media/image6.png"/><Relationship Id="rId4" Type="http://schemas.openxmlformats.org/officeDocument/2006/relationships/audio" Target="../media/audio1.wav"/><Relationship Id="rId9" Type="http://schemas.openxmlformats.org/officeDocument/2006/relationships/image" Target="../media/image7.png"/><Relationship Id="rId14" Type="http://schemas.microsoft.com/office/2007/relationships/hdphoto" Target="../media/hdphoto3.wdp"/></Relationships>
</file>

<file path=ppt/slides/_rels/slide5.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9.png"/><Relationship Id="rId3" Type="http://schemas.openxmlformats.org/officeDocument/2006/relationships/slideLayout" Target="../slideLayouts/slideLayout13.xml"/><Relationship Id="rId7" Type="http://schemas.openxmlformats.org/officeDocument/2006/relationships/audio" Target="../media/audio4.wav"/><Relationship Id="rId12" Type="http://schemas.microsoft.com/office/2007/relationships/hdphoto" Target="../media/hdphoto2.wdp"/><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3.wav"/><Relationship Id="rId11" Type="http://schemas.openxmlformats.org/officeDocument/2006/relationships/image" Target="../media/image8.png"/><Relationship Id="rId5" Type="http://schemas.openxmlformats.org/officeDocument/2006/relationships/audio" Target="../media/audio2.wav"/><Relationship Id="rId15" Type="http://schemas.openxmlformats.org/officeDocument/2006/relationships/image" Target="../media/image10.wmf"/><Relationship Id="rId10" Type="http://schemas.openxmlformats.org/officeDocument/2006/relationships/image" Target="../media/image6.png"/><Relationship Id="rId4" Type="http://schemas.openxmlformats.org/officeDocument/2006/relationships/audio" Target="../media/audio1.wav"/><Relationship Id="rId9" Type="http://schemas.openxmlformats.org/officeDocument/2006/relationships/image" Target="../media/image7.png"/><Relationship Id="rId14" Type="http://schemas.microsoft.com/office/2007/relationships/hdphoto" Target="../media/hdphoto3.wdp"/></Relationships>
</file>

<file path=ppt/slides/_rels/slide6.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9.png"/><Relationship Id="rId3" Type="http://schemas.openxmlformats.org/officeDocument/2006/relationships/slideLayout" Target="../slideLayouts/slideLayout13.xml"/><Relationship Id="rId7" Type="http://schemas.openxmlformats.org/officeDocument/2006/relationships/audio" Target="../media/audio4.wav"/><Relationship Id="rId12" Type="http://schemas.microsoft.com/office/2007/relationships/hdphoto" Target="../media/hdphoto2.wdp"/><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3.wav"/><Relationship Id="rId11" Type="http://schemas.openxmlformats.org/officeDocument/2006/relationships/image" Target="../media/image8.png"/><Relationship Id="rId5" Type="http://schemas.openxmlformats.org/officeDocument/2006/relationships/audio" Target="../media/audio2.wav"/><Relationship Id="rId15" Type="http://schemas.openxmlformats.org/officeDocument/2006/relationships/image" Target="../media/image10.wmf"/><Relationship Id="rId10" Type="http://schemas.openxmlformats.org/officeDocument/2006/relationships/image" Target="../media/image6.png"/><Relationship Id="rId4" Type="http://schemas.openxmlformats.org/officeDocument/2006/relationships/audio" Target="../media/audio1.wav"/><Relationship Id="rId9" Type="http://schemas.openxmlformats.org/officeDocument/2006/relationships/image" Target="../media/image7.png"/><Relationship Id="rId14" Type="http://schemas.microsoft.com/office/2007/relationships/hdphoto" Target="../media/hdphoto3.wdp"/></Relationships>
</file>

<file path=ppt/slides/_rels/slide7.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2.png"/><Relationship Id="rId7" Type="http://schemas.openxmlformats.org/officeDocument/2006/relationships/image" Target="../media/image14.png"/><Relationship Id="rId12" Type="http://schemas.openxmlformats.org/officeDocument/2006/relationships/image" Target="../media/image18.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8.svg"/><Relationship Id="rId11" Type="http://schemas.openxmlformats.org/officeDocument/2006/relationships/image" Target="../media/image17.png"/><Relationship Id="rId5" Type="http://schemas.openxmlformats.org/officeDocument/2006/relationships/image" Target="../media/image13.png"/><Relationship Id="rId10" Type="http://schemas.openxmlformats.org/officeDocument/2006/relationships/image" Target="../media/image16.emf"/><Relationship Id="rId4" Type="http://schemas.microsoft.com/office/2007/relationships/hdphoto" Target="../media/hdphoto4.wdp"/><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115C9497-2151-AC43-8ABC-5886A6E63A66}"/>
              </a:ext>
            </a:extLst>
          </p:cNvPr>
          <p:cNvPicPr>
            <a:picLocks noChangeAspect="1"/>
          </p:cNvPicPr>
          <p:nvPr/>
        </p:nvPicPr>
        <p:blipFill>
          <a:blip r:embed="rId3"/>
          <a:stretch>
            <a:fillRect/>
          </a:stretch>
        </p:blipFill>
        <p:spPr>
          <a:xfrm>
            <a:off x="2445808" y="1305346"/>
            <a:ext cx="8100484" cy="2342308"/>
          </a:xfrm>
          <a:prstGeom prst="rect">
            <a:avLst/>
          </a:prstGeom>
        </p:spPr>
      </p:pic>
      <p:pic>
        <p:nvPicPr>
          <p:cNvPr id="3" name="Picture 2" descr="Cute girl standing pointing hand to presentation poses logo banner hand drawn cartoon art illustration">
            <a:extLst>
              <a:ext uri="{FF2B5EF4-FFF2-40B4-BE49-F238E27FC236}">
                <a16:creationId xmlns:a16="http://schemas.microsoft.com/office/drawing/2014/main" xmlns="" id="{EFA54AA9-1382-2B66-9DBC-7F22BA81E45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581" b="95409" l="9585" r="89617">
                        <a14:foregroundMark x1="44089" y1="9780" x2="45367" y2="13174"/>
                        <a14:foregroundMark x1="52596" y1="89421" x2="53035" y2="87226"/>
                        <a14:foregroundMark x1="51917" y1="92814" x2="52436" y2="90220"/>
                        <a14:foregroundMark x1="48403" y1="95010" x2="47923" y2="93613"/>
                        <a14:foregroundMark x1="52236" y1="95409" x2="52077" y2="95210"/>
                        <a14:backgroundMark x1="28435" y1="25749" x2="25240" y2="53493"/>
                        <a14:backgroundMark x1="25240" y1="59281" x2="35942" y2="77844"/>
                        <a14:backgroundMark x1="38339" y1="60479" x2="41054" y2="64072"/>
                        <a14:backgroundMark x1="58786" y1="61677" x2="59904" y2="60878"/>
                        <a14:backgroundMark x1="59105" y1="81437" x2="70447" y2="75050"/>
                        <a14:backgroundMark x1="50000" y1="89421" x2="50000" y2="90220"/>
                        <a14:backgroundMark x1="50000" y1="87026" x2="50000" y2="87226"/>
                        <a14:backgroundMark x1="63578" y1="75649" x2="77636" y2="62475"/>
                        <a14:backgroundMark x1="73642" y1="55689" x2="73962" y2="28942"/>
                        <a14:backgroundMark x1="38179" y1="21557" x2="37859" y2="20958"/>
                        <a14:backgroundMark x1="51438" y1="14571" x2="51438" y2="13972"/>
                      </a14:backgroundRemoval>
                    </a14:imgEffect>
                  </a14:imgLayer>
                </a14:imgProps>
              </a:ext>
              <a:ext uri="{28A0092B-C50C-407E-A947-70E740481C1C}">
                <a14:useLocalDpi xmlns:a14="http://schemas.microsoft.com/office/drawing/2010/main" val="0"/>
              </a:ext>
            </a:extLst>
          </a:blip>
          <a:srcRect/>
          <a:stretch>
            <a:fillRect/>
          </a:stretch>
        </p:blipFill>
        <p:spPr bwMode="auto">
          <a:xfrm>
            <a:off x="-1438661" y="1962151"/>
            <a:ext cx="6230462" cy="49863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2">
            <a:extLst>
              <a:ext uri="{FF2B5EF4-FFF2-40B4-BE49-F238E27FC236}">
                <a16:creationId xmlns:a16="http://schemas.microsoft.com/office/drawing/2014/main" xmlns="" id="{72969B98-CBB5-4243-BFCF-F700CEBA0AB7}"/>
              </a:ext>
            </a:extLst>
          </p:cNvPr>
          <p:cNvGrpSpPr/>
          <p:nvPr/>
        </p:nvGrpSpPr>
        <p:grpSpPr>
          <a:xfrm>
            <a:off x="304800" y="304800"/>
            <a:ext cx="11582400" cy="6248400"/>
            <a:chOff x="-358067" y="0"/>
            <a:chExt cx="12427226" cy="5366603"/>
          </a:xfrm>
        </p:grpSpPr>
        <p:sp>
          <p:nvSpPr>
            <p:cNvPr id="10" name="Freeform 3">
              <a:extLst>
                <a:ext uri="{FF2B5EF4-FFF2-40B4-BE49-F238E27FC236}">
                  <a16:creationId xmlns:a16="http://schemas.microsoft.com/office/drawing/2014/main" xmlns="" id="{47BA4C3D-397E-1744-A39E-94F83EBF1E95}"/>
                </a:ext>
              </a:extLst>
            </p:cNvPr>
            <p:cNvSpPr/>
            <p:nvPr/>
          </p:nvSpPr>
          <p:spPr>
            <a:xfrm>
              <a:off x="-358067" y="0"/>
              <a:ext cx="12427226" cy="5366603"/>
            </a:xfrm>
            <a:custGeom>
              <a:avLst/>
              <a:gdLst/>
              <a:ahLst/>
              <a:cxnLst/>
              <a:rect l="l" t="t" r="r" b="b"/>
              <a:pathLst>
                <a:path w="11718753" h="5366603">
                  <a:moveTo>
                    <a:pt x="11212314" y="5349684"/>
                  </a:moveTo>
                  <a:cubicBezTo>
                    <a:pt x="11212314" y="5349684"/>
                    <a:pt x="10975318" y="5339714"/>
                    <a:pt x="10613179" y="5353158"/>
                  </a:cubicBezTo>
                  <a:cubicBezTo>
                    <a:pt x="10251041" y="5366603"/>
                    <a:pt x="490924" y="5366603"/>
                    <a:pt x="490924" y="5366603"/>
                  </a:cubicBezTo>
                  <a:cubicBezTo>
                    <a:pt x="245502" y="5366603"/>
                    <a:pt x="32509" y="5269335"/>
                    <a:pt x="31032" y="5109220"/>
                  </a:cubicBezTo>
                  <a:cubicBezTo>
                    <a:pt x="31032" y="5109220"/>
                    <a:pt x="0" y="3388286"/>
                    <a:pt x="0" y="606979"/>
                  </a:cubicBezTo>
                  <a:cubicBezTo>
                    <a:pt x="0" y="392820"/>
                    <a:pt x="15517" y="249246"/>
                    <a:pt x="15517" y="249246"/>
                  </a:cubicBezTo>
                  <a:cubicBezTo>
                    <a:pt x="15518" y="120578"/>
                    <a:pt x="1" y="0"/>
                    <a:pt x="459892" y="8134"/>
                  </a:cubicBezTo>
                  <a:cubicBezTo>
                    <a:pt x="459892" y="8134"/>
                    <a:pt x="1144663" y="28433"/>
                    <a:pt x="1627778" y="20834"/>
                  </a:cubicBezTo>
                  <a:cubicBezTo>
                    <a:pt x="2144992" y="12700"/>
                    <a:pt x="11165766" y="0"/>
                    <a:pt x="11165766" y="0"/>
                  </a:cubicBezTo>
                  <a:cubicBezTo>
                    <a:pt x="11477666" y="0"/>
                    <a:pt x="11711095" y="101069"/>
                    <a:pt x="11703237" y="303616"/>
                  </a:cubicBezTo>
                  <a:cubicBezTo>
                    <a:pt x="11703237" y="303616"/>
                    <a:pt x="11701242" y="3140853"/>
                    <a:pt x="11709998" y="4409633"/>
                  </a:cubicBezTo>
                  <a:cubicBezTo>
                    <a:pt x="11718753" y="4702935"/>
                    <a:pt x="11672205" y="5036006"/>
                    <a:pt x="11672205" y="5036006"/>
                  </a:cubicBezTo>
                  <a:cubicBezTo>
                    <a:pt x="11669240" y="5216031"/>
                    <a:pt x="11457737" y="5349684"/>
                    <a:pt x="11212314" y="5349684"/>
                  </a:cubicBezTo>
                  <a:close/>
                </a:path>
              </a:pathLst>
            </a:custGeom>
            <a:solidFill>
              <a:srgbClr val="FFFAF6"/>
            </a:solidFill>
            <a:ln w="57150">
              <a:solidFill>
                <a:schemeClr val="tx1"/>
              </a:solidFill>
            </a:ln>
          </p:spPr>
        </p:sp>
      </p:grpSp>
      <p:sp>
        <p:nvSpPr>
          <p:cNvPr id="2" name="TextBox 1">
            <a:extLst>
              <a:ext uri="{FF2B5EF4-FFF2-40B4-BE49-F238E27FC236}">
                <a16:creationId xmlns:a16="http://schemas.microsoft.com/office/drawing/2014/main" xmlns="" id="{5FC26E00-1470-774E-BD4E-58A1DB74FEA2}"/>
              </a:ext>
            </a:extLst>
          </p:cNvPr>
          <p:cNvSpPr txBox="1"/>
          <p:nvPr/>
        </p:nvSpPr>
        <p:spPr>
          <a:xfrm>
            <a:off x="409575" y="396687"/>
            <a:ext cx="11210925" cy="1015663"/>
          </a:xfrm>
          <a:prstGeom prst="rect">
            <a:avLst/>
          </a:prstGeom>
          <a:noFill/>
        </p:spPr>
        <p:txBody>
          <a:bodyPr wrap="square" rtlCol="0">
            <a:spAutoFit/>
          </a:bodyPr>
          <a:lstStyle/>
          <a:p>
            <a:pPr algn="ctr" defTabSz="609630"/>
            <a:r>
              <a:rPr lang="en-US" sz="3000" b="1" dirty="0">
                <a:solidFill>
                  <a:srgbClr val="C00000"/>
                </a:solidFill>
                <a:latin typeface="Cambria" panose="02040503050406030204" pitchFamily="18" charset="0"/>
              </a:rPr>
              <a:t>1. </a:t>
            </a:r>
            <a:r>
              <a:rPr lang="vi-VN" sz="3000" b="1" dirty="0">
                <a:solidFill>
                  <a:srgbClr val="C00000"/>
                </a:solidFill>
                <a:latin typeface="Cambria" panose="02040503050406030204" pitchFamily="18" charset="0"/>
              </a:rPr>
              <a:t>Tên cuốn truyện, bài thơ, bài hát hay tạp chí, tờ báo có trong những câu dưới đây được đánh dấu bằng dấu câu nào?</a:t>
            </a:r>
          </a:p>
        </p:txBody>
      </p:sp>
      <p:sp>
        <p:nvSpPr>
          <p:cNvPr id="3" name="TextBox 2">
            <a:extLst>
              <a:ext uri="{FF2B5EF4-FFF2-40B4-BE49-F238E27FC236}">
                <a16:creationId xmlns:a16="http://schemas.microsoft.com/office/drawing/2014/main" xmlns="" id="{9BA163A2-2C4F-D669-4E51-7028E755457A}"/>
              </a:ext>
            </a:extLst>
          </p:cNvPr>
          <p:cNvSpPr txBox="1"/>
          <p:nvPr/>
        </p:nvSpPr>
        <p:spPr>
          <a:xfrm>
            <a:off x="800100" y="1971675"/>
            <a:ext cx="10839450" cy="3046988"/>
          </a:xfrm>
          <a:prstGeom prst="rect">
            <a:avLst/>
          </a:prstGeom>
          <a:noFill/>
        </p:spPr>
        <p:txBody>
          <a:bodyPr wrap="square" rtlCol="0">
            <a:spAutoFit/>
          </a:bodyPr>
          <a:lstStyle/>
          <a:p>
            <a:pPr algn="just" rtl="0" latinLnBrk="0"/>
            <a:r>
              <a:rPr lang="vi-VN" sz="3200" b="0" i="0" dirty="0">
                <a:solidFill>
                  <a:srgbClr val="000000"/>
                </a:solidFill>
                <a:effectLst/>
                <a:latin typeface="Cambria" panose="02040503050406030204" pitchFamily="18" charset="0"/>
                <a:ea typeface="Cambria" panose="02040503050406030204" pitchFamily="18" charset="0"/>
              </a:rPr>
              <a:t>a. Đến với “Dế Mèn phiêu lưu kí”, các bạn nhỏ được lạc vào thế giới của những loài vật gần gũi, thân thương.</a:t>
            </a:r>
          </a:p>
          <a:p>
            <a:pPr algn="just" rtl="0" latinLnBrk="0"/>
            <a:r>
              <a:rPr lang="vi-VN" sz="3200" b="0" i="0" dirty="0">
                <a:solidFill>
                  <a:srgbClr val="000000"/>
                </a:solidFill>
                <a:effectLst/>
                <a:latin typeface="Cambria" panose="02040503050406030204" pitchFamily="18" charset="0"/>
                <a:ea typeface="Cambria" panose="02040503050406030204" pitchFamily="18" charset="0"/>
              </a:rPr>
              <a:t>b. Nhạc sĩ Trần Hoàn đã phổ nhạc bài thơ</a:t>
            </a:r>
            <a:r>
              <a:rPr lang="en-US" sz="3200" b="0" i="0" dirty="0">
                <a:solidFill>
                  <a:srgbClr val="000000"/>
                </a:solidFill>
                <a:effectLst/>
                <a:latin typeface="Cambria" panose="02040503050406030204" pitchFamily="18" charset="0"/>
                <a:ea typeface="Cambria" panose="02040503050406030204" pitchFamily="18" charset="0"/>
              </a:rPr>
              <a:t> </a:t>
            </a:r>
            <a:r>
              <a:rPr lang="vi-VN" sz="3200" b="0" i="0" dirty="0">
                <a:solidFill>
                  <a:srgbClr val="000000"/>
                </a:solidFill>
                <a:effectLst/>
                <a:latin typeface="Cambria" panose="02040503050406030204" pitchFamily="18" charset="0"/>
                <a:ea typeface="Cambria" panose="02040503050406030204" pitchFamily="18" charset="0"/>
              </a:rPr>
              <a:t>“Khúc hát ru những em bé lớn trên lưng mẹ” thành bài hát “Lời ru trên nương”.</a:t>
            </a:r>
          </a:p>
          <a:p>
            <a:pPr algn="just" rtl="0" latinLnBrk="0"/>
            <a:r>
              <a:rPr lang="vi-VN" sz="3200" b="0" i="0" dirty="0">
                <a:solidFill>
                  <a:srgbClr val="000000"/>
                </a:solidFill>
                <a:effectLst/>
                <a:latin typeface="Cambria" panose="02040503050406030204" pitchFamily="18" charset="0"/>
                <a:ea typeface="Cambria" panose="02040503050406030204" pitchFamily="18" charset="0"/>
              </a:rPr>
              <a:t>c. Từ thuở ấu thơ, tôi đã có tạp chí“Văn tuổi thơ, báo “Nhi đồng” làm bạn đồng hành.</a:t>
            </a:r>
          </a:p>
        </p:txBody>
      </p:sp>
    </p:spTree>
    <p:extLst>
      <p:ext uri="{BB962C8B-B14F-4D97-AF65-F5344CB8AC3E}">
        <p14:creationId xmlns:p14="http://schemas.microsoft.com/office/powerpoint/2010/main" val="11008869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B2757360-670E-DA9F-B2B0-1D0BD351B0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9275" y="1802465"/>
            <a:ext cx="7102456" cy="4846740"/>
          </a:xfrm>
          <a:prstGeom prst="rect">
            <a:avLst/>
          </a:prstGeom>
        </p:spPr>
      </p:pic>
      <p:pic>
        <p:nvPicPr>
          <p:cNvPr id="11" name="3 Minute Timer with Music for Kids! Countdown Videos HD! (1)">
            <a:hlinkClick r:id="" action="ppaction://media"/>
            <a:extLst>
              <a:ext uri="{FF2B5EF4-FFF2-40B4-BE49-F238E27FC236}">
                <a16:creationId xmlns:a16="http://schemas.microsoft.com/office/drawing/2014/main" xmlns="" id="{B1A415B3-3F15-910C-20D5-DB660DBE214A}"/>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18846" t="30472" r="19449" b="29057"/>
          <a:stretch/>
        </p:blipFill>
        <p:spPr>
          <a:xfrm>
            <a:off x="5038500" y="540682"/>
            <a:ext cx="2057848" cy="759207"/>
          </a:xfrm>
          <a:prstGeom prst="rect">
            <a:avLst/>
          </a:prstGeom>
        </p:spPr>
      </p:pic>
    </p:spTree>
    <p:extLst>
      <p:ext uri="{BB962C8B-B14F-4D97-AF65-F5344CB8AC3E}">
        <p14:creationId xmlns:p14="http://schemas.microsoft.com/office/powerpoint/2010/main" val="1413359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2">
            <a:extLst>
              <a:ext uri="{FF2B5EF4-FFF2-40B4-BE49-F238E27FC236}">
                <a16:creationId xmlns:a16="http://schemas.microsoft.com/office/drawing/2014/main" xmlns="" id="{72969B98-CBB5-4243-BFCF-F700CEBA0AB7}"/>
              </a:ext>
            </a:extLst>
          </p:cNvPr>
          <p:cNvGrpSpPr/>
          <p:nvPr/>
        </p:nvGrpSpPr>
        <p:grpSpPr>
          <a:xfrm>
            <a:off x="304800" y="304800"/>
            <a:ext cx="11582400" cy="6248400"/>
            <a:chOff x="-358067" y="0"/>
            <a:chExt cx="12427226" cy="5366603"/>
          </a:xfrm>
        </p:grpSpPr>
        <p:sp>
          <p:nvSpPr>
            <p:cNvPr id="10" name="Freeform 3">
              <a:extLst>
                <a:ext uri="{FF2B5EF4-FFF2-40B4-BE49-F238E27FC236}">
                  <a16:creationId xmlns:a16="http://schemas.microsoft.com/office/drawing/2014/main" xmlns="" id="{47BA4C3D-397E-1744-A39E-94F83EBF1E95}"/>
                </a:ext>
              </a:extLst>
            </p:cNvPr>
            <p:cNvSpPr/>
            <p:nvPr/>
          </p:nvSpPr>
          <p:spPr>
            <a:xfrm>
              <a:off x="-358067" y="0"/>
              <a:ext cx="12427226" cy="5366603"/>
            </a:xfrm>
            <a:custGeom>
              <a:avLst/>
              <a:gdLst/>
              <a:ahLst/>
              <a:cxnLst/>
              <a:rect l="l" t="t" r="r" b="b"/>
              <a:pathLst>
                <a:path w="11718753" h="5366603">
                  <a:moveTo>
                    <a:pt x="11212314" y="5349684"/>
                  </a:moveTo>
                  <a:cubicBezTo>
                    <a:pt x="11212314" y="5349684"/>
                    <a:pt x="10975318" y="5339714"/>
                    <a:pt x="10613179" y="5353158"/>
                  </a:cubicBezTo>
                  <a:cubicBezTo>
                    <a:pt x="10251041" y="5366603"/>
                    <a:pt x="490924" y="5366603"/>
                    <a:pt x="490924" y="5366603"/>
                  </a:cubicBezTo>
                  <a:cubicBezTo>
                    <a:pt x="245502" y="5366603"/>
                    <a:pt x="32509" y="5269335"/>
                    <a:pt x="31032" y="5109220"/>
                  </a:cubicBezTo>
                  <a:cubicBezTo>
                    <a:pt x="31032" y="5109220"/>
                    <a:pt x="0" y="3388286"/>
                    <a:pt x="0" y="606979"/>
                  </a:cubicBezTo>
                  <a:cubicBezTo>
                    <a:pt x="0" y="392820"/>
                    <a:pt x="15517" y="249246"/>
                    <a:pt x="15517" y="249246"/>
                  </a:cubicBezTo>
                  <a:cubicBezTo>
                    <a:pt x="15518" y="120578"/>
                    <a:pt x="1" y="0"/>
                    <a:pt x="459892" y="8134"/>
                  </a:cubicBezTo>
                  <a:cubicBezTo>
                    <a:pt x="459892" y="8134"/>
                    <a:pt x="1144663" y="28433"/>
                    <a:pt x="1627778" y="20834"/>
                  </a:cubicBezTo>
                  <a:cubicBezTo>
                    <a:pt x="2144992" y="12700"/>
                    <a:pt x="11165766" y="0"/>
                    <a:pt x="11165766" y="0"/>
                  </a:cubicBezTo>
                  <a:cubicBezTo>
                    <a:pt x="11477666" y="0"/>
                    <a:pt x="11711095" y="101069"/>
                    <a:pt x="11703237" y="303616"/>
                  </a:cubicBezTo>
                  <a:cubicBezTo>
                    <a:pt x="11703237" y="303616"/>
                    <a:pt x="11701242" y="3140853"/>
                    <a:pt x="11709998" y="4409633"/>
                  </a:cubicBezTo>
                  <a:cubicBezTo>
                    <a:pt x="11718753" y="4702935"/>
                    <a:pt x="11672205" y="5036006"/>
                    <a:pt x="11672205" y="5036006"/>
                  </a:cubicBezTo>
                  <a:cubicBezTo>
                    <a:pt x="11669240" y="5216031"/>
                    <a:pt x="11457737" y="5349684"/>
                    <a:pt x="11212314" y="5349684"/>
                  </a:cubicBezTo>
                  <a:close/>
                </a:path>
              </a:pathLst>
            </a:custGeom>
            <a:solidFill>
              <a:srgbClr val="FFFAF6"/>
            </a:solidFill>
            <a:ln w="57150">
              <a:solidFill>
                <a:schemeClr val="tx1"/>
              </a:solidFill>
            </a:ln>
          </p:spPr>
        </p:sp>
      </p:grpSp>
      <p:graphicFrame>
        <p:nvGraphicFramePr>
          <p:cNvPr id="4" name="Table 3">
            <a:extLst>
              <a:ext uri="{FF2B5EF4-FFF2-40B4-BE49-F238E27FC236}">
                <a16:creationId xmlns:a16="http://schemas.microsoft.com/office/drawing/2014/main" xmlns="" id="{7ED43A30-F21A-E070-ACA6-4277E482AD23}"/>
              </a:ext>
            </a:extLst>
          </p:cNvPr>
          <p:cNvGraphicFramePr>
            <a:graphicFrameLocks noGrp="1"/>
          </p:cNvGraphicFramePr>
          <p:nvPr>
            <p:extLst>
              <p:ext uri="{D42A27DB-BD31-4B8C-83A1-F6EECF244321}">
                <p14:modId xmlns:p14="http://schemas.microsoft.com/office/powerpoint/2010/main" val="1715843273"/>
              </p:ext>
            </p:extLst>
          </p:nvPr>
        </p:nvGraphicFramePr>
        <p:xfrm>
          <a:off x="523875" y="495301"/>
          <a:ext cx="10934701" cy="5740647"/>
        </p:xfrm>
        <a:graphic>
          <a:graphicData uri="http://schemas.openxmlformats.org/drawingml/2006/table">
            <a:tbl>
              <a:tblPr firstRow="1" firstCol="1" bandRow="1">
                <a:tableStyleId>{5C22544A-7EE6-4342-B048-85BDC9FD1C3A}</a:tableStyleId>
              </a:tblPr>
              <a:tblGrid>
                <a:gridCol w="4616207">
                  <a:extLst>
                    <a:ext uri="{9D8B030D-6E8A-4147-A177-3AD203B41FA5}">
                      <a16:colId xmlns:a16="http://schemas.microsoft.com/office/drawing/2014/main" xmlns="" val="2373691462"/>
                    </a:ext>
                  </a:extLst>
                </a:gridCol>
                <a:gridCol w="2527543">
                  <a:extLst>
                    <a:ext uri="{9D8B030D-6E8A-4147-A177-3AD203B41FA5}">
                      <a16:colId xmlns:a16="http://schemas.microsoft.com/office/drawing/2014/main" xmlns="" val="799566777"/>
                    </a:ext>
                  </a:extLst>
                </a:gridCol>
                <a:gridCol w="1724025">
                  <a:extLst>
                    <a:ext uri="{9D8B030D-6E8A-4147-A177-3AD203B41FA5}">
                      <a16:colId xmlns:a16="http://schemas.microsoft.com/office/drawing/2014/main" xmlns="" val="760891422"/>
                    </a:ext>
                  </a:extLst>
                </a:gridCol>
                <a:gridCol w="2066926">
                  <a:extLst>
                    <a:ext uri="{9D8B030D-6E8A-4147-A177-3AD203B41FA5}">
                      <a16:colId xmlns:a16="http://schemas.microsoft.com/office/drawing/2014/main" xmlns="" val="2575159232"/>
                    </a:ext>
                  </a:extLst>
                </a:gridCol>
              </a:tblGrid>
              <a:tr h="1186601">
                <a:tc>
                  <a:txBody>
                    <a:bodyPr/>
                    <a:lstStyle/>
                    <a:p>
                      <a:pPr marL="0" marR="0" algn="ctr">
                        <a:lnSpc>
                          <a:spcPct val="120000"/>
                        </a:lnSpc>
                        <a:spcBef>
                          <a:spcPts val="0"/>
                        </a:spcBef>
                        <a:spcAft>
                          <a:spcPts val="0"/>
                        </a:spcAft>
                      </a:pPr>
                      <a:r>
                        <a:rPr lang="vi-VN" sz="2000" b="1" dirty="0">
                          <a:solidFill>
                            <a:srgbClr val="002060"/>
                          </a:solidFill>
                          <a:effectLst/>
                          <a:latin typeface="Cambria" panose="02040503050406030204" pitchFamily="18" charset="0"/>
                          <a:ea typeface="Cambria" panose="02040503050406030204" pitchFamily="18" charset="0"/>
                        </a:rPr>
                        <a:t>Câu</a:t>
                      </a:r>
                      <a:endParaRPr lang="en-US" sz="4000" b="1" dirty="0">
                        <a:solidFill>
                          <a:srgbClr val="002060"/>
                        </a:solidFill>
                        <a:effectLst/>
                        <a:latin typeface="Cambria" panose="02040503050406030204" pitchFamily="18" charset="0"/>
                        <a:ea typeface="Cambria" panose="02040503050406030204" pitchFamily="18" charset="0"/>
                      </a:endParaRPr>
                    </a:p>
                  </a:txBody>
                  <a:tcPr marL="56952" marR="569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algn="ctr">
                        <a:lnSpc>
                          <a:spcPct val="120000"/>
                        </a:lnSpc>
                        <a:spcBef>
                          <a:spcPts val="0"/>
                        </a:spcBef>
                        <a:spcAft>
                          <a:spcPts val="0"/>
                        </a:spcAft>
                      </a:pPr>
                      <a:r>
                        <a:rPr lang="vi-VN" sz="2000" b="1" dirty="0">
                          <a:solidFill>
                            <a:srgbClr val="002060"/>
                          </a:solidFill>
                          <a:effectLst/>
                          <a:latin typeface="Cambria" panose="02040503050406030204" pitchFamily="18" charset="0"/>
                          <a:ea typeface="Cambria" panose="02040503050406030204" pitchFamily="18" charset="0"/>
                        </a:rPr>
                        <a:t>Tên cuốn truyện, bài thơ, bài hát</a:t>
                      </a:r>
                      <a:endParaRPr lang="en-US" sz="4000" b="1" dirty="0">
                        <a:solidFill>
                          <a:srgbClr val="002060"/>
                        </a:solidFill>
                        <a:effectLst/>
                        <a:latin typeface="Cambria" panose="02040503050406030204" pitchFamily="18" charset="0"/>
                        <a:ea typeface="Cambria" panose="02040503050406030204" pitchFamily="18" charset="0"/>
                      </a:endParaRPr>
                    </a:p>
                  </a:txBody>
                  <a:tcPr marL="56952" marR="569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algn="ctr">
                        <a:lnSpc>
                          <a:spcPct val="120000"/>
                        </a:lnSpc>
                        <a:spcBef>
                          <a:spcPts val="0"/>
                        </a:spcBef>
                        <a:spcAft>
                          <a:spcPts val="0"/>
                        </a:spcAft>
                      </a:pPr>
                      <a:r>
                        <a:rPr lang="vi-VN" sz="2000" b="1" dirty="0">
                          <a:solidFill>
                            <a:srgbClr val="002060"/>
                          </a:solidFill>
                          <a:effectLst/>
                          <a:latin typeface="Cambria" panose="02040503050406030204" pitchFamily="18" charset="0"/>
                          <a:ea typeface="Cambria" panose="02040503050406030204" pitchFamily="18" charset="0"/>
                        </a:rPr>
                        <a:t>Tên tạp chí, tờ báo</a:t>
                      </a:r>
                      <a:endParaRPr lang="en-US" sz="4000" b="1" dirty="0">
                        <a:solidFill>
                          <a:srgbClr val="002060"/>
                        </a:solidFill>
                        <a:effectLst/>
                        <a:latin typeface="Cambria" panose="02040503050406030204" pitchFamily="18" charset="0"/>
                        <a:ea typeface="Cambria" panose="02040503050406030204" pitchFamily="18" charset="0"/>
                      </a:endParaRPr>
                    </a:p>
                  </a:txBody>
                  <a:tcPr marL="56952" marR="569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algn="ctr">
                        <a:lnSpc>
                          <a:spcPct val="120000"/>
                        </a:lnSpc>
                        <a:spcBef>
                          <a:spcPts val="0"/>
                        </a:spcBef>
                        <a:spcAft>
                          <a:spcPts val="0"/>
                        </a:spcAft>
                      </a:pPr>
                      <a:r>
                        <a:rPr lang="vi-VN" sz="2000" b="1" dirty="0">
                          <a:solidFill>
                            <a:srgbClr val="002060"/>
                          </a:solidFill>
                          <a:effectLst/>
                          <a:latin typeface="Cambria" panose="02040503050406030204" pitchFamily="18" charset="0"/>
                          <a:ea typeface="Cambria" panose="02040503050406030204" pitchFamily="18" charset="0"/>
                        </a:rPr>
                        <a:t>Dấu câu đánh dấu tên tác phẩm/ tài liệu</a:t>
                      </a:r>
                      <a:endParaRPr lang="en-US" sz="4000" b="1" dirty="0">
                        <a:solidFill>
                          <a:srgbClr val="002060"/>
                        </a:solidFill>
                        <a:effectLst/>
                        <a:latin typeface="Cambria" panose="02040503050406030204" pitchFamily="18" charset="0"/>
                        <a:ea typeface="Cambria" panose="02040503050406030204" pitchFamily="18" charset="0"/>
                      </a:endParaRPr>
                    </a:p>
                  </a:txBody>
                  <a:tcPr marL="56952" marR="569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xmlns="" val="3716528053"/>
                  </a:ext>
                </a:extLst>
              </a:tr>
              <a:tr h="1435186">
                <a:tc>
                  <a:txBody>
                    <a:bodyPr/>
                    <a:lstStyle/>
                    <a:p>
                      <a:pPr marL="0" marR="0" algn="just">
                        <a:lnSpc>
                          <a:spcPct val="120000"/>
                        </a:lnSpc>
                        <a:spcBef>
                          <a:spcPts val="0"/>
                        </a:spcBef>
                        <a:spcAft>
                          <a:spcPts val="0"/>
                        </a:spcAft>
                      </a:pPr>
                      <a:r>
                        <a:rPr lang="vi-VN" sz="2000" dirty="0">
                          <a:solidFill>
                            <a:srgbClr val="002060"/>
                          </a:solidFill>
                          <a:effectLst/>
                          <a:latin typeface="Cambria" panose="02040503050406030204" pitchFamily="18" charset="0"/>
                          <a:ea typeface="Cambria" panose="02040503050406030204" pitchFamily="18" charset="0"/>
                        </a:rPr>
                        <a:t>a. Đến với “Dế Mèn phiêu lưu kí”, các bạn nhỏ được lạc vào thế giới của những loài vật gần gũi, yêu thương.</a:t>
                      </a:r>
                      <a:endParaRPr lang="en-US" sz="4000"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20000"/>
                        </a:lnSpc>
                        <a:spcBef>
                          <a:spcPts val="0"/>
                        </a:spcBef>
                        <a:spcAft>
                          <a:spcPts val="0"/>
                        </a:spcAft>
                      </a:pPr>
                      <a:r>
                        <a:rPr lang="vi-VN" sz="2000" dirty="0">
                          <a:solidFill>
                            <a:srgbClr val="002060"/>
                          </a:solidFill>
                          <a:effectLst/>
                          <a:latin typeface="Cambria" panose="02040503050406030204" pitchFamily="18" charset="0"/>
                          <a:ea typeface="Cambria" panose="02040503050406030204" pitchFamily="18" charset="0"/>
                        </a:rPr>
                        <a:t>Dế Mèn phiêu lưu kí</a:t>
                      </a:r>
                      <a:endParaRPr lang="en-US" sz="4000"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20000"/>
                        </a:lnSpc>
                        <a:spcBef>
                          <a:spcPts val="0"/>
                        </a:spcBef>
                        <a:spcAft>
                          <a:spcPts val="0"/>
                        </a:spcAft>
                      </a:pPr>
                      <a:r>
                        <a:rPr lang="nl-NL" sz="2000" dirty="0">
                          <a:solidFill>
                            <a:srgbClr val="002060"/>
                          </a:solidFill>
                          <a:effectLst/>
                          <a:latin typeface="Cambria" panose="02040503050406030204" pitchFamily="18" charset="0"/>
                          <a:ea typeface="Cambria" panose="02040503050406030204" pitchFamily="18" charset="0"/>
                        </a:rPr>
                        <a:t> </a:t>
                      </a:r>
                      <a:endParaRPr lang="en-US" sz="4000"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20000"/>
                        </a:lnSpc>
                        <a:spcBef>
                          <a:spcPts val="0"/>
                        </a:spcBef>
                        <a:spcAft>
                          <a:spcPts val="0"/>
                        </a:spcAft>
                      </a:pPr>
                      <a:r>
                        <a:rPr lang="vi-VN" sz="2000" b="1" dirty="0">
                          <a:solidFill>
                            <a:srgbClr val="002060"/>
                          </a:solidFill>
                          <a:effectLst/>
                          <a:latin typeface="Cambria" panose="02040503050406030204" pitchFamily="18" charset="0"/>
                          <a:ea typeface="Cambria" panose="02040503050406030204" pitchFamily="18" charset="0"/>
                        </a:rPr>
                        <a:t>Dấu ngoặc kép</a:t>
                      </a:r>
                      <a:endParaRPr lang="en-US" sz="4000" b="1" dirty="0">
                        <a:solidFill>
                          <a:srgbClr val="002060"/>
                        </a:solidFill>
                        <a:effectLst/>
                        <a:latin typeface="Cambria" panose="02040503050406030204" pitchFamily="18" charset="0"/>
                        <a:ea typeface="Cambria" panose="02040503050406030204" pitchFamily="18" charset="0"/>
                      </a:endParaRPr>
                    </a:p>
                    <a:p>
                      <a:pPr marL="0" marR="0">
                        <a:lnSpc>
                          <a:spcPct val="120000"/>
                        </a:lnSpc>
                        <a:spcBef>
                          <a:spcPts val="0"/>
                        </a:spcBef>
                        <a:spcAft>
                          <a:spcPts val="0"/>
                        </a:spcAft>
                      </a:pPr>
                      <a:r>
                        <a:rPr lang="nl-NL" sz="2000" b="1" dirty="0">
                          <a:solidFill>
                            <a:srgbClr val="002060"/>
                          </a:solidFill>
                          <a:effectLst/>
                          <a:latin typeface="Cambria" panose="02040503050406030204" pitchFamily="18" charset="0"/>
                          <a:ea typeface="Cambria" panose="02040503050406030204" pitchFamily="18" charset="0"/>
                        </a:rPr>
                        <a:t> </a:t>
                      </a:r>
                      <a:endParaRPr lang="en-US" sz="4000" b="1" dirty="0">
                        <a:solidFill>
                          <a:srgbClr val="002060"/>
                        </a:solidFill>
                        <a:effectLst/>
                        <a:latin typeface="Cambria" panose="02040503050406030204" pitchFamily="18" charset="0"/>
                        <a:ea typeface="Cambria" panose="02040503050406030204" pitchFamily="18" charset="0"/>
                      </a:endParaRPr>
                    </a:p>
                    <a:p>
                      <a:pPr marL="0" marR="0">
                        <a:lnSpc>
                          <a:spcPct val="120000"/>
                        </a:lnSpc>
                        <a:spcBef>
                          <a:spcPts val="0"/>
                        </a:spcBef>
                        <a:spcAft>
                          <a:spcPts val="0"/>
                        </a:spcAft>
                      </a:pPr>
                      <a:r>
                        <a:rPr lang="nl-NL" sz="2000" b="1" dirty="0">
                          <a:solidFill>
                            <a:srgbClr val="002060"/>
                          </a:solidFill>
                          <a:effectLst/>
                          <a:latin typeface="Cambria" panose="02040503050406030204" pitchFamily="18" charset="0"/>
                          <a:ea typeface="Cambria" panose="02040503050406030204" pitchFamily="18" charset="0"/>
                        </a:rPr>
                        <a:t> </a:t>
                      </a:r>
                      <a:endParaRPr lang="en-US" sz="4000" b="1" dirty="0">
                        <a:solidFill>
                          <a:srgbClr val="002060"/>
                        </a:solidFill>
                        <a:effectLst/>
                        <a:latin typeface="Cambria" panose="02040503050406030204" pitchFamily="18" charset="0"/>
                        <a:ea typeface="Cambria" panose="02040503050406030204" pitchFamily="18" charset="0"/>
                      </a:endParaRPr>
                    </a:p>
                    <a:p>
                      <a:pPr marL="0" marR="0">
                        <a:lnSpc>
                          <a:spcPct val="120000"/>
                        </a:lnSpc>
                        <a:spcBef>
                          <a:spcPts val="0"/>
                        </a:spcBef>
                        <a:spcAft>
                          <a:spcPts val="0"/>
                        </a:spcAft>
                      </a:pPr>
                      <a:r>
                        <a:rPr lang="nl-NL" sz="2000" b="1" dirty="0">
                          <a:solidFill>
                            <a:srgbClr val="002060"/>
                          </a:solidFill>
                          <a:effectLst/>
                          <a:latin typeface="Cambria" panose="02040503050406030204" pitchFamily="18" charset="0"/>
                          <a:ea typeface="Cambria" panose="02040503050406030204" pitchFamily="18" charset="0"/>
                        </a:rPr>
                        <a:t> </a:t>
                      </a:r>
                      <a:endParaRPr lang="en-US" sz="4000" b="1"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3798479274"/>
                  </a:ext>
                </a:extLst>
              </a:tr>
              <a:tr h="1802430">
                <a:tc>
                  <a:txBody>
                    <a:bodyPr/>
                    <a:lstStyle/>
                    <a:p>
                      <a:pPr marL="0" marR="0" algn="just">
                        <a:lnSpc>
                          <a:spcPct val="120000"/>
                        </a:lnSpc>
                        <a:spcBef>
                          <a:spcPts val="0"/>
                        </a:spcBef>
                        <a:spcAft>
                          <a:spcPts val="0"/>
                        </a:spcAft>
                      </a:pPr>
                      <a:r>
                        <a:rPr lang="vi-VN" sz="2000" dirty="0">
                          <a:solidFill>
                            <a:srgbClr val="002060"/>
                          </a:solidFill>
                          <a:effectLst/>
                          <a:latin typeface="Cambria" panose="02040503050406030204" pitchFamily="18" charset="0"/>
                          <a:ea typeface="Cambria" panose="02040503050406030204" pitchFamily="18" charset="0"/>
                        </a:rPr>
                        <a:t>b. Nhạc sĩ Trần Hoàn đã phổ nhạc bài thơ “Khúc hát ru những em bé lớn trên lưng mẹ” thành bài hát “Lời ru trên nương”.</a:t>
                      </a:r>
                      <a:endParaRPr lang="en-US" sz="4000"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20000"/>
                        </a:lnSpc>
                        <a:spcBef>
                          <a:spcPts val="0"/>
                        </a:spcBef>
                        <a:spcAft>
                          <a:spcPts val="0"/>
                        </a:spcAft>
                      </a:pPr>
                      <a:r>
                        <a:rPr lang="vi-VN" sz="2000" dirty="0">
                          <a:solidFill>
                            <a:srgbClr val="002060"/>
                          </a:solidFill>
                          <a:effectLst/>
                          <a:latin typeface="Cambria" panose="02040503050406030204" pitchFamily="18" charset="0"/>
                          <a:ea typeface="Cambria" panose="02040503050406030204" pitchFamily="18" charset="0"/>
                        </a:rPr>
                        <a:t>- Khúc hát ru những em bé lớn trên lưng mẹ</a:t>
                      </a:r>
                      <a:endParaRPr lang="en-US" sz="4000" dirty="0">
                        <a:solidFill>
                          <a:srgbClr val="002060"/>
                        </a:solidFill>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vi-VN" sz="2000" dirty="0">
                          <a:solidFill>
                            <a:srgbClr val="002060"/>
                          </a:solidFill>
                          <a:effectLst/>
                          <a:latin typeface="Cambria" panose="02040503050406030204" pitchFamily="18" charset="0"/>
                          <a:ea typeface="Cambria" panose="02040503050406030204" pitchFamily="18" charset="0"/>
                        </a:rPr>
                        <a:t>- Lời ru trên nương</a:t>
                      </a:r>
                      <a:endParaRPr lang="en-US" sz="4000"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20000"/>
                        </a:lnSpc>
                        <a:spcBef>
                          <a:spcPts val="0"/>
                        </a:spcBef>
                        <a:spcAft>
                          <a:spcPts val="0"/>
                        </a:spcAft>
                      </a:pPr>
                      <a:r>
                        <a:rPr lang="nl-NL" sz="2000" dirty="0">
                          <a:solidFill>
                            <a:srgbClr val="002060"/>
                          </a:solidFill>
                          <a:effectLst/>
                          <a:latin typeface="Cambria" panose="02040503050406030204" pitchFamily="18" charset="0"/>
                          <a:ea typeface="Cambria" panose="02040503050406030204" pitchFamily="18" charset="0"/>
                        </a:rPr>
                        <a:t> </a:t>
                      </a:r>
                      <a:endParaRPr lang="en-US" sz="4000"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20000"/>
                        </a:lnSpc>
                        <a:spcBef>
                          <a:spcPts val="0"/>
                        </a:spcBef>
                        <a:spcAft>
                          <a:spcPts val="0"/>
                        </a:spcAft>
                      </a:pPr>
                      <a:r>
                        <a:rPr lang="vi-VN" sz="2000" b="1" dirty="0">
                          <a:solidFill>
                            <a:srgbClr val="002060"/>
                          </a:solidFill>
                          <a:effectLst/>
                          <a:latin typeface="Cambria" panose="02040503050406030204" pitchFamily="18" charset="0"/>
                          <a:ea typeface="Cambria" panose="02040503050406030204" pitchFamily="18" charset="0"/>
                        </a:rPr>
                        <a:t>Dấu ngoặc kép</a:t>
                      </a:r>
                      <a:endParaRPr lang="en-US" sz="4000" b="1" dirty="0">
                        <a:solidFill>
                          <a:srgbClr val="002060"/>
                        </a:solidFill>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nl-NL" sz="2000" b="1" dirty="0">
                          <a:solidFill>
                            <a:srgbClr val="002060"/>
                          </a:solidFill>
                          <a:effectLst/>
                          <a:latin typeface="Cambria" panose="02040503050406030204" pitchFamily="18" charset="0"/>
                          <a:ea typeface="Cambria" panose="02040503050406030204" pitchFamily="18" charset="0"/>
                        </a:rPr>
                        <a:t> </a:t>
                      </a:r>
                      <a:endParaRPr lang="en-US" sz="4000" b="1" dirty="0">
                        <a:solidFill>
                          <a:srgbClr val="002060"/>
                        </a:solidFill>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nl-NL" sz="2000" b="1" dirty="0">
                          <a:solidFill>
                            <a:srgbClr val="002060"/>
                          </a:solidFill>
                          <a:effectLst/>
                          <a:latin typeface="Cambria" panose="02040503050406030204" pitchFamily="18" charset="0"/>
                          <a:ea typeface="Cambria" panose="02040503050406030204" pitchFamily="18" charset="0"/>
                        </a:rPr>
                        <a:t> </a:t>
                      </a:r>
                      <a:endParaRPr lang="en-US" sz="4000" b="1" dirty="0">
                        <a:solidFill>
                          <a:srgbClr val="002060"/>
                        </a:solidFill>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nl-NL" sz="2000" b="1" dirty="0">
                          <a:solidFill>
                            <a:srgbClr val="002060"/>
                          </a:solidFill>
                          <a:effectLst/>
                          <a:latin typeface="Cambria" panose="02040503050406030204" pitchFamily="18" charset="0"/>
                          <a:ea typeface="Cambria" panose="02040503050406030204" pitchFamily="18" charset="0"/>
                        </a:rPr>
                        <a:t> </a:t>
                      </a:r>
                      <a:endParaRPr lang="en-US" sz="4000" b="1" dirty="0">
                        <a:solidFill>
                          <a:srgbClr val="002060"/>
                        </a:solidFill>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nl-NL" sz="2000" b="1" dirty="0">
                          <a:solidFill>
                            <a:srgbClr val="002060"/>
                          </a:solidFill>
                          <a:effectLst/>
                          <a:latin typeface="Cambria" panose="02040503050406030204" pitchFamily="18" charset="0"/>
                          <a:ea typeface="Cambria" panose="02040503050406030204" pitchFamily="18" charset="0"/>
                        </a:rPr>
                        <a:t> </a:t>
                      </a:r>
                      <a:endParaRPr lang="en-US" sz="4000" b="1"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3001021954"/>
                  </a:ext>
                </a:extLst>
              </a:tr>
              <a:tr h="1262206">
                <a:tc>
                  <a:txBody>
                    <a:bodyPr/>
                    <a:lstStyle/>
                    <a:p>
                      <a:pPr marL="0" marR="0" algn="just">
                        <a:lnSpc>
                          <a:spcPct val="120000"/>
                        </a:lnSpc>
                        <a:spcBef>
                          <a:spcPts val="0"/>
                        </a:spcBef>
                        <a:spcAft>
                          <a:spcPts val="0"/>
                        </a:spcAft>
                      </a:pPr>
                      <a:r>
                        <a:rPr lang="vi-VN" sz="2000">
                          <a:solidFill>
                            <a:srgbClr val="002060"/>
                          </a:solidFill>
                          <a:effectLst/>
                          <a:latin typeface="Cambria" panose="02040503050406030204" pitchFamily="18" charset="0"/>
                          <a:ea typeface="Cambria" panose="02040503050406030204" pitchFamily="18" charset="0"/>
                        </a:rPr>
                        <a:t>c. Từ thuở thơ ấu, tôi đã có tạp chí “Văn tuổi thơ”, báo “Nhi đồng” làm bạn đồng hành.</a:t>
                      </a:r>
                      <a:endParaRPr lang="en-US" sz="400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20000"/>
                        </a:lnSpc>
                        <a:spcBef>
                          <a:spcPts val="0"/>
                        </a:spcBef>
                        <a:spcAft>
                          <a:spcPts val="0"/>
                        </a:spcAft>
                      </a:pPr>
                      <a:r>
                        <a:rPr lang="nl-NL" sz="2000" dirty="0">
                          <a:solidFill>
                            <a:srgbClr val="002060"/>
                          </a:solidFill>
                          <a:effectLst/>
                          <a:latin typeface="Cambria" panose="02040503050406030204" pitchFamily="18" charset="0"/>
                          <a:ea typeface="Cambria" panose="02040503050406030204" pitchFamily="18" charset="0"/>
                        </a:rPr>
                        <a:t> </a:t>
                      </a:r>
                      <a:endParaRPr lang="en-US" sz="4000"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20000"/>
                        </a:lnSpc>
                        <a:spcBef>
                          <a:spcPts val="0"/>
                        </a:spcBef>
                        <a:spcAft>
                          <a:spcPts val="0"/>
                        </a:spcAft>
                      </a:pPr>
                      <a:r>
                        <a:rPr lang="vi-VN" sz="2000" dirty="0">
                          <a:solidFill>
                            <a:srgbClr val="002060"/>
                          </a:solidFill>
                          <a:effectLst/>
                          <a:latin typeface="Cambria" panose="02040503050406030204" pitchFamily="18" charset="0"/>
                          <a:ea typeface="Cambria" panose="02040503050406030204" pitchFamily="18" charset="0"/>
                        </a:rPr>
                        <a:t>- Văn tuổi thơ</a:t>
                      </a:r>
                      <a:endParaRPr lang="en-US" sz="4000" dirty="0">
                        <a:solidFill>
                          <a:srgbClr val="002060"/>
                        </a:solidFill>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vi-VN" sz="2000" dirty="0">
                          <a:solidFill>
                            <a:srgbClr val="002060"/>
                          </a:solidFill>
                          <a:effectLst/>
                          <a:latin typeface="Cambria" panose="02040503050406030204" pitchFamily="18" charset="0"/>
                          <a:ea typeface="Cambria" panose="02040503050406030204" pitchFamily="18" charset="0"/>
                        </a:rPr>
                        <a:t>- Nhi đồng</a:t>
                      </a:r>
                      <a:endParaRPr lang="en-US" sz="4000"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20000"/>
                        </a:lnSpc>
                        <a:spcBef>
                          <a:spcPts val="0"/>
                        </a:spcBef>
                        <a:spcAft>
                          <a:spcPts val="0"/>
                        </a:spcAft>
                      </a:pPr>
                      <a:r>
                        <a:rPr lang="vi-VN" sz="2000" b="1" dirty="0">
                          <a:solidFill>
                            <a:srgbClr val="002060"/>
                          </a:solidFill>
                          <a:effectLst/>
                          <a:latin typeface="Cambria" panose="02040503050406030204" pitchFamily="18" charset="0"/>
                          <a:ea typeface="Cambria" panose="02040503050406030204" pitchFamily="18" charset="0"/>
                        </a:rPr>
                        <a:t>Dấu ngoặc kép</a:t>
                      </a:r>
                      <a:endParaRPr lang="en-US" sz="4000" b="1" dirty="0">
                        <a:solidFill>
                          <a:srgbClr val="002060"/>
                        </a:solidFill>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nl-NL" sz="2000" b="1" dirty="0">
                          <a:solidFill>
                            <a:srgbClr val="002060"/>
                          </a:solidFill>
                          <a:effectLst/>
                          <a:latin typeface="Cambria" panose="02040503050406030204" pitchFamily="18" charset="0"/>
                          <a:ea typeface="Cambria" panose="02040503050406030204" pitchFamily="18" charset="0"/>
                        </a:rPr>
                        <a:t> </a:t>
                      </a:r>
                      <a:endParaRPr lang="en-US" sz="4000" b="1"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171914889"/>
                  </a:ext>
                </a:extLst>
              </a:tr>
            </a:tbl>
          </a:graphicData>
        </a:graphic>
      </p:graphicFrame>
    </p:spTree>
    <p:extLst>
      <p:ext uri="{BB962C8B-B14F-4D97-AF65-F5344CB8AC3E}">
        <p14:creationId xmlns:p14="http://schemas.microsoft.com/office/powerpoint/2010/main" val="16636869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2">
            <a:extLst>
              <a:ext uri="{FF2B5EF4-FFF2-40B4-BE49-F238E27FC236}">
                <a16:creationId xmlns:a16="http://schemas.microsoft.com/office/drawing/2014/main" xmlns="" id="{72969B98-CBB5-4243-BFCF-F700CEBA0AB7}"/>
              </a:ext>
            </a:extLst>
          </p:cNvPr>
          <p:cNvGrpSpPr/>
          <p:nvPr/>
        </p:nvGrpSpPr>
        <p:grpSpPr>
          <a:xfrm>
            <a:off x="304800" y="304800"/>
            <a:ext cx="11582400" cy="6248400"/>
            <a:chOff x="-358067" y="0"/>
            <a:chExt cx="12427226" cy="5366603"/>
          </a:xfrm>
        </p:grpSpPr>
        <p:sp>
          <p:nvSpPr>
            <p:cNvPr id="10" name="Freeform 3">
              <a:extLst>
                <a:ext uri="{FF2B5EF4-FFF2-40B4-BE49-F238E27FC236}">
                  <a16:creationId xmlns:a16="http://schemas.microsoft.com/office/drawing/2014/main" xmlns="" id="{47BA4C3D-397E-1744-A39E-94F83EBF1E95}"/>
                </a:ext>
              </a:extLst>
            </p:cNvPr>
            <p:cNvSpPr/>
            <p:nvPr/>
          </p:nvSpPr>
          <p:spPr>
            <a:xfrm>
              <a:off x="-358067" y="0"/>
              <a:ext cx="12427226" cy="5366603"/>
            </a:xfrm>
            <a:custGeom>
              <a:avLst/>
              <a:gdLst/>
              <a:ahLst/>
              <a:cxnLst/>
              <a:rect l="l" t="t" r="r" b="b"/>
              <a:pathLst>
                <a:path w="11718753" h="5366603">
                  <a:moveTo>
                    <a:pt x="11212314" y="5349684"/>
                  </a:moveTo>
                  <a:cubicBezTo>
                    <a:pt x="11212314" y="5349684"/>
                    <a:pt x="10975318" y="5339714"/>
                    <a:pt x="10613179" y="5353158"/>
                  </a:cubicBezTo>
                  <a:cubicBezTo>
                    <a:pt x="10251041" y="5366603"/>
                    <a:pt x="490924" y="5366603"/>
                    <a:pt x="490924" y="5366603"/>
                  </a:cubicBezTo>
                  <a:cubicBezTo>
                    <a:pt x="245502" y="5366603"/>
                    <a:pt x="32509" y="5269335"/>
                    <a:pt x="31032" y="5109220"/>
                  </a:cubicBezTo>
                  <a:cubicBezTo>
                    <a:pt x="31032" y="5109220"/>
                    <a:pt x="0" y="3388286"/>
                    <a:pt x="0" y="606979"/>
                  </a:cubicBezTo>
                  <a:cubicBezTo>
                    <a:pt x="0" y="392820"/>
                    <a:pt x="15517" y="249246"/>
                    <a:pt x="15517" y="249246"/>
                  </a:cubicBezTo>
                  <a:cubicBezTo>
                    <a:pt x="15518" y="120578"/>
                    <a:pt x="1" y="0"/>
                    <a:pt x="459892" y="8134"/>
                  </a:cubicBezTo>
                  <a:cubicBezTo>
                    <a:pt x="459892" y="8134"/>
                    <a:pt x="1144663" y="28433"/>
                    <a:pt x="1627778" y="20834"/>
                  </a:cubicBezTo>
                  <a:cubicBezTo>
                    <a:pt x="2144992" y="12700"/>
                    <a:pt x="11165766" y="0"/>
                    <a:pt x="11165766" y="0"/>
                  </a:cubicBezTo>
                  <a:cubicBezTo>
                    <a:pt x="11477666" y="0"/>
                    <a:pt x="11711095" y="101069"/>
                    <a:pt x="11703237" y="303616"/>
                  </a:cubicBezTo>
                  <a:cubicBezTo>
                    <a:pt x="11703237" y="303616"/>
                    <a:pt x="11701242" y="3140853"/>
                    <a:pt x="11709998" y="4409633"/>
                  </a:cubicBezTo>
                  <a:cubicBezTo>
                    <a:pt x="11718753" y="4702935"/>
                    <a:pt x="11672205" y="5036006"/>
                    <a:pt x="11672205" y="5036006"/>
                  </a:cubicBezTo>
                  <a:cubicBezTo>
                    <a:pt x="11669240" y="5216031"/>
                    <a:pt x="11457737" y="5349684"/>
                    <a:pt x="11212314" y="5349684"/>
                  </a:cubicBezTo>
                  <a:close/>
                </a:path>
              </a:pathLst>
            </a:custGeom>
            <a:solidFill>
              <a:srgbClr val="FFFAF6"/>
            </a:solidFill>
            <a:ln w="57150">
              <a:solidFill>
                <a:schemeClr val="tx1"/>
              </a:solidFill>
            </a:ln>
          </p:spPr>
        </p:sp>
      </p:grpSp>
      <p:sp>
        <p:nvSpPr>
          <p:cNvPr id="2" name="TextBox 1">
            <a:extLst>
              <a:ext uri="{FF2B5EF4-FFF2-40B4-BE49-F238E27FC236}">
                <a16:creationId xmlns:a16="http://schemas.microsoft.com/office/drawing/2014/main" xmlns="" id="{5FC26E00-1470-774E-BD4E-58A1DB74FEA2}"/>
              </a:ext>
            </a:extLst>
          </p:cNvPr>
          <p:cNvSpPr txBox="1"/>
          <p:nvPr/>
        </p:nvSpPr>
        <p:spPr>
          <a:xfrm>
            <a:off x="409575" y="396687"/>
            <a:ext cx="11210925" cy="553998"/>
          </a:xfrm>
          <a:prstGeom prst="rect">
            <a:avLst/>
          </a:prstGeom>
          <a:noFill/>
        </p:spPr>
        <p:txBody>
          <a:bodyPr wrap="square" rtlCol="0">
            <a:spAutoFit/>
          </a:bodyPr>
          <a:lstStyle/>
          <a:p>
            <a:pPr lvl="0" algn="ctr" defTabSz="609630"/>
            <a:r>
              <a:rPr lang="en-US" sz="3000" b="1" dirty="0">
                <a:solidFill>
                  <a:srgbClr val="C00000"/>
                </a:solidFill>
                <a:latin typeface="Cambria" panose="02040503050406030204" pitchFamily="18" charset="0"/>
              </a:rPr>
              <a:t>2. </a:t>
            </a:r>
            <a:r>
              <a:rPr lang="vi-VN" sz="3000" b="1" dirty="0">
                <a:solidFill>
                  <a:srgbClr val="C00000"/>
                </a:solidFill>
                <a:latin typeface="Cambria" panose="02040503050406030204" pitchFamily="18" charset="0"/>
              </a:rPr>
              <a:t>Tìm công dụng của dấu ngoặc kép trong những câu dưới đây:</a:t>
            </a:r>
            <a:endParaRPr kumimoji="0" lang="vi-VN" sz="30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endParaRPr>
          </a:p>
        </p:txBody>
      </p:sp>
      <p:sp>
        <p:nvSpPr>
          <p:cNvPr id="3" name="TextBox 2">
            <a:extLst>
              <a:ext uri="{FF2B5EF4-FFF2-40B4-BE49-F238E27FC236}">
                <a16:creationId xmlns:a16="http://schemas.microsoft.com/office/drawing/2014/main" xmlns="" id="{9BA163A2-2C4F-D669-4E51-7028E755457A}"/>
              </a:ext>
            </a:extLst>
          </p:cNvPr>
          <p:cNvSpPr txBox="1"/>
          <p:nvPr/>
        </p:nvSpPr>
        <p:spPr>
          <a:xfrm>
            <a:off x="666750" y="1162050"/>
            <a:ext cx="11001375" cy="3816429"/>
          </a:xfrm>
          <a:prstGeom prst="rect">
            <a:avLst/>
          </a:prstGeom>
          <a:noFill/>
        </p:spPr>
        <p:txBody>
          <a:bodyPr wrap="square" rtlCol="0">
            <a:spAutoFit/>
          </a:bodyPr>
          <a:lstStyle/>
          <a:p>
            <a:r>
              <a:rPr lang="vi-VN" sz="2200" dirty="0">
                <a:latin typeface="Cambria" panose="02040503050406030204" pitchFamily="18" charset="0"/>
                <a:ea typeface="Cambria" panose="02040503050406030204" pitchFamily="18" charset="0"/>
              </a:rPr>
              <a:t>a. Nhiều câu thơ trong trẻo, hồn nhiên như lời đồng dao:</a:t>
            </a:r>
            <a:r>
              <a:rPr lang="en-US" sz="2200" dirty="0">
                <a:latin typeface="Cambria" panose="02040503050406030204" pitchFamily="18" charset="0"/>
                <a:ea typeface="Cambria" panose="02040503050406030204" pitchFamily="18" charset="0"/>
              </a:rPr>
              <a:t> </a:t>
            </a:r>
            <a:r>
              <a:rPr lang="vi-VN" sz="2200" dirty="0">
                <a:latin typeface="Cambria" panose="02040503050406030204" pitchFamily="18" charset="0"/>
                <a:ea typeface="Cambria" panose="02040503050406030204" pitchFamily="18" charset="0"/>
              </a:rPr>
              <a:t>“Hạt gạo làng ta/ Có vị phù sa/ Của sông Kinh Thầy...</a:t>
            </a:r>
          </a:p>
          <a:p>
            <a:pPr algn="r"/>
            <a:r>
              <a:rPr lang="vi-VN" sz="2200" dirty="0">
                <a:latin typeface="Cambria" panose="02040503050406030204" pitchFamily="18" charset="0"/>
                <a:ea typeface="Cambria" panose="02040503050406030204" pitchFamily="18" charset="0"/>
              </a:rPr>
              <a:t>(Theo Nguyễn Trọng)</a:t>
            </a:r>
          </a:p>
          <a:p>
            <a:r>
              <a:rPr lang="vi-VN" sz="2200" dirty="0">
                <a:latin typeface="Cambria" panose="02040503050406030204" pitchFamily="18" charset="0"/>
                <a:ea typeface="Cambria" panose="02040503050406030204" pitchFamily="18" charset="0"/>
              </a:rPr>
              <a:t>b. Một hôm, trên đường đi học về, Hùng, Quý và Nam trao đổi với nhau xem ở trên đời này, cái gì quý nhất. Hùng nói:“Theo tớ, quý nhất là lúa gạo. Đi được mươi bước, Quý vội reo lên: “Theo tớ, quý nhất phải là vàng...”. Nam vội tiếp ngay: “Quý nhất là thì giờ. Thầy giáo thường nói thì giờ quý hơn vàng bạc. Có thì giờ mới làm ra lúa gạo, vàng bạc!”.</a:t>
            </a:r>
          </a:p>
          <a:p>
            <a:pPr algn="r"/>
            <a:r>
              <a:rPr lang="vi-VN" sz="2200" dirty="0">
                <a:latin typeface="Cambria" panose="02040503050406030204" pitchFamily="18" charset="0"/>
                <a:ea typeface="Cambria" panose="02040503050406030204" pitchFamily="18" charset="0"/>
              </a:rPr>
              <a:t>(Theo Trịnh Mạnh)</a:t>
            </a:r>
          </a:p>
          <a:p>
            <a:r>
              <a:rPr lang="vi-VN" sz="2200" dirty="0">
                <a:latin typeface="Cambria" panose="02040503050406030204" pitchFamily="18" charset="0"/>
                <a:ea typeface="Cambria" panose="02040503050406030204" pitchFamily="18" charset="0"/>
              </a:rPr>
              <a:t>c. Cuốn sách “Đất rừng phương Nam” giúp tôi hiểu thêm vẻ đẹp của con người và vùng đất Nam Bộ.</a:t>
            </a:r>
          </a:p>
          <a:p>
            <a:pPr algn="r"/>
            <a:r>
              <a:rPr lang="vi-VN" sz="2200" dirty="0">
                <a:latin typeface="Cambria" panose="02040503050406030204" pitchFamily="18" charset="0"/>
                <a:ea typeface="Cambria" panose="02040503050406030204" pitchFamily="18" charset="0"/>
              </a:rPr>
              <a:t>(Theo Vũ Phương Thu) </a:t>
            </a:r>
          </a:p>
        </p:txBody>
      </p:sp>
      <p:sp>
        <p:nvSpPr>
          <p:cNvPr id="4" name="Rectangle: Rounded Corners 3">
            <a:extLst>
              <a:ext uri="{FF2B5EF4-FFF2-40B4-BE49-F238E27FC236}">
                <a16:creationId xmlns:a16="http://schemas.microsoft.com/office/drawing/2014/main" xmlns="" id="{2585E6C4-61EB-C34B-C2C5-17FD16BE0373}"/>
              </a:ext>
            </a:extLst>
          </p:cNvPr>
          <p:cNvSpPr/>
          <p:nvPr/>
        </p:nvSpPr>
        <p:spPr>
          <a:xfrm>
            <a:off x="733425" y="5000625"/>
            <a:ext cx="3105150" cy="914400"/>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2060"/>
                </a:solidFill>
                <a:latin typeface="Cambria" panose="02040503050406030204" pitchFamily="18" charset="0"/>
                <a:ea typeface="Cambria" panose="02040503050406030204" pitchFamily="18" charset="0"/>
              </a:rPr>
              <a:t>Đánh</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dấu</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tên</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tác</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phẩm</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tài</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liệu</a:t>
            </a:r>
            <a:endParaRPr lang="en-US" sz="2800" dirty="0">
              <a:solidFill>
                <a:srgbClr val="002060"/>
              </a:solidFill>
              <a:latin typeface="Cambria" panose="02040503050406030204" pitchFamily="18" charset="0"/>
              <a:ea typeface="Cambria" panose="02040503050406030204" pitchFamily="18" charset="0"/>
            </a:endParaRPr>
          </a:p>
        </p:txBody>
      </p:sp>
      <p:sp>
        <p:nvSpPr>
          <p:cNvPr id="8" name="Rectangle: Rounded Corners 7">
            <a:extLst>
              <a:ext uri="{FF2B5EF4-FFF2-40B4-BE49-F238E27FC236}">
                <a16:creationId xmlns:a16="http://schemas.microsoft.com/office/drawing/2014/main" xmlns="" id="{618CE7EE-1D47-59E6-0042-B94E7DB0D597}"/>
              </a:ext>
            </a:extLst>
          </p:cNvPr>
          <p:cNvSpPr/>
          <p:nvPr/>
        </p:nvSpPr>
        <p:spPr>
          <a:xfrm>
            <a:off x="4558173" y="5020290"/>
            <a:ext cx="2668537" cy="9144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2060"/>
                </a:solidFill>
                <a:latin typeface="Cambria" panose="02040503050406030204" pitchFamily="18" charset="0"/>
                <a:ea typeface="Cambria" panose="02040503050406030204" pitchFamily="18" charset="0"/>
              </a:rPr>
              <a:t>Đánh</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dấu</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lời</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đối</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thoại</a:t>
            </a:r>
            <a:endParaRPr lang="en-US" sz="2800" dirty="0">
              <a:solidFill>
                <a:srgbClr val="002060"/>
              </a:solidFill>
              <a:latin typeface="Cambria" panose="02040503050406030204" pitchFamily="18" charset="0"/>
              <a:ea typeface="Cambria" panose="02040503050406030204" pitchFamily="18" charset="0"/>
            </a:endParaRPr>
          </a:p>
        </p:txBody>
      </p:sp>
      <p:sp>
        <p:nvSpPr>
          <p:cNvPr id="11" name="Rectangle: Rounded Corners 10">
            <a:extLst>
              <a:ext uri="{FF2B5EF4-FFF2-40B4-BE49-F238E27FC236}">
                <a16:creationId xmlns:a16="http://schemas.microsoft.com/office/drawing/2014/main" xmlns="" id="{06F1F450-6221-5A2A-009E-EF6526D20C6E}"/>
              </a:ext>
            </a:extLst>
          </p:cNvPr>
          <p:cNvSpPr/>
          <p:nvPr/>
        </p:nvSpPr>
        <p:spPr>
          <a:xfrm>
            <a:off x="8028960" y="5030121"/>
            <a:ext cx="3105150" cy="914400"/>
          </a:xfrm>
          <a:prstGeom prst="roundRect">
            <a:avLst/>
          </a:prstGeom>
          <a:solidFill>
            <a:srgbClr val="FDC7F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2060"/>
                </a:solidFill>
                <a:latin typeface="Cambria" panose="02040503050406030204" pitchFamily="18" charset="0"/>
                <a:ea typeface="Cambria" panose="02040503050406030204" pitchFamily="18" charset="0"/>
              </a:rPr>
              <a:t>Đánh</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dấu</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phần</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trích</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dẫn</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trực</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tiếp</a:t>
            </a:r>
            <a:endParaRPr lang="en-US" sz="2800"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6044638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8"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B2757360-670E-DA9F-B2B0-1D0BD351B0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9275" y="1802465"/>
            <a:ext cx="7102456" cy="4846740"/>
          </a:xfrm>
          <a:prstGeom prst="rect">
            <a:avLst/>
          </a:prstGeom>
        </p:spPr>
      </p:pic>
      <p:pic>
        <p:nvPicPr>
          <p:cNvPr id="11" name="3 Minute Timer with Music for Kids! Countdown Videos HD! (1)">
            <a:hlinkClick r:id="" action="ppaction://media"/>
            <a:extLst>
              <a:ext uri="{FF2B5EF4-FFF2-40B4-BE49-F238E27FC236}">
                <a16:creationId xmlns:a16="http://schemas.microsoft.com/office/drawing/2014/main" xmlns="" id="{B1A415B3-3F15-910C-20D5-DB660DBE214A}"/>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18846" t="30472" r="19449" b="29057"/>
          <a:stretch/>
        </p:blipFill>
        <p:spPr>
          <a:xfrm>
            <a:off x="5038500" y="540682"/>
            <a:ext cx="2057848" cy="759207"/>
          </a:xfrm>
          <a:prstGeom prst="rect">
            <a:avLst/>
          </a:prstGeom>
        </p:spPr>
      </p:pic>
    </p:spTree>
    <p:extLst>
      <p:ext uri="{BB962C8B-B14F-4D97-AF65-F5344CB8AC3E}">
        <p14:creationId xmlns:p14="http://schemas.microsoft.com/office/powerpoint/2010/main" val="180520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2">
            <a:extLst>
              <a:ext uri="{FF2B5EF4-FFF2-40B4-BE49-F238E27FC236}">
                <a16:creationId xmlns:a16="http://schemas.microsoft.com/office/drawing/2014/main" xmlns="" id="{72969B98-CBB5-4243-BFCF-F700CEBA0AB7}"/>
              </a:ext>
            </a:extLst>
          </p:cNvPr>
          <p:cNvGrpSpPr/>
          <p:nvPr/>
        </p:nvGrpSpPr>
        <p:grpSpPr>
          <a:xfrm>
            <a:off x="304800" y="304800"/>
            <a:ext cx="11582400" cy="6248400"/>
            <a:chOff x="-358067" y="0"/>
            <a:chExt cx="12427226" cy="5366603"/>
          </a:xfrm>
        </p:grpSpPr>
        <p:sp>
          <p:nvSpPr>
            <p:cNvPr id="10" name="Freeform 3">
              <a:extLst>
                <a:ext uri="{FF2B5EF4-FFF2-40B4-BE49-F238E27FC236}">
                  <a16:creationId xmlns:a16="http://schemas.microsoft.com/office/drawing/2014/main" xmlns="" id="{47BA4C3D-397E-1744-A39E-94F83EBF1E95}"/>
                </a:ext>
              </a:extLst>
            </p:cNvPr>
            <p:cNvSpPr/>
            <p:nvPr/>
          </p:nvSpPr>
          <p:spPr>
            <a:xfrm>
              <a:off x="-358067" y="0"/>
              <a:ext cx="12427226" cy="5366603"/>
            </a:xfrm>
            <a:custGeom>
              <a:avLst/>
              <a:gdLst/>
              <a:ahLst/>
              <a:cxnLst/>
              <a:rect l="l" t="t" r="r" b="b"/>
              <a:pathLst>
                <a:path w="11718753" h="5366603">
                  <a:moveTo>
                    <a:pt x="11212314" y="5349684"/>
                  </a:moveTo>
                  <a:cubicBezTo>
                    <a:pt x="11212314" y="5349684"/>
                    <a:pt x="10975318" y="5339714"/>
                    <a:pt x="10613179" y="5353158"/>
                  </a:cubicBezTo>
                  <a:cubicBezTo>
                    <a:pt x="10251041" y="5366603"/>
                    <a:pt x="490924" y="5366603"/>
                    <a:pt x="490924" y="5366603"/>
                  </a:cubicBezTo>
                  <a:cubicBezTo>
                    <a:pt x="245502" y="5366603"/>
                    <a:pt x="32509" y="5269335"/>
                    <a:pt x="31032" y="5109220"/>
                  </a:cubicBezTo>
                  <a:cubicBezTo>
                    <a:pt x="31032" y="5109220"/>
                    <a:pt x="0" y="3388286"/>
                    <a:pt x="0" y="606979"/>
                  </a:cubicBezTo>
                  <a:cubicBezTo>
                    <a:pt x="0" y="392820"/>
                    <a:pt x="15517" y="249246"/>
                    <a:pt x="15517" y="249246"/>
                  </a:cubicBezTo>
                  <a:cubicBezTo>
                    <a:pt x="15518" y="120578"/>
                    <a:pt x="1" y="0"/>
                    <a:pt x="459892" y="8134"/>
                  </a:cubicBezTo>
                  <a:cubicBezTo>
                    <a:pt x="459892" y="8134"/>
                    <a:pt x="1144663" y="28433"/>
                    <a:pt x="1627778" y="20834"/>
                  </a:cubicBezTo>
                  <a:cubicBezTo>
                    <a:pt x="2144992" y="12700"/>
                    <a:pt x="11165766" y="0"/>
                    <a:pt x="11165766" y="0"/>
                  </a:cubicBezTo>
                  <a:cubicBezTo>
                    <a:pt x="11477666" y="0"/>
                    <a:pt x="11711095" y="101069"/>
                    <a:pt x="11703237" y="303616"/>
                  </a:cubicBezTo>
                  <a:cubicBezTo>
                    <a:pt x="11703237" y="303616"/>
                    <a:pt x="11701242" y="3140853"/>
                    <a:pt x="11709998" y="4409633"/>
                  </a:cubicBezTo>
                  <a:cubicBezTo>
                    <a:pt x="11718753" y="4702935"/>
                    <a:pt x="11672205" y="5036006"/>
                    <a:pt x="11672205" y="5036006"/>
                  </a:cubicBezTo>
                  <a:cubicBezTo>
                    <a:pt x="11669240" y="5216031"/>
                    <a:pt x="11457737" y="5349684"/>
                    <a:pt x="11212314" y="5349684"/>
                  </a:cubicBezTo>
                  <a:close/>
                </a:path>
              </a:pathLst>
            </a:custGeom>
            <a:solidFill>
              <a:srgbClr val="FFFAF6"/>
            </a:solidFill>
            <a:ln w="57150">
              <a:solidFill>
                <a:schemeClr val="tx1"/>
              </a:solidFill>
            </a:ln>
          </p:spPr>
        </p:sp>
      </p:grpSp>
      <p:sp>
        <p:nvSpPr>
          <p:cNvPr id="3" name="TextBox 2">
            <a:extLst>
              <a:ext uri="{FF2B5EF4-FFF2-40B4-BE49-F238E27FC236}">
                <a16:creationId xmlns:a16="http://schemas.microsoft.com/office/drawing/2014/main" xmlns="" id="{9BA163A2-2C4F-D669-4E51-7028E755457A}"/>
              </a:ext>
            </a:extLst>
          </p:cNvPr>
          <p:cNvSpPr txBox="1"/>
          <p:nvPr/>
        </p:nvSpPr>
        <p:spPr>
          <a:xfrm>
            <a:off x="657225" y="457200"/>
            <a:ext cx="11001375" cy="44935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 Nhiều câu thơ trong trẻo, hồn nhiên như lời đồng dao:</a:t>
            </a:r>
            <a:r>
              <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vi-VN" sz="2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“Hạt gạo làng ta/ Có vị phù sa/ Của sông Kinh Thầy...</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(Theo Nguyễn Trọng)</a:t>
            </a:r>
            <a:endPar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vi-VN" sz="2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b. Một hôm, trên đường đi học về, Hùng, Quý và Nam trao đổi với nhau xem ở trên đời này, cái gì quý nhất. Hùng nói:“Theo tớ, quý nhất là lúa gạo. Đi được mươi bước, Quý vội reo lên: “Theo tớ, quý nhất phải là vàng...”. Nam vội tiếp ngay: “Quý nhất là thì giờ. Thầy giáo thường nói thì giờ quý hơn vàng bạc. Có thì giờ mới làm ra lúa gạo, vàng bạc!”.</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(Theo Trịnh Mạnh)</a:t>
            </a:r>
            <a:endPar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vi-VN" sz="2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c. Cuốn sách “Đất rừng phương Nam” giúp tôi hiểu thêm vẻ đẹp của con người và vùng đất Nam Bộ.</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(Theo Vũ Phương Thu) </a:t>
            </a:r>
          </a:p>
        </p:txBody>
      </p:sp>
      <p:sp>
        <p:nvSpPr>
          <p:cNvPr id="4" name="Rectangle: Rounded Corners 3">
            <a:extLst>
              <a:ext uri="{FF2B5EF4-FFF2-40B4-BE49-F238E27FC236}">
                <a16:creationId xmlns:a16="http://schemas.microsoft.com/office/drawing/2014/main" xmlns="" id="{2585E6C4-61EB-C34B-C2C5-17FD16BE0373}"/>
              </a:ext>
            </a:extLst>
          </p:cNvPr>
          <p:cNvSpPr/>
          <p:nvPr/>
        </p:nvSpPr>
        <p:spPr>
          <a:xfrm>
            <a:off x="3276599" y="4257675"/>
            <a:ext cx="5133975" cy="685800"/>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Đánh</a:t>
            </a:r>
            <a:r>
              <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dấu</a:t>
            </a:r>
            <a:r>
              <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tên</a:t>
            </a:r>
            <a:r>
              <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tác</a:t>
            </a:r>
            <a:r>
              <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phẩm</a:t>
            </a:r>
            <a:r>
              <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tài</a:t>
            </a:r>
            <a:r>
              <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liệu</a:t>
            </a:r>
            <a:endPar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
        <p:nvSpPr>
          <p:cNvPr id="8" name="Rectangle: Rounded Corners 7">
            <a:extLst>
              <a:ext uri="{FF2B5EF4-FFF2-40B4-BE49-F238E27FC236}">
                <a16:creationId xmlns:a16="http://schemas.microsoft.com/office/drawing/2014/main" xmlns="" id="{618CE7EE-1D47-59E6-0042-B94E7DB0D597}"/>
              </a:ext>
            </a:extLst>
          </p:cNvPr>
          <p:cNvSpPr/>
          <p:nvPr/>
        </p:nvSpPr>
        <p:spPr>
          <a:xfrm>
            <a:off x="4074548" y="3193154"/>
            <a:ext cx="4166727" cy="63879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Đánh</a:t>
            </a:r>
            <a:r>
              <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dấu</a:t>
            </a:r>
            <a:r>
              <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lời</a:t>
            </a:r>
            <a:r>
              <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đối</a:t>
            </a:r>
            <a:r>
              <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thoại</a:t>
            </a:r>
            <a:endPar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
        <p:nvSpPr>
          <p:cNvPr id="11" name="Rectangle: Rounded Corners 10">
            <a:extLst>
              <a:ext uri="{FF2B5EF4-FFF2-40B4-BE49-F238E27FC236}">
                <a16:creationId xmlns:a16="http://schemas.microsoft.com/office/drawing/2014/main" xmlns="" id="{06F1F450-6221-5A2A-009E-EF6526D20C6E}"/>
              </a:ext>
            </a:extLst>
          </p:cNvPr>
          <p:cNvSpPr/>
          <p:nvPr/>
        </p:nvSpPr>
        <p:spPr>
          <a:xfrm>
            <a:off x="3119436" y="1305644"/>
            <a:ext cx="5448300" cy="561975"/>
          </a:xfrm>
          <a:prstGeom prst="roundRect">
            <a:avLst/>
          </a:prstGeom>
          <a:solidFill>
            <a:srgbClr val="FDC7F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Đánh</a:t>
            </a:r>
            <a:r>
              <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dấu</a:t>
            </a:r>
            <a:r>
              <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phần</a:t>
            </a:r>
            <a:r>
              <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trích</a:t>
            </a:r>
            <a:r>
              <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dẫn</a:t>
            </a:r>
            <a:r>
              <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trực</a:t>
            </a:r>
            <a:r>
              <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tiếp</a:t>
            </a:r>
            <a:endPar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30743506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down)">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xmlns="" id="{17A09F82-4128-DB4D-BE33-5E6D65696C7C}"/>
              </a:ext>
            </a:extLst>
          </p:cNvPr>
          <p:cNvGrpSpPr/>
          <p:nvPr/>
        </p:nvGrpSpPr>
        <p:grpSpPr>
          <a:xfrm>
            <a:off x="4257674" y="325754"/>
            <a:ext cx="7458075" cy="3305087"/>
            <a:chOff x="761999" y="5053760"/>
            <a:chExt cx="11187113" cy="4957631"/>
          </a:xfrm>
        </p:grpSpPr>
        <p:sp>
          <p:nvSpPr>
            <p:cNvPr id="4" name="Oval Callout 3">
              <a:extLst>
                <a:ext uri="{FF2B5EF4-FFF2-40B4-BE49-F238E27FC236}">
                  <a16:creationId xmlns:a16="http://schemas.microsoft.com/office/drawing/2014/main" xmlns="" id="{8AAF8D6C-D3B3-204D-BD61-E8B3A3A3F70C}"/>
                </a:ext>
              </a:extLst>
            </p:cNvPr>
            <p:cNvSpPr/>
            <p:nvPr/>
          </p:nvSpPr>
          <p:spPr>
            <a:xfrm>
              <a:off x="761999" y="5065190"/>
              <a:ext cx="11187113" cy="4946201"/>
            </a:xfrm>
            <a:prstGeom prst="wedgeRoundRectCallout">
              <a:avLst>
                <a:gd name="adj1" fmla="val -57998"/>
                <a:gd name="adj2" fmla="val 41351"/>
                <a:gd name="adj3" fmla="val 16667"/>
              </a:avLst>
            </a:prstGeom>
            <a:solidFill>
              <a:schemeClr val="accent3">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x-none" sz="1200">
                <a:solidFill>
                  <a:prstClr val="white"/>
                </a:solidFill>
                <a:latin typeface="Calibri"/>
              </a:endParaRPr>
            </a:p>
          </p:txBody>
        </p:sp>
        <p:sp>
          <p:nvSpPr>
            <p:cNvPr id="3" name="TextBox 2">
              <a:extLst>
                <a:ext uri="{FF2B5EF4-FFF2-40B4-BE49-F238E27FC236}">
                  <a16:creationId xmlns:a16="http://schemas.microsoft.com/office/drawing/2014/main" xmlns="" id="{98D4E594-C481-E649-B3E2-AE42B106CAF8}"/>
                </a:ext>
              </a:extLst>
            </p:cNvPr>
            <p:cNvSpPr txBox="1"/>
            <p:nvPr/>
          </p:nvSpPr>
          <p:spPr>
            <a:xfrm>
              <a:off x="876301" y="5053760"/>
              <a:ext cx="10944224" cy="4570482"/>
            </a:xfrm>
            <a:prstGeom prst="rect">
              <a:avLst/>
            </a:prstGeom>
            <a:noFill/>
          </p:spPr>
          <p:txBody>
            <a:bodyPr wrap="square" rtlCol="0">
              <a:spAutoFit/>
            </a:bodyPr>
            <a:lstStyle/>
            <a:p>
              <a:pPr algn="ctr" defTabSz="609630"/>
              <a:r>
                <a:rPr lang="en-US" sz="3200" b="1" dirty="0">
                  <a:solidFill>
                    <a:srgbClr val="000000"/>
                  </a:solidFill>
                  <a:latin typeface="Cambria" panose="02040503050406030204" pitchFamily="18" charset="0"/>
                </a:rPr>
                <a:t>G</a:t>
              </a:r>
              <a:r>
                <a:rPr lang="vi-VN" sz="3200" b="1" dirty="0">
                  <a:solidFill>
                    <a:srgbClr val="000000"/>
                  </a:solidFill>
                  <a:latin typeface="Cambria" panose="02040503050406030204" pitchFamily="18" charset="0"/>
                </a:rPr>
                <a:t>hi nhớ:</a:t>
              </a:r>
            </a:p>
            <a:p>
              <a:pPr algn="just" defTabSz="609630"/>
              <a:r>
                <a:rPr lang="vi-VN" sz="3200" dirty="0">
                  <a:solidFill>
                    <a:srgbClr val="000000"/>
                  </a:solidFill>
                  <a:latin typeface="Cambria" panose="02040503050406030204" pitchFamily="18" charset="0"/>
                </a:rPr>
                <a:t>Ngoài công dụng </a:t>
              </a:r>
              <a:r>
                <a:rPr lang="vi-VN" sz="3200" b="1" dirty="0">
                  <a:solidFill>
                    <a:srgbClr val="000000"/>
                  </a:solidFill>
                  <a:latin typeface="Cambria" panose="02040503050406030204" pitchFamily="18" charset="0"/>
                </a:rPr>
                <a:t>đánh dấu phần trích dẫn trực tiếp hoặc lời đối thoại</a:t>
              </a:r>
              <a:r>
                <a:rPr lang="vi-VN" sz="3200" dirty="0">
                  <a:solidFill>
                    <a:srgbClr val="000000"/>
                  </a:solidFill>
                  <a:latin typeface="Cambria" panose="02040503050406030204" pitchFamily="18" charset="0"/>
                </a:rPr>
                <a:t>, dấu ngoặc kép có thể được dùng để </a:t>
              </a:r>
              <a:r>
                <a:rPr lang="vi-VN" sz="3200" b="1" dirty="0">
                  <a:solidFill>
                    <a:srgbClr val="000000"/>
                  </a:solidFill>
                  <a:latin typeface="Cambria" panose="02040503050406030204" pitchFamily="18" charset="0"/>
                </a:rPr>
                <a:t>đánh dấu tên tác phẩm</a:t>
              </a:r>
              <a:r>
                <a:rPr lang="vi-VN" sz="3200" dirty="0">
                  <a:solidFill>
                    <a:srgbClr val="000000"/>
                  </a:solidFill>
                  <a:latin typeface="Cambria" panose="02040503050406030204" pitchFamily="18" charset="0"/>
                </a:rPr>
                <a:t> (bài thơ, bài văn,…), </a:t>
              </a:r>
              <a:r>
                <a:rPr lang="vi-VN" sz="3200" b="1" dirty="0">
                  <a:solidFill>
                    <a:srgbClr val="000000"/>
                  </a:solidFill>
                  <a:latin typeface="Cambria" panose="02040503050406030204" pitchFamily="18" charset="0"/>
                </a:rPr>
                <a:t>tên tài liệu </a:t>
              </a:r>
              <a:r>
                <a:rPr lang="vi-VN" sz="3200" dirty="0">
                  <a:solidFill>
                    <a:srgbClr val="000000"/>
                  </a:solidFill>
                  <a:latin typeface="Cambria" panose="02040503050406030204" pitchFamily="18" charset="0"/>
                </a:rPr>
                <a:t>(tạp chí, báo,…).</a:t>
              </a:r>
            </a:p>
          </p:txBody>
        </p:sp>
      </p:grpSp>
      <p:sp>
        <p:nvSpPr>
          <p:cNvPr id="2" name="Freeform 2">
            <a:extLst>
              <a:ext uri="{FF2B5EF4-FFF2-40B4-BE49-F238E27FC236}">
                <a16:creationId xmlns:a16="http://schemas.microsoft.com/office/drawing/2014/main" xmlns="" id="{5AC9D3D7-3B1E-A3D1-27C0-EB224250092D}"/>
              </a:ext>
            </a:extLst>
          </p:cNvPr>
          <p:cNvSpPr/>
          <p:nvPr/>
        </p:nvSpPr>
        <p:spPr>
          <a:xfrm>
            <a:off x="-81906" y="2600643"/>
            <a:ext cx="3852255" cy="3870007"/>
          </a:xfrm>
          <a:custGeom>
            <a:avLst/>
            <a:gdLst/>
            <a:ahLst/>
            <a:cxnLst/>
            <a:rect l="l" t="t" r="r" b="b"/>
            <a:pathLst>
              <a:path w="3234896" h="3247073">
                <a:moveTo>
                  <a:pt x="0" y="0"/>
                </a:moveTo>
                <a:lnTo>
                  <a:pt x="3234897" y="0"/>
                </a:lnTo>
                <a:lnTo>
                  <a:pt x="3234897" y="3247073"/>
                </a:lnTo>
                <a:lnTo>
                  <a:pt x="0" y="3247073"/>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Tree>
    <p:extLst>
      <p:ext uri="{BB962C8B-B14F-4D97-AF65-F5344CB8AC3E}">
        <p14:creationId xmlns:p14="http://schemas.microsoft.com/office/powerpoint/2010/main" val="278191372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2">
            <a:extLst>
              <a:ext uri="{FF2B5EF4-FFF2-40B4-BE49-F238E27FC236}">
                <a16:creationId xmlns:a16="http://schemas.microsoft.com/office/drawing/2014/main" xmlns="" id="{72969B98-CBB5-4243-BFCF-F700CEBA0AB7}"/>
              </a:ext>
            </a:extLst>
          </p:cNvPr>
          <p:cNvGrpSpPr/>
          <p:nvPr/>
        </p:nvGrpSpPr>
        <p:grpSpPr>
          <a:xfrm>
            <a:off x="304800" y="304800"/>
            <a:ext cx="11582400" cy="6248400"/>
            <a:chOff x="-358067" y="0"/>
            <a:chExt cx="12427226" cy="5366603"/>
          </a:xfrm>
        </p:grpSpPr>
        <p:sp>
          <p:nvSpPr>
            <p:cNvPr id="10" name="Freeform 3">
              <a:extLst>
                <a:ext uri="{FF2B5EF4-FFF2-40B4-BE49-F238E27FC236}">
                  <a16:creationId xmlns:a16="http://schemas.microsoft.com/office/drawing/2014/main" xmlns="" id="{47BA4C3D-397E-1744-A39E-94F83EBF1E95}"/>
                </a:ext>
              </a:extLst>
            </p:cNvPr>
            <p:cNvSpPr/>
            <p:nvPr/>
          </p:nvSpPr>
          <p:spPr>
            <a:xfrm>
              <a:off x="-358067" y="0"/>
              <a:ext cx="12427226" cy="5366603"/>
            </a:xfrm>
            <a:custGeom>
              <a:avLst/>
              <a:gdLst/>
              <a:ahLst/>
              <a:cxnLst/>
              <a:rect l="l" t="t" r="r" b="b"/>
              <a:pathLst>
                <a:path w="11718753" h="5366603">
                  <a:moveTo>
                    <a:pt x="11212314" y="5349684"/>
                  </a:moveTo>
                  <a:cubicBezTo>
                    <a:pt x="11212314" y="5349684"/>
                    <a:pt x="10975318" y="5339714"/>
                    <a:pt x="10613179" y="5353158"/>
                  </a:cubicBezTo>
                  <a:cubicBezTo>
                    <a:pt x="10251041" y="5366603"/>
                    <a:pt x="490924" y="5366603"/>
                    <a:pt x="490924" y="5366603"/>
                  </a:cubicBezTo>
                  <a:cubicBezTo>
                    <a:pt x="245502" y="5366603"/>
                    <a:pt x="32509" y="5269335"/>
                    <a:pt x="31032" y="5109220"/>
                  </a:cubicBezTo>
                  <a:cubicBezTo>
                    <a:pt x="31032" y="5109220"/>
                    <a:pt x="0" y="3388286"/>
                    <a:pt x="0" y="606979"/>
                  </a:cubicBezTo>
                  <a:cubicBezTo>
                    <a:pt x="0" y="392820"/>
                    <a:pt x="15517" y="249246"/>
                    <a:pt x="15517" y="249246"/>
                  </a:cubicBezTo>
                  <a:cubicBezTo>
                    <a:pt x="15518" y="120578"/>
                    <a:pt x="1" y="0"/>
                    <a:pt x="459892" y="8134"/>
                  </a:cubicBezTo>
                  <a:cubicBezTo>
                    <a:pt x="459892" y="8134"/>
                    <a:pt x="1144663" y="28433"/>
                    <a:pt x="1627778" y="20834"/>
                  </a:cubicBezTo>
                  <a:cubicBezTo>
                    <a:pt x="2144992" y="12700"/>
                    <a:pt x="11165766" y="0"/>
                    <a:pt x="11165766" y="0"/>
                  </a:cubicBezTo>
                  <a:cubicBezTo>
                    <a:pt x="11477666" y="0"/>
                    <a:pt x="11711095" y="101069"/>
                    <a:pt x="11703237" y="303616"/>
                  </a:cubicBezTo>
                  <a:cubicBezTo>
                    <a:pt x="11703237" y="303616"/>
                    <a:pt x="11701242" y="3140853"/>
                    <a:pt x="11709998" y="4409633"/>
                  </a:cubicBezTo>
                  <a:cubicBezTo>
                    <a:pt x="11718753" y="4702935"/>
                    <a:pt x="11672205" y="5036006"/>
                    <a:pt x="11672205" y="5036006"/>
                  </a:cubicBezTo>
                  <a:cubicBezTo>
                    <a:pt x="11669240" y="5216031"/>
                    <a:pt x="11457737" y="5349684"/>
                    <a:pt x="11212314" y="5349684"/>
                  </a:cubicBezTo>
                  <a:close/>
                </a:path>
              </a:pathLst>
            </a:custGeom>
            <a:solidFill>
              <a:srgbClr val="FFFAF6"/>
            </a:solidFill>
            <a:ln w="57150">
              <a:solidFill>
                <a:schemeClr val="tx1"/>
              </a:solidFill>
            </a:ln>
          </p:spPr>
        </p:sp>
      </p:grpSp>
      <p:sp>
        <p:nvSpPr>
          <p:cNvPr id="2" name="TextBox 1">
            <a:extLst>
              <a:ext uri="{FF2B5EF4-FFF2-40B4-BE49-F238E27FC236}">
                <a16:creationId xmlns:a16="http://schemas.microsoft.com/office/drawing/2014/main" xmlns="" id="{5FC26E00-1470-774E-BD4E-58A1DB74FEA2}"/>
              </a:ext>
            </a:extLst>
          </p:cNvPr>
          <p:cNvSpPr txBox="1"/>
          <p:nvPr/>
        </p:nvSpPr>
        <p:spPr>
          <a:xfrm>
            <a:off x="409575" y="396687"/>
            <a:ext cx="11210925" cy="1015663"/>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1. </a:t>
            </a:r>
            <a:r>
              <a:rPr kumimoji="0" lang="vi-VN" sz="30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Tên cuốn truyện, bài thơ, bài hát hay tạp chí, tờ báo có trong những câu dưới đây được đánh dấu bằng dấu câu nào?</a:t>
            </a:r>
          </a:p>
        </p:txBody>
      </p:sp>
      <p:sp>
        <p:nvSpPr>
          <p:cNvPr id="3" name="TextBox 2">
            <a:extLst>
              <a:ext uri="{FF2B5EF4-FFF2-40B4-BE49-F238E27FC236}">
                <a16:creationId xmlns:a16="http://schemas.microsoft.com/office/drawing/2014/main" xmlns="" id="{9BA163A2-2C4F-D669-4E51-7028E755457A}"/>
              </a:ext>
            </a:extLst>
          </p:cNvPr>
          <p:cNvSpPr txBox="1"/>
          <p:nvPr/>
        </p:nvSpPr>
        <p:spPr>
          <a:xfrm>
            <a:off x="800100" y="1971675"/>
            <a:ext cx="10839450" cy="30469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a. Đến với “Dế Mèn phiêu lưu kí”, các bạn nhỏ được lạc vào thế giới của những loài vật gần gũi, thân thương.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b. Nhạc sĩ Trần Hoàn đã phổ nhạc bài thơ</a:t>
            </a:r>
            <a:r>
              <a:rPr kumimoji="0" lang="en-US" sz="3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vi-VN" sz="3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“Khúc hát ru những em bé lớn trên lưng mẹ” thành bài hát “Lời ru trên nương”.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c. Từ thuở ấu thơ, tôi đã có tạp chí“Văn tuổi thơ, báo “Nhi đồng” làm bạn đồng hành.</a:t>
            </a:r>
          </a:p>
        </p:txBody>
      </p:sp>
    </p:spTree>
    <p:extLst>
      <p:ext uri="{BB962C8B-B14F-4D97-AF65-F5344CB8AC3E}">
        <p14:creationId xmlns:p14="http://schemas.microsoft.com/office/powerpoint/2010/main" val="11103375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636F6CE8-09FA-2F4B-A3D4-708B37F47DE7}"/>
              </a:ext>
            </a:extLst>
          </p:cNvPr>
          <p:cNvPicPr>
            <a:picLocks noChangeAspect="1"/>
          </p:cNvPicPr>
          <p:nvPr/>
        </p:nvPicPr>
        <p:blipFill>
          <a:blip r:embed="rId2"/>
          <a:stretch>
            <a:fillRect/>
          </a:stretch>
        </p:blipFill>
        <p:spPr>
          <a:xfrm>
            <a:off x="2133600" y="2211535"/>
            <a:ext cx="7924800" cy="2434931"/>
          </a:xfrm>
          <a:prstGeom prst="rect">
            <a:avLst/>
          </a:prstGeom>
        </p:spPr>
      </p:pic>
    </p:spTree>
    <p:extLst>
      <p:ext uri="{BB962C8B-B14F-4D97-AF65-F5344CB8AC3E}">
        <p14:creationId xmlns:p14="http://schemas.microsoft.com/office/powerpoint/2010/main" val="24180138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xmlns="" id="{3F6F6CD4-9963-D04C-91A8-8318983A55EB}"/>
              </a:ext>
            </a:extLst>
          </p:cNvPr>
          <p:cNvGrpSpPr/>
          <p:nvPr/>
        </p:nvGrpSpPr>
        <p:grpSpPr>
          <a:xfrm>
            <a:off x="382814" y="196849"/>
            <a:ext cx="11552011" cy="1278468"/>
            <a:chOff x="1755504" y="1200149"/>
            <a:chExt cx="13072385" cy="1917700"/>
          </a:xfrm>
        </p:grpSpPr>
        <p:grpSp>
          <p:nvGrpSpPr>
            <p:cNvPr id="8" name="Group 2">
              <a:extLst>
                <a:ext uri="{FF2B5EF4-FFF2-40B4-BE49-F238E27FC236}">
                  <a16:creationId xmlns:a16="http://schemas.microsoft.com/office/drawing/2014/main" xmlns="" id="{A79ED1A1-FDA6-5148-8547-08275ACEF4D2}"/>
                </a:ext>
              </a:extLst>
            </p:cNvPr>
            <p:cNvGrpSpPr/>
            <p:nvPr/>
          </p:nvGrpSpPr>
          <p:grpSpPr>
            <a:xfrm>
              <a:off x="1755504" y="1200149"/>
              <a:ext cx="13072385" cy="1917700"/>
              <a:chOff x="128930" y="105457"/>
              <a:chExt cx="10132038" cy="1179559"/>
            </a:xfrm>
          </p:grpSpPr>
          <p:sp>
            <p:nvSpPr>
              <p:cNvPr id="10" name="Freeform 3">
                <a:extLst>
                  <a:ext uri="{FF2B5EF4-FFF2-40B4-BE49-F238E27FC236}">
                    <a16:creationId xmlns:a16="http://schemas.microsoft.com/office/drawing/2014/main" xmlns="" id="{5AF85608-2936-F44E-A4A2-DACE119FEDD9}"/>
                  </a:ext>
                </a:extLst>
              </p:cNvPr>
              <p:cNvSpPr/>
              <p:nvPr/>
            </p:nvSpPr>
            <p:spPr>
              <a:xfrm>
                <a:off x="128930" y="105457"/>
                <a:ext cx="10132038" cy="1179559"/>
              </a:xfrm>
              <a:custGeom>
                <a:avLst/>
                <a:gdLst/>
                <a:ahLst/>
                <a:cxnLst/>
                <a:rect l="l" t="t" r="r" b="b"/>
                <a:pathLst>
                  <a:path w="11718753" h="5366603">
                    <a:moveTo>
                      <a:pt x="11212314" y="5349684"/>
                    </a:moveTo>
                    <a:cubicBezTo>
                      <a:pt x="11212314" y="5349684"/>
                      <a:pt x="10975318" y="5339714"/>
                      <a:pt x="10613179" y="5353158"/>
                    </a:cubicBezTo>
                    <a:cubicBezTo>
                      <a:pt x="10251041" y="5366603"/>
                      <a:pt x="490924" y="5366603"/>
                      <a:pt x="490924" y="5366603"/>
                    </a:cubicBezTo>
                    <a:cubicBezTo>
                      <a:pt x="245502" y="5366603"/>
                      <a:pt x="32509" y="5269335"/>
                      <a:pt x="31032" y="5109220"/>
                    </a:cubicBezTo>
                    <a:cubicBezTo>
                      <a:pt x="31032" y="5109220"/>
                      <a:pt x="0" y="3388286"/>
                      <a:pt x="0" y="606979"/>
                    </a:cubicBezTo>
                    <a:cubicBezTo>
                      <a:pt x="0" y="392820"/>
                      <a:pt x="15517" y="249246"/>
                      <a:pt x="15517" y="249246"/>
                    </a:cubicBezTo>
                    <a:cubicBezTo>
                      <a:pt x="15518" y="120578"/>
                      <a:pt x="1" y="0"/>
                      <a:pt x="459892" y="8134"/>
                    </a:cubicBezTo>
                    <a:cubicBezTo>
                      <a:pt x="459892" y="8134"/>
                      <a:pt x="1144663" y="28433"/>
                      <a:pt x="1627778" y="20834"/>
                    </a:cubicBezTo>
                    <a:cubicBezTo>
                      <a:pt x="2144992" y="12700"/>
                      <a:pt x="11165766" y="0"/>
                      <a:pt x="11165766" y="0"/>
                    </a:cubicBezTo>
                    <a:cubicBezTo>
                      <a:pt x="11477666" y="0"/>
                      <a:pt x="11711095" y="101069"/>
                      <a:pt x="11703237" y="303616"/>
                    </a:cubicBezTo>
                    <a:cubicBezTo>
                      <a:pt x="11703237" y="303616"/>
                      <a:pt x="11701242" y="3140853"/>
                      <a:pt x="11709998" y="4409633"/>
                    </a:cubicBezTo>
                    <a:cubicBezTo>
                      <a:pt x="11718753" y="4702935"/>
                      <a:pt x="11672205" y="5036006"/>
                      <a:pt x="11672205" y="5036006"/>
                    </a:cubicBezTo>
                    <a:cubicBezTo>
                      <a:pt x="11669240" y="5216031"/>
                      <a:pt x="11457737" y="5349684"/>
                      <a:pt x="11212314" y="5349684"/>
                    </a:cubicBezTo>
                    <a:close/>
                  </a:path>
                </a:pathLst>
              </a:custGeom>
              <a:solidFill>
                <a:srgbClr val="FFFAF6"/>
              </a:solidFill>
              <a:ln w="57150">
                <a:solidFill>
                  <a:schemeClr val="tx1"/>
                </a:solidFill>
              </a:ln>
            </p:spPr>
          </p:sp>
        </p:grpSp>
        <p:sp>
          <p:nvSpPr>
            <p:cNvPr id="9" name="TextBox 8">
              <a:extLst>
                <a:ext uri="{FF2B5EF4-FFF2-40B4-BE49-F238E27FC236}">
                  <a16:creationId xmlns:a16="http://schemas.microsoft.com/office/drawing/2014/main" xmlns="" id="{FB249D35-CF9C-BD4E-86D6-DC10CE694B11}"/>
                </a:ext>
              </a:extLst>
            </p:cNvPr>
            <p:cNvSpPr txBox="1"/>
            <p:nvPr/>
          </p:nvSpPr>
          <p:spPr>
            <a:xfrm>
              <a:off x="1987380" y="1367768"/>
              <a:ext cx="12285274" cy="1615825"/>
            </a:xfrm>
            <a:prstGeom prst="rect">
              <a:avLst/>
            </a:prstGeom>
            <a:noFill/>
          </p:spPr>
          <p:txBody>
            <a:bodyPr wrap="square">
              <a:spAutoFit/>
            </a:bodyPr>
            <a:lstStyle/>
            <a:p>
              <a:pPr algn="ctr" defTabSz="609630"/>
              <a:r>
                <a:rPr lang="en-US" sz="3200" b="1" dirty="0">
                  <a:solidFill>
                    <a:srgbClr val="000000"/>
                  </a:solidFill>
                  <a:latin typeface="Cambria" panose="02040503050406030204" pitchFamily="18" charset="0"/>
                </a:rPr>
                <a:t>3. </a:t>
              </a:r>
              <a:r>
                <a:rPr lang="vi-VN" sz="3200" b="1" dirty="0">
                  <a:solidFill>
                    <a:srgbClr val="000000"/>
                  </a:solidFill>
                  <a:latin typeface="Cambria" panose="02040503050406030204" pitchFamily="18" charset="0"/>
                </a:rPr>
                <a:t>Chép lại đoạn văn sau vào vở, chú ý dùng dấu ngoặc kép đánh dấu tên tác phẩm, tài liệu.</a:t>
              </a:r>
            </a:p>
          </p:txBody>
        </p:sp>
      </p:grpSp>
      <p:sp>
        <p:nvSpPr>
          <p:cNvPr id="20" name="Rectangle: Rounded Corners 19">
            <a:extLst>
              <a:ext uri="{FF2B5EF4-FFF2-40B4-BE49-F238E27FC236}">
                <a16:creationId xmlns:a16="http://schemas.microsoft.com/office/drawing/2014/main" xmlns="" id="{7ED688DA-A3EB-2D05-ED71-D39BBF646CA9}"/>
              </a:ext>
            </a:extLst>
          </p:cNvPr>
          <p:cNvSpPr/>
          <p:nvPr/>
        </p:nvSpPr>
        <p:spPr>
          <a:xfrm>
            <a:off x="428625" y="1943100"/>
            <a:ext cx="11353800" cy="46101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 name="TextBox 20">
            <a:extLst>
              <a:ext uri="{FF2B5EF4-FFF2-40B4-BE49-F238E27FC236}">
                <a16:creationId xmlns:a16="http://schemas.microsoft.com/office/drawing/2014/main" xmlns="" id="{CB5230B0-71A0-141D-4527-F130F110EB59}"/>
              </a:ext>
            </a:extLst>
          </p:cNvPr>
          <p:cNvSpPr txBox="1"/>
          <p:nvPr/>
        </p:nvSpPr>
        <p:spPr>
          <a:xfrm>
            <a:off x="971550" y="2324100"/>
            <a:ext cx="10467975" cy="3539430"/>
          </a:xfrm>
          <a:prstGeom prst="rect">
            <a:avLst/>
          </a:prstGeom>
          <a:noFill/>
        </p:spPr>
        <p:txBody>
          <a:bodyPr wrap="square" rtlCol="0">
            <a:spAutoFit/>
          </a:bodyPr>
          <a:lstStyle/>
          <a:p>
            <a:pPr algn="just" rtl="0" latinLnBrk="0"/>
            <a:r>
              <a:rPr lang="en-US" sz="3200" b="0" i="1" dirty="0">
                <a:solidFill>
                  <a:srgbClr val="000000"/>
                </a:solidFill>
                <a:effectLst/>
                <a:latin typeface="Cambria" panose="02040503050406030204" pitchFamily="18" charset="0"/>
                <a:ea typeface="Cambria" panose="02040503050406030204" pitchFamily="18" charset="0"/>
              </a:rPr>
              <a:t>   </a:t>
            </a:r>
            <a:r>
              <a:rPr lang="vi-VN" sz="3200" b="0" i="1" dirty="0">
                <a:solidFill>
                  <a:srgbClr val="000000"/>
                </a:solidFill>
                <a:effectLst/>
                <a:latin typeface="Cambria" panose="02040503050406030204" pitchFamily="18" charset="0"/>
                <a:ea typeface="Cambria" panose="02040503050406030204" pitchFamily="18" charset="0"/>
              </a:rPr>
              <a:t>Đi học </a:t>
            </a:r>
            <a:r>
              <a:rPr lang="vi-VN" sz="3200" b="0" i="0" dirty="0">
                <a:solidFill>
                  <a:srgbClr val="000000"/>
                </a:solidFill>
                <a:effectLst/>
                <a:latin typeface="Cambria" panose="02040503050406030204" pitchFamily="18" charset="0"/>
                <a:ea typeface="Cambria" panose="02040503050406030204" pitchFamily="18" charset="0"/>
              </a:rPr>
              <a:t>là bài thơ do Hoàng Minh Chính sáng tác, được Nhà xuất bản Kim Đồng đưa vào tuyển tập thơ thiếu nhi </a:t>
            </a:r>
            <a:r>
              <a:rPr lang="vi-VN" sz="3200" b="0" i="1" dirty="0">
                <a:solidFill>
                  <a:srgbClr val="000000"/>
                </a:solidFill>
                <a:effectLst/>
                <a:latin typeface="Cambria" panose="02040503050406030204" pitchFamily="18" charset="0"/>
                <a:ea typeface="Cambria" panose="02040503050406030204" pitchFamily="18" charset="0"/>
              </a:rPr>
              <a:t>Mặt trời xanh </a:t>
            </a:r>
            <a:r>
              <a:rPr lang="vi-VN" sz="3200" b="0" i="0" dirty="0">
                <a:solidFill>
                  <a:srgbClr val="000000"/>
                </a:solidFill>
                <a:effectLst/>
                <a:latin typeface="Cambria" panose="02040503050406030204" pitchFamily="18" charset="0"/>
                <a:ea typeface="Cambria" panose="02040503050406030204" pitchFamily="18" charset="0"/>
              </a:rPr>
              <a:t>(năm 1971). Năm 1976, nhạc sĩ Bùi Đình Thảo phổ nhạc cho bài thơ đó bằng một giai điệu mang âm hưởng dân ca Tày, Nùng. Từ đó trở đi, bài hát </a:t>
            </a:r>
            <a:r>
              <a:rPr lang="vi-VN" sz="3200" b="0" i="1" dirty="0">
                <a:solidFill>
                  <a:srgbClr val="000000"/>
                </a:solidFill>
                <a:effectLst/>
                <a:latin typeface="Cambria" panose="02040503050406030204" pitchFamily="18" charset="0"/>
                <a:ea typeface="Cambria" panose="02040503050406030204" pitchFamily="18" charset="0"/>
              </a:rPr>
              <a:t>Đi học </a:t>
            </a:r>
            <a:r>
              <a:rPr lang="vi-VN" sz="3200" b="0" i="0" dirty="0">
                <a:solidFill>
                  <a:srgbClr val="000000"/>
                </a:solidFill>
                <a:effectLst/>
                <a:latin typeface="Cambria" panose="02040503050406030204" pitchFamily="18" charset="0"/>
                <a:ea typeface="Cambria" panose="02040503050406030204" pitchFamily="18" charset="0"/>
              </a:rPr>
              <a:t>gần như đã trở thành “ca khúc của ngày tựu trường".  </a:t>
            </a:r>
          </a:p>
          <a:p>
            <a:pPr algn="r" latinLnBrk="0"/>
            <a:r>
              <a:rPr lang="vi-VN" sz="3200" b="0" i="0" dirty="0">
                <a:solidFill>
                  <a:srgbClr val="000000"/>
                </a:solidFill>
                <a:effectLst/>
                <a:latin typeface="Cambria" panose="02040503050406030204" pitchFamily="18" charset="0"/>
                <a:ea typeface="Cambria" panose="02040503050406030204" pitchFamily="18" charset="0"/>
              </a:rPr>
              <a:t>(</a:t>
            </a:r>
            <a:r>
              <a:rPr lang="vi-VN" sz="3200" b="0" i="1" dirty="0">
                <a:solidFill>
                  <a:srgbClr val="000000"/>
                </a:solidFill>
                <a:effectLst/>
                <a:latin typeface="Cambria" panose="02040503050406030204" pitchFamily="18" charset="0"/>
                <a:ea typeface="Cambria" panose="02040503050406030204" pitchFamily="18" charset="0"/>
              </a:rPr>
              <a:t>Theo</a:t>
            </a:r>
            <a:r>
              <a:rPr lang="vi-VN" sz="3200" b="0" i="0" dirty="0">
                <a:solidFill>
                  <a:srgbClr val="000000"/>
                </a:solidFill>
                <a:effectLst/>
                <a:latin typeface="Cambria" panose="02040503050406030204" pitchFamily="18" charset="0"/>
                <a:ea typeface="Cambria" panose="02040503050406030204" pitchFamily="18" charset="0"/>
              </a:rPr>
              <a:t> Phạm Quý Hải)</a:t>
            </a:r>
          </a:p>
        </p:txBody>
      </p:sp>
      <p:sp>
        <p:nvSpPr>
          <p:cNvPr id="2" name="TextBox 1"/>
          <p:cNvSpPr txBox="1"/>
          <p:nvPr/>
        </p:nvSpPr>
        <p:spPr>
          <a:xfrm>
            <a:off x="1068947" y="2176529"/>
            <a:ext cx="420308" cy="769441"/>
          </a:xfrm>
          <a:prstGeom prst="rect">
            <a:avLst/>
          </a:prstGeom>
          <a:noFill/>
        </p:spPr>
        <p:txBody>
          <a:bodyPr wrap="none" rtlCol="0">
            <a:spAutoFit/>
          </a:bodyPr>
          <a:lstStyle/>
          <a:p>
            <a:r>
              <a:rPr lang="en-US" sz="4400" dirty="0" smtClean="0">
                <a:solidFill>
                  <a:srgbClr val="FF0000"/>
                </a:solidFill>
              </a:rPr>
              <a:t>“</a:t>
            </a:r>
            <a:endParaRPr lang="en-US" sz="4400" dirty="0">
              <a:solidFill>
                <a:srgbClr val="FF0000"/>
              </a:solidFill>
            </a:endParaRPr>
          </a:p>
        </p:txBody>
      </p:sp>
      <p:sp>
        <p:nvSpPr>
          <p:cNvPr id="11" name="TextBox 10"/>
          <p:cNvSpPr txBox="1"/>
          <p:nvPr/>
        </p:nvSpPr>
        <p:spPr>
          <a:xfrm>
            <a:off x="2157885" y="2176528"/>
            <a:ext cx="420308" cy="769441"/>
          </a:xfrm>
          <a:prstGeom prst="rect">
            <a:avLst/>
          </a:prstGeom>
          <a:noFill/>
        </p:spPr>
        <p:txBody>
          <a:bodyPr wrap="none" rtlCol="0">
            <a:spAutoFit/>
          </a:bodyPr>
          <a:lstStyle/>
          <a:p>
            <a:r>
              <a:rPr lang="en-US" sz="4400" dirty="0" smtClean="0">
                <a:solidFill>
                  <a:srgbClr val="FF0000"/>
                </a:solidFill>
              </a:rPr>
              <a:t>”</a:t>
            </a:r>
            <a:endParaRPr lang="en-US" sz="4400" dirty="0">
              <a:solidFill>
                <a:srgbClr val="FF0000"/>
              </a:solidFill>
            </a:endParaRPr>
          </a:p>
        </p:txBody>
      </p:sp>
      <p:sp>
        <p:nvSpPr>
          <p:cNvPr id="13" name="TextBox 12"/>
          <p:cNvSpPr txBox="1"/>
          <p:nvPr/>
        </p:nvSpPr>
        <p:spPr>
          <a:xfrm>
            <a:off x="10425579" y="2734578"/>
            <a:ext cx="420308" cy="769441"/>
          </a:xfrm>
          <a:prstGeom prst="rect">
            <a:avLst/>
          </a:prstGeom>
          <a:noFill/>
        </p:spPr>
        <p:txBody>
          <a:bodyPr wrap="none" rtlCol="0">
            <a:spAutoFit/>
          </a:bodyPr>
          <a:lstStyle/>
          <a:p>
            <a:r>
              <a:rPr lang="en-US" sz="4400" dirty="0" smtClean="0">
                <a:solidFill>
                  <a:srgbClr val="FF0000"/>
                </a:solidFill>
              </a:rPr>
              <a:t>“</a:t>
            </a:r>
            <a:endParaRPr lang="en-US" sz="4400" dirty="0">
              <a:solidFill>
                <a:srgbClr val="FF0000"/>
              </a:solidFill>
            </a:endParaRPr>
          </a:p>
        </p:txBody>
      </p:sp>
      <p:sp>
        <p:nvSpPr>
          <p:cNvPr id="14" name="TextBox 13"/>
          <p:cNvSpPr txBox="1"/>
          <p:nvPr/>
        </p:nvSpPr>
        <p:spPr>
          <a:xfrm>
            <a:off x="2578193" y="3179397"/>
            <a:ext cx="420308" cy="769441"/>
          </a:xfrm>
          <a:prstGeom prst="rect">
            <a:avLst/>
          </a:prstGeom>
          <a:noFill/>
        </p:spPr>
        <p:txBody>
          <a:bodyPr wrap="none" rtlCol="0">
            <a:spAutoFit/>
          </a:bodyPr>
          <a:lstStyle/>
          <a:p>
            <a:r>
              <a:rPr lang="en-US" sz="4400" dirty="0" smtClean="0">
                <a:solidFill>
                  <a:srgbClr val="FF0000"/>
                </a:solidFill>
              </a:rPr>
              <a:t>”</a:t>
            </a:r>
            <a:endParaRPr lang="en-US" sz="4400" dirty="0">
              <a:solidFill>
                <a:srgbClr val="FF0000"/>
              </a:solidFill>
            </a:endParaRPr>
          </a:p>
        </p:txBody>
      </p:sp>
      <p:sp>
        <p:nvSpPr>
          <p:cNvPr id="15" name="TextBox 14"/>
          <p:cNvSpPr txBox="1"/>
          <p:nvPr/>
        </p:nvSpPr>
        <p:spPr>
          <a:xfrm>
            <a:off x="10603607" y="4093815"/>
            <a:ext cx="420308" cy="769441"/>
          </a:xfrm>
          <a:prstGeom prst="rect">
            <a:avLst/>
          </a:prstGeom>
          <a:noFill/>
        </p:spPr>
        <p:txBody>
          <a:bodyPr wrap="none" rtlCol="0">
            <a:spAutoFit/>
          </a:bodyPr>
          <a:lstStyle/>
          <a:p>
            <a:r>
              <a:rPr lang="en-US" sz="4400" dirty="0" smtClean="0">
                <a:solidFill>
                  <a:srgbClr val="FF0000"/>
                </a:solidFill>
              </a:rPr>
              <a:t>”</a:t>
            </a:r>
            <a:endParaRPr lang="en-US" sz="4400" dirty="0">
              <a:solidFill>
                <a:srgbClr val="FF0000"/>
              </a:solidFill>
            </a:endParaRPr>
          </a:p>
        </p:txBody>
      </p:sp>
      <p:sp>
        <p:nvSpPr>
          <p:cNvPr id="16" name="TextBox 15"/>
          <p:cNvSpPr txBox="1"/>
          <p:nvPr/>
        </p:nvSpPr>
        <p:spPr>
          <a:xfrm>
            <a:off x="9212818" y="4187519"/>
            <a:ext cx="420308" cy="769441"/>
          </a:xfrm>
          <a:prstGeom prst="rect">
            <a:avLst/>
          </a:prstGeom>
          <a:noFill/>
        </p:spPr>
        <p:txBody>
          <a:bodyPr wrap="none" rtlCol="0">
            <a:spAutoFit/>
          </a:bodyPr>
          <a:lstStyle/>
          <a:p>
            <a:r>
              <a:rPr lang="en-US" sz="4400" dirty="0" smtClean="0">
                <a:solidFill>
                  <a:srgbClr val="FF0000"/>
                </a:solidFill>
              </a:rPr>
              <a:t>“</a:t>
            </a:r>
            <a:endParaRPr lang="en-US" sz="4400" dirty="0">
              <a:solidFill>
                <a:srgbClr val="FF0000"/>
              </a:solidFill>
            </a:endParaRPr>
          </a:p>
        </p:txBody>
      </p:sp>
    </p:spTree>
    <p:extLst>
      <p:ext uri="{BB962C8B-B14F-4D97-AF65-F5344CB8AC3E}">
        <p14:creationId xmlns:p14="http://schemas.microsoft.com/office/powerpoint/2010/main" val="710667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animEffect transition="in" filter="fade">
                                      <p:cBhvr>
                                        <p:cTn id="14" dur="500"/>
                                        <p:tgtEl>
                                          <p:spTgt spid="21"/>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3">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p:nvPr/>
        </p:nvCxnSpPr>
        <p:spPr>
          <a:xfrm flipH="1">
            <a:off x="6061880" y="5053169"/>
            <a:ext cx="32590" cy="179928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105" t="2331" r="1" b="53511"/>
          <a:stretch/>
        </p:blipFill>
        <p:spPr>
          <a:xfrm>
            <a:off x="-68240" y="0"/>
            <a:ext cx="12260240" cy="5053169"/>
          </a:xfrm>
          <a:prstGeom prst="rect">
            <a:avLst/>
          </a:prstGeom>
          <a:ln>
            <a:noFill/>
          </a:ln>
          <a:effectLst>
            <a:softEdge rad="112500"/>
          </a:effectLst>
        </p:spPr>
      </p:pic>
      <p:sp>
        <p:nvSpPr>
          <p:cNvPr id="24" name="Rectangle 23"/>
          <p:cNvSpPr/>
          <p:nvPr/>
        </p:nvSpPr>
        <p:spPr>
          <a:xfrm>
            <a:off x="2341699" y="1928040"/>
            <a:ext cx="7714741" cy="1323439"/>
          </a:xfrm>
          <a:prstGeom prst="rect">
            <a:avLst/>
          </a:prstGeom>
          <a:noFill/>
        </p:spPr>
        <p:txBody>
          <a:bodyPr wrap="none" lIns="91440" tIns="45720" rIns="91440" bIns="45720">
            <a:spAutoFit/>
            <a:scene3d>
              <a:camera prst="orthographicFront"/>
              <a:lightRig rig="threePt" dir="t"/>
            </a:scene3d>
            <a:sp3d extrusionH="57150">
              <a:bevelT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0"/>
                <a:solidFill>
                  <a:srgbClr val="FFFF00"/>
                </a:solidFill>
                <a:effectLst/>
                <a:uLnTx/>
                <a:uFillTx/>
                <a:latin typeface="Times New Roman" panose="02020603050405020304" pitchFamily="18" charset="0"/>
                <a:ea typeface="+mn-ea"/>
                <a:cs typeface="Times New Roman" panose="02020603050405020304" pitchFamily="18" charset="0"/>
              </a:rPr>
              <a:t>Trò</a:t>
            </a:r>
            <a:r>
              <a:rPr kumimoji="0" lang="en-US" sz="8000" b="1" i="0" u="none" strike="noStrike" kern="1200" cap="none" spc="0" normalizeH="0" baseline="0" noProof="0" dirty="0">
                <a:ln w="0"/>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8000" b="1" i="0" u="none" strike="noStrike" kern="1200" cap="none" spc="0" normalizeH="0" baseline="0" noProof="0" dirty="0" err="1">
                <a:ln w="0"/>
                <a:solidFill>
                  <a:srgbClr val="FFFF00"/>
                </a:solidFill>
                <a:effectLst/>
                <a:uLnTx/>
                <a:uFillTx/>
                <a:latin typeface="Times New Roman" panose="02020603050405020304" pitchFamily="18" charset="0"/>
                <a:ea typeface="+mn-ea"/>
                <a:cs typeface="Times New Roman" panose="02020603050405020304" pitchFamily="18" charset="0"/>
              </a:rPr>
              <a:t>Chơi</a:t>
            </a:r>
            <a:r>
              <a:rPr kumimoji="0" lang="en-US" sz="8000" b="1" i="0" u="none" strike="noStrike" kern="1200" cap="none" spc="0" normalizeH="0" baseline="0" noProof="0" dirty="0">
                <a:ln w="0"/>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8000" b="1" i="0" u="none" strike="noStrike" kern="1200" cap="none" spc="0" normalizeH="0" baseline="0" noProof="0" dirty="0" err="1">
                <a:ln w="0"/>
                <a:solidFill>
                  <a:srgbClr val="FFFF00"/>
                </a:solidFill>
                <a:effectLst/>
                <a:uLnTx/>
                <a:uFillTx/>
                <a:latin typeface="Times New Roman" panose="02020603050405020304" pitchFamily="18" charset="0"/>
                <a:ea typeface="+mn-ea"/>
                <a:cs typeface="Times New Roman" panose="02020603050405020304" pitchFamily="18" charset="0"/>
              </a:rPr>
              <a:t>Kéo</a:t>
            </a:r>
            <a:r>
              <a:rPr kumimoji="0" lang="en-US" sz="8000" b="1" i="0" u="none" strike="noStrike" kern="1200" cap="none" spc="0" normalizeH="0" baseline="0" noProof="0" dirty="0">
                <a:ln w="0"/>
                <a:solidFill>
                  <a:srgbClr val="FFFF00"/>
                </a:solidFill>
                <a:effectLst/>
                <a:uLnTx/>
                <a:uFillTx/>
                <a:latin typeface="Times New Roman" panose="02020603050405020304" pitchFamily="18" charset="0"/>
                <a:ea typeface="+mn-ea"/>
                <a:cs typeface="Times New Roman" panose="02020603050405020304" pitchFamily="18" charset="0"/>
              </a:rPr>
              <a:t> Co</a:t>
            </a:r>
          </a:p>
        </p:txBody>
      </p:sp>
      <p:pic>
        <p:nvPicPr>
          <p:cNvPr id="25" name="Coupe">
            <a:hlinkClick r:id="" action="ppaction://media"/>
          </p:cNvPr>
          <p:cNvPicPr>
            <a:picLocks noChangeAspect="1"/>
          </p:cNvPicPr>
          <p:nvPr>
            <a:audioFile r:link="rId1"/>
            <p:extLst>
              <p:ext uri="{DAA4B4D4-6D71-4841-9C94-3DE7FCFB9230}">
                <p14:media xmlns:p14="http://schemas.microsoft.com/office/powerpoint/2010/main" r:embed="rId2">
                  <p14:trim st="2057"/>
                </p14:media>
              </p:ext>
            </p:extLst>
          </p:nvPr>
        </p:nvPicPr>
        <p:blipFill>
          <a:blip r:embed="rId5"/>
          <a:stretch>
            <a:fillRect/>
          </a:stretch>
        </p:blipFill>
        <p:spPr>
          <a:xfrm>
            <a:off x="6261202" y="-609600"/>
            <a:ext cx="609600" cy="609600"/>
          </a:xfrm>
          <a:prstGeom prst="rect">
            <a:avLst/>
          </a:prstGeom>
        </p:spPr>
      </p:pic>
      <p:pic>
        <p:nvPicPr>
          <p:cNvPr id="29" name="9 Imagen"/>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1763" y="3803414"/>
            <a:ext cx="9682490" cy="2752209"/>
          </a:xfrm>
          <a:prstGeom prst="rect">
            <a:avLst/>
          </a:prstGeom>
          <a:effectLst>
            <a:outerShdw blurRad="76200" dist="139700" dir="18900000" sy="23000" kx="-1200000" algn="bl" rotWithShape="0">
              <a:prstClr val="black">
                <a:alpha val="20000"/>
              </a:prstClr>
            </a:outerShdw>
          </a:effectLst>
        </p:spPr>
      </p:pic>
    </p:spTree>
    <p:extLst>
      <p:ext uri="{BB962C8B-B14F-4D97-AF65-F5344CB8AC3E}">
        <p14:creationId xmlns:p14="http://schemas.microsoft.com/office/powerpoint/2010/main" val="212590101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4001" fill="hold"/>
                                        <p:tgtEl>
                                          <p:spTgt spid="25"/>
                                        </p:tgtEl>
                                      </p:cBhvr>
                                    </p:cmd>
                                  </p:childTnLst>
                                </p:cTn>
                              </p:par>
                              <p:par>
                                <p:cTn id="7" presetID="34" presetClass="emph" presetSubtype="0" repeatCount="indefinite" fill="hold" grpId="0" nodeType="withEffect">
                                  <p:stCondLst>
                                    <p:cond delay="0"/>
                                  </p:stCondLst>
                                  <p:iterate type="lt">
                                    <p:tmPct val="10000"/>
                                  </p:iterate>
                                  <p:childTnLst>
                                    <p:animMotion origin="layout" path="M 0.0 0.0 L 0.0 -0.07213" pathEditMode="relative" ptsTypes="">
                                      <p:cBhvr>
                                        <p:cTn id="8" dur="1000" accel="50000" decel="50000" autoRev="1" fill="hold">
                                          <p:stCondLst>
                                            <p:cond delay="0"/>
                                          </p:stCondLst>
                                        </p:cTn>
                                        <p:tgtEl>
                                          <p:spTgt spid="24"/>
                                        </p:tgtEl>
                                        <p:attrNameLst>
                                          <p:attrName>ppt_x</p:attrName>
                                          <p:attrName>ppt_y</p:attrName>
                                        </p:attrNameLst>
                                      </p:cBhvr>
                                    </p:animMotion>
                                    <p:animRot by="1500000">
                                      <p:cBhvr>
                                        <p:cTn id="9" dur="500" fill="hold">
                                          <p:stCondLst>
                                            <p:cond delay="0"/>
                                          </p:stCondLst>
                                        </p:cTn>
                                        <p:tgtEl>
                                          <p:spTgt spid="24"/>
                                        </p:tgtEl>
                                        <p:attrNameLst>
                                          <p:attrName>r</p:attrName>
                                        </p:attrNameLst>
                                      </p:cBhvr>
                                    </p:animRot>
                                    <p:animRot by="-1500000">
                                      <p:cBhvr>
                                        <p:cTn id="10" dur="500" fill="hold">
                                          <p:stCondLst>
                                            <p:cond delay="500"/>
                                          </p:stCondLst>
                                        </p:cTn>
                                        <p:tgtEl>
                                          <p:spTgt spid="24"/>
                                        </p:tgtEl>
                                        <p:attrNameLst>
                                          <p:attrName>r</p:attrName>
                                        </p:attrNameLst>
                                      </p:cBhvr>
                                    </p:animRot>
                                    <p:animRot by="-1500000">
                                      <p:cBhvr>
                                        <p:cTn id="11" dur="500" fill="hold">
                                          <p:stCondLst>
                                            <p:cond delay="1000"/>
                                          </p:stCondLst>
                                        </p:cTn>
                                        <p:tgtEl>
                                          <p:spTgt spid="24"/>
                                        </p:tgtEl>
                                        <p:attrNameLst>
                                          <p:attrName>r</p:attrName>
                                        </p:attrNameLst>
                                      </p:cBhvr>
                                    </p:animRot>
                                    <p:animRot by="1500000">
                                      <p:cBhvr>
                                        <p:cTn id="12" dur="500" fill="hold">
                                          <p:stCondLst>
                                            <p:cond delay="1500"/>
                                          </p:stCondLst>
                                        </p:cTn>
                                        <p:tgtEl>
                                          <p:spTgt spid="24"/>
                                        </p:tgtEl>
                                        <p:attrNameLst>
                                          <p:attrName>r</p:attrName>
                                        </p:attrNameLst>
                                      </p:cBhvr>
                                    </p:animRot>
                                  </p:childTnLst>
                                </p:cTn>
                              </p:par>
                              <p:par>
                                <p:cTn id="13" presetID="12" presetClass="path" presetSubtype="0" repeatCount="indefinite" accel="50000" decel="50000" fill="hold" nodeType="withEffect">
                                  <p:stCondLst>
                                    <p:cond delay="0"/>
                                  </p:stCondLst>
                                  <p:childTnLst>
                                    <p:animMotion origin="layout" path="M -0.03464 0.00926 C -0.02409 0.00487 -0.00729 0.00232 0.01107 0.00232 C 0.02955 0.00232 0.04609 0.00487 0.05742 0.00926 C 0.04609 0.01366 0.02955 0.0169 0.01107 0.0169 C -0.00729 0.0169 -0.02409 0.01366 -0.03464 0.00926 Z " pathEditMode="relative" rAng="0" ptsTypes="AAAAA">
                                      <p:cBhvr>
                                        <p:cTn id="14" dur="2000" fill="hold"/>
                                        <p:tgtEl>
                                          <p:spTgt spid="29"/>
                                        </p:tgtEl>
                                        <p:attrNameLst>
                                          <p:attrName>ppt_x</p:attrName>
                                          <p:attrName>ppt_y</p:attrName>
                                        </p:attrNameLst>
                                      </p:cBhvr>
                                      <p:rCtr x="4596" y="23"/>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25"/>
                </p:tgtEl>
              </p:cMediaNode>
            </p:audio>
          </p:childTnLst>
        </p:cTn>
      </p:par>
    </p:tnLst>
    <p:bldLst>
      <p:bldP spid="2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xmlns="" id="{3F6F6CD4-9963-D04C-91A8-8318983A55EB}"/>
              </a:ext>
            </a:extLst>
          </p:cNvPr>
          <p:cNvGrpSpPr/>
          <p:nvPr/>
        </p:nvGrpSpPr>
        <p:grpSpPr>
          <a:xfrm>
            <a:off x="3697514" y="634999"/>
            <a:ext cx="8164625" cy="2565401"/>
            <a:chOff x="1755504" y="1200149"/>
            <a:chExt cx="13072385" cy="3848101"/>
          </a:xfrm>
        </p:grpSpPr>
        <p:grpSp>
          <p:nvGrpSpPr>
            <p:cNvPr id="8" name="Group 2">
              <a:extLst>
                <a:ext uri="{FF2B5EF4-FFF2-40B4-BE49-F238E27FC236}">
                  <a16:creationId xmlns:a16="http://schemas.microsoft.com/office/drawing/2014/main" xmlns="" id="{A79ED1A1-FDA6-5148-8547-08275ACEF4D2}"/>
                </a:ext>
              </a:extLst>
            </p:cNvPr>
            <p:cNvGrpSpPr/>
            <p:nvPr/>
          </p:nvGrpSpPr>
          <p:grpSpPr>
            <a:xfrm>
              <a:off x="1755504" y="1200149"/>
              <a:ext cx="13072385" cy="3848101"/>
              <a:chOff x="128930" y="105457"/>
              <a:chExt cx="10132038" cy="2366930"/>
            </a:xfrm>
          </p:grpSpPr>
          <p:sp>
            <p:nvSpPr>
              <p:cNvPr id="10" name="Freeform 3">
                <a:extLst>
                  <a:ext uri="{FF2B5EF4-FFF2-40B4-BE49-F238E27FC236}">
                    <a16:creationId xmlns:a16="http://schemas.microsoft.com/office/drawing/2014/main" xmlns="" id="{5AF85608-2936-F44E-A4A2-DACE119FEDD9}"/>
                  </a:ext>
                </a:extLst>
              </p:cNvPr>
              <p:cNvSpPr/>
              <p:nvPr/>
            </p:nvSpPr>
            <p:spPr>
              <a:xfrm>
                <a:off x="128930" y="105457"/>
                <a:ext cx="10132038" cy="2366930"/>
              </a:xfrm>
              <a:custGeom>
                <a:avLst/>
                <a:gdLst/>
                <a:ahLst/>
                <a:cxnLst/>
                <a:rect l="l" t="t" r="r" b="b"/>
                <a:pathLst>
                  <a:path w="11718753" h="5366603">
                    <a:moveTo>
                      <a:pt x="11212314" y="5349684"/>
                    </a:moveTo>
                    <a:cubicBezTo>
                      <a:pt x="11212314" y="5349684"/>
                      <a:pt x="10975318" y="5339714"/>
                      <a:pt x="10613179" y="5353158"/>
                    </a:cubicBezTo>
                    <a:cubicBezTo>
                      <a:pt x="10251041" y="5366603"/>
                      <a:pt x="490924" y="5366603"/>
                      <a:pt x="490924" y="5366603"/>
                    </a:cubicBezTo>
                    <a:cubicBezTo>
                      <a:pt x="245502" y="5366603"/>
                      <a:pt x="32509" y="5269335"/>
                      <a:pt x="31032" y="5109220"/>
                    </a:cubicBezTo>
                    <a:cubicBezTo>
                      <a:pt x="31032" y="5109220"/>
                      <a:pt x="0" y="3388286"/>
                      <a:pt x="0" y="606979"/>
                    </a:cubicBezTo>
                    <a:cubicBezTo>
                      <a:pt x="0" y="392820"/>
                      <a:pt x="15517" y="249246"/>
                      <a:pt x="15517" y="249246"/>
                    </a:cubicBezTo>
                    <a:cubicBezTo>
                      <a:pt x="15518" y="120578"/>
                      <a:pt x="1" y="0"/>
                      <a:pt x="459892" y="8134"/>
                    </a:cubicBezTo>
                    <a:cubicBezTo>
                      <a:pt x="459892" y="8134"/>
                      <a:pt x="1144663" y="28433"/>
                      <a:pt x="1627778" y="20834"/>
                    </a:cubicBezTo>
                    <a:cubicBezTo>
                      <a:pt x="2144992" y="12700"/>
                      <a:pt x="11165766" y="0"/>
                      <a:pt x="11165766" y="0"/>
                    </a:cubicBezTo>
                    <a:cubicBezTo>
                      <a:pt x="11477666" y="0"/>
                      <a:pt x="11711095" y="101069"/>
                      <a:pt x="11703237" y="303616"/>
                    </a:cubicBezTo>
                    <a:cubicBezTo>
                      <a:pt x="11703237" y="303616"/>
                      <a:pt x="11701242" y="3140853"/>
                      <a:pt x="11709998" y="4409633"/>
                    </a:cubicBezTo>
                    <a:cubicBezTo>
                      <a:pt x="11718753" y="4702935"/>
                      <a:pt x="11672205" y="5036006"/>
                      <a:pt x="11672205" y="5036006"/>
                    </a:cubicBezTo>
                    <a:cubicBezTo>
                      <a:pt x="11669240" y="5216031"/>
                      <a:pt x="11457737" y="5349684"/>
                      <a:pt x="11212314" y="5349684"/>
                    </a:cubicBezTo>
                    <a:close/>
                  </a:path>
                </a:pathLst>
              </a:custGeom>
              <a:solidFill>
                <a:srgbClr val="FFFAF6"/>
              </a:solidFill>
              <a:ln w="57150">
                <a:solidFill>
                  <a:schemeClr val="tx1"/>
                </a:solidFill>
              </a:ln>
            </p:spPr>
          </p:sp>
        </p:grpSp>
        <p:sp>
          <p:nvSpPr>
            <p:cNvPr id="9" name="TextBox 8">
              <a:extLst>
                <a:ext uri="{FF2B5EF4-FFF2-40B4-BE49-F238E27FC236}">
                  <a16:creationId xmlns:a16="http://schemas.microsoft.com/office/drawing/2014/main" xmlns="" id="{FB249D35-CF9C-BD4E-86D6-DC10CE694B11}"/>
                </a:ext>
              </a:extLst>
            </p:cNvPr>
            <p:cNvSpPr txBox="1"/>
            <p:nvPr/>
          </p:nvSpPr>
          <p:spPr>
            <a:xfrm>
              <a:off x="2013283" y="1639905"/>
              <a:ext cx="12678830" cy="2631489"/>
            </a:xfrm>
            <a:prstGeom prst="rect">
              <a:avLst/>
            </a:prstGeom>
            <a:noFill/>
          </p:spPr>
          <p:txBody>
            <a:bodyPr wrap="square">
              <a:spAutoFit/>
            </a:bodyPr>
            <a:lstStyle/>
            <a:p>
              <a:pPr algn="just" defTabSz="609630"/>
              <a:r>
                <a:rPr lang="vi-VN" sz="3600" b="1" dirty="0">
                  <a:solidFill>
                    <a:srgbClr val="C00000"/>
                  </a:solidFill>
                  <a:latin typeface="Cambria" panose="02040503050406030204" pitchFamily="18" charset="0"/>
                </a:rPr>
                <a:t>Viết 1 – 2 câu có sử dụng dấu ngoặc kép để đánh dấu tên tác phẩm mà em yêu thích. </a:t>
              </a:r>
              <a:endParaRPr lang="vi-VN" sz="3600" dirty="0">
                <a:solidFill>
                  <a:srgbClr val="000000"/>
                </a:solidFill>
                <a:latin typeface="Cambria" panose="02040503050406030204" pitchFamily="18" charset="0"/>
              </a:endParaRPr>
            </a:p>
          </p:txBody>
        </p:sp>
      </p:grpSp>
      <p:sp>
        <p:nvSpPr>
          <p:cNvPr id="2" name="Rounded Rectangle 1">
            <a:extLst>
              <a:ext uri="{FF2B5EF4-FFF2-40B4-BE49-F238E27FC236}">
                <a16:creationId xmlns:a16="http://schemas.microsoft.com/office/drawing/2014/main" xmlns="" id="{10A1737E-F4AD-6D47-B4C4-E7930C02847F}"/>
              </a:ext>
            </a:extLst>
          </p:cNvPr>
          <p:cNvSpPr/>
          <p:nvPr/>
        </p:nvSpPr>
        <p:spPr>
          <a:xfrm>
            <a:off x="4686468" y="3873498"/>
            <a:ext cx="6800681" cy="2032001"/>
          </a:xfrm>
          <a:prstGeom prst="round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r>
              <a:rPr lang="vi-VN" sz="3600" b="1" dirty="0">
                <a:solidFill>
                  <a:srgbClr val="002060"/>
                </a:solidFill>
                <a:latin typeface="Cambria" panose="02040503050406030204" pitchFamily="18" charset="0"/>
                <a:ea typeface="Cambria" panose="02040503050406030204" pitchFamily="18" charset="0"/>
              </a:rPr>
              <a:t>VD: </a:t>
            </a:r>
            <a:r>
              <a:rPr lang="vi-VN" sz="3600" dirty="0">
                <a:solidFill>
                  <a:srgbClr val="002060"/>
                </a:solidFill>
                <a:latin typeface="Cambria" panose="02040503050406030204" pitchFamily="18" charset="0"/>
                <a:ea typeface="Cambria" panose="02040503050406030204" pitchFamily="18" charset="0"/>
              </a:rPr>
              <a:t>Khi còn nhỏ xíu, mình đã thuộc bài thơ “Kể cho bé nghe” của Trần Đăng Khoa.</a:t>
            </a:r>
            <a:endParaRPr lang="x-none" sz="3600" dirty="0">
              <a:solidFill>
                <a:srgbClr val="002060"/>
              </a:solidFill>
              <a:latin typeface="Cambria" panose="02040503050406030204" pitchFamily="18" charset="0"/>
              <a:ea typeface="Cambria" panose="02040503050406030204" pitchFamily="18" charset="0"/>
            </a:endParaRPr>
          </a:p>
        </p:txBody>
      </p:sp>
      <p:pic>
        <p:nvPicPr>
          <p:cNvPr id="6" name="Picture 5">
            <a:extLst>
              <a:ext uri="{FF2B5EF4-FFF2-40B4-BE49-F238E27FC236}">
                <a16:creationId xmlns:a16="http://schemas.microsoft.com/office/drawing/2014/main" xmlns="" id="{8C992BA3-9BDB-1D46-BC9E-0406C5C1DC3F}"/>
              </a:ext>
            </a:extLst>
          </p:cNvPr>
          <p:cNvPicPr>
            <a:picLocks noChangeAspect="1"/>
          </p:cNvPicPr>
          <p:nvPr/>
        </p:nvPicPr>
        <p:blipFill>
          <a:blip r:embed="rId2"/>
          <a:stretch>
            <a:fillRect/>
          </a:stretch>
        </p:blipFill>
        <p:spPr>
          <a:xfrm>
            <a:off x="812800" y="1411387"/>
            <a:ext cx="2455333" cy="1278467"/>
          </a:xfrm>
          <a:prstGeom prst="rect">
            <a:avLst/>
          </a:prstGeom>
        </p:spPr>
      </p:pic>
      <p:pic>
        <p:nvPicPr>
          <p:cNvPr id="12" name="Picture 11">
            <a:extLst>
              <a:ext uri="{FF2B5EF4-FFF2-40B4-BE49-F238E27FC236}">
                <a16:creationId xmlns:a16="http://schemas.microsoft.com/office/drawing/2014/main" xmlns="" id="{253662A2-845D-A64C-8FC5-D86E7DF69A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2703531"/>
            <a:ext cx="4233333" cy="4233333"/>
          </a:xfrm>
          <a:prstGeom prst="rect">
            <a:avLst/>
          </a:prstGeom>
        </p:spPr>
      </p:pic>
    </p:spTree>
    <p:extLst>
      <p:ext uri="{BB962C8B-B14F-4D97-AF65-F5344CB8AC3E}">
        <p14:creationId xmlns:p14="http://schemas.microsoft.com/office/powerpoint/2010/main" val="38899241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randombar(horizont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Freeform 3">
            <a:extLst>
              <a:ext uri="{FF2B5EF4-FFF2-40B4-BE49-F238E27FC236}">
                <a16:creationId xmlns:a16="http://schemas.microsoft.com/office/drawing/2014/main" xmlns="" id="{A0E559FB-B286-C14E-A771-7C0905ABF697}"/>
              </a:ext>
            </a:extLst>
          </p:cNvPr>
          <p:cNvSpPr/>
          <p:nvPr/>
        </p:nvSpPr>
        <p:spPr>
          <a:xfrm>
            <a:off x="2211932" y="1117430"/>
            <a:ext cx="7957689" cy="4311415"/>
          </a:xfrm>
          <a:custGeom>
            <a:avLst/>
            <a:gdLst/>
            <a:ahLst/>
            <a:cxnLst/>
            <a:rect l="l" t="t" r="r" b="b"/>
            <a:pathLst>
              <a:path w="8229600" h="7848981">
                <a:moveTo>
                  <a:pt x="0" y="0"/>
                </a:moveTo>
                <a:lnTo>
                  <a:pt x="8229600" y="0"/>
                </a:lnTo>
                <a:lnTo>
                  <a:pt x="8229600" y="7848980"/>
                </a:lnTo>
                <a:lnTo>
                  <a:pt x="0" y="7848980"/>
                </a:lnTo>
                <a:lnTo>
                  <a:pt x="0" y="0"/>
                </a:lnTo>
                <a:close/>
              </a:path>
            </a:pathLst>
          </a:custGeom>
          <a:blipFill>
            <a:blip r:embed="rId2"/>
            <a:stretch>
              <a:fillRect/>
            </a:stretch>
          </a:blipFill>
        </p:spPr>
      </p:sp>
      <p:sp>
        <p:nvSpPr>
          <p:cNvPr id="11" name="Freeform 11"/>
          <p:cNvSpPr/>
          <p:nvPr/>
        </p:nvSpPr>
        <p:spPr>
          <a:xfrm>
            <a:off x="3221396" y="3603580"/>
            <a:ext cx="1093896" cy="1042185"/>
          </a:xfrm>
          <a:custGeom>
            <a:avLst/>
            <a:gdLst/>
            <a:ahLst/>
            <a:cxnLst/>
            <a:rect l="l" t="t" r="r" b="b"/>
            <a:pathLst>
              <a:path w="1640844" h="1563277">
                <a:moveTo>
                  <a:pt x="0" y="0"/>
                </a:moveTo>
                <a:lnTo>
                  <a:pt x="1640844" y="0"/>
                </a:lnTo>
                <a:lnTo>
                  <a:pt x="1640844" y="1563276"/>
                </a:lnTo>
                <a:lnTo>
                  <a:pt x="0" y="1563276"/>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2" name="Freeform 12"/>
          <p:cNvSpPr/>
          <p:nvPr/>
        </p:nvSpPr>
        <p:spPr>
          <a:xfrm rot="-490225">
            <a:off x="6268852" y="1150021"/>
            <a:ext cx="1109444" cy="1177981"/>
          </a:xfrm>
          <a:custGeom>
            <a:avLst/>
            <a:gdLst/>
            <a:ahLst/>
            <a:cxnLst/>
            <a:rect l="l" t="t" r="r" b="b"/>
            <a:pathLst>
              <a:path w="1664166" h="1766972">
                <a:moveTo>
                  <a:pt x="0" y="0"/>
                </a:moveTo>
                <a:lnTo>
                  <a:pt x="1664166" y="0"/>
                </a:lnTo>
                <a:lnTo>
                  <a:pt x="1664166" y="1766971"/>
                </a:lnTo>
                <a:lnTo>
                  <a:pt x="0" y="1766971"/>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pic>
        <p:nvPicPr>
          <p:cNvPr id="1026" name="Picture 2" descr="Hình ảnh Anh Bạn Nhỏ Chơi Guitar PNG , Anh Bạn Bé Nhỏ, Chơi Guitar, Nhạc Cụ  PNG và Vector với nền trong suốt để tải xuống miễn phí">
            <a:extLst>
              <a:ext uri="{FF2B5EF4-FFF2-40B4-BE49-F238E27FC236}">
                <a16:creationId xmlns:a16="http://schemas.microsoft.com/office/drawing/2014/main" xmlns="" id="{AB3B4ADC-CCCF-374B-8164-F5F7AF4E1C0B}"/>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8281" b="90000" l="10000" r="90000">
                        <a14:foregroundMark x1="50625" y1="10469" x2="57031" y2="10781"/>
                        <a14:foregroundMark x1="60781" y1="10000" x2="51250" y2="9063"/>
                        <a14:foregroundMark x1="51250" y1="9063" x2="47813" y2="9688"/>
                        <a14:foregroundMark x1="50781" y1="86094" x2="52656" y2="87344"/>
                        <a14:foregroundMark x1="52969" y1="86563" x2="52656" y2="88281"/>
                        <a14:foregroundMark x1="47031" y1="75938" x2="47031" y2="78594"/>
                        <a14:foregroundMark x1="44844" y1="30938" x2="47188" y2="37188"/>
                        <a14:foregroundMark x1="47188" y1="37188" x2="49844" y2="32656"/>
                        <a14:foregroundMark x1="52344" y1="48438" x2="47500" y2="53281"/>
                        <a14:foregroundMark x1="43125" y1="11406" x2="40000" y2="16719"/>
                        <a14:foregroundMark x1="40000" y1="16719" x2="39688" y2="17813"/>
                        <a14:foregroundMark x1="44219" y1="10313" x2="40156" y2="15000"/>
                        <a14:foregroundMark x1="40156" y1="15000" x2="39375" y2="18125"/>
                        <a14:foregroundMark x1="44531" y1="11250" x2="40156" y2="15313"/>
                        <a14:foregroundMark x1="40156" y1="15313" x2="40000" y2="21406"/>
                        <a14:foregroundMark x1="40000" y1="21406" x2="40469" y2="21563"/>
                        <a14:foregroundMark x1="67813" y1="31250" x2="64219" y2="36250"/>
                        <a14:foregroundMark x1="64219" y1="36250" x2="61094" y2="36875"/>
                        <a14:foregroundMark x1="65469" y1="35000" x2="70313" y2="23281"/>
                        <a14:foregroundMark x1="70313" y1="23281" x2="70469" y2="20781"/>
                        <a14:foregroundMark x1="62813" y1="11250" x2="57344" y2="8438"/>
                        <a14:foregroundMark x1="57344" y1="8438" x2="53594" y2="8281"/>
                      </a14:backgroundRemoval>
                    </a14:imgEffect>
                  </a14:imgLayer>
                </a14:imgProps>
              </a:ext>
              <a:ext uri="{28A0092B-C50C-407E-A947-70E740481C1C}">
                <a14:useLocalDpi xmlns:a14="http://schemas.microsoft.com/office/drawing/2010/main" val="0"/>
              </a:ext>
            </a:extLst>
          </a:blip>
          <a:srcRect/>
          <a:stretch>
            <a:fillRect/>
          </a:stretch>
        </p:blipFill>
        <p:spPr bwMode="auto">
          <a:xfrm>
            <a:off x="-1135896" y="2108200"/>
            <a:ext cx="5418667" cy="541866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ình ảnh đứa Trẻ Ngộ Nghĩnh Bay Trên Cây Bút Chì đầy Màu Sắc Cô Bé Tiểu Học  đọc Vectơ PNG , đọc, Sơ Cấp, Con Gái PNG và Vector với nền">
            <a:extLst>
              <a:ext uri="{FF2B5EF4-FFF2-40B4-BE49-F238E27FC236}">
                <a16:creationId xmlns:a16="http://schemas.microsoft.com/office/drawing/2014/main" xmlns="" id="{8379BE5A-587E-D243-95E8-F3B3500E0F9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56372" y="3866625"/>
            <a:ext cx="4919133" cy="305646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xmlns="" id="{1A88F14D-C51E-6B41-BA6F-2BAB5F406328}"/>
              </a:ext>
            </a:extLst>
          </p:cNvPr>
          <p:cNvPicPr>
            <a:picLocks noChangeAspect="1"/>
          </p:cNvPicPr>
          <p:nvPr/>
        </p:nvPicPr>
        <p:blipFill>
          <a:blip r:embed="rId10"/>
          <a:stretch>
            <a:fillRect/>
          </a:stretch>
        </p:blipFill>
        <p:spPr>
          <a:xfrm>
            <a:off x="1287193" y="2554426"/>
            <a:ext cx="9617615" cy="1716006"/>
          </a:xfrm>
          <a:prstGeom prst="rect">
            <a:avLst/>
          </a:prstGeom>
        </p:spPr>
      </p:pic>
    </p:spTree>
    <p:extLst>
      <p:ext uri="{BB962C8B-B14F-4D97-AF65-F5344CB8AC3E}">
        <p14:creationId xmlns:p14="http://schemas.microsoft.com/office/powerpoint/2010/main" val="5557234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par>
                                <p:cTn id="8" presetID="9"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dissolve">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p:nvPr/>
        </p:nvCxnSpPr>
        <p:spPr>
          <a:xfrm flipH="1">
            <a:off x="6061880" y="5053169"/>
            <a:ext cx="32590" cy="179928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105" t="2331" r="1" b="53511"/>
          <a:stretch/>
        </p:blipFill>
        <p:spPr>
          <a:xfrm>
            <a:off x="-68240" y="0"/>
            <a:ext cx="12260240" cy="5053169"/>
          </a:xfrm>
          <a:prstGeom prst="rect">
            <a:avLst/>
          </a:prstGeom>
          <a:ln>
            <a:noFill/>
          </a:ln>
          <a:effectLst>
            <a:softEdge rad="112500"/>
          </a:effectLst>
        </p:spPr>
      </p:pic>
      <p:pic>
        <p:nvPicPr>
          <p:cNvPr id="26" name="9 Image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63327" y="4453039"/>
            <a:ext cx="8042674" cy="2286098"/>
          </a:xfrm>
          <a:prstGeom prst="rect">
            <a:avLst/>
          </a:prstGeom>
          <a:effectLst>
            <a:outerShdw blurRad="76200" dist="139700" dir="18900000" sy="23000" kx="-1200000" algn="bl" rotWithShape="0">
              <a:prstClr val="black">
                <a:alpha val="20000"/>
              </a:prstClr>
            </a:outerShdw>
          </a:effectLst>
        </p:spPr>
      </p:pic>
      <p:pic>
        <p:nvPicPr>
          <p:cNvPr id="25" name="Coupe">
            <a:hlinkClick r:id="" action="ppaction://media"/>
          </p:cNvPr>
          <p:cNvPicPr>
            <a:picLocks noChangeAspect="1"/>
          </p:cNvPicPr>
          <p:nvPr>
            <a:audioFile r:link="rId1"/>
            <p:extLst>
              <p:ext uri="{DAA4B4D4-6D71-4841-9C94-3DE7FCFB9230}">
                <p14:media xmlns:p14="http://schemas.microsoft.com/office/powerpoint/2010/main" r:embed="rId2">
                  <p14:trim st="2057"/>
                </p14:media>
              </p:ext>
            </p:extLst>
          </p:nvPr>
        </p:nvPicPr>
        <p:blipFill>
          <a:blip r:embed="rId6"/>
          <a:stretch>
            <a:fillRect/>
          </a:stretch>
        </p:blipFill>
        <p:spPr>
          <a:xfrm>
            <a:off x="6261202" y="-609600"/>
            <a:ext cx="609600" cy="609600"/>
          </a:xfrm>
          <a:prstGeom prst="rect">
            <a:avLst/>
          </a:prstGeom>
        </p:spPr>
      </p:pic>
      <p:sp>
        <p:nvSpPr>
          <p:cNvPr id="2" name="Rounded Rectangle 1"/>
          <p:cNvSpPr/>
          <p:nvPr/>
        </p:nvSpPr>
        <p:spPr>
          <a:xfrm>
            <a:off x="503295" y="281089"/>
            <a:ext cx="11182350" cy="3867150"/>
          </a:xfrm>
          <a:prstGeom prst="roundRect">
            <a:avLst/>
          </a:prstGeom>
          <a:solidFill>
            <a:schemeClr val="bg1">
              <a:alpha val="88000"/>
            </a:schemeClr>
          </a:solidFill>
          <a:ln w="57150">
            <a:solidFill>
              <a:srgbClr val="00B050"/>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Times New Roman" panose="02020603050405020304" pitchFamily="18" charset="0"/>
              </a:rPr>
              <a:t>Cách</a:t>
            </a:r>
            <a:r>
              <a:rPr kumimoji="0" lang="en-US" sz="44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Times New Roman" panose="02020603050405020304" pitchFamily="18" charset="0"/>
              </a:rPr>
              <a:t>chơi</a:t>
            </a:r>
            <a:endParaRPr kumimoji="0" lang="en-US" sz="44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Times New Roman" panose="02020603050405020304" pitchFamily="18" charset="0"/>
            </a:endParaRP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Các</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em</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học</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sinh</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sẽ</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trả</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lời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câu</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hỏi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để</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giúp</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đội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mình</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kéo</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thắng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đội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bạn</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Mỗi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câu</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trả</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lời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đúng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trong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thời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gian</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quy</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định</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sẽ</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giúp</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đội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mình</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thắng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1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hiệp</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Trường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hợp</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cả</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hai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đội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không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trả</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lời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đúng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sẽ</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coi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như</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hòa</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Hiệp</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đó</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không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tính</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vào</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số</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hiệp</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thắng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Kết</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thúc</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trò</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chơi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đội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nào</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có</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số</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hiệp</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thắng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nhiều</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hơn</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tương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đương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với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trả</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lời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đúng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nhiều</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câu</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hỏi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hơn</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sẽ</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là</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đội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chiến</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thắng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a:t>
            </a:r>
          </a:p>
        </p:txBody>
      </p:sp>
    </p:spTree>
    <p:extLst>
      <p:ext uri="{BB962C8B-B14F-4D97-AF65-F5344CB8AC3E}">
        <p14:creationId xmlns:p14="http://schemas.microsoft.com/office/powerpoint/2010/main" val="30464279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4001" fill="hold"/>
                                        <p:tgtEl>
                                          <p:spTgt spid="25"/>
                                        </p:tgtEl>
                                      </p:cBhvr>
                                    </p:cmd>
                                  </p:childTnLst>
                                </p:cTn>
                              </p:par>
                              <p:par>
                                <p:cTn id="7" presetID="12" presetClass="path" presetSubtype="0" repeatCount="indefinite" accel="50000" decel="50000" fill="hold" nodeType="withEffect">
                                  <p:stCondLst>
                                    <p:cond delay="0"/>
                                  </p:stCondLst>
                                  <p:childTnLst>
                                    <p:animMotion origin="layout" path="M -0.02877 0.00949 C -0.01823 0.00509 -0.00143 0.00255 0.01693 0.00255 C 0.03542 0.00255 0.05196 0.00509 0.06328 0.00949 C 0.05196 0.01389 0.03542 0.01713 0.01693 0.01713 C -0.00143 0.01713 -0.01823 0.01389 -0.02877 0.00949 Z " pathEditMode="relative" rAng="0" ptsTypes="AAAAA">
                                      <p:cBhvr>
                                        <p:cTn id="8" dur="2000" fill="hold"/>
                                        <p:tgtEl>
                                          <p:spTgt spid="26"/>
                                        </p:tgtEl>
                                        <p:attrNameLst>
                                          <p:attrName>ppt_x</p:attrName>
                                          <p:attrName>ppt_y</p:attrName>
                                        </p:attrNameLst>
                                      </p:cBhvr>
                                      <p:rCtr x="4596" y="23"/>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9" fill="hold" display="0">
                  <p:stCondLst>
                    <p:cond delay="indefinite"/>
                  </p:stCondLst>
                  <p:endCondLst>
                    <p:cond evt="onStopAudio" delay="0">
                      <p:tgtEl>
                        <p:sldTgt/>
                      </p:tgtEl>
                    </p:cond>
                  </p:endCondLst>
                </p:cTn>
                <p:tgtEl>
                  <p:spTgt spid="2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rotWithShape="1">
          <a:blip r:embed="rId8" cstate="print">
            <a:extLst>
              <a:ext uri="{28A0092B-C50C-407E-A947-70E740481C1C}">
                <a14:useLocalDpi xmlns:a14="http://schemas.microsoft.com/office/drawing/2010/main" val="0"/>
              </a:ext>
            </a:extLst>
          </a:blip>
          <a:srcRect l="-105" t="2331" r="1" b="53511"/>
          <a:stretch/>
        </p:blipFill>
        <p:spPr>
          <a:xfrm>
            <a:off x="-68240" y="0"/>
            <a:ext cx="12260240" cy="5053169"/>
          </a:xfrm>
          <a:prstGeom prst="rect">
            <a:avLst/>
          </a:prstGeom>
          <a:ln>
            <a:noFill/>
          </a:ln>
          <a:effectLst>
            <a:softEdge rad="112500"/>
          </a:effectLst>
        </p:spPr>
      </p:pic>
      <p:cxnSp>
        <p:nvCxnSpPr>
          <p:cNvPr id="8" name="7 Conector recto"/>
          <p:cNvCxnSpPr/>
          <p:nvPr/>
        </p:nvCxnSpPr>
        <p:spPr>
          <a:xfrm flipH="1">
            <a:off x="6061880" y="5053169"/>
            <a:ext cx="32590" cy="179928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26" name="ảnh kéo"/>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90283" y="4269092"/>
            <a:ext cx="8752048" cy="2487735"/>
          </a:xfrm>
          <a:prstGeom prst="rect">
            <a:avLst/>
          </a:prstGeom>
          <a:effectLst>
            <a:outerShdw blurRad="76200" dist="139700" dir="18900000" sy="23000" kx="-1200000" algn="bl" rotWithShape="0">
              <a:prstClr val="black">
                <a:alpha val="20000"/>
              </a:prstClr>
            </a:outerShdw>
          </a:effectLst>
        </p:spPr>
      </p:pic>
      <p:pic>
        <p:nvPicPr>
          <p:cNvPr id="15" name="Apprehensive_at_Bes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866307" y="-911959"/>
            <a:ext cx="609600" cy="609600"/>
          </a:xfrm>
          <a:prstGeom prst="rect">
            <a:avLst/>
          </a:prstGeom>
        </p:spPr>
      </p:pic>
      <p:pic>
        <p:nvPicPr>
          <p:cNvPr id="22" name="Đội B"/>
          <p:cNvPicPr>
            <a:picLocks noChangeAspect="1"/>
          </p:cNvPicPr>
          <p:nvPr/>
        </p:nvPicPr>
        <p:blipFill rotWithShape="1">
          <a:blip r:embed="rId11">
            <a:extLst>
              <a:ext uri="{BEBA8EAE-BF5A-486C-A8C5-ECC9F3942E4B}">
                <a14:imgProps xmlns:a14="http://schemas.microsoft.com/office/drawing/2010/main">
                  <a14:imgLayer r:embed="rId12">
                    <a14:imgEffect>
                      <a14:backgroundRemoval t="9896" b="100000" l="9883" r="89971"/>
                    </a14:imgEffect>
                  </a14:imgLayer>
                </a14:imgProps>
              </a:ext>
            </a:extLst>
          </a:blip>
          <a:srcRect l="30643" t="31195" r="31012" b="4112"/>
          <a:stretch/>
        </p:blipFill>
        <p:spPr>
          <a:xfrm>
            <a:off x="10900071" y="5355528"/>
            <a:ext cx="1325091" cy="1401299"/>
          </a:xfrm>
          <a:prstGeom prst="rect">
            <a:avLst/>
          </a:prstGeom>
        </p:spPr>
      </p:pic>
      <p:pic>
        <p:nvPicPr>
          <p:cNvPr id="19" name="Đội A"/>
          <p:cNvPicPr>
            <a:picLocks noChangeAspect="1"/>
          </p:cNvPicPr>
          <p:nvPr/>
        </p:nvPicPr>
        <p:blipFill rotWithShape="1">
          <a:blip r:embed="rId13">
            <a:extLst>
              <a:ext uri="{BEBA8EAE-BF5A-486C-A8C5-ECC9F3942E4B}">
                <a14:imgProps xmlns:a14="http://schemas.microsoft.com/office/drawing/2010/main">
                  <a14:imgLayer r:embed="rId14">
                    <a14:imgEffect>
                      <a14:backgroundRemoval t="10000" b="90000" l="10000" r="90000"/>
                    </a14:imgEffect>
                  </a14:imgLayer>
                </a14:imgProps>
              </a:ext>
            </a:extLst>
          </a:blip>
          <a:srcRect l="24108" t="17379" r="35452" b="16393"/>
          <a:stretch/>
        </p:blipFill>
        <p:spPr>
          <a:xfrm>
            <a:off x="-94673" y="5470358"/>
            <a:ext cx="1274482" cy="1478256"/>
          </a:xfrm>
          <a:prstGeom prst="rect">
            <a:avLst/>
          </a:prstGeom>
        </p:spPr>
      </p:pic>
      <p:sp>
        <p:nvSpPr>
          <p:cNvPr id="28" name="Nội dung CH"/>
          <p:cNvSpPr/>
          <p:nvPr/>
        </p:nvSpPr>
        <p:spPr>
          <a:xfrm>
            <a:off x="533400" y="685800"/>
            <a:ext cx="11258266" cy="3390901"/>
          </a:xfrm>
          <a:prstGeom prst="roundRect">
            <a:avLst/>
          </a:prstGeom>
          <a:solidFill>
            <a:schemeClr val="accent3">
              <a:lumMod val="20000"/>
              <a:lumOff val="80000"/>
              <a:alpha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7030A0"/>
                </a:solidFill>
                <a:effectLst/>
                <a:uLnTx/>
                <a:uFillTx/>
                <a:latin typeface="Tahoma" pitchFamily="34" charset="0"/>
                <a:ea typeface="+mn-ea"/>
                <a:cs typeface="Tahoma" pitchFamily="34" charset="0"/>
              </a:rPr>
              <a:t> </a:t>
            </a:r>
            <a:endParaRPr kumimoji="0" lang="en-US" sz="2400" b="1" i="0" u="none" strike="noStrike" kern="1200" cap="none" spc="0" normalizeH="0" baseline="0" noProof="0" dirty="0">
              <a:ln>
                <a:noFill/>
              </a:ln>
              <a:solidFill>
                <a:srgbClr val="7030A0"/>
              </a:solidFill>
              <a:effectLst/>
              <a:uLnTx/>
              <a:uFillTx/>
              <a:latin typeface="Tahoma" pitchFamily="34" charset="0"/>
              <a:ea typeface="+mn-ea"/>
              <a:cs typeface="Tahoma"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 </a:t>
            </a:r>
            <a:endParaRPr kumimoji="0" lang="en-US" sz="2800" b="1" i="0" u="none" strike="noStrike" kern="1200" cap="none" spc="0" normalizeH="0" baseline="0" noProof="0" dirty="0">
              <a:ln>
                <a:noFill/>
              </a:ln>
              <a:solidFill>
                <a:srgbClr val="FFFFFF"/>
              </a:solidFill>
              <a:effectLst/>
              <a:uLnTx/>
              <a:uFillTx/>
              <a:latin typeface="Tahoma" pitchFamily="34" charset="0"/>
              <a:ea typeface="+mn-ea"/>
              <a:cs typeface="Tahoma" pitchFamily="34" charset="0"/>
            </a:endParaRPr>
          </a:p>
        </p:txBody>
      </p:sp>
      <p:sp>
        <p:nvSpPr>
          <p:cNvPr id="29" name="Câu hỏi"/>
          <p:cNvSpPr/>
          <p:nvPr/>
        </p:nvSpPr>
        <p:spPr>
          <a:xfrm>
            <a:off x="4435522" y="0"/>
            <a:ext cx="2209800" cy="6858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B050"/>
                </a:solidFill>
                <a:effectLst/>
                <a:uLnTx/>
                <a:uFillTx/>
                <a:latin typeface="Tahoma" pitchFamily="34" charset="0"/>
                <a:ea typeface="+mn-ea"/>
                <a:cs typeface="Tahoma" pitchFamily="34" charset="0"/>
              </a:rPr>
              <a:t>Câu</a:t>
            </a:r>
            <a:r>
              <a:rPr kumimoji="0" lang="en-US" sz="2400" b="1" i="0" u="none" strike="noStrike" kern="1200" cap="none" spc="0" normalizeH="0" baseline="0" noProof="0" dirty="0">
                <a:ln>
                  <a:noFill/>
                </a:ln>
                <a:solidFill>
                  <a:srgbClr val="00B050"/>
                </a:solidFill>
                <a:effectLst/>
                <a:uLnTx/>
                <a:uFillTx/>
                <a:latin typeface="Tahoma" pitchFamily="34" charset="0"/>
                <a:ea typeface="+mn-ea"/>
                <a:cs typeface="Tahoma" pitchFamily="34" charset="0"/>
              </a:rPr>
              <a:t> </a:t>
            </a:r>
            <a:r>
              <a:rPr kumimoji="0" lang="en-US" sz="2400" b="1" i="0" u="none" strike="noStrike" kern="1200" cap="none" spc="0" normalizeH="0" baseline="0" noProof="0" dirty="0" err="1">
                <a:ln>
                  <a:noFill/>
                </a:ln>
                <a:solidFill>
                  <a:srgbClr val="00B050"/>
                </a:solidFill>
                <a:effectLst/>
                <a:uLnTx/>
                <a:uFillTx/>
                <a:latin typeface="Tahoma" pitchFamily="34" charset="0"/>
                <a:ea typeface="+mn-ea"/>
                <a:cs typeface="Tahoma" pitchFamily="34" charset="0"/>
              </a:rPr>
              <a:t>hỏi</a:t>
            </a:r>
            <a:r>
              <a:rPr kumimoji="0" lang="en-US" sz="2400" b="1" i="0" u="none" strike="noStrike" kern="1200" cap="none" spc="0" normalizeH="0" baseline="0" noProof="0" dirty="0">
                <a:ln>
                  <a:noFill/>
                </a:ln>
                <a:solidFill>
                  <a:srgbClr val="00B050"/>
                </a:solidFill>
                <a:effectLst/>
                <a:uLnTx/>
                <a:uFillTx/>
                <a:latin typeface="Tahoma" pitchFamily="34" charset="0"/>
                <a:ea typeface="+mn-ea"/>
                <a:cs typeface="Tahoma" pitchFamily="34" charset="0"/>
              </a:rPr>
              <a:t> </a:t>
            </a:r>
          </a:p>
        </p:txBody>
      </p:sp>
      <p:sp>
        <p:nvSpPr>
          <p:cNvPr id="30" name="Đáp án"/>
          <p:cNvSpPr/>
          <p:nvPr/>
        </p:nvSpPr>
        <p:spPr>
          <a:xfrm>
            <a:off x="941696" y="2657475"/>
            <a:ext cx="10467832" cy="1309258"/>
          </a:xfrm>
          <a:prstGeom prst="roundRect">
            <a:avLst>
              <a:gd name="adj" fmla="val 5000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defRPr/>
            </a:pPr>
            <a:r>
              <a:rPr lang="vi-VN" sz="2400" b="1">
                <a:solidFill>
                  <a:srgbClr val="FF0000"/>
                </a:solidFill>
                <a:latin typeface="Tahoma" pitchFamily="34" charset="0"/>
                <a:cs typeface="Tahoma" pitchFamily="34" charset="0"/>
              </a:rPr>
              <a:t>Trạng ngữ chỉ phương tiện bổ sung thông tin về phương tiện thực hiện hoạt động được nói đến trong câu; trả lời cho câu hỏi có từ ngữ để hỏi: bằng gì, bằng cái gì, với cái gì,...</a:t>
            </a:r>
            <a:endParaRPr kumimoji="0" lang="en-US" sz="2400" b="1" i="0" u="none" strike="noStrike" kern="1200" cap="none" spc="0" normalizeH="0" baseline="0" noProof="0" dirty="0">
              <a:ln>
                <a:noFill/>
              </a:ln>
              <a:solidFill>
                <a:srgbClr val="FF0000"/>
              </a:solidFill>
              <a:effectLst/>
              <a:uLnTx/>
              <a:uFillTx/>
              <a:latin typeface="Tahoma" pitchFamily="34" charset="0"/>
              <a:ea typeface="+mn-ea"/>
              <a:cs typeface="Tahoma" pitchFamily="34" charset="0"/>
            </a:endParaRPr>
          </a:p>
        </p:txBody>
      </p:sp>
      <p:sp>
        <p:nvSpPr>
          <p:cNvPr id="2" name="Rectangle 1"/>
          <p:cNvSpPr/>
          <p:nvPr/>
        </p:nvSpPr>
        <p:spPr>
          <a:xfrm>
            <a:off x="1895475" y="1022385"/>
            <a:ext cx="8943975" cy="1446550"/>
          </a:xfrm>
          <a:prstGeom prst="rect">
            <a:avLst/>
          </a:prstGeom>
          <a:noFill/>
        </p:spPr>
        <p:txBody>
          <a:bodyPr wrap="square" lIns="91440" tIns="45720" rIns="91440" bIns="45720">
            <a:spAutoFit/>
          </a:bodyPr>
          <a:lstStyle/>
          <a:p>
            <a:pPr lvl="0" algn="ctr"/>
            <a:r>
              <a:rPr lang="vi-VN" sz="4400" b="1" dirty="0">
                <a:ln w="0"/>
                <a:solidFill>
                  <a:srgbClr val="002060"/>
                </a:solidFill>
                <a:latin typeface="Times New Roman" panose="02020603050405020304" pitchFamily="18" charset="0"/>
                <a:cs typeface="Times New Roman" panose="02020603050405020304" pitchFamily="18" charset="0"/>
              </a:rPr>
              <a:t>Trạng ngữ chỉ phương tiện bổ sung thông tin gì cho câu?</a:t>
            </a:r>
            <a:endParaRPr kumimoji="0" lang="en-US" sz="4400" b="1" i="0" u="none" strike="noStrike" kern="1200" cap="none" spc="0" normalizeH="0" baseline="0" noProof="0" dirty="0">
              <a:ln w="0"/>
              <a:solidFill>
                <a:srgbClr val="002060"/>
              </a:solidFill>
              <a:effectLst/>
              <a:uLnTx/>
              <a:uFillTx/>
              <a:latin typeface="Times New Roman" panose="02020603050405020304" pitchFamily="18" charset="0"/>
              <a:cs typeface="Times New Roman" panose="02020603050405020304" pitchFamily="18" charset="0"/>
            </a:endParaRPr>
          </a:p>
        </p:txBody>
      </p:sp>
      <p:pic>
        <p:nvPicPr>
          <p:cNvPr id="49" name="Picture 115" descr="ALRMCLOK"/>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9254" y="114737"/>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15</a:t>
            </a:r>
          </a:p>
        </p:txBody>
      </p:sp>
      <p:sp>
        <p:nvSpPr>
          <p:cNvPr id="5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14</a:t>
            </a:r>
          </a:p>
        </p:txBody>
      </p:sp>
      <p:sp>
        <p:nvSpPr>
          <p:cNvPr id="5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13</a:t>
            </a:r>
          </a:p>
        </p:txBody>
      </p:sp>
      <p:sp>
        <p:nvSpPr>
          <p:cNvPr id="7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12</a:t>
            </a:r>
          </a:p>
        </p:txBody>
      </p:sp>
      <p:sp>
        <p:nvSpPr>
          <p:cNvPr id="7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11</a:t>
            </a:r>
          </a:p>
        </p:txBody>
      </p:sp>
      <p:sp>
        <p:nvSpPr>
          <p:cNvPr id="7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10</a:t>
            </a:r>
          </a:p>
        </p:txBody>
      </p:sp>
      <p:sp>
        <p:nvSpPr>
          <p:cNvPr id="73"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9</a:t>
            </a:r>
          </a:p>
        </p:txBody>
      </p:sp>
      <p:sp>
        <p:nvSpPr>
          <p:cNvPr id="74"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8</a:t>
            </a:r>
          </a:p>
        </p:txBody>
      </p:sp>
      <p:sp>
        <p:nvSpPr>
          <p:cNvPr id="75"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7</a:t>
            </a:r>
          </a:p>
        </p:txBody>
      </p:sp>
      <p:sp>
        <p:nvSpPr>
          <p:cNvPr id="76"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6</a:t>
            </a:r>
          </a:p>
        </p:txBody>
      </p:sp>
      <p:sp>
        <p:nvSpPr>
          <p:cNvPr id="77"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5</a:t>
            </a:r>
          </a:p>
        </p:txBody>
      </p:sp>
      <p:sp>
        <p:nvSpPr>
          <p:cNvPr id="78"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4</a:t>
            </a:r>
          </a:p>
        </p:txBody>
      </p:sp>
      <p:sp>
        <p:nvSpPr>
          <p:cNvPr id="79"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3</a:t>
            </a:r>
          </a:p>
        </p:txBody>
      </p:sp>
      <p:sp>
        <p:nvSpPr>
          <p:cNvPr id="8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2</a:t>
            </a:r>
          </a:p>
        </p:txBody>
      </p:sp>
      <p:sp>
        <p:nvSpPr>
          <p:cNvPr id="8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a:t>
            </a:r>
          </a:p>
        </p:txBody>
      </p:sp>
      <p:sp>
        <p:nvSpPr>
          <p:cNvPr id="8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mn-cs"/>
              </a:rPr>
              <a:t>0</a:t>
            </a:r>
          </a:p>
        </p:txBody>
      </p:sp>
    </p:spTree>
    <p:extLst>
      <p:ext uri="{BB962C8B-B14F-4D97-AF65-F5344CB8AC3E}">
        <p14:creationId xmlns:p14="http://schemas.microsoft.com/office/powerpoint/2010/main" val="32761582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2870" fill="hold"/>
                                        <p:tgtEl>
                                          <p:spTgt spid="15"/>
                                        </p:tgtEl>
                                      </p:cBhvr>
                                    </p:cmd>
                                  </p:childTnLst>
                                </p:cTn>
                              </p:par>
                              <p:par>
                                <p:cTn id="7" presetID="53" presetClass="entr" presetSubtype="16"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anim calcmode="lin" valueType="num">
                                      <p:cBhvr>
                                        <p:cTn id="9" dur="500" fill="hold"/>
                                        <p:tgtEl>
                                          <p:spTgt spid="29"/>
                                        </p:tgtEl>
                                        <p:attrNameLst>
                                          <p:attrName>ppt_w</p:attrName>
                                        </p:attrNameLst>
                                      </p:cBhvr>
                                      <p:tavLst>
                                        <p:tav tm="0">
                                          <p:val>
                                            <p:fltVal val="0"/>
                                          </p:val>
                                        </p:tav>
                                        <p:tav tm="100000">
                                          <p:val>
                                            <p:strVal val="#ppt_w"/>
                                          </p:val>
                                        </p:tav>
                                      </p:tavLst>
                                    </p:anim>
                                    <p:anim calcmode="lin" valueType="num">
                                      <p:cBhvr>
                                        <p:cTn id="10" dur="500" fill="hold"/>
                                        <p:tgtEl>
                                          <p:spTgt spid="29"/>
                                        </p:tgtEl>
                                        <p:attrNameLst>
                                          <p:attrName>ppt_h</p:attrName>
                                        </p:attrNameLst>
                                      </p:cBhvr>
                                      <p:tavLst>
                                        <p:tav tm="0">
                                          <p:val>
                                            <p:fltVal val="0"/>
                                          </p:val>
                                        </p:tav>
                                        <p:tav tm="100000">
                                          <p:val>
                                            <p:strVal val="#ppt_h"/>
                                          </p:val>
                                        </p:tav>
                                      </p:tavLst>
                                    </p:anim>
                                    <p:animEffect transition="in" filter="fade">
                                      <p:cBhvr>
                                        <p:cTn id="11" dur="500"/>
                                        <p:tgtEl>
                                          <p:spTgt spid="29"/>
                                        </p:tgtEl>
                                      </p:cBhvr>
                                    </p:animEffect>
                                  </p:childTnLst>
                                  <p:subTnLst>
                                    <p:audio>
                                      <p:cMediaNode>
                                        <p:cTn display="0" masterRel="sameClick">
                                          <p:stCondLst>
                                            <p:cond evt="begin" delay="0">
                                              <p:tn val="7"/>
                                            </p:cond>
                                          </p:stCondLst>
                                          <p:endCondLst>
                                            <p:cond evt="onStopAudio" delay="0">
                                              <p:tgtEl>
                                                <p:sldTgt/>
                                              </p:tgtEl>
                                            </p:cond>
                                          </p:endCondLst>
                                        </p:cTn>
                                        <p:tgtEl>
                                          <p:sndTgt r:embed="rId4" name="type.wav"/>
                                        </p:tgtEl>
                                      </p:cMediaNode>
                                    </p:audio>
                                  </p:subTnLst>
                                </p:cTn>
                              </p:par>
                              <p:par>
                                <p:cTn id="12" presetID="53" presetClass="entr" presetSubtype="16" fill="hold" grpId="0" nodeType="withEffect">
                                  <p:stCondLst>
                                    <p:cond delay="0"/>
                                  </p:stCondLst>
                                  <p:childTnLst>
                                    <p:set>
                                      <p:cBhvr>
                                        <p:cTn id="13" dur="1" fill="hold">
                                          <p:stCondLst>
                                            <p:cond delay="0"/>
                                          </p:stCondLst>
                                        </p:cTn>
                                        <p:tgtEl>
                                          <p:spTgt spid="28"/>
                                        </p:tgtEl>
                                        <p:attrNameLst>
                                          <p:attrName>style.visibility</p:attrName>
                                        </p:attrNameLst>
                                      </p:cBhvr>
                                      <p:to>
                                        <p:strVal val="visible"/>
                                      </p:to>
                                    </p:set>
                                    <p:anim calcmode="lin" valueType="num">
                                      <p:cBhvr>
                                        <p:cTn id="14" dur="500" fill="hold"/>
                                        <p:tgtEl>
                                          <p:spTgt spid="28"/>
                                        </p:tgtEl>
                                        <p:attrNameLst>
                                          <p:attrName>ppt_w</p:attrName>
                                        </p:attrNameLst>
                                      </p:cBhvr>
                                      <p:tavLst>
                                        <p:tav tm="0">
                                          <p:val>
                                            <p:fltVal val="0"/>
                                          </p:val>
                                        </p:tav>
                                        <p:tav tm="100000">
                                          <p:val>
                                            <p:strVal val="#ppt_w"/>
                                          </p:val>
                                        </p:tav>
                                      </p:tavLst>
                                    </p:anim>
                                    <p:anim calcmode="lin" valueType="num">
                                      <p:cBhvr>
                                        <p:cTn id="15" dur="500" fill="hold"/>
                                        <p:tgtEl>
                                          <p:spTgt spid="28"/>
                                        </p:tgtEl>
                                        <p:attrNameLst>
                                          <p:attrName>ppt_h</p:attrName>
                                        </p:attrNameLst>
                                      </p:cBhvr>
                                      <p:tavLst>
                                        <p:tav tm="0">
                                          <p:val>
                                            <p:fltVal val="0"/>
                                          </p:val>
                                        </p:tav>
                                        <p:tav tm="100000">
                                          <p:val>
                                            <p:strVal val="#ppt_h"/>
                                          </p:val>
                                        </p:tav>
                                      </p:tavLst>
                                    </p:anim>
                                    <p:animEffect transition="in" filter="fade">
                                      <p:cBhvr>
                                        <p:cTn id="16" dur="500"/>
                                        <p:tgtEl>
                                          <p:spTgt spid="28"/>
                                        </p:tgtEl>
                                      </p:cBhvr>
                                    </p:animEffect>
                                  </p:childTnLst>
                                  <p:subTnLst>
                                    <p:audio>
                                      <p:cMediaNode>
                                        <p:cTn display="0" masterRel="sameClick">
                                          <p:stCondLst>
                                            <p:cond evt="begin" delay="0">
                                              <p:tn val="12"/>
                                            </p:cond>
                                          </p:stCondLst>
                                          <p:endCondLst>
                                            <p:cond evt="onStopAudio" delay="0">
                                              <p:tgtEl>
                                                <p:sldTgt/>
                                              </p:tgtEl>
                                            </p:cond>
                                          </p:endCondLst>
                                        </p:cTn>
                                        <p:tgtEl>
                                          <p:sndTgt r:embed="rId4" name="type.wav"/>
                                        </p:tgtEl>
                                      </p:cMediaNode>
                                    </p:audio>
                                  </p:subTnLst>
                                </p:cTn>
                              </p:par>
                              <p:par>
                                <p:cTn id="17" presetID="31"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fltVal val="0"/>
                                          </p:val>
                                        </p:tav>
                                        <p:tav tm="100000">
                                          <p:val>
                                            <p:strVal val="#ppt_w"/>
                                          </p:val>
                                        </p:tav>
                                      </p:tavLst>
                                    </p:anim>
                                    <p:anim calcmode="lin" valueType="num">
                                      <p:cBhvr>
                                        <p:cTn id="20" dur="1000" fill="hold"/>
                                        <p:tgtEl>
                                          <p:spTgt spid="2"/>
                                        </p:tgtEl>
                                        <p:attrNameLst>
                                          <p:attrName>ppt_h</p:attrName>
                                        </p:attrNameLst>
                                      </p:cBhvr>
                                      <p:tavLst>
                                        <p:tav tm="0">
                                          <p:val>
                                            <p:fltVal val="0"/>
                                          </p:val>
                                        </p:tav>
                                        <p:tav tm="100000">
                                          <p:val>
                                            <p:strVal val="#ppt_h"/>
                                          </p:val>
                                        </p:tav>
                                      </p:tavLst>
                                    </p:anim>
                                    <p:anim calcmode="lin" valueType="num">
                                      <p:cBhvr>
                                        <p:cTn id="21" dur="1000" fill="hold"/>
                                        <p:tgtEl>
                                          <p:spTgt spid="2"/>
                                        </p:tgtEl>
                                        <p:attrNameLst>
                                          <p:attrName>style.rotation</p:attrName>
                                        </p:attrNameLst>
                                      </p:cBhvr>
                                      <p:tavLst>
                                        <p:tav tm="0">
                                          <p:val>
                                            <p:fltVal val="90"/>
                                          </p:val>
                                        </p:tav>
                                        <p:tav tm="100000">
                                          <p:val>
                                            <p:fltVal val="0"/>
                                          </p:val>
                                        </p:tav>
                                      </p:tavLst>
                                    </p:anim>
                                    <p:animEffect transition="in" filter="fade">
                                      <p:cBhvr>
                                        <p:cTn id="22" dur="10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1000"/>
                                        <p:tgtEl>
                                          <p:spTgt spid="30"/>
                                        </p:tgtEl>
                                      </p:cBhvr>
                                    </p:animEffect>
                                    <p:anim calcmode="lin" valueType="num">
                                      <p:cBhvr>
                                        <p:cTn id="28" dur="1000" fill="hold"/>
                                        <p:tgtEl>
                                          <p:spTgt spid="30"/>
                                        </p:tgtEl>
                                        <p:attrNameLst>
                                          <p:attrName>ppt_x</p:attrName>
                                        </p:attrNameLst>
                                      </p:cBhvr>
                                      <p:tavLst>
                                        <p:tav tm="0">
                                          <p:val>
                                            <p:strVal val="#ppt_x"/>
                                          </p:val>
                                        </p:tav>
                                        <p:tav tm="100000">
                                          <p:val>
                                            <p:strVal val="#ppt_x"/>
                                          </p:val>
                                        </p:tav>
                                      </p:tavLst>
                                    </p:anim>
                                    <p:anim calcmode="lin" valueType="num">
                                      <p:cBhvr>
                                        <p:cTn id="2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p:cTn id="30" fill="hold" display="0">
                  <p:stCondLst>
                    <p:cond delay="indefinite"/>
                  </p:stCondLst>
                  <p:endCondLst>
                    <p:cond evt="onStopAudio" delay="0">
                      <p:tgtEl>
                        <p:sldTgt/>
                      </p:tgtEl>
                    </p:cond>
                  </p:endCondLst>
                </p:cTn>
                <p:tgtEl>
                  <p:spTgt spid="15"/>
                </p:tgtEl>
              </p:cMediaNode>
            </p:audio>
            <p:seq concurrent="1" nextAc="seek">
              <p:cTn id="31" restart="whenNotActive" fill="hold" evtFilter="cancelBubble" nodeType="interactiveSeq">
                <p:stCondLst>
                  <p:cond evt="onClick" delay="0">
                    <p:tgtEl>
                      <p:spTgt spid="22"/>
                    </p:tgtEl>
                  </p:cond>
                </p:stCondLst>
                <p:endSync evt="end" delay="0">
                  <p:rtn val="all"/>
                </p:endSync>
                <p:childTnLst>
                  <p:par>
                    <p:cTn id="32" fill="hold">
                      <p:stCondLst>
                        <p:cond delay="0"/>
                      </p:stCondLst>
                      <p:childTnLst>
                        <p:par>
                          <p:cTn id="33" fill="hold">
                            <p:stCondLst>
                              <p:cond delay="0"/>
                            </p:stCondLst>
                            <p:childTnLst>
                              <p:par>
                                <p:cTn id="34" presetID="63" presetClass="path" presetSubtype="0" accel="50000" decel="50000" fill="hold" nodeType="clickEffect">
                                  <p:stCondLst>
                                    <p:cond delay="0"/>
                                  </p:stCondLst>
                                  <p:childTnLst>
                                    <p:animMotion origin="layout" path="M 2.08333E-7 -3.7037E-6 L 0.09714 -0.00601 " pathEditMode="relative" rAng="0" ptsTypes="AA">
                                      <p:cBhvr>
                                        <p:cTn id="35" dur="2000" fill="hold"/>
                                        <p:tgtEl>
                                          <p:spTgt spid="26"/>
                                        </p:tgtEl>
                                        <p:attrNameLst>
                                          <p:attrName>ppt_x</p:attrName>
                                          <p:attrName>ppt_y</p:attrName>
                                        </p:attrNameLst>
                                      </p:cBhvr>
                                      <p:rCtr x="4857" y="-301"/>
                                    </p:animMotion>
                                  </p:childTnLst>
                                  <p:subTnLst>
                                    <p:audio>
                                      <p:cMediaNode>
                                        <p:cTn display="0" masterRel="sameClick">
                                          <p:stCondLst>
                                            <p:cond evt="begin" delay="0">
                                              <p:tn val="34"/>
                                            </p:cond>
                                          </p:stCondLst>
                                          <p:endCondLst>
                                            <p:cond evt="onStopAudio" delay="0">
                                              <p:tgtEl>
                                                <p:sldTgt/>
                                              </p:tgtEl>
                                            </p:cond>
                                          </p:endCondLst>
                                        </p:cTn>
                                        <p:tgtEl>
                                          <p:sndTgt r:embed="rId5" name="yaaa (online-audio-converter.com).wav"/>
                                        </p:tgtEl>
                                      </p:cMediaNode>
                                    </p:audio>
                                  </p:subTnLst>
                                </p:cTn>
                              </p:par>
                            </p:childTnLst>
                          </p:cTn>
                        </p:par>
                      </p:childTnLst>
                    </p:cTn>
                  </p:par>
                </p:childTnLst>
              </p:cTn>
              <p:nextCondLst>
                <p:cond evt="onClick" delay="0">
                  <p:tgtEl>
                    <p:spTgt spid="22"/>
                  </p:tgtEl>
                </p:cond>
              </p:nextCondLst>
            </p:seq>
            <p:seq concurrent="1" nextAc="seek">
              <p:cTn id="36" restart="whenNotActive" fill="hold" evtFilter="cancelBubble" nodeType="interactiveSeq">
                <p:stCondLst>
                  <p:cond evt="onClick" delay="0">
                    <p:tgtEl>
                      <p:spTgt spid="19"/>
                    </p:tgtEl>
                  </p:cond>
                </p:stCondLst>
                <p:endSync evt="end" delay="0">
                  <p:rtn val="all"/>
                </p:endSync>
                <p:childTnLst>
                  <p:par>
                    <p:cTn id="37" fill="hold">
                      <p:stCondLst>
                        <p:cond delay="0"/>
                      </p:stCondLst>
                      <p:childTnLst>
                        <p:par>
                          <p:cTn id="38" fill="hold">
                            <p:stCondLst>
                              <p:cond delay="0"/>
                            </p:stCondLst>
                            <p:childTnLst>
                              <p:par>
                                <p:cTn id="39" presetID="35" presetClass="path" presetSubtype="0" accel="50000" decel="50000" fill="hold" nodeType="clickEffect">
                                  <p:stCondLst>
                                    <p:cond delay="0"/>
                                  </p:stCondLst>
                                  <p:childTnLst>
                                    <p:animMotion origin="layout" path="M 2.08333E-7 -3.7037E-6 L -0.09714 -0.00601 " pathEditMode="relative" rAng="0" ptsTypes="AA">
                                      <p:cBhvr>
                                        <p:cTn id="40" dur="2000" fill="hold"/>
                                        <p:tgtEl>
                                          <p:spTgt spid="26"/>
                                        </p:tgtEl>
                                        <p:attrNameLst>
                                          <p:attrName>ppt_x</p:attrName>
                                          <p:attrName>ppt_y</p:attrName>
                                        </p:attrNameLst>
                                      </p:cBhvr>
                                      <p:rCtr x="-4857" y="-301"/>
                                    </p:animMotion>
                                  </p:childTnLst>
                                  <p:subTnLst>
                                    <p:audio>
                                      <p:cMediaNode>
                                        <p:cTn display="0" masterRel="sameClick">
                                          <p:stCondLst>
                                            <p:cond evt="begin" delay="0">
                                              <p:tn val="39"/>
                                            </p:cond>
                                          </p:stCondLst>
                                          <p:endCondLst>
                                            <p:cond evt="onStopAudio" delay="0">
                                              <p:tgtEl>
                                                <p:sldTgt/>
                                              </p:tgtEl>
                                            </p:cond>
                                          </p:endCondLst>
                                        </p:cTn>
                                        <p:tgtEl>
                                          <p:sndTgt r:embed="rId5" name="yaaa (online-audio-converter.com).wav"/>
                                        </p:tgtEl>
                                      </p:cMediaNode>
                                    </p:audio>
                                  </p:subTnLst>
                                </p:cTn>
                              </p:par>
                            </p:childTnLst>
                          </p:cTn>
                        </p:par>
                      </p:childTnLst>
                    </p:cTn>
                  </p:par>
                </p:childTnLst>
              </p:cTn>
              <p:nextCondLst>
                <p:cond evt="onClick" delay="0">
                  <p:tgtEl>
                    <p:spTgt spid="19"/>
                  </p:tgtEl>
                </p:cond>
              </p:nextCondLst>
            </p:seq>
            <p:seq concurrent="1" nextAc="seek">
              <p:cTn id="41" restart="whenNotActive" fill="hold" evtFilter="cancelBubble" nodeType="interactiveSeq">
                <p:stCondLst>
                  <p:cond evt="onClick" delay="0">
                    <p:tgtEl>
                      <p:spTgt spid="49"/>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grpId="0" nodeType="afterEffect">
                                  <p:stCondLst>
                                    <p:cond delay="1000"/>
                                  </p:stCondLst>
                                  <p:childTnLst>
                                    <p:set>
                                      <p:cBhvr>
                                        <p:cTn id="45"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6" name="beep.wav"/>
                                        </p:tgtEl>
                                      </p:cMediaNode>
                                    </p:audio>
                                  </p:subTnLst>
                                </p:cTn>
                              </p:par>
                            </p:childTnLst>
                          </p:cTn>
                        </p:par>
                        <p:par>
                          <p:cTn id="46" fill="hold">
                            <p:stCondLst>
                              <p:cond delay="1000"/>
                            </p:stCondLst>
                            <p:childTnLst>
                              <p:par>
                                <p:cTn id="47" presetID="1" presetClass="entr" presetSubtype="0" fill="hold" grpId="0" nodeType="afterEffect">
                                  <p:stCondLst>
                                    <p:cond delay="1000"/>
                                  </p:stCondLst>
                                  <p:childTnLst>
                                    <p:set>
                                      <p:cBhvr>
                                        <p:cTn id="48"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6" name="beep.wav"/>
                                        </p:tgtEl>
                                      </p:cMediaNode>
                                    </p:audio>
                                  </p:subTnLst>
                                </p:cTn>
                              </p:par>
                            </p:childTnLst>
                          </p:cTn>
                        </p:par>
                        <p:par>
                          <p:cTn id="49" fill="hold">
                            <p:stCondLst>
                              <p:cond delay="2000"/>
                            </p:stCondLst>
                            <p:childTnLst>
                              <p:par>
                                <p:cTn id="50" presetID="1" presetClass="entr" presetSubtype="0" fill="hold" grpId="0" nodeType="afterEffect">
                                  <p:stCondLst>
                                    <p:cond delay="1000"/>
                                  </p:stCondLst>
                                  <p:childTnLst>
                                    <p:set>
                                      <p:cBhvr>
                                        <p:cTn id="51"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6" name="beep.wav"/>
                                        </p:tgtEl>
                                      </p:cMediaNode>
                                    </p:audio>
                                  </p:subTnLst>
                                </p:cTn>
                              </p:par>
                            </p:childTnLst>
                          </p:cTn>
                        </p:par>
                        <p:par>
                          <p:cTn id="52" fill="hold">
                            <p:stCondLst>
                              <p:cond delay="3000"/>
                            </p:stCondLst>
                            <p:childTnLst>
                              <p:par>
                                <p:cTn id="53" presetID="1" presetClass="entr" presetSubtype="0" fill="hold" grpId="0" nodeType="afterEffect">
                                  <p:stCondLst>
                                    <p:cond delay="1000"/>
                                  </p:stCondLst>
                                  <p:childTnLst>
                                    <p:set>
                                      <p:cBhvr>
                                        <p:cTn id="54" dur="1" fill="hold">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53"/>
                                            </p:cond>
                                          </p:stCondLst>
                                          <p:endCondLst>
                                            <p:cond evt="onStopAudio" delay="0">
                                              <p:tgtEl>
                                                <p:sldTgt/>
                                              </p:tgtEl>
                                            </p:cond>
                                          </p:endCondLst>
                                        </p:cTn>
                                        <p:tgtEl>
                                          <p:sndTgt r:embed="rId6" name="beep.wav"/>
                                        </p:tgtEl>
                                      </p:cMediaNode>
                                    </p:audio>
                                  </p:subTnLst>
                                </p:cTn>
                              </p:par>
                            </p:childTnLst>
                          </p:cTn>
                        </p:par>
                        <p:par>
                          <p:cTn id="55" fill="hold">
                            <p:stCondLst>
                              <p:cond delay="4000"/>
                            </p:stCondLst>
                            <p:childTnLst>
                              <p:par>
                                <p:cTn id="56" presetID="1" presetClass="entr" presetSubtype="0" fill="hold" grpId="0" nodeType="afterEffect">
                                  <p:stCondLst>
                                    <p:cond delay="1000"/>
                                  </p:stCondLst>
                                  <p:childTnLst>
                                    <p:set>
                                      <p:cBhvr>
                                        <p:cTn id="57" dur="1" fill="hold">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56"/>
                                            </p:cond>
                                          </p:stCondLst>
                                          <p:endCondLst>
                                            <p:cond evt="onStopAudio" delay="0">
                                              <p:tgtEl>
                                                <p:sldTgt/>
                                              </p:tgtEl>
                                            </p:cond>
                                          </p:endCondLst>
                                        </p:cTn>
                                        <p:tgtEl>
                                          <p:sndTgt r:embed="rId6" name="beep.wav"/>
                                        </p:tgtEl>
                                      </p:cMediaNode>
                                    </p:audio>
                                  </p:subTnLst>
                                </p:cTn>
                              </p:par>
                            </p:childTnLst>
                          </p:cTn>
                        </p:par>
                        <p:par>
                          <p:cTn id="58" fill="hold">
                            <p:stCondLst>
                              <p:cond delay="5000"/>
                            </p:stCondLst>
                            <p:childTnLst>
                              <p:par>
                                <p:cTn id="59" presetID="1" presetClass="entr" presetSubtype="0" fill="hold" grpId="0" nodeType="afterEffect">
                                  <p:stCondLst>
                                    <p:cond delay="1000"/>
                                  </p:stCondLst>
                                  <p:childTnLst>
                                    <p:set>
                                      <p:cBhvr>
                                        <p:cTn id="60" dur="1" fill="hold">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6" name="beep.wav"/>
                                        </p:tgtEl>
                                      </p:cMediaNode>
                                    </p:audio>
                                  </p:subTnLst>
                                </p:cTn>
                              </p:par>
                            </p:childTnLst>
                          </p:cTn>
                        </p:par>
                        <p:par>
                          <p:cTn id="61" fill="hold">
                            <p:stCondLst>
                              <p:cond delay="6000"/>
                            </p:stCondLst>
                            <p:childTnLst>
                              <p:par>
                                <p:cTn id="62" presetID="1" presetClass="entr" presetSubtype="0" fill="hold" grpId="0" nodeType="afterEffect">
                                  <p:stCondLst>
                                    <p:cond delay="1000"/>
                                  </p:stCondLst>
                                  <p:childTnLst>
                                    <p:set>
                                      <p:cBhvr>
                                        <p:cTn id="63" dur="1" fill="hold">
                                          <p:stCondLst>
                                            <p:cond delay="0"/>
                                          </p:stCondLst>
                                        </p:cTn>
                                        <p:tgtEl>
                                          <p:spTgt spid="73"/>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6" name="beep.wav"/>
                                        </p:tgtEl>
                                      </p:cMediaNode>
                                    </p:audio>
                                  </p:subTnLst>
                                </p:cTn>
                              </p:par>
                            </p:childTnLst>
                          </p:cTn>
                        </p:par>
                        <p:par>
                          <p:cTn id="64" fill="hold">
                            <p:stCondLst>
                              <p:cond delay="7000"/>
                            </p:stCondLst>
                            <p:childTnLst>
                              <p:par>
                                <p:cTn id="65" presetID="1" presetClass="entr" presetSubtype="0" fill="hold" grpId="0" nodeType="afterEffect">
                                  <p:stCondLst>
                                    <p:cond delay="1000"/>
                                  </p:stCondLst>
                                  <p:childTnLst>
                                    <p:set>
                                      <p:cBhvr>
                                        <p:cTn id="66" dur="1" fill="hold">
                                          <p:stCondLst>
                                            <p:cond delay="0"/>
                                          </p:stCondLst>
                                        </p:cTn>
                                        <p:tgtEl>
                                          <p:spTgt spid="74"/>
                                        </p:tgtEl>
                                        <p:attrNameLst>
                                          <p:attrName>style.visibility</p:attrName>
                                        </p:attrNameLst>
                                      </p:cBhvr>
                                      <p:to>
                                        <p:strVal val="visible"/>
                                      </p:to>
                                    </p:set>
                                  </p:childTnLst>
                                  <p:subTnLst>
                                    <p:audio>
                                      <p:cMediaNode>
                                        <p:cTn display="0" masterRel="sameClick">
                                          <p:stCondLst>
                                            <p:cond evt="begin" delay="0">
                                              <p:tn val="65"/>
                                            </p:cond>
                                          </p:stCondLst>
                                          <p:endCondLst>
                                            <p:cond evt="onStopAudio" delay="0">
                                              <p:tgtEl>
                                                <p:sldTgt/>
                                              </p:tgtEl>
                                            </p:cond>
                                          </p:endCondLst>
                                        </p:cTn>
                                        <p:tgtEl>
                                          <p:sndTgt r:embed="rId6" name="beep.wav"/>
                                        </p:tgtEl>
                                      </p:cMediaNode>
                                    </p:audio>
                                  </p:subTnLst>
                                </p:cTn>
                              </p:par>
                            </p:childTnLst>
                          </p:cTn>
                        </p:par>
                        <p:par>
                          <p:cTn id="67" fill="hold">
                            <p:stCondLst>
                              <p:cond delay="8000"/>
                            </p:stCondLst>
                            <p:childTnLst>
                              <p:par>
                                <p:cTn id="68" presetID="1" presetClass="entr" presetSubtype="0" fill="hold" grpId="0" nodeType="afterEffect">
                                  <p:stCondLst>
                                    <p:cond delay="1000"/>
                                  </p:stCondLst>
                                  <p:childTnLst>
                                    <p:set>
                                      <p:cBhvr>
                                        <p:cTn id="69" dur="1" fill="hold">
                                          <p:stCondLst>
                                            <p:cond delay="0"/>
                                          </p:stCondLst>
                                        </p:cTn>
                                        <p:tgtEl>
                                          <p:spTgt spid="75"/>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6" name="beep.wav"/>
                                        </p:tgtEl>
                                      </p:cMediaNode>
                                    </p:audio>
                                  </p:subTnLst>
                                </p:cTn>
                              </p:par>
                            </p:childTnLst>
                          </p:cTn>
                        </p:par>
                        <p:par>
                          <p:cTn id="70" fill="hold">
                            <p:stCondLst>
                              <p:cond delay="9000"/>
                            </p:stCondLst>
                            <p:childTnLst>
                              <p:par>
                                <p:cTn id="71" presetID="1" presetClass="entr" presetSubtype="0" fill="hold" grpId="0" nodeType="afterEffect">
                                  <p:stCondLst>
                                    <p:cond delay="1000"/>
                                  </p:stCondLst>
                                  <p:childTnLst>
                                    <p:set>
                                      <p:cBhvr>
                                        <p:cTn id="72" dur="1" fill="hold">
                                          <p:stCondLst>
                                            <p:cond delay="0"/>
                                          </p:stCondLst>
                                        </p:cTn>
                                        <p:tgtEl>
                                          <p:spTgt spid="76"/>
                                        </p:tgtEl>
                                        <p:attrNameLst>
                                          <p:attrName>style.visibility</p:attrName>
                                        </p:attrNameLst>
                                      </p:cBhvr>
                                      <p:to>
                                        <p:strVal val="visible"/>
                                      </p:to>
                                    </p:set>
                                  </p:childTnLst>
                                  <p:subTnLst>
                                    <p:audio>
                                      <p:cMediaNode>
                                        <p:cTn display="0" masterRel="sameClick">
                                          <p:stCondLst>
                                            <p:cond evt="begin" delay="0">
                                              <p:tn val="71"/>
                                            </p:cond>
                                          </p:stCondLst>
                                          <p:endCondLst>
                                            <p:cond evt="onStopAudio" delay="0">
                                              <p:tgtEl>
                                                <p:sldTgt/>
                                              </p:tgtEl>
                                            </p:cond>
                                          </p:endCondLst>
                                        </p:cTn>
                                        <p:tgtEl>
                                          <p:sndTgt r:embed="rId6" name="beep.wav"/>
                                        </p:tgtEl>
                                      </p:cMediaNode>
                                    </p:audio>
                                  </p:subTnLst>
                                </p:cTn>
                              </p:par>
                            </p:childTnLst>
                          </p:cTn>
                        </p:par>
                        <p:par>
                          <p:cTn id="73" fill="hold">
                            <p:stCondLst>
                              <p:cond delay="10000"/>
                            </p:stCondLst>
                            <p:childTnLst>
                              <p:par>
                                <p:cTn id="74" presetID="1" presetClass="entr" presetSubtype="0" fill="hold" grpId="0" nodeType="afterEffect">
                                  <p:stCondLst>
                                    <p:cond delay="1000"/>
                                  </p:stCondLst>
                                  <p:childTnLst>
                                    <p:set>
                                      <p:cBhvr>
                                        <p:cTn id="75" dur="1" fill="hold">
                                          <p:stCondLst>
                                            <p:cond delay="0"/>
                                          </p:stCondLst>
                                        </p:cTn>
                                        <p:tgtEl>
                                          <p:spTgt spid="77"/>
                                        </p:tgtEl>
                                        <p:attrNameLst>
                                          <p:attrName>style.visibility</p:attrName>
                                        </p:attrNameLst>
                                      </p:cBhvr>
                                      <p:to>
                                        <p:strVal val="visible"/>
                                      </p:to>
                                    </p:set>
                                  </p:childTnLst>
                                  <p:subTnLst>
                                    <p:audio>
                                      <p:cMediaNode>
                                        <p:cTn display="0" masterRel="sameClick">
                                          <p:stCondLst>
                                            <p:cond evt="begin" delay="0">
                                              <p:tn val="74"/>
                                            </p:cond>
                                          </p:stCondLst>
                                          <p:endCondLst>
                                            <p:cond evt="onStopAudio" delay="0">
                                              <p:tgtEl>
                                                <p:sldTgt/>
                                              </p:tgtEl>
                                            </p:cond>
                                          </p:endCondLst>
                                        </p:cTn>
                                        <p:tgtEl>
                                          <p:sndTgt r:embed="rId6" name="beep.wav"/>
                                        </p:tgtEl>
                                      </p:cMediaNode>
                                    </p:audio>
                                  </p:subTnLst>
                                </p:cTn>
                              </p:par>
                            </p:childTnLst>
                          </p:cTn>
                        </p:par>
                        <p:par>
                          <p:cTn id="76" fill="hold">
                            <p:stCondLst>
                              <p:cond delay="11000"/>
                            </p:stCondLst>
                            <p:childTnLst>
                              <p:par>
                                <p:cTn id="77" presetID="1" presetClass="entr" presetSubtype="0" fill="hold" grpId="0" nodeType="afterEffect">
                                  <p:stCondLst>
                                    <p:cond delay="1000"/>
                                  </p:stCondLst>
                                  <p:childTnLst>
                                    <p:set>
                                      <p:cBhvr>
                                        <p:cTn id="78" dur="1" fill="hold">
                                          <p:stCondLst>
                                            <p:cond delay="0"/>
                                          </p:stCondLst>
                                        </p:cTn>
                                        <p:tgtEl>
                                          <p:spTgt spid="78"/>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6" name="beep.wav"/>
                                        </p:tgtEl>
                                      </p:cMediaNode>
                                    </p:audio>
                                  </p:subTnLst>
                                </p:cTn>
                              </p:par>
                            </p:childTnLst>
                          </p:cTn>
                        </p:par>
                        <p:par>
                          <p:cTn id="79" fill="hold">
                            <p:stCondLst>
                              <p:cond delay="12000"/>
                            </p:stCondLst>
                            <p:childTnLst>
                              <p:par>
                                <p:cTn id="80" presetID="1" presetClass="entr" presetSubtype="0" fill="hold" grpId="0" nodeType="afterEffect">
                                  <p:stCondLst>
                                    <p:cond delay="1000"/>
                                  </p:stCondLst>
                                  <p:childTnLst>
                                    <p:set>
                                      <p:cBhvr>
                                        <p:cTn id="81" dur="1" fill="hold">
                                          <p:stCondLst>
                                            <p:cond delay="0"/>
                                          </p:stCondLst>
                                        </p:cTn>
                                        <p:tgtEl>
                                          <p:spTgt spid="79"/>
                                        </p:tgtEl>
                                        <p:attrNameLst>
                                          <p:attrName>style.visibility</p:attrName>
                                        </p:attrNameLst>
                                      </p:cBhvr>
                                      <p:to>
                                        <p:strVal val="visible"/>
                                      </p:to>
                                    </p:set>
                                  </p:childTnLst>
                                  <p:subTnLst>
                                    <p:audio>
                                      <p:cMediaNode>
                                        <p:cTn display="0" masterRel="sameClick">
                                          <p:stCondLst>
                                            <p:cond evt="begin" delay="0">
                                              <p:tn val="80"/>
                                            </p:cond>
                                          </p:stCondLst>
                                          <p:endCondLst>
                                            <p:cond evt="onStopAudio" delay="0">
                                              <p:tgtEl>
                                                <p:sldTgt/>
                                              </p:tgtEl>
                                            </p:cond>
                                          </p:endCondLst>
                                        </p:cTn>
                                        <p:tgtEl>
                                          <p:sndTgt r:embed="rId6" name="beep.wav"/>
                                        </p:tgtEl>
                                      </p:cMediaNode>
                                    </p:audio>
                                  </p:subTnLst>
                                </p:cTn>
                              </p:par>
                            </p:childTnLst>
                          </p:cTn>
                        </p:par>
                        <p:par>
                          <p:cTn id="82" fill="hold">
                            <p:stCondLst>
                              <p:cond delay="13000"/>
                            </p:stCondLst>
                            <p:childTnLst>
                              <p:par>
                                <p:cTn id="83" presetID="1" presetClass="entr" presetSubtype="0" fill="hold" grpId="0" nodeType="afterEffect">
                                  <p:stCondLst>
                                    <p:cond delay="1000"/>
                                  </p:stCondLst>
                                  <p:childTnLst>
                                    <p:set>
                                      <p:cBhvr>
                                        <p:cTn id="84" dur="1" fill="hold">
                                          <p:stCondLst>
                                            <p:cond delay="0"/>
                                          </p:stCondLst>
                                        </p:cTn>
                                        <p:tgtEl>
                                          <p:spTgt spid="80"/>
                                        </p:tgtEl>
                                        <p:attrNameLst>
                                          <p:attrName>style.visibility</p:attrName>
                                        </p:attrNameLst>
                                      </p:cBhvr>
                                      <p:to>
                                        <p:strVal val="visible"/>
                                      </p:to>
                                    </p:set>
                                  </p:childTnLst>
                                  <p:subTnLst>
                                    <p:audio>
                                      <p:cMediaNode>
                                        <p:cTn display="0" masterRel="sameClick">
                                          <p:stCondLst>
                                            <p:cond evt="begin" delay="0">
                                              <p:tn val="83"/>
                                            </p:cond>
                                          </p:stCondLst>
                                          <p:endCondLst>
                                            <p:cond evt="onStopAudio" delay="0">
                                              <p:tgtEl>
                                                <p:sldTgt/>
                                              </p:tgtEl>
                                            </p:cond>
                                          </p:endCondLst>
                                        </p:cTn>
                                        <p:tgtEl>
                                          <p:sndTgt r:embed="rId6" name="beep.wav"/>
                                        </p:tgtEl>
                                      </p:cMediaNode>
                                    </p:audio>
                                  </p:subTnLst>
                                </p:cTn>
                              </p:par>
                            </p:childTnLst>
                          </p:cTn>
                        </p:par>
                        <p:par>
                          <p:cTn id="85" fill="hold">
                            <p:stCondLst>
                              <p:cond delay="14000"/>
                            </p:stCondLst>
                            <p:childTnLst>
                              <p:par>
                                <p:cTn id="86" presetID="1" presetClass="entr" presetSubtype="0" fill="hold" grpId="0" nodeType="afterEffect">
                                  <p:stCondLst>
                                    <p:cond delay="1000"/>
                                  </p:stCondLst>
                                  <p:childTnLst>
                                    <p:set>
                                      <p:cBhvr>
                                        <p:cTn id="87" dur="1" fill="hold">
                                          <p:stCondLst>
                                            <p:cond delay="0"/>
                                          </p:stCondLst>
                                        </p:cTn>
                                        <p:tgtEl>
                                          <p:spTgt spid="81"/>
                                        </p:tgtEl>
                                        <p:attrNameLst>
                                          <p:attrName>style.visibility</p:attrName>
                                        </p:attrNameLst>
                                      </p:cBhvr>
                                      <p:to>
                                        <p:strVal val="visible"/>
                                      </p:to>
                                    </p:set>
                                  </p:childTnLst>
                                  <p:subTnLst>
                                    <p:audio>
                                      <p:cMediaNode>
                                        <p:cTn display="0" masterRel="sameClick">
                                          <p:stCondLst>
                                            <p:cond evt="begin" delay="0">
                                              <p:tn val="86"/>
                                            </p:cond>
                                          </p:stCondLst>
                                          <p:endCondLst>
                                            <p:cond evt="onStopAudio" delay="0">
                                              <p:tgtEl>
                                                <p:sldTgt/>
                                              </p:tgtEl>
                                            </p:cond>
                                          </p:endCondLst>
                                        </p:cTn>
                                        <p:tgtEl>
                                          <p:sndTgt r:embed="rId6" name="beep.wav"/>
                                        </p:tgtEl>
                                      </p:cMediaNode>
                                    </p:audio>
                                  </p:subTnLst>
                                </p:cTn>
                              </p:par>
                            </p:childTnLst>
                          </p:cTn>
                        </p:par>
                        <p:par>
                          <p:cTn id="88" fill="hold">
                            <p:stCondLst>
                              <p:cond delay="15000"/>
                            </p:stCondLst>
                            <p:childTnLst>
                              <p:par>
                                <p:cTn id="89" presetID="1" presetClass="entr" presetSubtype="0" fill="hold" grpId="0" nodeType="afterEffect">
                                  <p:stCondLst>
                                    <p:cond delay="1000"/>
                                  </p:stCondLst>
                                  <p:childTnLst>
                                    <p:set>
                                      <p:cBhvr>
                                        <p:cTn id="90" dur="1" fill="hold">
                                          <p:stCondLst>
                                            <p:cond delay="0"/>
                                          </p:stCondLst>
                                        </p:cTn>
                                        <p:tgtEl>
                                          <p:spTgt spid="82"/>
                                        </p:tgtEl>
                                        <p:attrNameLst>
                                          <p:attrName>style.visibility</p:attrName>
                                        </p:attrNameLst>
                                      </p:cBhvr>
                                      <p:to>
                                        <p:strVal val="visible"/>
                                      </p:to>
                                    </p:set>
                                  </p:childTnLst>
                                  <p:subTnLst>
                                    <p:audio>
                                      <p:cMediaNode>
                                        <p:cTn display="0" masterRel="sameClick">
                                          <p:stCondLst>
                                            <p:cond evt="begin" delay="0">
                                              <p:tn val="89"/>
                                            </p:cond>
                                          </p:stCondLst>
                                          <p:endCondLst>
                                            <p:cond evt="onStopAudio" delay="0">
                                              <p:tgtEl>
                                                <p:sldTgt/>
                                              </p:tgtEl>
                                            </p:cond>
                                          </p:endCondLst>
                                        </p:cTn>
                                        <p:tgtEl>
                                          <p:sndTgt r:embed="rId7" name="GUN.wav"/>
                                        </p:tgtEl>
                                      </p:cMediaNode>
                                    </p:audio>
                                  </p:subTnLst>
                                </p:cTn>
                              </p:par>
                            </p:childTnLst>
                          </p:cTn>
                        </p:par>
                      </p:childTnLst>
                    </p:cTn>
                  </p:par>
                </p:childTnLst>
              </p:cTn>
              <p:nextCondLst>
                <p:cond evt="onClick" delay="0">
                  <p:tgtEl>
                    <p:spTgt spid="49"/>
                  </p:tgtEl>
                </p:cond>
              </p:nextCondLst>
            </p:seq>
          </p:childTnLst>
        </p:cTn>
      </p:par>
    </p:tnLst>
    <p:bldLst>
      <p:bldP spid="28" grpId="0" animBg="1"/>
      <p:bldP spid="29" grpId="0" animBg="1"/>
      <p:bldP spid="30" grpId="0" animBg="1"/>
      <p:bldP spid="2" grpId="0"/>
      <p:bldP spid="50" grpId="0" animBg="1"/>
      <p:bldP spid="51" grpId="0" animBg="1"/>
      <p:bldP spid="52"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rotWithShape="1">
          <a:blip r:embed="rId8" cstate="print">
            <a:extLst>
              <a:ext uri="{28A0092B-C50C-407E-A947-70E740481C1C}">
                <a14:useLocalDpi xmlns:a14="http://schemas.microsoft.com/office/drawing/2010/main" val="0"/>
              </a:ext>
            </a:extLst>
          </a:blip>
          <a:srcRect l="-105" t="2331" r="1" b="53511"/>
          <a:stretch/>
        </p:blipFill>
        <p:spPr>
          <a:xfrm>
            <a:off x="-68240" y="0"/>
            <a:ext cx="12260240" cy="5053169"/>
          </a:xfrm>
          <a:prstGeom prst="rect">
            <a:avLst/>
          </a:prstGeom>
          <a:ln>
            <a:noFill/>
          </a:ln>
          <a:effectLst>
            <a:softEdge rad="112500"/>
          </a:effectLst>
        </p:spPr>
      </p:pic>
      <p:cxnSp>
        <p:nvCxnSpPr>
          <p:cNvPr id="8" name="7 Conector recto"/>
          <p:cNvCxnSpPr/>
          <p:nvPr/>
        </p:nvCxnSpPr>
        <p:spPr>
          <a:xfrm flipH="1">
            <a:off x="6061880" y="5053169"/>
            <a:ext cx="32590" cy="179928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26" name="ảnh kéo"/>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90283" y="4269092"/>
            <a:ext cx="8752048" cy="2487735"/>
          </a:xfrm>
          <a:prstGeom prst="rect">
            <a:avLst/>
          </a:prstGeom>
          <a:effectLst>
            <a:outerShdw blurRad="76200" dist="139700" dir="18900000" sy="23000" kx="-1200000" algn="bl" rotWithShape="0">
              <a:prstClr val="black">
                <a:alpha val="20000"/>
              </a:prstClr>
            </a:outerShdw>
          </a:effectLst>
        </p:spPr>
      </p:pic>
      <p:pic>
        <p:nvPicPr>
          <p:cNvPr id="15" name="Apprehensive_at_Bes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866307" y="-911959"/>
            <a:ext cx="609600" cy="609600"/>
          </a:xfrm>
          <a:prstGeom prst="rect">
            <a:avLst/>
          </a:prstGeom>
        </p:spPr>
      </p:pic>
      <p:pic>
        <p:nvPicPr>
          <p:cNvPr id="22" name="Đội B"/>
          <p:cNvPicPr>
            <a:picLocks noChangeAspect="1"/>
          </p:cNvPicPr>
          <p:nvPr/>
        </p:nvPicPr>
        <p:blipFill rotWithShape="1">
          <a:blip r:embed="rId11">
            <a:extLst>
              <a:ext uri="{BEBA8EAE-BF5A-486C-A8C5-ECC9F3942E4B}">
                <a14:imgProps xmlns:a14="http://schemas.microsoft.com/office/drawing/2010/main">
                  <a14:imgLayer r:embed="rId12">
                    <a14:imgEffect>
                      <a14:backgroundRemoval t="9896" b="100000" l="9883" r="89971"/>
                    </a14:imgEffect>
                  </a14:imgLayer>
                </a14:imgProps>
              </a:ext>
            </a:extLst>
          </a:blip>
          <a:srcRect l="30643" t="31195" r="31012" b="4112"/>
          <a:stretch/>
        </p:blipFill>
        <p:spPr>
          <a:xfrm>
            <a:off x="10900071" y="5355528"/>
            <a:ext cx="1325091" cy="1401299"/>
          </a:xfrm>
          <a:prstGeom prst="rect">
            <a:avLst/>
          </a:prstGeom>
        </p:spPr>
      </p:pic>
      <p:pic>
        <p:nvPicPr>
          <p:cNvPr id="19" name="Đội A"/>
          <p:cNvPicPr>
            <a:picLocks noChangeAspect="1"/>
          </p:cNvPicPr>
          <p:nvPr/>
        </p:nvPicPr>
        <p:blipFill rotWithShape="1">
          <a:blip r:embed="rId13">
            <a:extLst>
              <a:ext uri="{BEBA8EAE-BF5A-486C-A8C5-ECC9F3942E4B}">
                <a14:imgProps xmlns:a14="http://schemas.microsoft.com/office/drawing/2010/main">
                  <a14:imgLayer r:embed="rId14">
                    <a14:imgEffect>
                      <a14:backgroundRemoval t="10000" b="90000" l="10000" r="90000"/>
                    </a14:imgEffect>
                  </a14:imgLayer>
                </a14:imgProps>
              </a:ext>
            </a:extLst>
          </a:blip>
          <a:srcRect l="24108" t="17379" r="35452" b="16393"/>
          <a:stretch/>
        </p:blipFill>
        <p:spPr>
          <a:xfrm>
            <a:off x="-94673" y="5470358"/>
            <a:ext cx="1274482" cy="1478256"/>
          </a:xfrm>
          <a:prstGeom prst="rect">
            <a:avLst/>
          </a:prstGeom>
        </p:spPr>
      </p:pic>
      <p:sp>
        <p:nvSpPr>
          <p:cNvPr id="28" name="Nội dung CH"/>
          <p:cNvSpPr/>
          <p:nvPr/>
        </p:nvSpPr>
        <p:spPr>
          <a:xfrm>
            <a:off x="533400" y="685800"/>
            <a:ext cx="11258266" cy="3390901"/>
          </a:xfrm>
          <a:prstGeom prst="roundRect">
            <a:avLst/>
          </a:prstGeom>
          <a:solidFill>
            <a:schemeClr val="accent3">
              <a:lumMod val="20000"/>
              <a:lumOff val="80000"/>
              <a:alpha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7030A0"/>
                </a:solidFill>
                <a:effectLst/>
                <a:uLnTx/>
                <a:uFillTx/>
                <a:latin typeface="Tahoma" pitchFamily="34" charset="0"/>
                <a:ea typeface="+mn-ea"/>
                <a:cs typeface="Tahoma" pitchFamily="34" charset="0"/>
              </a:rPr>
              <a:t> </a:t>
            </a:r>
            <a:endParaRPr kumimoji="0" lang="en-US" sz="2400" b="1" i="0" u="none" strike="noStrike" kern="1200" cap="none" spc="0" normalizeH="0" baseline="0" noProof="0" dirty="0">
              <a:ln>
                <a:noFill/>
              </a:ln>
              <a:solidFill>
                <a:srgbClr val="7030A0"/>
              </a:solidFill>
              <a:effectLst/>
              <a:uLnTx/>
              <a:uFillTx/>
              <a:latin typeface="Tahoma" pitchFamily="34" charset="0"/>
              <a:ea typeface="+mn-ea"/>
              <a:cs typeface="Tahoma"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 </a:t>
            </a:r>
            <a:endParaRPr kumimoji="0" lang="en-US" sz="2800" b="1" i="0" u="none" strike="noStrike" kern="1200" cap="none" spc="0" normalizeH="0" baseline="0" noProof="0" dirty="0">
              <a:ln>
                <a:noFill/>
              </a:ln>
              <a:solidFill>
                <a:srgbClr val="FFFFFF"/>
              </a:solidFill>
              <a:effectLst/>
              <a:uLnTx/>
              <a:uFillTx/>
              <a:latin typeface="Tahoma" pitchFamily="34" charset="0"/>
              <a:ea typeface="+mn-ea"/>
              <a:cs typeface="Tahoma" pitchFamily="34" charset="0"/>
            </a:endParaRPr>
          </a:p>
        </p:txBody>
      </p:sp>
      <p:sp>
        <p:nvSpPr>
          <p:cNvPr id="29" name="Câu hỏi"/>
          <p:cNvSpPr/>
          <p:nvPr/>
        </p:nvSpPr>
        <p:spPr>
          <a:xfrm>
            <a:off x="4435522" y="0"/>
            <a:ext cx="2209800" cy="6858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B050"/>
                </a:solidFill>
                <a:effectLst/>
                <a:uLnTx/>
                <a:uFillTx/>
                <a:latin typeface="Tahoma" pitchFamily="34" charset="0"/>
                <a:ea typeface="+mn-ea"/>
                <a:cs typeface="Tahoma" pitchFamily="34" charset="0"/>
              </a:rPr>
              <a:t>Câu</a:t>
            </a:r>
            <a:r>
              <a:rPr kumimoji="0" lang="en-US" sz="2400" b="1" i="0" u="none" strike="noStrike" kern="1200" cap="none" spc="0" normalizeH="0" baseline="0" noProof="0" dirty="0">
                <a:ln>
                  <a:noFill/>
                </a:ln>
                <a:solidFill>
                  <a:srgbClr val="00B050"/>
                </a:solidFill>
                <a:effectLst/>
                <a:uLnTx/>
                <a:uFillTx/>
                <a:latin typeface="Tahoma" pitchFamily="34" charset="0"/>
                <a:ea typeface="+mn-ea"/>
                <a:cs typeface="Tahoma" pitchFamily="34" charset="0"/>
              </a:rPr>
              <a:t> </a:t>
            </a:r>
            <a:r>
              <a:rPr kumimoji="0" lang="en-US" sz="2400" b="1" i="0" u="none" strike="noStrike" kern="1200" cap="none" spc="0" normalizeH="0" baseline="0" noProof="0" dirty="0" err="1">
                <a:ln>
                  <a:noFill/>
                </a:ln>
                <a:solidFill>
                  <a:srgbClr val="00B050"/>
                </a:solidFill>
                <a:effectLst/>
                <a:uLnTx/>
                <a:uFillTx/>
                <a:latin typeface="Tahoma" pitchFamily="34" charset="0"/>
                <a:ea typeface="+mn-ea"/>
                <a:cs typeface="Tahoma" pitchFamily="34" charset="0"/>
              </a:rPr>
              <a:t>hỏi</a:t>
            </a:r>
            <a:r>
              <a:rPr kumimoji="0" lang="en-US" sz="2400" b="1" i="0" u="none" strike="noStrike" kern="1200" cap="none" spc="0" normalizeH="0" baseline="0" noProof="0" dirty="0">
                <a:ln>
                  <a:noFill/>
                </a:ln>
                <a:solidFill>
                  <a:srgbClr val="00B050"/>
                </a:solidFill>
                <a:effectLst/>
                <a:uLnTx/>
                <a:uFillTx/>
                <a:latin typeface="Tahoma" pitchFamily="34" charset="0"/>
                <a:ea typeface="+mn-ea"/>
                <a:cs typeface="Tahoma" pitchFamily="34" charset="0"/>
              </a:rPr>
              <a:t> </a:t>
            </a:r>
          </a:p>
        </p:txBody>
      </p:sp>
      <p:sp>
        <p:nvSpPr>
          <p:cNvPr id="30" name="Đáp án"/>
          <p:cNvSpPr/>
          <p:nvPr/>
        </p:nvSpPr>
        <p:spPr>
          <a:xfrm>
            <a:off x="941696" y="2657475"/>
            <a:ext cx="10467832" cy="1309258"/>
          </a:xfrm>
          <a:prstGeom prst="roundRect">
            <a:avLst>
              <a:gd name="adj" fmla="val 5000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defRPr/>
            </a:pPr>
            <a:r>
              <a:rPr lang="en-US" sz="3200" b="1" dirty="0" err="1">
                <a:solidFill>
                  <a:srgbClr val="FF0000"/>
                </a:solidFill>
                <a:latin typeface="Tahoma" pitchFamily="34" charset="0"/>
                <a:cs typeface="Tahoma" pitchFamily="34" charset="0"/>
              </a:rPr>
              <a:t>Ví</a:t>
            </a:r>
            <a:r>
              <a:rPr lang="en-US" sz="3200" b="1" dirty="0">
                <a:solidFill>
                  <a:srgbClr val="FF0000"/>
                </a:solidFill>
                <a:latin typeface="Tahoma" pitchFamily="34" charset="0"/>
                <a:cs typeface="Tahoma" pitchFamily="34" charset="0"/>
              </a:rPr>
              <a:t> </a:t>
            </a:r>
            <a:r>
              <a:rPr lang="en-US" sz="3200" b="1" dirty="0" err="1">
                <a:solidFill>
                  <a:srgbClr val="FF0000"/>
                </a:solidFill>
                <a:latin typeface="Tahoma" pitchFamily="34" charset="0"/>
                <a:cs typeface="Tahoma" pitchFamily="34" charset="0"/>
              </a:rPr>
              <a:t>dụ</a:t>
            </a:r>
            <a:r>
              <a:rPr lang="en-US" sz="3200" b="1" dirty="0">
                <a:solidFill>
                  <a:srgbClr val="FF0000"/>
                </a:solidFill>
                <a:latin typeface="Tahoma" pitchFamily="34" charset="0"/>
                <a:cs typeface="Tahoma" pitchFamily="34" charset="0"/>
              </a:rPr>
              <a:t>: </a:t>
            </a:r>
            <a:r>
              <a:rPr lang="vi-VN" sz="3200" b="1" dirty="0">
                <a:solidFill>
                  <a:srgbClr val="FF0000"/>
                </a:solidFill>
                <a:latin typeface="Tahoma" pitchFamily="34" charset="0"/>
                <a:cs typeface="Tahoma" pitchFamily="34" charset="0"/>
              </a:rPr>
              <a:t>Với việc chăm chỉ học, mà bạn Hân lớp em đứng tốp đầu tiên của trường.</a:t>
            </a:r>
            <a:endParaRPr kumimoji="0" lang="en-US" sz="3200" b="1" i="0" u="none" strike="noStrike" kern="1200" cap="none" spc="0" normalizeH="0" baseline="0" noProof="0" dirty="0">
              <a:ln>
                <a:noFill/>
              </a:ln>
              <a:solidFill>
                <a:srgbClr val="FF0000"/>
              </a:solidFill>
              <a:effectLst/>
              <a:uLnTx/>
              <a:uFillTx/>
              <a:latin typeface="Tahoma" pitchFamily="34" charset="0"/>
              <a:cs typeface="Tahoma" pitchFamily="34" charset="0"/>
            </a:endParaRPr>
          </a:p>
        </p:txBody>
      </p:sp>
      <p:sp>
        <p:nvSpPr>
          <p:cNvPr id="2" name="Rectangle 1"/>
          <p:cNvSpPr/>
          <p:nvPr/>
        </p:nvSpPr>
        <p:spPr>
          <a:xfrm>
            <a:off x="1895475" y="1022385"/>
            <a:ext cx="8943975" cy="1446550"/>
          </a:xfrm>
          <a:prstGeom prst="rect">
            <a:avLst/>
          </a:prstGeom>
          <a:noFill/>
        </p:spPr>
        <p:txBody>
          <a:bodyPr wrap="square" lIns="91440" tIns="45720" rIns="91440" bIns="45720">
            <a:spAutoFit/>
          </a:bodyPr>
          <a:lstStyle/>
          <a:p>
            <a:pPr lvl="0" algn="ctr"/>
            <a:r>
              <a:rPr lang="vi-VN" sz="4400" b="1" dirty="0">
                <a:ln w="0"/>
                <a:solidFill>
                  <a:srgbClr val="002060"/>
                </a:solidFill>
                <a:latin typeface="Times New Roman" panose="02020603050405020304" pitchFamily="18" charset="0"/>
                <a:cs typeface="Times New Roman" panose="02020603050405020304" pitchFamily="18" charset="0"/>
              </a:rPr>
              <a:t>Em hãy đặt một câu có trạng ngữ chỉ phương tiện?</a:t>
            </a:r>
            <a:endParaRPr kumimoji="0" lang="en-US" sz="4400" b="1" i="0" u="none" strike="noStrike" kern="1200" cap="none" spc="0" normalizeH="0" baseline="0" noProof="0" dirty="0">
              <a:ln w="0"/>
              <a:solidFill>
                <a:srgbClr val="002060"/>
              </a:solidFill>
              <a:effectLst/>
              <a:uLnTx/>
              <a:uFillTx/>
              <a:latin typeface="Times New Roman" panose="02020603050405020304" pitchFamily="18" charset="0"/>
              <a:cs typeface="Times New Roman" panose="02020603050405020304" pitchFamily="18" charset="0"/>
            </a:endParaRPr>
          </a:p>
        </p:txBody>
      </p:sp>
      <p:pic>
        <p:nvPicPr>
          <p:cNvPr id="49" name="Picture 115" descr="ALRMCLOK"/>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9254" y="114737"/>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15</a:t>
            </a:r>
          </a:p>
        </p:txBody>
      </p:sp>
      <p:sp>
        <p:nvSpPr>
          <p:cNvPr id="5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14</a:t>
            </a:r>
          </a:p>
        </p:txBody>
      </p:sp>
      <p:sp>
        <p:nvSpPr>
          <p:cNvPr id="5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13</a:t>
            </a:r>
          </a:p>
        </p:txBody>
      </p:sp>
      <p:sp>
        <p:nvSpPr>
          <p:cNvPr id="7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12</a:t>
            </a:r>
          </a:p>
        </p:txBody>
      </p:sp>
      <p:sp>
        <p:nvSpPr>
          <p:cNvPr id="7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11</a:t>
            </a:r>
          </a:p>
        </p:txBody>
      </p:sp>
      <p:sp>
        <p:nvSpPr>
          <p:cNvPr id="7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10</a:t>
            </a:r>
          </a:p>
        </p:txBody>
      </p:sp>
      <p:sp>
        <p:nvSpPr>
          <p:cNvPr id="73"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9</a:t>
            </a:r>
          </a:p>
        </p:txBody>
      </p:sp>
      <p:sp>
        <p:nvSpPr>
          <p:cNvPr id="74"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8</a:t>
            </a:r>
          </a:p>
        </p:txBody>
      </p:sp>
      <p:sp>
        <p:nvSpPr>
          <p:cNvPr id="75"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7</a:t>
            </a:r>
          </a:p>
        </p:txBody>
      </p:sp>
      <p:sp>
        <p:nvSpPr>
          <p:cNvPr id="76"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6</a:t>
            </a:r>
          </a:p>
        </p:txBody>
      </p:sp>
      <p:sp>
        <p:nvSpPr>
          <p:cNvPr id="77"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5</a:t>
            </a:r>
          </a:p>
        </p:txBody>
      </p:sp>
      <p:sp>
        <p:nvSpPr>
          <p:cNvPr id="78"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4</a:t>
            </a:r>
          </a:p>
        </p:txBody>
      </p:sp>
      <p:sp>
        <p:nvSpPr>
          <p:cNvPr id="79"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3</a:t>
            </a:r>
          </a:p>
        </p:txBody>
      </p:sp>
      <p:sp>
        <p:nvSpPr>
          <p:cNvPr id="8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2</a:t>
            </a:r>
          </a:p>
        </p:txBody>
      </p:sp>
      <p:sp>
        <p:nvSpPr>
          <p:cNvPr id="8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a:t>
            </a:r>
          </a:p>
        </p:txBody>
      </p:sp>
      <p:sp>
        <p:nvSpPr>
          <p:cNvPr id="8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mn-cs"/>
              </a:rPr>
              <a:t>0</a:t>
            </a:r>
          </a:p>
        </p:txBody>
      </p:sp>
    </p:spTree>
    <p:extLst>
      <p:ext uri="{BB962C8B-B14F-4D97-AF65-F5344CB8AC3E}">
        <p14:creationId xmlns:p14="http://schemas.microsoft.com/office/powerpoint/2010/main" val="37770046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2870" fill="hold"/>
                                        <p:tgtEl>
                                          <p:spTgt spid="15"/>
                                        </p:tgtEl>
                                      </p:cBhvr>
                                    </p:cmd>
                                  </p:childTnLst>
                                </p:cTn>
                              </p:par>
                              <p:par>
                                <p:cTn id="7" presetID="53" presetClass="entr" presetSubtype="16"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anim calcmode="lin" valueType="num">
                                      <p:cBhvr>
                                        <p:cTn id="9" dur="500" fill="hold"/>
                                        <p:tgtEl>
                                          <p:spTgt spid="29"/>
                                        </p:tgtEl>
                                        <p:attrNameLst>
                                          <p:attrName>ppt_w</p:attrName>
                                        </p:attrNameLst>
                                      </p:cBhvr>
                                      <p:tavLst>
                                        <p:tav tm="0">
                                          <p:val>
                                            <p:fltVal val="0"/>
                                          </p:val>
                                        </p:tav>
                                        <p:tav tm="100000">
                                          <p:val>
                                            <p:strVal val="#ppt_w"/>
                                          </p:val>
                                        </p:tav>
                                      </p:tavLst>
                                    </p:anim>
                                    <p:anim calcmode="lin" valueType="num">
                                      <p:cBhvr>
                                        <p:cTn id="10" dur="500" fill="hold"/>
                                        <p:tgtEl>
                                          <p:spTgt spid="29"/>
                                        </p:tgtEl>
                                        <p:attrNameLst>
                                          <p:attrName>ppt_h</p:attrName>
                                        </p:attrNameLst>
                                      </p:cBhvr>
                                      <p:tavLst>
                                        <p:tav tm="0">
                                          <p:val>
                                            <p:fltVal val="0"/>
                                          </p:val>
                                        </p:tav>
                                        <p:tav tm="100000">
                                          <p:val>
                                            <p:strVal val="#ppt_h"/>
                                          </p:val>
                                        </p:tav>
                                      </p:tavLst>
                                    </p:anim>
                                    <p:animEffect transition="in" filter="fade">
                                      <p:cBhvr>
                                        <p:cTn id="11" dur="500"/>
                                        <p:tgtEl>
                                          <p:spTgt spid="29"/>
                                        </p:tgtEl>
                                      </p:cBhvr>
                                    </p:animEffect>
                                  </p:childTnLst>
                                  <p:subTnLst>
                                    <p:audio>
                                      <p:cMediaNode>
                                        <p:cTn display="0" masterRel="sameClick">
                                          <p:stCondLst>
                                            <p:cond evt="begin" delay="0">
                                              <p:tn val="7"/>
                                            </p:cond>
                                          </p:stCondLst>
                                          <p:endCondLst>
                                            <p:cond evt="onStopAudio" delay="0">
                                              <p:tgtEl>
                                                <p:sldTgt/>
                                              </p:tgtEl>
                                            </p:cond>
                                          </p:endCondLst>
                                        </p:cTn>
                                        <p:tgtEl>
                                          <p:sndTgt r:embed="rId4" name="type.wav"/>
                                        </p:tgtEl>
                                      </p:cMediaNode>
                                    </p:audio>
                                  </p:subTnLst>
                                </p:cTn>
                              </p:par>
                              <p:par>
                                <p:cTn id="12" presetID="53" presetClass="entr" presetSubtype="16" fill="hold" grpId="0" nodeType="withEffect">
                                  <p:stCondLst>
                                    <p:cond delay="0"/>
                                  </p:stCondLst>
                                  <p:childTnLst>
                                    <p:set>
                                      <p:cBhvr>
                                        <p:cTn id="13" dur="1" fill="hold">
                                          <p:stCondLst>
                                            <p:cond delay="0"/>
                                          </p:stCondLst>
                                        </p:cTn>
                                        <p:tgtEl>
                                          <p:spTgt spid="28"/>
                                        </p:tgtEl>
                                        <p:attrNameLst>
                                          <p:attrName>style.visibility</p:attrName>
                                        </p:attrNameLst>
                                      </p:cBhvr>
                                      <p:to>
                                        <p:strVal val="visible"/>
                                      </p:to>
                                    </p:set>
                                    <p:anim calcmode="lin" valueType="num">
                                      <p:cBhvr>
                                        <p:cTn id="14" dur="500" fill="hold"/>
                                        <p:tgtEl>
                                          <p:spTgt spid="28"/>
                                        </p:tgtEl>
                                        <p:attrNameLst>
                                          <p:attrName>ppt_w</p:attrName>
                                        </p:attrNameLst>
                                      </p:cBhvr>
                                      <p:tavLst>
                                        <p:tav tm="0">
                                          <p:val>
                                            <p:fltVal val="0"/>
                                          </p:val>
                                        </p:tav>
                                        <p:tav tm="100000">
                                          <p:val>
                                            <p:strVal val="#ppt_w"/>
                                          </p:val>
                                        </p:tav>
                                      </p:tavLst>
                                    </p:anim>
                                    <p:anim calcmode="lin" valueType="num">
                                      <p:cBhvr>
                                        <p:cTn id="15" dur="500" fill="hold"/>
                                        <p:tgtEl>
                                          <p:spTgt spid="28"/>
                                        </p:tgtEl>
                                        <p:attrNameLst>
                                          <p:attrName>ppt_h</p:attrName>
                                        </p:attrNameLst>
                                      </p:cBhvr>
                                      <p:tavLst>
                                        <p:tav tm="0">
                                          <p:val>
                                            <p:fltVal val="0"/>
                                          </p:val>
                                        </p:tav>
                                        <p:tav tm="100000">
                                          <p:val>
                                            <p:strVal val="#ppt_h"/>
                                          </p:val>
                                        </p:tav>
                                      </p:tavLst>
                                    </p:anim>
                                    <p:animEffect transition="in" filter="fade">
                                      <p:cBhvr>
                                        <p:cTn id="16" dur="500"/>
                                        <p:tgtEl>
                                          <p:spTgt spid="28"/>
                                        </p:tgtEl>
                                      </p:cBhvr>
                                    </p:animEffect>
                                  </p:childTnLst>
                                  <p:subTnLst>
                                    <p:audio>
                                      <p:cMediaNode>
                                        <p:cTn display="0" masterRel="sameClick">
                                          <p:stCondLst>
                                            <p:cond evt="begin" delay="0">
                                              <p:tn val="12"/>
                                            </p:cond>
                                          </p:stCondLst>
                                          <p:endCondLst>
                                            <p:cond evt="onStopAudio" delay="0">
                                              <p:tgtEl>
                                                <p:sldTgt/>
                                              </p:tgtEl>
                                            </p:cond>
                                          </p:endCondLst>
                                        </p:cTn>
                                        <p:tgtEl>
                                          <p:sndTgt r:embed="rId4" name="type.wav"/>
                                        </p:tgtEl>
                                      </p:cMediaNode>
                                    </p:audio>
                                  </p:subTnLst>
                                </p:cTn>
                              </p:par>
                              <p:par>
                                <p:cTn id="17" presetID="31"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fltVal val="0"/>
                                          </p:val>
                                        </p:tav>
                                        <p:tav tm="100000">
                                          <p:val>
                                            <p:strVal val="#ppt_w"/>
                                          </p:val>
                                        </p:tav>
                                      </p:tavLst>
                                    </p:anim>
                                    <p:anim calcmode="lin" valueType="num">
                                      <p:cBhvr>
                                        <p:cTn id="20" dur="1000" fill="hold"/>
                                        <p:tgtEl>
                                          <p:spTgt spid="2"/>
                                        </p:tgtEl>
                                        <p:attrNameLst>
                                          <p:attrName>ppt_h</p:attrName>
                                        </p:attrNameLst>
                                      </p:cBhvr>
                                      <p:tavLst>
                                        <p:tav tm="0">
                                          <p:val>
                                            <p:fltVal val="0"/>
                                          </p:val>
                                        </p:tav>
                                        <p:tav tm="100000">
                                          <p:val>
                                            <p:strVal val="#ppt_h"/>
                                          </p:val>
                                        </p:tav>
                                      </p:tavLst>
                                    </p:anim>
                                    <p:anim calcmode="lin" valueType="num">
                                      <p:cBhvr>
                                        <p:cTn id="21" dur="1000" fill="hold"/>
                                        <p:tgtEl>
                                          <p:spTgt spid="2"/>
                                        </p:tgtEl>
                                        <p:attrNameLst>
                                          <p:attrName>style.rotation</p:attrName>
                                        </p:attrNameLst>
                                      </p:cBhvr>
                                      <p:tavLst>
                                        <p:tav tm="0">
                                          <p:val>
                                            <p:fltVal val="90"/>
                                          </p:val>
                                        </p:tav>
                                        <p:tav tm="100000">
                                          <p:val>
                                            <p:fltVal val="0"/>
                                          </p:val>
                                        </p:tav>
                                      </p:tavLst>
                                    </p:anim>
                                    <p:animEffect transition="in" filter="fade">
                                      <p:cBhvr>
                                        <p:cTn id="22" dur="10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1000"/>
                                        <p:tgtEl>
                                          <p:spTgt spid="30"/>
                                        </p:tgtEl>
                                      </p:cBhvr>
                                    </p:animEffect>
                                    <p:anim calcmode="lin" valueType="num">
                                      <p:cBhvr>
                                        <p:cTn id="28" dur="1000" fill="hold"/>
                                        <p:tgtEl>
                                          <p:spTgt spid="30"/>
                                        </p:tgtEl>
                                        <p:attrNameLst>
                                          <p:attrName>ppt_x</p:attrName>
                                        </p:attrNameLst>
                                      </p:cBhvr>
                                      <p:tavLst>
                                        <p:tav tm="0">
                                          <p:val>
                                            <p:strVal val="#ppt_x"/>
                                          </p:val>
                                        </p:tav>
                                        <p:tav tm="100000">
                                          <p:val>
                                            <p:strVal val="#ppt_x"/>
                                          </p:val>
                                        </p:tav>
                                      </p:tavLst>
                                    </p:anim>
                                    <p:anim calcmode="lin" valueType="num">
                                      <p:cBhvr>
                                        <p:cTn id="2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p:cTn id="30" fill="hold" display="0">
                  <p:stCondLst>
                    <p:cond delay="indefinite"/>
                  </p:stCondLst>
                  <p:endCondLst>
                    <p:cond evt="onStopAudio" delay="0">
                      <p:tgtEl>
                        <p:sldTgt/>
                      </p:tgtEl>
                    </p:cond>
                  </p:endCondLst>
                </p:cTn>
                <p:tgtEl>
                  <p:spTgt spid="15"/>
                </p:tgtEl>
              </p:cMediaNode>
            </p:audio>
            <p:seq concurrent="1" nextAc="seek">
              <p:cTn id="31" restart="whenNotActive" fill="hold" evtFilter="cancelBubble" nodeType="interactiveSeq">
                <p:stCondLst>
                  <p:cond evt="onClick" delay="0">
                    <p:tgtEl>
                      <p:spTgt spid="22"/>
                    </p:tgtEl>
                  </p:cond>
                </p:stCondLst>
                <p:endSync evt="end" delay="0">
                  <p:rtn val="all"/>
                </p:endSync>
                <p:childTnLst>
                  <p:par>
                    <p:cTn id="32" fill="hold">
                      <p:stCondLst>
                        <p:cond delay="0"/>
                      </p:stCondLst>
                      <p:childTnLst>
                        <p:par>
                          <p:cTn id="33" fill="hold">
                            <p:stCondLst>
                              <p:cond delay="0"/>
                            </p:stCondLst>
                            <p:childTnLst>
                              <p:par>
                                <p:cTn id="34" presetID="63" presetClass="path" presetSubtype="0" accel="50000" decel="50000" fill="hold" nodeType="clickEffect">
                                  <p:stCondLst>
                                    <p:cond delay="0"/>
                                  </p:stCondLst>
                                  <p:childTnLst>
                                    <p:animMotion origin="layout" path="M 2.08333E-7 -3.7037E-6 L 0.09714 -0.00601 " pathEditMode="relative" rAng="0" ptsTypes="AA">
                                      <p:cBhvr>
                                        <p:cTn id="35" dur="2000" fill="hold"/>
                                        <p:tgtEl>
                                          <p:spTgt spid="26"/>
                                        </p:tgtEl>
                                        <p:attrNameLst>
                                          <p:attrName>ppt_x</p:attrName>
                                          <p:attrName>ppt_y</p:attrName>
                                        </p:attrNameLst>
                                      </p:cBhvr>
                                      <p:rCtr x="4857" y="-301"/>
                                    </p:animMotion>
                                  </p:childTnLst>
                                  <p:subTnLst>
                                    <p:audio>
                                      <p:cMediaNode>
                                        <p:cTn display="0" masterRel="sameClick">
                                          <p:stCondLst>
                                            <p:cond evt="begin" delay="0">
                                              <p:tn val="34"/>
                                            </p:cond>
                                          </p:stCondLst>
                                          <p:endCondLst>
                                            <p:cond evt="onStopAudio" delay="0">
                                              <p:tgtEl>
                                                <p:sldTgt/>
                                              </p:tgtEl>
                                            </p:cond>
                                          </p:endCondLst>
                                        </p:cTn>
                                        <p:tgtEl>
                                          <p:sndTgt r:embed="rId5" name="yaaa (online-audio-converter.com).wav"/>
                                        </p:tgtEl>
                                      </p:cMediaNode>
                                    </p:audio>
                                  </p:subTnLst>
                                </p:cTn>
                              </p:par>
                            </p:childTnLst>
                          </p:cTn>
                        </p:par>
                      </p:childTnLst>
                    </p:cTn>
                  </p:par>
                </p:childTnLst>
              </p:cTn>
              <p:nextCondLst>
                <p:cond evt="onClick" delay="0">
                  <p:tgtEl>
                    <p:spTgt spid="22"/>
                  </p:tgtEl>
                </p:cond>
              </p:nextCondLst>
            </p:seq>
            <p:seq concurrent="1" nextAc="seek">
              <p:cTn id="36" restart="whenNotActive" fill="hold" evtFilter="cancelBubble" nodeType="interactiveSeq">
                <p:stCondLst>
                  <p:cond evt="onClick" delay="0">
                    <p:tgtEl>
                      <p:spTgt spid="19"/>
                    </p:tgtEl>
                  </p:cond>
                </p:stCondLst>
                <p:endSync evt="end" delay="0">
                  <p:rtn val="all"/>
                </p:endSync>
                <p:childTnLst>
                  <p:par>
                    <p:cTn id="37" fill="hold">
                      <p:stCondLst>
                        <p:cond delay="0"/>
                      </p:stCondLst>
                      <p:childTnLst>
                        <p:par>
                          <p:cTn id="38" fill="hold">
                            <p:stCondLst>
                              <p:cond delay="0"/>
                            </p:stCondLst>
                            <p:childTnLst>
                              <p:par>
                                <p:cTn id="39" presetID="35" presetClass="path" presetSubtype="0" accel="50000" decel="50000" fill="hold" nodeType="clickEffect">
                                  <p:stCondLst>
                                    <p:cond delay="0"/>
                                  </p:stCondLst>
                                  <p:childTnLst>
                                    <p:animMotion origin="layout" path="M 2.08333E-7 -3.7037E-6 L -0.09714 -0.00601 " pathEditMode="relative" rAng="0" ptsTypes="AA">
                                      <p:cBhvr>
                                        <p:cTn id="40" dur="2000" fill="hold"/>
                                        <p:tgtEl>
                                          <p:spTgt spid="26"/>
                                        </p:tgtEl>
                                        <p:attrNameLst>
                                          <p:attrName>ppt_x</p:attrName>
                                          <p:attrName>ppt_y</p:attrName>
                                        </p:attrNameLst>
                                      </p:cBhvr>
                                      <p:rCtr x="-4857" y="-301"/>
                                    </p:animMotion>
                                  </p:childTnLst>
                                  <p:subTnLst>
                                    <p:audio>
                                      <p:cMediaNode>
                                        <p:cTn display="0" masterRel="sameClick">
                                          <p:stCondLst>
                                            <p:cond evt="begin" delay="0">
                                              <p:tn val="39"/>
                                            </p:cond>
                                          </p:stCondLst>
                                          <p:endCondLst>
                                            <p:cond evt="onStopAudio" delay="0">
                                              <p:tgtEl>
                                                <p:sldTgt/>
                                              </p:tgtEl>
                                            </p:cond>
                                          </p:endCondLst>
                                        </p:cTn>
                                        <p:tgtEl>
                                          <p:sndTgt r:embed="rId5" name="yaaa (online-audio-converter.com).wav"/>
                                        </p:tgtEl>
                                      </p:cMediaNode>
                                    </p:audio>
                                  </p:subTnLst>
                                </p:cTn>
                              </p:par>
                            </p:childTnLst>
                          </p:cTn>
                        </p:par>
                      </p:childTnLst>
                    </p:cTn>
                  </p:par>
                </p:childTnLst>
              </p:cTn>
              <p:nextCondLst>
                <p:cond evt="onClick" delay="0">
                  <p:tgtEl>
                    <p:spTgt spid="19"/>
                  </p:tgtEl>
                </p:cond>
              </p:nextCondLst>
            </p:seq>
            <p:seq concurrent="1" nextAc="seek">
              <p:cTn id="41" restart="whenNotActive" fill="hold" evtFilter="cancelBubble" nodeType="interactiveSeq">
                <p:stCondLst>
                  <p:cond evt="onClick" delay="0">
                    <p:tgtEl>
                      <p:spTgt spid="49"/>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grpId="0" nodeType="afterEffect">
                                  <p:stCondLst>
                                    <p:cond delay="1000"/>
                                  </p:stCondLst>
                                  <p:childTnLst>
                                    <p:set>
                                      <p:cBhvr>
                                        <p:cTn id="45"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6" name="beep.wav"/>
                                        </p:tgtEl>
                                      </p:cMediaNode>
                                    </p:audio>
                                  </p:subTnLst>
                                </p:cTn>
                              </p:par>
                            </p:childTnLst>
                          </p:cTn>
                        </p:par>
                        <p:par>
                          <p:cTn id="46" fill="hold">
                            <p:stCondLst>
                              <p:cond delay="1000"/>
                            </p:stCondLst>
                            <p:childTnLst>
                              <p:par>
                                <p:cTn id="47" presetID="1" presetClass="entr" presetSubtype="0" fill="hold" grpId="0" nodeType="afterEffect">
                                  <p:stCondLst>
                                    <p:cond delay="1000"/>
                                  </p:stCondLst>
                                  <p:childTnLst>
                                    <p:set>
                                      <p:cBhvr>
                                        <p:cTn id="48"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6" name="beep.wav"/>
                                        </p:tgtEl>
                                      </p:cMediaNode>
                                    </p:audio>
                                  </p:subTnLst>
                                </p:cTn>
                              </p:par>
                            </p:childTnLst>
                          </p:cTn>
                        </p:par>
                        <p:par>
                          <p:cTn id="49" fill="hold">
                            <p:stCondLst>
                              <p:cond delay="2000"/>
                            </p:stCondLst>
                            <p:childTnLst>
                              <p:par>
                                <p:cTn id="50" presetID="1" presetClass="entr" presetSubtype="0" fill="hold" grpId="0" nodeType="afterEffect">
                                  <p:stCondLst>
                                    <p:cond delay="1000"/>
                                  </p:stCondLst>
                                  <p:childTnLst>
                                    <p:set>
                                      <p:cBhvr>
                                        <p:cTn id="51"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6" name="beep.wav"/>
                                        </p:tgtEl>
                                      </p:cMediaNode>
                                    </p:audio>
                                  </p:subTnLst>
                                </p:cTn>
                              </p:par>
                            </p:childTnLst>
                          </p:cTn>
                        </p:par>
                        <p:par>
                          <p:cTn id="52" fill="hold">
                            <p:stCondLst>
                              <p:cond delay="3000"/>
                            </p:stCondLst>
                            <p:childTnLst>
                              <p:par>
                                <p:cTn id="53" presetID="1" presetClass="entr" presetSubtype="0" fill="hold" grpId="0" nodeType="afterEffect">
                                  <p:stCondLst>
                                    <p:cond delay="1000"/>
                                  </p:stCondLst>
                                  <p:childTnLst>
                                    <p:set>
                                      <p:cBhvr>
                                        <p:cTn id="54" dur="1" fill="hold">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53"/>
                                            </p:cond>
                                          </p:stCondLst>
                                          <p:endCondLst>
                                            <p:cond evt="onStopAudio" delay="0">
                                              <p:tgtEl>
                                                <p:sldTgt/>
                                              </p:tgtEl>
                                            </p:cond>
                                          </p:endCondLst>
                                        </p:cTn>
                                        <p:tgtEl>
                                          <p:sndTgt r:embed="rId6" name="beep.wav"/>
                                        </p:tgtEl>
                                      </p:cMediaNode>
                                    </p:audio>
                                  </p:subTnLst>
                                </p:cTn>
                              </p:par>
                            </p:childTnLst>
                          </p:cTn>
                        </p:par>
                        <p:par>
                          <p:cTn id="55" fill="hold">
                            <p:stCondLst>
                              <p:cond delay="4000"/>
                            </p:stCondLst>
                            <p:childTnLst>
                              <p:par>
                                <p:cTn id="56" presetID="1" presetClass="entr" presetSubtype="0" fill="hold" grpId="0" nodeType="afterEffect">
                                  <p:stCondLst>
                                    <p:cond delay="1000"/>
                                  </p:stCondLst>
                                  <p:childTnLst>
                                    <p:set>
                                      <p:cBhvr>
                                        <p:cTn id="57" dur="1" fill="hold">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56"/>
                                            </p:cond>
                                          </p:stCondLst>
                                          <p:endCondLst>
                                            <p:cond evt="onStopAudio" delay="0">
                                              <p:tgtEl>
                                                <p:sldTgt/>
                                              </p:tgtEl>
                                            </p:cond>
                                          </p:endCondLst>
                                        </p:cTn>
                                        <p:tgtEl>
                                          <p:sndTgt r:embed="rId6" name="beep.wav"/>
                                        </p:tgtEl>
                                      </p:cMediaNode>
                                    </p:audio>
                                  </p:subTnLst>
                                </p:cTn>
                              </p:par>
                            </p:childTnLst>
                          </p:cTn>
                        </p:par>
                        <p:par>
                          <p:cTn id="58" fill="hold">
                            <p:stCondLst>
                              <p:cond delay="5000"/>
                            </p:stCondLst>
                            <p:childTnLst>
                              <p:par>
                                <p:cTn id="59" presetID="1" presetClass="entr" presetSubtype="0" fill="hold" grpId="0" nodeType="afterEffect">
                                  <p:stCondLst>
                                    <p:cond delay="1000"/>
                                  </p:stCondLst>
                                  <p:childTnLst>
                                    <p:set>
                                      <p:cBhvr>
                                        <p:cTn id="60" dur="1" fill="hold">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6" name="beep.wav"/>
                                        </p:tgtEl>
                                      </p:cMediaNode>
                                    </p:audio>
                                  </p:subTnLst>
                                </p:cTn>
                              </p:par>
                            </p:childTnLst>
                          </p:cTn>
                        </p:par>
                        <p:par>
                          <p:cTn id="61" fill="hold">
                            <p:stCondLst>
                              <p:cond delay="6000"/>
                            </p:stCondLst>
                            <p:childTnLst>
                              <p:par>
                                <p:cTn id="62" presetID="1" presetClass="entr" presetSubtype="0" fill="hold" grpId="0" nodeType="afterEffect">
                                  <p:stCondLst>
                                    <p:cond delay="1000"/>
                                  </p:stCondLst>
                                  <p:childTnLst>
                                    <p:set>
                                      <p:cBhvr>
                                        <p:cTn id="63" dur="1" fill="hold">
                                          <p:stCondLst>
                                            <p:cond delay="0"/>
                                          </p:stCondLst>
                                        </p:cTn>
                                        <p:tgtEl>
                                          <p:spTgt spid="73"/>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6" name="beep.wav"/>
                                        </p:tgtEl>
                                      </p:cMediaNode>
                                    </p:audio>
                                  </p:subTnLst>
                                </p:cTn>
                              </p:par>
                            </p:childTnLst>
                          </p:cTn>
                        </p:par>
                        <p:par>
                          <p:cTn id="64" fill="hold">
                            <p:stCondLst>
                              <p:cond delay="7000"/>
                            </p:stCondLst>
                            <p:childTnLst>
                              <p:par>
                                <p:cTn id="65" presetID="1" presetClass="entr" presetSubtype="0" fill="hold" grpId="0" nodeType="afterEffect">
                                  <p:stCondLst>
                                    <p:cond delay="1000"/>
                                  </p:stCondLst>
                                  <p:childTnLst>
                                    <p:set>
                                      <p:cBhvr>
                                        <p:cTn id="66" dur="1" fill="hold">
                                          <p:stCondLst>
                                            <p:cond delay="0"/>
                                          </p:stCondLst>
                                        </p:cTn>
                                        <p:tgtEl>
                                          <p:spTgt spid="74"/>
                                        </p:tgtEl>
                                        <p:attrNameLst>
                                          <p:attrName>style.visibility</p:attrName>
                                        </p:attrNameLst>
                                      </p:cBhvr>
                                      <p:to>
                                        <p:strVal val="visible"/>
                                      </p:to>
                                    </p:set>
                                  </p:childTnLst>
                                  <p:subTnLst>
                                    <p:audio>
                                      <p:cMediaNode>
                                        <p:cTn display="0" masterRel="sameClick">
                                          <p:stCondLst>
                                            <p:cond evt="begin" delay="0">
                                              <p:tn val="65"/>
                                            </p:cond>
                                          </p:stCondLst>
                                          <p:endCondLst>
                                            <p:cond evt="onStopAudio" delay="0">
                                              <p:tgtEl>
                                                <p:sldTgt/>
                                              </p:tgtEl>
                                            </p:cond>
                                          </p:endCondLst>
                                        </p:cTn>
                                        <p:tgtEl>
                                          <p:sndTgt r:embed="rId6" name="beep.wav"/>
                                        </p:tgtEl>
                                      </p:cMediaNode>
                                    </p:audio>
                                  </p:subTnLst>
                                </p:cTn>
                              </p:par>
                            </p:childTnLst>
                          </p:cTn>
                        </p:par>
                        <p:par>
                          <p:cTn id="67" fill="hold">
                            <p:stCondLst>
                              <p:cond delay="8000"/>
                            </p:stCondLst>
                            <p:childTnLst>
                              <p:par>
                                <p:cTn id="68" presetID="1" presetClass="entr" presetSubtype="0" fill="hold" grpId="0" nodeType="afterEffect">
                                  <p:stCondLst>
                                    <p:cond delay="1000"/>
                                  </p:stCondLst>
                                  <p:childTnLst>
                                    <p:set>
                                      <p:cBhvr>
                                        <p:cTn id="69" dur="1" fill="hold">
                                          <p:stCondLst>
                                            <p:cond delay="0"/>
                                          </p:stCondLst>
                                        </p:cTn>
                                        <p:tgtEl>
                                          <p:spTgt spid="75"/>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6" name="beep.wav"/>
                                        </p:tgtEl>
                                      </p:cMediaNode>
                                    </p:audio>
                                  </p:subTnLst>
                                </p:cTn>
                              </p:par>
                            </p:childTnLst>
                          </p:cTn>
                        </p:par>
                        <p:par>
                          <p:cTn id="70" fill="hold">
                            <p:stCondLst>
                              <p:cond delay="9000"/>
                            </p:stCondLst>
                            <p:childTnLst>
                              <p:par>
                                <p:cTn id="71" presetID="1" presetClass="entr" presetSubtype="0" fill="hold" grpId="0" nodeType="afterEffect">
                                  <p:stCondLst>
                                    <p:cond delay="1000"/>
                                  </p:stCondLst>
                                  <p:childTnLst>
                                    <p:set>
                                      <p:cBhvr>
                                        <p:cTn id="72" dur="1" fill="hold">
                                          <p:stCondLst>
                                            <p:cond delay="0"/>
                                          </p:stCondLst>
                                        </p:cTn>
                                        <p:tgtEl>
                                          <p:spTgt spid="76"/>
                                        </p:tgtEl>
                                        <p:attrNameLst>
                                          <p:attrName>style.visibility</p:attrName>
                                        </p:attrNameLst>
                                      </p:cBhvr>
                                      <p:to>
                                        <p:strVal val="visible"/>
                                      </p:to>
                                    </p:set>
                                  </p:childTnLst>
                                  <p:subTnLst>
                                    <p:audio>
                                      <p:cMediaNode>
                                        <p:cTn display="0" masterRel="sameClick">
                                          <p:stCondLst>
                                            <p:cond evt="begin" delay="0">
                                              <p:tn val="71"/>
                                            </p:cond>
                                          </p:stCondLst>
                                          <p:endCondLst>
                                            <p:cond evt="onStopAudio" delay="0">
                                              <p:tgtEl>
                                                <p:sldTgt/>
                                              </p:tgtEl>
                                            </p:cond>
                                          </p:endCondLst>
                                        </p:cTn>
                                        <p:tgtEl>
                                          <p:sndTgt r:embed="rId6" name="beep.wav"/>
                                        </p:tgtEl>
                                      </p:cMediaNode>
                                    </p:audio>
                                  </p:subTnLst>
                                </p:cTn>
                              </p:par>
                            </p:childTnLst>
                          </p:cTn>
                        </p:par>
                        <p:par>
                          <p:cTn id="73" fill="hold">
                            <p:stCondLst>
                              <p:cond delay="10000"/>
                            </p:stCondLst>
                            <p:childTnLst>
                              <p:par>
                                <p:cTn id="74" presetID="1" presetClass="entr" presetSubtype="0" fill="hold" grpId="0" nodeType="afterEffect">
                                  <p:stCondLst>
                                    <p:cond delay="1000"/>
                                  </p:stCondLst>
                                  <p:childTnLst>
                                    <p:set>
                                      <p:cBhvr>
                                        <p:cTn id="75" dur="1" fill="hold">
                                          <p:stCondLst>
                                            <p:cond delay="0"/>
                                          </p:stCondLst>
                                        </p:cTn>
                                        <p:tgtEl>
                                          <p:spTgt spid="77"/>
                                        </p:tgtEl>
                                        <p:attrNameLst>
                                          <p:attrName>style.visibility</p:attrName>
                                        </p:attrNameLst>
                                      </p:cBhvr>
                                      <p:to>
                                        <p:strVal val="visible"/>
                                      </p:to>
                                    </p:set>
                                  </p:childTnLst>
                                  <p:subTnLst>
                                    <p:audio>
                                      <p:cMediaNode>
                                        <p:cTn display="0" masterRel="sameClick">
                                          <p:stCondLst>
                                            <p:cond evt="begin" delay="0">
                                              <p:tn val="74"/>
                                            </p:cond>
                                          </p:stCondLst>
                                          <p:endCondLst>
                                            <p:cond evt="onStopAudio" delay="0">
                                              <p:tgtEl>
                                                <p:sldTgt/>
                                              </p:tgtEl>
                                            </p:cond>
                                          </p:endCondLst>
                                        </p:cTn>
                                        <p:tgtEl>
                                          <p:sndTgt r:embed="rId6" name="beep.wav"/>
                                        </p:tgtEl>
                                      </p:cMediaNode>
                                    </p:audio>
                                  </p:subTnLst>
                                </p:cTn>
                              </p:par>
                            </p:childTnLst>
                          </p:cTn>
                        </p:par>
                        <p:par>
                          <p:cTn id="76" fill="hold">
                            <p:stCondLst>
                              <p:cond delay="11000"/>
                            </p:stCondLst>
                            <p:childTnLst>
                              <p:par>
                                <p:cTn id="77" presetID="1" presetClass="entr" presetSubtype="0" fill="hold" grpId="0" nodeType="afterEffect">
                                  <p:stCondLst>
                                    <p:cond delay="1000"/>
                                  </p:stCondLst>
                                  <p:childTnLst>
                                    <p:set>
                                      <p:cBhvr>
                                        <p:cTn id="78" dur="1" fill="hold">
                                          <p:stCondLst>
                                            <p:cond delay="0"/>
                                          </p:stCondLst>
                                        </p:cTn>
                                        <p:tgtEl>
                                          <p:spTgt spid="78"/>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6" name="beep.wav"/>
                                        </p:tgtEl>
                                      </p:cMediaNode>
                                    </p:audio>
                                  </p:subTnLst>
                                </p:cTn>
                              </p:par>
                            </p:childTnLst>
                          </p:cTn>
                        </p:par>
                        <p:par>
                          <p:cTn id="79" fill="hold">
                            <p:stCondLst>
                              <p:cond delay="12000"/>
                            </p:stCondLst>
                            <p:childTnLst>
                              <p:par>
                                <p:cTn id="80" presetID="1" presetClass="entr" presetSubtype="0" fill="hold" grpId="0" nodeType="afterEffect">
                                  <p:stCondLst>
                                    <p:cond delay="1000"/>
                                  </p:stCondLst>
                                  <p:childTnLst>
                                    <p:set>
                                      <p:cBhvr>
                                        <p:cTn id="81" dur="1" fill="hold">
                                          <p:stCondLst>
                                            <p:cond delay="0"/>
                                          </p:stCondLst>
                                        </p:cTn>
                                        <p:tgtEl>
                                          <p:spTgt spid="79"/>
                                        </p:tgtEl>
                                        <p:attrNameLst>
                                          <p:attrName>style.visibility</p:attrName>
                                        </p:attrNameLst>
                                      </p:cBhvr>
                                      <p:to>
                                        <p:strVal val="visible"/>
                                      </p:to>
                                    </p:set>
                                  </p:childTnLst>
                                  <p:subTnLst>
                                    <p:audio>
                                      <p:cMediaNode>
                                        <p:cTn display="0" masterRel="sameClick">
                                          <p:stCondLst>
                                            <p:cond evt="begin" delay="0">
                                              <p:tn val="80"/>
                                            </p:cond>
                                          </p:stCondLst>
                                          <p:endCondLst>
                                            <p:cond evt="onStopAudio" delay="0">
                                              <p:tgtEl>
                                                <p:sldTgt/>
                                              </p:tgtEl>
                                            </p:cond>
                                          </p:endCondLst>
                                        </p:cTn>
                                        <p:tgtEl>
                                          <p:sndTgt r:embed="rId6" name="beep.wav"/>
                                        </p:tgtEl>
                                      </p:cMediaNode>
                                    </p:audio>
                                  </p:subTnLst>
                                </p:cTn>
                              </p:par>
                            </p:childTnLst>
                          </p:cTn>
                        </p:par>
                        <p:par>
                          <p:cTn id="82" fill="hold">
                            <p:stCondLst>
                              <p:cond delay="13000"/>
                            </p:stCondLst>
                            <p:childTnLst>
                              <p:par>
                                <p:cTn id="83" presetID="1" presetClass="entr" presetSubtype="0" fill="hold" grpId="0" nodeType="afterEffect">
                                  <p:stCondLst>
                                    <p:cond delay="1000"/>
                                  </p:stCondLst>
                                  <p:childTnLst>
                                    <p:set>
                                      <p:cBhvr>
                                        <p:cTn id="84" dur="1" fill="hold">
                                          <p:stCondLst>
                                            <p:cond delay="0"/>
                                          </p:stCondLst>
                                        </p:cTn>
                                        <p:tgtEl>
                                          <p:spTgt spid="80"/>
                                        </p:tgtEl>
                                        <p:attrNameLst>
                                          <p:attrName>style.visibility</p:attrName>
                                        </p:attrNameLst>
                                      </p:cBhvr>
                                      <p:to>
                                        <p:strVal val="visible"/>
                                      </p:to>
                                    </p:set>
                                  </p:childTnLst>
                                  <p:subTnLst>
                                    <p:audio>
                                      <p:cMediaNode>
                                        <p:cTn display="0" masterRel="sameClick">
                                          <p:stCondLst>
                                            <p:cond evt="begin" delay="0">
                                              <p:tn val="83"/>
                                            </p:cond>
                                          </p:stCondLst>
                                          <p:endCondLst>
                                            <p:cond evt="onStopAudio" delay="0">
                                              <p:tgtEl>
                                                <p:sldTgt/>
                                              </p:tgtEl>
                                            </p:cond>
                                          </p:endCondLst>
                                        </p:cTn>
                                        <p:tgtEl>
                                          <p:sndTgt r:embed="rId6" name="beep.wav"/>
                                        </p:tgtEl>
                                      </p:cMediaNode>
                                    </p:audio>
                                  </p:subTnLst>
                                </p:cTn>
                              </p:par>
                            </p:childTnLst>
                          </p:cTn>
                        </p:par>
                        <p:par>
                          <p:cTn id="85" fill="hold">
                            <p:stCondLst>
                              <p:cond delay="14000"/>
                            </p:stCondLst>
                            <p:childTnLst>
                              <p:par>
                                <p:cTn id="86" presetID="1" presetClass="entr" presetSubtype="0" fill="hold" grpId="0" nodeType="afterEffect">
                                  <p:stCondLst>
                                    <p:cond delay="1000"/>
                                  </p:stCondLst>
                                  <p:childTnLst>
                                    <p:set>
                                      <p:cBhvr>
                                        <p:cTn id="87" dur="1" fill="hold">
                                          <p:stCondLst>
                                            <p:cond delay="0"/>
                                          </p:stCondLst>
                                        </p:cTn>
                                        <p:tgtEl>
                                          <p:spTgt spid="81"/>
                                        </p:tgtEl>
                                        <p:attrNameLst>
                                          <p:attrName>style.visibility</p:attrName>
                                        </p:attrNameLst>
                                      </p:cBhvr>
                                      <p:to>
                                        <p:strVal val="visible"/>
                                      </p:to>
                                    </p:set>
                                  </p:childTnLst>
                                  <p:subTnLst>
                                    <p:audio>
                                      <p:cMediaNode>
                                        <p:cTn display="0" masterRel="sameClick">
                                          <p:stCondLst>
                                            <p:cond evt="begin" delay="0">
                                              <p:tn val="86"/>
                                            </p:cond>
                                          </p:stCondLst>
                                          <p:endCondLst>
                                            <p:cond evt="onStopAudio" delay="0">
                                              <p:tgtEl>
                                                <p:sldTgt/>
                                              </p:tgtEl>
                                            </p:cond>
                                          </p:endCondLst>
                                        </p:cTn>
                                        <p:tgtEl>
                                          <p:sndTgt r:embed="rId6" name="beep.wav"/>
                                        </p:tgtEl>
                                      </p:cMediaNode>
                                    </p:audio>
                                  </p:subTnLst>
                                </p:cTn>
                              </p:par>
                            </p:childTnLst>
                          </p:cTn>
                        </p:par>
                        <p:par>
                          <p:cTn id="88" fill="hold">
                            <p:stCondLst>
                              <p:cond delay="15000"/>
                            </p:stCondLst>
                            <p:childTnLst>
                              <p:par>
                                <p:cTn id="89" presetID="1" presetClass="entr" presetSubtype="0" fill="hold" grpId="0" nodeType="afterEffect">
                                  <p:stCondLst>
                                    <p:cond delay="1000"/>
                                  </p:stCondLst>
                                  <p:childTnLst>
                                    <p:set>
                                      <p:cBhvr>
                                        <p:cTn id="90" dur="1" fill="hold">
                                          <p:stCondLst>
                                            <p:cond delay="0"/>
                                          </p:stCondLst>
                                        </p:cTn>
                                        <p:tgtEl>
                                          <p:spTgt spid="82"/>
                                        </p:tgtEl>
                                        <p:attrNameLst>
                                          <p:attrName>style.visibility</p:attrName>
                                        </p:attrNameLst>
                                      </p:cBhvr>
                                      <p:to>
                                        <p:strVal val="visible"/>
                                      </p:to>
                                    </p:set>
                                  </p:childTnLst>
                                  <p:subTnLst>
                                    <p:audio>
                                      <p:cMediaNode>
                                        <p:cTn display="0" masterRel="sameClick">
                                          <p:stCondLst>
                                            <p:cond evt="begin" delay="0">
                                              <p:tn val="89"/>
                                            </p:cond>
                                          </p:stCondLst>
                                          <p:endCondLst>
                                            <p:cond evt="onStopAudio" delay="0">
                                              <p:tgtEl>
                                                <p:sldTgt/>
                                              </p:tgtEl>
                                            </p:cond>
                                          </p:endCondLst>
                                        </p:cTn>
                                        <p:tgtEl>
                                          <p:sndTgt r:embed="rId7" name="GUN.wav"/>
                                        </p:tgtEl>
                                      </p:cMediaNode>
                                    </p:audio>
                                  </p:subTnLst>
                                </p:cTn>
                              </p:par>
                            </p:childTnLst>
                          </p:cTn>
                        </p:par>
                      </p:childTnLst>
                    </p:cTn>
                  </p:par>
                </p:childTnLst>
              </p:cTn>
              <p:nextCondLst>
                <p:cond evt="onClick" delay="0">
                  <p:tgtEl>
                    <p:spTgt spid="49"/>
                  </p:tgtEl>
                </p:cond>
              </p:nextCondLst>
            </p:seq>
          </p:childTnLst>
        </p:cTn>
      </p:par>
    </p:tnLst>
    <p:bldLst>
      <p:bldP spid="28" grpId="0" animBg="1"/>
      <p:bldP spid="29" grpId="0" animBg="1"/>
      <p:bldP spid="30" grpId="0" animBg="1"/>
      <p:bldP spid="2" grpId="0"/>
      <p:bldP spid="50" grpId="0" animBg="1"/>
      <p:bldP spid="51" grpId="0" animBg="1"/>
      <p:bldP spid="52"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rotWithShape="1">
          <a:blip r:embed="rId8" cstate="print">
            <a:extLst>
              <a:ext uri="{28A0092B-C50C-407E-A947-70E740481C1C}">
                <a14:useLocalDpi xmlns:a14="http://schemas.microsoft.com/office/drawing/2010/main" val="0"/>
              </a:ext>
            </a:extLst>
          </a:blip>
          <a:srcRect l="-105" t="2331" r="1" b="53511"/>
          <a:stretch/>
        </p:blipFill>
        <p:spPr>
          <a:xfrm>
            <a:off x="-68240" y="0"/>
            <a:ext cx="12260240" cy="5053169"/>
          </a:xfrm>
          <a:prstGeom prst="rect">
            <a:avLst/>
          </a:prstGeom>
          <a:ln>
            <a:noFill/>
          </a:ln>
          <a:effectLst>
            <a:softEdge rad="112500"/>
          </a:effectLst>
        </p:spPr>
      </p:pic>
      <p:cxnSp>
        <p:nvCxnSpPr>
          <p:cNvPr id="8" name="7 Conector recto"/>
          <p:cNvCxnSpPr/>
          <p:nvPr/>
        </p:nvCxnSpPr>
        <p:spPr>
          <a:xfrm flipH="1">
            <a:off x="6061880" y="5053169"/>
            <a:ext cx="32590" cy="179928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26" name="ảnh kéo"/>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90283" y="4269092"/>
            <a:ext cx="8752048" cy="2487735"/>
          </a:xfrm>
          <a:prstGeom prst="rect">
            <a:avLst/>
          </a:prstGeom>
          <a:effectLst>
            <a:outerShdw blurRad="76200" dist="139700" dir="18900000" sy="23000" kx="-1200000" algn="bl" rotWithShape="0">
              <a:prstClr val="black">
                <a:alpha val="20000"/>
              </a:prstClr>
            </a:outerShdw>
          </a:effectLst>
        </p:spPr>
      </p:pic>
      <p:pic>
        <p:nvPicPr>
          <p:cNvPr id="15" name="Apprehensive_at_Bes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866307" y="-911959"/>
            <a:ext cx="609600" cy="609600"/>
          </a:xfrm>
          <a:prstGeom prst="rect">
            <a:avLst/>
          </a:prstGeom>
        </p:spPr>
      </p:pic>
      <p:pic>
        <p:nvPicPr>
          <p:cNvPr id="22" name="Đội B"/>
          <p:cNvPicPr>
            <a:picLocks noChangeAspect="1"/>
          </p:cNvPicPr>
          <p:nvPr/>
        </p:nvPicPr>
        <p:blipFill rotWithShape="1">
          <a:blip r:embed="rId11">
            <a:extLst>
              <a:ext uri="{BEBA8EAE-BF5A-486C-A8C5-ECC9F3942E4B}">
                <a14:imgProps xmlns:a14="http://schemas.microsoft.com/office/drawing/2010/main">
                  <a14:imgLayer r:embed="rId12">
                    <a14:imgEffect>
                      <a14:backgroundRemoval t="9896" b="100000" l="9883" r="89971"/>
                    </a14:imgEffect>
                  </a14:imgLayer>
                </a14:imgProps>
              </a:ext>
            </a:extLst>
          </a:blip>
          <a:srcRect l="30643" t="31195" r="31012" b="4112"/>
          <a:stretch/>
        </p:blipFill>
        <p:spPr>
          <a:xfrm>
            <a:off x="10900071" y="5355528"/>
            <a:ext cx="1325091" cy="1401299"/>
          </a:xfrm>
          <a:prstGeom prst="rect">
            <a:avLst/>
          </a:prstGeom>
        </p:spPr>
      </p:pic>
      <p:pic>
        <p:nvPicPr>
          <p:cNvPr id="19" name="Đội A"/>
          <p:cNvPicPr>
            <a:picLocks noChangeAspect="1"/>
          </p:cNvPicPr>
          <p:nvPr/>
        </p:nvPicPr>
        <p:blipFill rotWithShape="1">
          <a:blip r:embed="rId13">
            <a:extLst>
              <a:ext uri="{BEBA8EAE-BF5A-486C-A8C5-ECC9F3942E4B}">
                <a14:imgProps xmlns:a14="http://schemas.microsoft.com/office/drawing/2010/main">
                  <a14:imgLayer r:embed="rId14">
                    <a14:imgEffect>
                      <a14:backgroundRemoval t="10000" b="90000" l="10000" r="90000"/>
                    </a14:imgEffect>
                  </a14:imgLayer>
                </a14:imgProps>
              </a:ext>
            </a:extLst>
          </a:blip>
          <a:srcRect l="24108" t="17379" r="35452" b="16393"/>
          <a:stretch/>
        </p:blipFill>
        <p:spPr>
          <a:xfrm>
            <a:off x="-94673" y="5470358"/>
            <a:ext cx="1274482" cy="1478256"/>
          </a:xfrm>
          <a:prstGeom prst="rect">
            <a:avLst/>
          </a:prstGeom>
        </p:spPr>
      </p:pic>
      <p:sp>
        <p:nvSpPr>
          <p:cNvPr id="28" name="Nội dung CH"/>
          <p:cNvSpPr/>
          <p:nvPr/>
        </p:nvSpPr>
        <p:spPr>
          <a:xfrm>
            <a:off x="533400" y="685800"/>
            <a:ext cx="11258266" cy="3390901"/>
          </a:xfrm>
          <a:prstGeom prst="roundRect">
            <a:avLst/>
          </a:prstGeom>
          <a:solidFill>
            <a:schemeClr val="accent3">
              <a:lumMod val="20000"/>
              <a:lumOff val="80000"/>
              <a:alpha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7030A0"/>
                </a:solidFill>
                <a:effectLst/>
                <a:uLnTx/>
                <a:uFillTx/>
                <a:latin typeface="Tahoma" pitchFamily="34" charset="0"/>
                <a:ea typeface="+mn-ea"/>
                <a:cs typeface="Tahoma" pitchFamily="34" charset="0"/>
              </a:rPr>
              <a:t> </a:t>
            </a:r>
            <a:endParaRPr kumimoji="0" lang="en-US" sz="2400" b="1" i="0" u="none" strike="noStrike" kern="1200" cap="none" spc="0" normalizeH="0" baseline="0" noProof="0" dirty="0">
              <a:ln>
                <a:noFill/>
              </a:ln>
              <a:solidFill>
                <a:srgbClr val="7030A0"/>
              </a:solidFill>
              <a:effectLst/>
              <a:uLnTx/>
              <a:uFillTx/>
              <a:latin typeface="Tahoma" pitchFamily="34" charset="0"/>
              <a:ea typeface="+mn-ea"/>
              <a:cs typeface="Tahoma"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 </a:t>
            </a:r>
            <a:endParaRPr kumimoji="0" lang="en-US" sz="2800" b="1" i="0" u="none" strike="noStrike" kern="1200" cap="none" spc="0" normalizeH="0" baseline="0" noProof="0" dirty="0">
              <a:ln>
                <a:noFill/>
              </a:ln>
              <a:solidFill>
                <a:srgbClr val="FFFFFF"/>
              </a:solidFill>
              <a:effectLst/>
              <a:uLnTx/>
              <a:uFillTx/>
              <a:latin typeface="Tahoma" pitchFamily="34" charset="0"/>
              <a:ea typeface="+mn-ea"/>
              <a:cs typeface="Tahoma" pitchFamily="34" charset="0"/>
            </a:endParaRPr>
          </a:p>
        </p:txBody>
      </p:sp>
      <p:sp>
        <p:nvSpPr>
          <p:cNvPr id="29" name="Câu hỏi"/>
          <p:cNvSpPr/>
          <p:nvPr/>
        </p:nvSpPr>
        <p:spPr>
          <a:xfrm>
            <a:off x="4435522" y="0"/>
            <a:ext cx="2209800" cy="6858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B050"/>
                </a:solidFill>
                <a:effectLst/>
                <a:uLnTx/>
                <a:uFillTx/>
                <a:latin typeface="Tahoma" pitchFamily="34" charset="0"/>
                <a:ea typeface="+mn-ea"/>
                <a:cs typeface="Tahoma" pitchFamily="34" charset="0"/>
              </a:rPr>
              <a:t>Câu</a:t>
            </a:r>
            <a:r>
              <a:rPr kumimoji="0" lang="en-US" sz="2400" b="1" i="0" u="none" strike="noStrike" kern="1200" cap="none" spc="0" normalizeH="0" baseline="0" noProof="0" dirty="0">
                <a:ln>
                  <a:noFill/>
                </a:ln>
                <a:solidFill>
                  <a:srgbClr val="00B050"/>
                </a:solidFill>
                <a:effectLst/>
                <a:uLnTx/>
                <a:uFillTx/>
                <a:latin typeface="Tahoma" pitchFamily="34" charset="0"/>
                <a:ea typeface="+mn-ea"/>
                <a:cs typeface="Tahoma" pitchFamily="34" charset="0"/>
              </a:rPr>
              <a:t> </a:t>
            </a:r>
            <a:r>
              <a:rPr kumimoji="0" lang="en-US" sz="2400" b="1" i="0" u="none" strike="noStrike" kern="1200" cap="none" spc="0" normalizeH="0" baseline="0" noProof="0" dirty="0" err="1">
                <a:ln>
                  <a:noFill/>
                </a:ln>
                <a:solidFill>
                  <a:srgbClr val="00B050"/>
                </a:solidFill>
                <a:effectLst/>
                <a:uLnTx/>
                <a:uFillTx/>
                <a:latin typeface="Tahoma" pitchFamily="34" charset="0"/>
                <a:ea typeface="+mn-ea"/>
                <a:cs typeface="Tahoma" pitchFamily="34" charset="0"/>
              </a:rPr>
              <a:t>hỏi</a:t>
            </a:r>
            <a:r>
              <a:rPr kumimoji="0" lang="en-US" sz="2400" b="1" i="0" u="none" strike="noStrike" kern="1200" cap="none" spc="0" normalizeH="0" baseline="0" noProof="0" dirty="0">
                <a:ln>
                  <a:noFill/>
                </a:ln>
                <a:solidFill>
                  <a:srgbClr val="00B050"/>
                </a:solidFill>
                <a:effectLst/>
                <a:uLnTx/>
                <a:uFillTx/>
                <a:latin typeface="Tahoma" pitchFamily="34" charset="0"/>
                <a:ea typeface="+mn-ea"/>
                <a:cs typeface="Tahoma" pitchFamily="34" charset="0"/>
              </a:rPr>
              <a:t> </a:t>
            </a:r>
          </a:p>
        </p:txBody>
      </p:sp>
      <p:sp>
        <p:nvSpPr>
          <p:cNvPr id="30" name="Đáp án"/>
          <p:cNvSpPr/>
          <p:nvPr/>
        </p:nvSpPr>
        <p:spPr>
          <a:xfrm>
            <a:off x="941696" y="2657475"/>
            <a:ext cx="10467832" cy="1228726"/>
          </a:xfrm>
          <a:prstGeom prst="roundRect">
            <a:avLst>
              <a:gd name="adj" fmla="val 5000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defRPr/>
            </a:pPr>
            <a:r>
              <a:rPr lang="vi-VN" sz="2800" b="1" dirty="0">
                <a:solidFill>
                  <a:srgbClr val="FF0000"/>
                </a:solidFill>
                <a:latin typeface="Tahoma" pitchFamily="34" charset="0"/>
                <a:cs typeface="Tahoma" pitchFamily="34" charset="0"/>
              </a:rPr>
              <a:t>Bằng cái vòi dài, voi có thể dễ dàng kéo lá cây, cành cây từ trên cao xuống. </a:t>
            </a:r>
            <a:endParaRPr kumimoji="0" lang="en-US" sz="2800" b="1" i="0" u="none" strike="noStrike" kern="1200" cap="none" spc="0" normalizeH="0" baseline="0" noProof="0" dirty="0">
              <a:ln>
                <a:noFill/>
              </a:ln>
              <a:solidFill>
                <a:srgbClr val="FF0000"/>
              </a:solidFill>
              <a:effectLst/>
              <a:uLnTx/>
              <a:uFillTx/>
              <a:latin typeface="Tahoma" pitchFamily="34" charset="0"/>
              <a:cs typeface="Tahoma" pitchFamily="34" charset="0"/>
            </a:endParaRPr>
          </a:p>
        </p:txBody>
      </p:sp>
      <p:sp>
        <p:nvSpPr>
          <p:cNvPr id="2" name="Rectangle 1"/>
          <p:cNvSpPr/>
          <p:nvPr/>
        </p:nvSpPr>
        <p:spPr>
          <a:xfrm>
            <a:off x="1895475" y="1022385"/>
            <a:ext cx="8943975" cy="1569660"/>
          </a:xfrm>
          <a:prstGeom prst="rect">
            <a:avLst/>
          </a:prstGeom>
          <a:noFill/>
        </p:spPr>
        <p:txBody>
          <a:bodyPr wrap="square" lIns="91440" tIns="45720" rIns="91440" bIns="45720">
            <a:spAutoFit/>
          </a:bodyPr>
          <a:lstStyle/>
          <a:p>
            <a:pPr lvl="0" algn="ctr"/>
            <a:r>
              <a:rPr lang="vi-VN" sz="3200" b="1" dirty="0">
                <a:ln w="0"/>
                <a:solidFill>
                  <a:srgbClr val="002060"/>
                </a:solidFill>
                <a:latin typeface="Times New Roman" panose="02020603050405020304" pitchFamily="18" charset="0"/>
                <a:cs typeface="Times New Roman" panose="02020603050405020304" pitchFamily="18" charset="0"/>
              </a:rPr>
              <a:t>Tìm từ ngữ thích hợp để hoàn thành câu có trạng ngữ chỉ phương tiện: Bằng..., voi có thể dễ dàng kéo lá cây, cành cây từ trên cao xuống. </a:t>
            </a:r>
            <a:endParaRPr kumimoji="0" lang="en-US" sz="3200" b="1" i="0" u="none" strike="noStrike" kern="1200" cap="none" spc="0" normalizeH="0" baseline="0" noProof="0" dirty="0">
              <a:ln w="0"/>
              <a:solidFill>
                <a:srgbClr val="002060"/>
              </a:solidFill>
              <a:effectLst/>
              <a:uLnTx/>
              <a:uFillTx/>
              <a:latin typeface="Times New Roman" panose="02020603050405020304" pitchFamily="18" charset="0"/>
              <a:cs typeface="Times New Roman" panose="02020603050405020304" pitchFamily="18" charset="0"/>
            </a:endParaRPr>
          </a:p>
        </p:txBody>
      </p:sp>
      <p:pic>
        <p:nvPicPr>
          <p:cNvPr id="49" name="Picture 115" descr="ALRMCLOK"/>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9254" y="114737"/>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15</a:t>
            </a:r>
          </a:p>
        </p:txBody>
      </p:sp>
      <p:sp>
        <p:nvSpPr>
          <p:cNvPr id="5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14</a:t>
            </a:r>
          </a:p>
        </p:txBody>
      </p:sp>
      <p:sp>
        <p:nvSpPr>
          <p:cNvPr id="5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13</a:t>
            </a:r>
          </a:p>
        </p:txBody>
      </p:sp>
      <p:sp>
        <p:nvSpPr>
          <p:cNvPr id="7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12</a:t>
            </a:r>
          </a:p>
        </p:txBody>
      </p:sp>
      <p:sp>
        <p:nvSpPr>
          <p:cNvPr id="7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11</a:t>
            </a:r>
          </a:p>
        </p:txBody>
      </p:sp>
      <p:sp>
        <p:nvSpPr>
          <p:cNvPr id="7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10</a:t>
            </a:r>
          </a:p>
        </p:txBody>
      </p:sp>
      <p:sp>
        <p:nvSpPr>
          <p:cNvPr id="73"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9</a:t>
            </a:r>
          </a:p>
        </p:txBody>
      </p:sp>
      <p:sp>
        <p:nvSpPr>
          <p:cNvPr id="74"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8</a:t>
            </a:r>
          </a:p>
        </p:txBody>
      </p:sp>
      <p:sp>
        <p:nvSpPr>
          <p:cNvPr id="75"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7</a:t>
            </a:r>
          </a:p>
        </p:txBody>
      </p:sp>
      <p:sp>
        <p:nvSpPr>
          <p:cNvPr id="76"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6</a:t>
            </a:r>
          </a:p>
        </p:txBody>
      </p:sp>
      <p:sp>
        <p:nvSpPr>
          <p:cNvPr id="77"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5</a:t>
            </a:r>
          </a:p>
        </p:txBody>
      </p:sp>
      <p:sp>
        <p:nvSpPr>
          <p:cNvPr id="78"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4</a:t>
            </a:r>
          </a:p>
        </p:txBody>
      </p:sp>
      <p:sp>
        <p:nvSpPr>
          <p:cNvPr id="79"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3</a:t>
            </a:r>
          </a:p>
        </p:txBody>
      </p:sp>
      <p:sp>
        <p:nvSpPr>
          <p:cNvPr id="8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2</a:t>
            </a:r>
          </a:p>
        </p:txBody>
      </p:sp>
      <p:sp>
        <p:nvSpPr>
          <p:cNvPr id="8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a:t>
            </a:r>
          </a:p>
        </p:txBody>
      </p:sp>
      <p:sp>
        <p:nvSpPr>
          <p:cNvPr id="8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mn-cs"/>
              </a:rPr>
              <a:t>0</a:t>
            </a:r>
          </a:p>
        </p:txBody>
      </p:sp>
    </p:spTree>
    <p:extLst>
      <p:ext uri="{BB962C8B-B14F-4D97-AF65-F5344CB8AC3E}">
        <p14:creationId xmlns:p14="http://schemas.microsoft.com/office/powerpoint/2010/main" val="28838140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2870" fill="hold"/>
                                        <p:tgtEl>
                                          <p:spTgt spid="15"/>
                                        </p:tgtEl>
                                      </p:cBhvr>
                                    </p:cmd>
                                  </p:childTnLst>
                                </p:cTn>
                              </p:par>
                              <p:par>
                                <p:cTn id="7" presetID="53" presetClass="entr" presetSubtype="16"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anim calcmode="lin" valueType="num">
                                      <p:cBhvr>
                                        <p:cTn id="9" dur="500" fill="hold"/>
                                        <p:tgtEl>
                                          <p:spTgt spid="29"/>
                                        </p:tgtEl>
                                        <p:attrNameLst>
                                          <p:attrName>ppt_w</p:attrName>
                                        </p:attrNameLst>
                                      </p:cBhvr>
                                      <p:tavLst>
                                        <p:tav tm="0">
                                          <p:val>
                                            <p:fltVal val="0"/>
                                          </p:val>
                                        </p:tav>
                                        <p:tav tm="100000">
                                          <p:val>
                                            <p:strVal val="#ppt_w"/>
                                          </p:val>
                                        </p:tav>
                                      </p:tavLst>
                                    </p:anim>
                                    <p:anim calcmode="lin" valueType="num">
                                      <p:cBhvr>
                                        <p:cTn id="10" dur="500" fill="hold"/>
                                        <p:tgtEl>
                                          <p:spTgt spid="29"/>
                                        </p:tgtEl>
                                        <p:attrNameLst>
                                          <p:attrName>ppt_h</p:attrName>
                                        </p:attrNameLst>
                                      </p:cBhvr>
                                      <p:tavLst>
                                        <p:tav tm="0">
                                          <p:val>
                                            <p:fltVal val="0"/>
                                          </p:val>
                                        </p:tav>
                                        <p:tav tm="100000">
                                          <p:val>
                                            <p:strVal val="#ppt_h"/>
                                          </p:val>
                                        </p:tav>
                                      </p:tavLst>
                                    </p:anim>
                                    <p:animEffect transition="in" filter="fade">
                                      <p:cBhvr>
                                        <p:cTn id="11" dur="500"/>
                                        <p:tgtEl>
                                          <p:spTgt spid="29"/>
                                        </p:tgtEl>
                                      </p:cBhvr>
                                    </p:animEffect>
                                  </p:childTnLst>
                                  <p:subTnLst>
                                    <p:audio>
                                      <p:cMediaNode>
                                        <p:cTn display="0" masterRel="sameClick">
                                          <p:stCondLst>
                                            <p:cond evt="begin" delay="0">
                                              <p:tn val="7"/>
                                            </p:cond>
                                          </p:stCondLst>
                                          <p:endCondLst>
                                            <p:cond evt="onStopAudio" delay="0">
                                              <p:tgtEl>
                                                <p:sldTgt/>
                                              </p:tgtEl>
                                            </p:cond>
                                          </p:endCondLst>
                                        </p:cTn>
                                        <p:tgtEl>
                                          <p:sndTgt r:embed="rId4" name="type.wav"/>
                                        </p:tgtEl>
                                      </p:cMediaNode>
                                    </p:audio>
                                  </p:subTnLst>
                                </p:cTn>
                              </p:par>
                              <p:par>
                                <p:cTn id="12" presetID="53" presetClass="entr" presetSubtype="16" fill="hold" grpId="0" nodeType="withEffect">
                                  <p:stCondLst>
                                    <p:cond delay="0"/>
                                  </p:stCondLst>
                                  <p:childTnLst>
                                    <p:set>
                                      <p:cBhvr>
                                        <p:cTn id="13" dur="1" fill="hold">
                                          <p:stCondLst>
                                            <p:cond delay="0"/>
                                          </p:stCondLst>
                                        </p:cTn>
                                        <p:tgtEl>
                                          <p:spTgt spid="28"/>
                                        </p:tgtEl>
                                        <p:attrNameLst>
                                          <p:attrName>style.visibility</p:attrName>
                                        </p:attrNameLst>
                                      </p:cBhvr>
                                      <p:to>
                                        <p:strVal val="visible"/>
                                      </p:to>
                                    </p:set>
                                    <p:anim calcmode="lin" valueType="num">
                                      <p:cBhvr>
                                        <p:cTn id="14" dur="500" fill="hold"/>
                                        <p:tgtEl>
                                          <p:spTgt spid="28"/>
                                        </p:tgtEl>
                                        <p:attrNameLst>
                                          <p:attrName>ppt_w</p:attrName>
                                        </p:attrNameLst>
                                      </p:cBhvr>
                                      <p:tavLst>
                                        <p:tav tm="0">
                                          <p:val>
                                            <p:fltVal val="0"/>
                                          </p:val>
                                        </p:tav>
                                        <p:tav tm="100000">
                                          <p:val>
                                            <p:strVal val="#ppt_w"/>
                                          </p:val>
                                        </p:tav>
                                      </p:tavLst>
                                    </p:anim>
                                    <p:anim calcmode="lin" valueType="num">
                                      <p:cBhvr>
                                        <p:cTn id="15" dur="500" fill="hold"/>
                                        <p:tgtEl>
                                          <p:spTgt spid="28"/>
                                        </p:tgtEl>
                                        <p:attrNameLst>
                                          <p:attrName>ppt_h</p:attrName>
                                        </p:attrNameLst>
                                      </p:cBhvr>
                                      <p:tavLst>
                                        <p:tav tm="0">
                                          <p:val>
                                            <p:fltVal val="0"/>
                                          </p:val>
                                        </p:tav>
                                        <p:tav tm="100000">
                                          <p:val>
                                            <p:strVal val="#ppt_h"/>
                                          </p:val>
                                        </p:tav>
                                      </p:tavLst>
                                    </p:anim>
                                    <p:animEffect transition="in" filter="fade">
                                      <p:cBhvr>
                                        <p:cTn id="16" dur="500"/>
                                        <p:tgtEl>
                                          <p:spTgt spid="28"/>
                                        </p:tgtEl>
                                      </p:cBhvr>
                                    </p:animEffect>
                                  </p:childTnLst>
                                  <p:subTnLst>
                                    <p:audio>
                                      <p:cMediaNode>
                                        <p:cTn display="0" masterRel="sameClick">
                                          <p:stCondLst>
                                            <p:cond evt="begin" delay="0">
                                              <p:tn val="12"/>
                                            </p:cond>
                                          </p:stCondLst>
                                          <p:endCondLst>
                                            <p:cond evt="onStopAudio" delay="0">
                                              <p:tgtEl>
                                                <p:sldTgt/>
                                              </p:tgtEl>
                                            </p:cond>
                                          </p:endCondLst>
                                        </p:cTn>
                                        <p:tgtEl>
                                          <p:sndTgt r:embed="rId4" name="type.wav"/>
                                        </p:tgtEl>
                                      </p:cMediaNode>
                                    </p:audio>
                                  </p:subTnLst>
                                </p:cTn>
                              </p:par>
                              <p:par>
                                <p:cTn id="17" presetID="31"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fltVal val="0"/>
                                          </p:val>
                                        </p:tav>
                                        <p:tav tm="100000">
                                          <p:val>
                                            <p:strVal val="#ppt_w"/>
                                          </p:val>
                                        </p:tav>
                                      </p:tavLst>
                                    </p:anim>
                                    <p:anim calcmode="lin" valueType="num">
                                      <p:cBhvr>
                                        <p:cTn id="20" dur="1000" fill="hold"/>
                                        <p:tgtEl>
                                          <p:spTgt spid="2"/>
                                        </p:tgtEl>
                                        <p:attrNameLst>
                                          <p:attrName>ppt_h</p:attrName>
                                        </p:attrNameLst>
                                      </p:cBhvr>
                                      <p:tavLst>
                                        <p:tav tm="0">
                                          <p:val>
                                            <p:fltVal val="0"/>
                                          </p:val>
                                        </p:tav>
                                        <p:tav tm="100000">
                                          <p:val>
                                            <p:strVal val="#ppt_h"/>
                                          </p:val>
                                        </p:tav>
                                      </p:tavLst>
                                    </p:anim>
                                    <p:anim calcmode="lin" valueType="num">
                                      <p:cBhvr>
                                        <p:cTn id="21" dur="1000" fill="hold"/>
                                        <p:tgtEl>
                                          <p:spTgt spid="2"/>
                                        </p:tgtEl>
                                        <p:attrNameLst>
                                          <p:attrName>style.rotation</p:attrName>
                                        </p:attrNameLst>
                                      </p:cBhvr>
                                      <p:tavLst>
                                        <p:tav tm="0">
                                          <p:val>
                                            <p:fltVal val="90"/>
                                          </p:val>
                                        </p:tav>
                                        <p:tav tm="100000">
                                          <p:val>
                                            <p:fltVal val="0"/>
                                          </p:val>
                                        </p:tav>
                                      </p:tavLst>
                                    </p:anim>
                                    <p:animEffect transition="in" filter="fade">
                                      <p:cBhvr>
                                        <p:cTn id="22" dur="10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1000"/>
                                        <p:tgtEl>
                                          <p:spTgt spid="30"/>
                                        </p:tgtEl>
                                      </p:cBhvr>
                                    </p:animEffect>
                                    <p:anim calcmode="lin" valueType="num">
                                      <p:cBhvr>
                                        <p:cTn id="28" dur="1000" fill="hold"/>
                                        <p:tgtEl>
                                          <p:spTgt spid="30"/>
                                        </p:tgtEl>
                                        <p:attrNameLst>
                                          <p:attrName>ppt_x</p:attrName>
                                        </p:attrNameLst>
                                      </p:cBhvr>
                                      <p:tavLst>
                                        <p:tav tm="0">
                                          <p:val>
                                            <p:strVal val="#ppt_x"/>
                                          </p:val>
                                        </p:tav>
                                        <p:tav tm="100000">
                                          <p:val>
                                            <p:strVal val="#ppt_x"/>
                                          </p:val>
                                        </p:tav>
                                      </p:tavLst>
                                    </p:anim>
                                    <p:anim calcmode="lin" valueType="num">
                                      <p:cBhvr>
                                        <p:cTn id="2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p:cTn id="30" fill="hold" display="0">
                  <p:stCondLst>
                    <p:cond delay="indefinite"/>
                  </p:stCondLst>
                  <p:endCondLst>
                    <p:cond evt="onStopAudio" delay="0">
                      <p:tgtEl>
                        <p:sldTgt/>
                      </p:tgtEl>
                    </p:cond>
                  </p:endCondLst>
                </p:cTn>
                <p:tgtEl>
                  <p:spTgt spid="15"/>
                </p:tgtEl>
              </p:cMediaNode>
            </p:audio>
            <p:seq concurrent="1" nextAc="seek">
              <p:cTn id="31" restart="whenNotActive" fill="hold" evtFilter="cancelBubble" nodeType="interactiveSeq">
                <p:stCondLst>
                  <p:cond evt="onClick" delay="0">
                    <p:tgtEl>
                      <p:spTgt spid="22"/>
                    </p:tgtEl>
                  </p:cond>
                </p:stCondLst>
                <p:endSync evt="end" delay="0">
                  <p:rtn val="all"/>
                </p:endSync>
                <p:childTnLst>
                  <p:par>
                    <p:cTn id="32" fill="hold">
                      <p:stCondLst>
                        <p:cond delay="0"/>
                      </p:stCondLst>
                      <p:childTnLst>
                        <p:par>
                          <p:cTn id="33" fill="hold">
                            <p:stCondLst>
                              <p:cond delay="0"/>
                            </p:stCondLst>
                            <p:childTnLst>
                              <p:par>
                                <p:cTn id="34" presetID="63" presetClass="path" presetSubtype="0" accel="50000" decel="50000" fill="hold" nodeType="clickEffect">
                                  <p:stCondLst>
                                    <p:cond delay="0"/>
                                  </p:stCondLst>
                                  <p:childTnLst>
                                    <p:animMotion origin="layout" path="M 2.08333E-7 -3.7037E-6 L 0.09714 -0.00601 " pathEditMode="relative" rAng="0" ptsTypes="AA">
                                      <p:cBhvr>
                                        <p:cTn id="35" dur="2000" fill="hold"/>
                                        <p:tgtEl>
                                          <p:spTgt spid="26"/>
                                        </p:tgtEl>
                                        <p:attrNameLst>
                                          <p:attrName>ppt_x</p:attrName>
                                          <p:attrName>ppt_y</p:attrName>
                                        </p:attrNameLst>
                                      </p:cBhvr>
                                      <p:rCtr x="4857" y="-301"/>
                                    </p:animMotion>
                                  </p:childTnLst>
                                  <p:subTnLst>
                                    <p:audio>
                                      <p:cMediaNode>
                                        <p:cTn display="0" masterRel="sameClick">
                                          <p:stCondLst>
                                            <p:cond evt="begin" delay="0">
                                              <p:tn val="34"/>
                                            </p:cond>
                                          </p:stCondLst>
                                          <p:endCondLst>
                                            <p:cond evt="onStopAudio" delay="0">
                                              <p:tgtEl>
                                                <p:sldTgt/>
                                              </p:tgtEl>
                                            </p:cond>
                                          </p:endCondLst>
                                        </p:cTn>
                                        <p:tgtEl>
                                          <p:sndTgt r:embed="rId5" name="yaaa (online-audio-converter.com).wav"/>
                                        </p:tgtEl>
                                      </p:cMediaNode>
                                    </p:audio>
                                  </p:subTnLst>
                                </p:cTn>
                              </p:par>
                            </p:childTnLst>
                          </p:cTn>
                        </p:par>
                      </p:childTnLst>
                    </p:cTn>
                  </p:par>
                </p:childTnLst>
              </p:cTn>
              <p:nextCondLst>
                <p:cond evt="onClick" delay="0">
                  <p:tgtEl>
                    <p:spTgt spid="22"/>
                  </p:tgtEl>
                </p:cond>
              </p:nextCondLst>
            </p:seq>
            <p:seq concurrent="1" nextAc="seek">
              <p:cTn id="36" restart="whenNotActive" fill="hold" evtFilter="cancelBubble" nodeType="interactiveSeq">
                <p:stCondLst>
                  <p:cond evt="onClick" delay="0">
                    <p:tgtEl>
                      <p:spTgt spid="19"/>
                    </p:tgtEl>
                  </p:cond>
                </p:stCondLst>
                <p:endSync evt="end" delay="0">
                  <p:rtn val="all"/>
                </p:endSync>
                <p:childTnLst>
                  <p:par>
                    <p:cTn id="37" fill="hold">
                      <p:stCondLst>
                        <p:cond delay="0"/>
                      </p:stCondLst>
                      <p:childTnLst>
                        <p:par>
                          <p:cTn id="38" fill="hold">
                            <p:stCondLst>
                              <p:cond delay="0"/>
                            </p:stCondLst>
                            <p:childTnLst>
                              <p:par>
                                <p:cTn id="39" presetID="35" presetClass="path" presetSubtype="0" accel="50000" decel="50000" fill="hold" nodeType="clickEffect">
                                  <p:stCondLst>
                                    <p:cond delay="0"/>
                                  </p:stCondLst>
                                  <p:childTnLst>
                                    <p:animMotion origin="layout" path="M 2.08333E-7 -3.7037E-6 L -0.09714 -0.00601 " pathEditMode="relative" rAng="0" ptsTypes="AA">
                                      <p:cBhvr>
                                        <p:cTn id="40" dur="2000" fill="hold"/>
                                        <p:tgtEl>
                                          <p:spTgt spid="26"/>
                                        </p:tgtEl>
                                        <p:attrNameLst>
                                          <p:attrName>ppt_x</p:attrName>
                                          <p:attrName>ppt_y</p:attrName>
                                        </p:attrNameLst>
                                      </p:cBhvr>
                                      <p:rCtr x="-4857" y="-301"/>
                                    </p:animMotion>
                                  </p:childTnLst>
                                  <p:subTnLst>
                                    <p:audio>
                                      <p:cMediaNode>
                                        <p:cTn display="0" masterRel="sameClick">
                                          <p:stCondLst>
                                            <p:cond evt="begin" delay="0">
                                              <p:tn val="39"/>
                                            </p:cond>
                                          </p:stCondLst>
                                          <p:endCondLst>
                                            <p:cond evt="onStopAudio" delay="0">
                                              <p:tgtEl>
                                                <p:sldTgt/>
                                              </p:tgtEl>
                                            </p:cond>
                                          </p:endCondLst>
                                        </p:cTn>
                                        <p:tgtEl>
                                          <p:sndTgt r:embed="rId5" name="yaaa (online-audio-converter.com).wav"/>
                                        </p:tgtEl>
                                      </p:cMediaNode>
                                    </p:audio>
                                  </p:subTnLst>
                                </p:cTn>
                              </p:par>
                            </p:childTnLst>
                          </p:cTn>
                        </p:par>
                      </p:childTnLst>
                    </p:cTn>
                  </p:par>
                </p:childTnLst>
              </p:cTn>
              <p:nextCondLst>
                <p:cond evt="onClick" delay="0">
                  <p:tgtEl>
                    <p:spTgt spid="19"/>
                  </p:tgtEl>
                </p:cond>
              </p:nextCondLst>
            </p:seq>
            <p:seq concurrent="1" nextAc="seek">
              <p:cTn id="41" restart="whenNotActive" fill="hold" evtFilter="cancelBubble" nodeType="interactiveSeq">
                <p:stCondLst>
                  <p:cond evt="onClick" delay="0">
                    <p:tgtEl>
                      <p:spTgt spid="49"/>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grpId="0" nodeType="afterEffect">
                                  <p:stCondLst>
                                    <p:cond delay="1000"/>
                                  </p:stCondLst>
                                  <p:childTnLst>
                                    <p:set>
                                      <p:cBhvr>
                                        <p:cTn id="45"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6" name="beep.wav"/>
                                        </p:tgtEl>
                                      </p:cMediaNode>
                                    </p:audio>
                                  </p:subTnLst>
                                </p:cTn>
                              </p:par>
                            </p:childTnLst>
                          </p:cTn>
                        </p:par>
                        <p:par>
                          <p:cTn id="46" fill="hold">
                            <p:stCondLst>
                              <p:cond delay="1000"/>
                            </p:stCondLst>
                            <p:childTnLst>
                              <p:par>
                                <p:cTn id="47" presetID="1" presetClass="entr" presetSubtype="0" fill="hold" grpId="0" nodeType="afterEffect">
                                  <p:stCondLst>
                                    <p:cond delay="1000"/>
                                  </p:stCondLst>
                                  <p:childTnLst>
                                    <p:set>
                                      <p:cBhvr>
                                        <p:cTn id="48"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6" name="beep.wav"/>
                                        </p:tgtEl>
                                      </p:cMediaNode>
                                    </p:audio>
                                  </p:subTnLst>
                                </p:cTn>
                              </p:par>
                            </p:childTnLst>
                          </p:cTn>
                        </p:par>
                        <p:par>
                          <p:cTn id="49" fill="hold">
                            <p:stCondLst>
                              <p:cond delay="2000"/>
                            </p:stCondLst>
                            <p:childTnLst>
                              <p:par>
                                <p:cTn id="50" presetID="1" presetClass="entr" presetSubtype="0" fill="hold" grpId="0" nodeType="afterEffect">
                                  <p:stCondLst>
                                    <p:cond delay="1000"/>
                                  </p:stCondLst>
                                  <p:childTnLst>
                                    <p:set>
                                      <p:cBhvr>
                                        <p:cTn id="51"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6" name="beep.wav"/>
                                        </p:tgtEl>
                                      </p:cMediaNode>
                                    </p:audio>
                                  </p:subTnLst>
                                </p:cTn>
                              </p:par>
                            </p:childTnLst>
                          </p:cTn>
                        </p:par>
                        <p:par>
                          <p:cTn id="52" fill="hold">
                            <p:stCondLst>
                              <p:cond delay="3000"/>
                            </p:stCondLst>
                            <p:childTnLst>
                              <p:par>
                                <p:cTn id="53" presetID="1" presetClass="entr" presetSubtype="0" fill="hold" grpId="0" nodeType="afterEffect">
                                  <p:stCondLst>
                                    <p:cond delay="1000"/>
                                  </p:stCondLst>
                                  <p:childTnLst>
                                    <p:set>
                                      <p:cBhvr>
                                        <p:cTn id="54" dur="1" fill="hold">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53"/>
                                            </p:cond>
                                          </p:stCondLst>
                                          <p:endCondLst>
                                            <p:cond evt="onStopAudio" delay="0">
                                              <p:tgtEl>
                                                <p:sldTgt/>
                                              </p:tgtEl>
                                            </p:cond>
                                          </p:endCondLst>
                                        </p:cTn>
                                        <p:tgtEl>
                                          <p:sndTgt r:embed="rId6" name="beep.wav"/>
                                        </p:tgtEl>
                                      </p:cMediaNode>
                                    </p:audio>
                                  </p:subTnLst>
                                </p:cTn>
                              </p:par>
                            </p:childTnLst>
                          </p:cTn>
                        </p:par>
                        <p:par>
                          <p:cTn id="55" fill="hold">
                            <p:stCondLst>
                              <p:cond delay="4000"/>
                            </p:stCondLst>
                            <p:childTnLst>
                              <p:par>
                                <p:cTn id="56" presetID="1" presetClass="entr" presetSubtype="0" fill="hold" grpId="0" nodeType="afterEffect">
                                  <p:stCondLst>
                                    <p:cond delay="1000"/>
                                  </p:stCondLst>
                                  <p:childTnLst>
                                    <p:set>
                                      <p:cBhvr>
                                        <p:cTn id="57" dur="1" fill="hold">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56"/>
                                            </p:cond>
                                          </p:stCondLst>
                                          <p:endCondLst>
                                            <p:cond evt="onStopAudio" delay="0">
                                              <p:tgtEl>
                                                <p:sldTgt/>
                                              </p:tgtEl>
                                            </p:cond>
                                          </p:endCondLst>
                                        </p:cTn>
                                        <p:tgtEl>
                                          <p:sndTgt r:embed="rId6" name="beep.wav"/>
                                        </p:tgtEl>
                                      </p:cMediaNode>
                                    </p:audio>
                                  </p:subTnLst>
                                </p:cTn>
                              </p:par>
                            </p:childTnLst>
                          </p:cTn>
                        </p:par>
                        <p:par>
                          <p:cTn id="58" fill="hold">
                            <p:stCondLst>
                              <p:cond delay="5000"/>
                            </p:stCondLst>
                            <p:childTnLst>
                              <p:par>
                                <p:cTn id="59" presetID="1" presetClass="entr" presetSubtype="0" fill="hold" grpId="0" nodeType="afterEffect">
                                  <p:stCondLst>
                                    <p:cond delay="1000"/>
                                  </p:stCondLst>
                                  <p:childTnLst>
                                    <p:set>
                                      <p:cBhvr>
                                        <p:cTn id="60" dur="1" fill="hold">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6" name="beep.wav"/>
                                        </p:tgtEl>
                                      </p:cMediaNode>
                                    </p:audio>
                                  </p:subTnLst>
                                </p:cTn>
                              </p:par>
                            </p:childTnLst>
                          </p:cTn>
                        </p:par>
                        <p:par>
                          <p:cTn id="61" fill="hold">
                            <p:stCondLst>
                              <p:cond delay="6000"/>
                            </p:stCondLst>
                            <p:childTnLst>
                              <p:par>
                                <p:cTn id="62" presetID="1" presetClass="entr" presetSubtype="0" fill="hold" grpId="0" nodeType="afterEffect">
                                  <p:stCondLst>
                                    <p:cond delay="1000"/>
                                  </p:stCondLst>
                                  <p:childTnLst>
                                    <p:set>
                                      <p:cBhvr>
                                        <p:cTn id="63" dur="1" fill="hold">
                                          <p:stCondLst>
                                            <p:cond delay="0"/>
                                          </p:stCondLst>
                                        </p:cTn>
                                        <p:tgtEl>
                                          <p:spTgt spid="73"/>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6" name="beep.wav"/>
                                        </p:tgtEl>
                                      </p:cMediaNode>
                                    </p:audio>
                                  </p:subTnLst>
                                </p:cTn>
                              </p:par>
                            </p:childTnLst>
                          </p:cTn>
                        </p:par>
                        <p:par>
                          <p:cTn id="64" fill="hold">
                            <p:stCondLst>
                              <p:cond delay="7000"/>
                            </p:stCondLst>
                            <p:childTnLst>
                              <p:par>
                                <p:cTn id="65" presetID="1" presetClass="entr" presetSubtype="0" fill="hold" grpId="0" nodeType="afterEffect">
                                  <p:stCondLst>
                                    <p:cond delay="1000"/>
                                  </p:stCondLst>
                                  <p:childTnLst>
                                    <p:set>
                                      <p:cBhvr>
                                        <p:cTn id="66" dur="1" fill="hold">
                                          <p:stCondLst>
                                            <p:cond delay="0"/>
                                          </p:stCondLst>
                                        </p:cTn>
                                        <p:tgtEl>
                                          <p:spTgt spid="74"/>
                                        </p:tgtEl>
                                        <p:attrNameLst>
                                          <p:attrName>style.visibility</p:attrName>
                                        </p:attrNameLst>
                                      </p:cBhvr>
                                      <p:to>
                                        <p:strVal val="visible"/>
                                      </p:to>
                                    </p:set>
                                  </p:childTnLst>
                                  <p:subTnLst>
                                    <p:audio>
                                      <p:cMediaNode>
                                        <p:cTn display="0" masterRel="sameClick">
                                          <p:stCondLst>
                                            <p:cond evt="begin" delay="0">
                                              <p:tn val="65"/>
                                            </p:cond>
                                          </p:stCondLst>
                                          <p:endCondLst>
                                            <p:cond evt="onStopAudio" delay="0">
                                              <p:tgtEl>
                                                <p:sldTgt/>
                                              </p:tgtEl>
                                            </p:cond>
                                          </p:endCondLst>
                                        </p:cTn>
                                        <p:tgtEl>
                                          <p:sndTgt r:embed="rId6" name="beep.wav"/>
                                        </p:tgtEl>
                                      </p:cMediaNode>
                                    </p:audio>
                                  </p:subTnLst>
                                </p:cTn>
                              </p:par>
                            </p:childTnLst>
                          </p:cTn>
                        </p:par>
                        <p:par>
                          <p:cTn id="67" fill="hold">
                            <p:stCondLst>
                              <p:cond delay="8000"/>
                            </p:stCondLst>
                            <p:childTnLst>
                              <p:par>
                                <p:cTn id="68" presetID="1" presetClass="entr" presetSubtype="0" fill="hold" grpId="0" nodeType="afterEffect">
                                  <p:stCondLst>
                                    <p:cond delay="1000"/>
                                  </p:stCondLst>
                                  <p:childTnLst>
                                    <p:set>
                                      <p:cBhvr>
                                        <p:cTn id="69" dur="1" fill="hold">
                                          <p:stCondLst>
                                            <p:cond delay="0"/>
                                          </p:stCondLst>
                                        </p:cTn>
                                        <p:tgtEl>
                                          <p:spTgt spid="75"/>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6" name="beep.wav"/>
                                        </p:tgtEl>
                                      </p:cMediaNode>
                                    </p:audio>
                                  </p:subTnLst>
                                </p:cTn>
                              </p:par>
                            </p:childTnLst>
                          </p:cTn>
                        </p:par>
                        <p:par>
                          <p:cTn id="70" fill="hold">
                            <p:stCondLst>
                              <p:cond delay="9000"/>
                            </p:stCondLst>
                            <p:childTnLst>
                              <p:par>
                                <p:cTn id="71" presetID="1" presetClass="entr" presetSubtype="0" fill="hold" grpId="0" nodeType="afterEffect">
                                  <p:stCondLst>
                                    <p:cond delay="1000"/>
                                  </p:stCondLst>
                                  <p:childTnLst>
                                    <p:set>
                                      <p:cBhvr>
                                        <p:cTn id="72" dur="1" fill="hold">
                                          <p:stCondLst>
                                            <p:cond delay="0"/>
                                          </p:stCondLst>
                                        </p:cTn>
                                        <p:tgtEl>
                                          <p:spTgt spid="76"/>
                                        </p:tgtEl>
                                        <p:attrNameLst>
                                          <p:attrName>style.visibility</p:attrName>
                                        </p:attrNameLst>
                                      </p:cBhvr>
                                      <p:to>
                                        <p:strVal val="visible"/>
                                      </p:to>
                                    </p:set>
                                  </p:childTnLst>
                                  <p:subTnLst>
                                    <p:audio>
                                      <p:cMediaNode>
                                        <p:cTn display="0" masterRel="sameClick">
                                          <p:stCondLst>
                                            <p:cond evt="begin" delay="0">
                                              <p:tn val="71"/>
                                            </p:cond>
                                          </p:stCondLst>
                                          <p:endCondLst>
                                            <p:cond evt="onStopAudio" delay="0">
                                              <p:tgtEl>
                                                <p:sldTgt/>
                                              </p:tgtEl>
                                            </p:cond>
                                          </p:endCondLst>
                                        </p:cTn>
                                        <p:tgtEl>
                                          <p:sndTgt r:embed="rId6" name="beep.wav"/>
                                        </p:tgtEl>
                                      </p:cMediaNode>
                                    </p:audio>
                                  </p:subTnLst>
                                </p:cTn>
                              </p:par>
                            </p:childTnLst>
                          </p:cTn>
                        </p:par>
                        <p:par>
                          <p:cTn id="73" fill="hold">
                            <p:stCondLst>
                              <p:cond delay="10000"/>
                            </p:stCondLst>
                            <p:childTnLst>
                              <p:par>
                                <p:cTn id="74" presetID="1" presetClass="entr" presetSubtype="0" fill="hold" grpId="0" nodeType="afterEffect">
                                  <p:stCondLst>
                                    <p:cond delay="1000"/>
                                  </p:stCondLst>
                                  <p:childTnLst>
                                    <p:set>
                                      <p:cBhvr>
                                        <p:cTn id="75" dur="1" fill="hold">
                                          <p:stCondLst>
                                            <p:cond delay="0"/>
                                          </p:stCondLst>
                                        </p:cTn>
                                        <p:tgtEl>
                                          <p:spTgt spid="77"/>
                                        </p:tgtEl>
                                        <p:attrNameLst>
                                          <p:attrName>style.visibility</p:attrName>
                                        </p:attrNameLst>
                                      </p:cBhvr>
                                      <p:to>
                                        <p:strVal val="visible"/>
                                      </p:to>
                                    </p:set>
                                  </p:childTnLst>
                                  <p:subTnLst>
                                    <p:audio>
                                      <p:cMediaNode>
                                        <p:cTn display="0" masterRel="sameClick">
                                          <p:stCondLst>
                                            <p:cond evt="begin" delay="0">
                                              <p:tn val="74"/>
                                            </p:cond>
                                          </p:stCondLst>
                                          <p:endCondLst>
                                            <p:cond evt="onStopAudio" delay="0">
                                              <p:tgtEl>
                                                <p:sldTgt/>
                                              </p:tgtEl>
                                            </p:cond>
                                          </p:endCondLst>
                                        </p:cTn>
                                        <p:tgtEl>
                                          <p:sndTgt r:embed="rId6" name="beep.wav"/>
                                        </p:tgtEl>
                                      </p:cMediaNode>
                                    </p:audio>
                                  </p:subTnLst>
                                </p:cTn>
                              </p:par>
                            </p:childTnLst>
                          </p:cTn>
                        </p:par>
                        <p:par>
                          <p:cTn id="76" fill="hold">
                            <p:stCondLst>
                              <p:cond delay="11000"/>
                            </p:stCondLst>
                            <p:childTnLst>
                              <p:par>
                                <p:cTn id="77" presetID="1" presetClass="entr" presetSubtype="0" fill="hold" grpId="0" nodeType="afterEffect">
                                  <p:stCondLst>
                                    <p:cond delay="1000"/>
                                  </p:stCondLst>
                                  <p:childTnLst>
                                    <p:set>
                                      <p:cBhvr>
                                        <p:cTn id="78" dur="1" fill="hold">
                                          <p:stCondLst>
                                            <p:cond delay="0"/>
                                          </p:stCondLst>
                                        </p:cTn>
                                        <p:tgtEl>
                                          <p:spTgt spid="78"/>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6" name="beep.wav"/>
                                        </p:tgtEl>
                                      </p:cMediaNode>
                                    </p:audio>
                                  </p:subTnLst>
                                </p:cTn>
                              </p:par>
                            </p:childTnLst>
                          </p:cTn>
                        </p:par>
                        <p:par>
                          <p:cTn id="79" fill="hold">
                            <p:stCondLst>
                              <p:cond delay="12000"/>
                            </p:stCondLst>
                            <p:childTnLst>
                              <p:par>
                                <p:cTn id="80" presetID="1" presetClass="entr" presetSubtype="0" fill="hold" grpId="0" nodeType="afterEffect">
                                  <p:stCondLst>
                                    <p:cond delay="1000"/>
                                  </p:stCondLst>
                                  <p:childTnLst>
                                    <p:set>
                                      <p:cBhvr>
                                        <p:cTn id="81" dur="1" fill="hold">
                                          <p:stCondLst>
                                            <p:cond delay="0"/>
                                          </p:stCondLst>
                                        </p:cTn>
                                        <p:tgtEl>
                                          <p:spTgt spid="79"/>
                                        </p:tgtEl>
                                        <p:attrNameLst>
                                          <p:attrName>style.visibility</p:attrName>
                                        </p:attrNameLst>
                                      </p:cBhvr>
                                      <p:to>
                                        <p:strVal val="visible"/>
                                      </p:to>
                                    </p:set>
                                  </p:childTnLst>
                                  <p:subTnLst>
                                    <p:audio>
                                      <p:cMediaNode>
                                        <p:cTn display="0" masterRel="sameClick">
                                          <p:stCondLst>
                                            <p:cond evt="begin" delay="0">
                                              <p:tn val="80"/>
                                            </p:cond>
                                          </p:stCondLst>
                                          <p:endCondLst>
                                            <p:cond evt="onStopAudio" delay="0">
                                              <p:tgtEl>
                                                <p:sldTgt/>
                                              </p:tgtEl>
                                            </p:cond>
                                          </p:endCondLst>
                                        </p:cTn>
                                        <p:tgtEl>
                                          <p:sndTgt r:embed="rId6" name="beep.wav"/>
                                        </p:tgtEl>
                                      </p:cMediaNode>
                                    </p:audio>
                                  </p:subTnLst>
                                </p:cTn>
                              </p:par>
                            </p:childTnLst>
                          </p:cTn>
                        </p:par>
                        <p:par>
                          <p:cTn id="82" fill="hold">
                            <p:stCondLst>
                              <p:cond delay="13000"/>
                            </p:stCondLst>
                            <p:childTnLst>
                              <p:par>
                                <p:cTn id="83" presetID="1" presetClass="entr" presetSubtype="0" fill="hold" grpId="0" nodeType="afterEffect">
                                  <p:stCondLst>
                                    <p:cond delay="1000"/>
                                  </p:stCondLst>
                                  <p:childTnLst>
                                    <p:set>
                                      <p:cBhvr>
                                        <p:cTn id="84" dur="1" fill="hold">
                                          <p:stCondLst>
                                            <p:cond delay="0"/>
                                          </p:stCondLst>
                                        </p:cTn>
                                        <p:tgtEl>
                                          <p:spTgt spid="80"/>
                                        </p:tgtEl>
                                        <p:attrNameLst>
                                          <p:attrName>style.visibility</p:attrName>
                                        </p:attrNameLst>
                                      </p:cBhvr>
                                      <p:to>
                                        <p:strVal val="visible"/>
                                      </p:to>
                                    </p:set>
                                  </p:childTnLst>
                                  <p:subTnLst>
                                    <p:audio>
                                      <p:cMediaNode>
                                        <p:cTn display="0" masterRel="sameClick">
                                          <p:stCondLst>
                                            <p:cond evt="begin" delay="0">
                                              <p:tn val="83"/>
                                            </p:cond>
                                          </p:stCondLst>
                                          <p:endCondLst>
                                            <p:cond evt="onStopAudio" delay="0">
                                              <p:tgtEl>
                                                <p:sldTgt/>
                                              </p:tgtEl>
                                            </p:cond>
                                          </p:endCondLst>
                                        </p:cTn>
                                        <p:tgtEl>
                                          <p:sndTgt r:embed="rId6" name="beep.wav"/>
                                        </p:tgtEl>
                                      </p:cMediaNode>
                                    </p:audio>
                                  </p:subTnLst>
                                </p:cTn>
                              </p:par>
                            </p:childTnLst>
                          </p:cTn>
                        </p:par>
                        <p:par>
                          <p:cTn id="85" fill="hold">
                            <p:stCondLst>
                              <p:cond delay="14000"/>
                            </p:stCondLst>
                            <p:childTnLst>
                              <p:par>
                                <p:cTn id="86" presetID="1" presetClass="entr" presetSubtype="0" fill="hold" grpId="0" nodeType="afterEffect">
                                  <p:stCondLst>
                                    <p:cond delay="1000"/>
                                  </p:stCondLst>
                                  <p:childTnLst>
                                    <p:set>
                                      <p:cBhvr>
                                        <p:cTn id="87" dur="1" fill="hold">
                                          <p:stCondLst>
                                            <p:cond delay="0"/>
                                          </p:stCondLst>
                                        </p:cTn>
                                        <p:tgtEl>
                                          <p:spTgt spid="81"/>
                                        </p:tgtEl>
                                        <p:attrNameLst>
                                          <p:attrName>style.visibility</p:attrName>
                                        </p:attrNameLst>
                                      </p:cBhvr>
                                      <p:to>
                                        <p:strVal val="visible"/>
                                      </p:to>
                                    </p:set>
                                  </p:childTnLst>
                                  <p:subTnLst>
                                    <p:audio>
                                      <p:cMediaNode>
                                        <p:cTn display="0" masterRel="sameClick">
                                          <p:stCondLst>
                                            <p:cond evt="begin" delay="0">
                                              <p:tn val="86"/>
                                            </p:cond>
                                          </p:stCondLst>
                                          <p:endCondLst>
                                            <p:cond evt="onStopAudio" delay="0">
                                              <p:tgtEl>
                                                <p:sldTgt/>
                                              </p:tgtEl>
                                            </p:cond>
                                          </p:endCondLst>
                                        </p:cTn>
                                        <p:tgtEl>
                                          <p:sndTgt r:embed="rId6" name="beep.wav"/>
                                        </p:tgtEl>
                                      </p:cMediaNode>
                                    </p:audio>
                                  </p:subTnLst>
                                </p:cTn>
                              </p:par>
                            </p:childTnLst>
                          </p:cTn>
                        </p:par>
                        <p:par>
                          <p:cTn id="88" fill="hold">
                            <p:stCondLst>
                              <p:cond delay="15000"/>
                            </p:stCondLst>
                            <p:childTnLst>
                              <p:par>
                                <p:cTn id="89" presetID="1" presetClass="entr" presetSubtype="0" fill="hold" grpId="0" nodeType="afterEffect">
                                  <p:stCondLst>
                                    <p:cond delay="1000"/>
                                  </p:stCondLst>
                                  <p:childTnLst>
                                    <p:set>
                                      <p:cBhvr>
                                        <p:cTn id="90" dur="1" fill="hold">
                                          <p:stCondLst>
                                            <p:cond delay="0"/>
                                          </p:stCondLst>
                                        </p:cTn>
                                        <p:tgtEl>
                                          <p:spTgt spid="82"/>
                                        </p:tgtEl>
                                        <p:attrNameLst>
                                          <p:attrName>style.visibility</p:attrName>
                                        </p:attrNameLst>
                                      </p:cBhvr>
                                      <p:to>
                                        <p:strVal val="visible"/>
                                      </p:to>
                                    </p:set>
                                  </p:childTnLst>
                                  <p:subTnLst>
                                    <p:audio>
                                      <p:cMediaNode>
                                        <p:cTn display="0" masterRel="sameClick">
                                          <p:stCondLst>
                                            <p:cond evt="begin" delay="0">
                                              <p:tn val="89"/>
                                            </p:cond>
                                          </p:stCondLst>
                                          <p:endCondLst>
                                            <p:cond evt="onStopAudio" delay="0">
                                              <p:tgtEl>
                                                <p:sldTgt/>
                                              </p:tgtEl>
                                            </p:cond>
                                          </p:endCondLst>
                                        </p:cTn>
                                        <p:tgtEl>
                                          <p:sndTgt r:embed="rId7" name="GUN.wav"/>
                                        </p:tgtEl>
                                      </p:cMediaNode>
                                    </p:audio>
                                  </p:subTnLst>
                                </p:cTn>
                              </p:par>
                            </p:childTnLst>
                          </p:cTn>
                        </p:par>
                      </p:childTnLst>
                    </p:cTn>
                  </p:par>
                </p:childTnLst>
              </p:cTn>
              <p:nextCondLst>
                <p:cond evt="onClick" delay="0">
                  <p:tgtEl>
                    <p:spTgt spid="49"/>
                  </p:tgtEl>
                </p:cond>
              </p:nextCondLst>
            </p:seq>
          </p:childTnLst>
        </p:cTn>
      </p:par>
    </p:tnLst>
    <p:bldLst>
      <p:bldP spid="28" grpId="0" animBg="1"/>
      <p:bldP spid="29" grpId="0" animBg="1"/>
      <p:bldP spid="30" grpId="0" animBg="1"/>
      <p:bldP spid="2" grpId="0"/>
      <p:bldP spid="50" grpId="0" animBg="1"/>
      <p:bldP spid="51" grpId="0" animBg="1"/>
      <p:bldP spid="52"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Freeform 3">
            <a:extLst>
              <a:ext uri="{FF2B5EF4-FFF2-40B4-BE49-F238E27FC236}">
                <a16:creationId xmlns:a16="http://schemas.microsoft.com/office/drawing/2014/main" xmlns="" id="{A0E559FB-B286-C14E-A771-7C0905ABF697}"/>
              </a:ext>
            </a:extLst>
          </p:cNvPr>
          <p:cNvSpPr/>
          <p:nvPr/>
        </p:nvSpPr>
        <p:spPr>
          <a:xfrm>
            <a:off x="2211932" y="1117430"/>
            <a:ext cx="7957689" cy="4311415"/>
          </a:xfrm>
          <a:custGeom>
            <a:avLst/>
            <a:gdLst/>
            <a:ahLst/>
            <a:cxnLst/>
            <a:rect l="l" t="t" r="r" b="b"/>
            <a:pathLst>
              <a:path w="8229600" h="7848981">
                <a:moveTo>
                  <a:pt x="0" y="0"/>
                </a:moveTo>
                <a:lnTo>
                  <a:pt x="8229600" y="0"/>
                </a:lnTo>
                <a:lnTo>
                  <a:pt x="8229600" y="7848980"/>
                </a:lnTo>
                <a:lnTo>
                  <a:pt x="0" y="7848980"/>
                </a:lnTo>
                <a:lnTo>
                  <a:pt x="0" y="0"/>
                </a:lnTo>
                <a:close/>
              </a:path>
            </a:pathLst>
          </a:custGeom>
          <a:blipFill>
            <a:blip r:embed="rId2"/>
            <a:stretch>
              <a:fillRect/>
            </a:stretch>
          </a:blipFill>
        </p:spPr>
      </p:sp>
      <p:pic>
        <p:nvPicPr>
          <p:cNvPr id="1026" name="Picture 2" descr="Hình ảnh Anh Bạn Nhỏ Chơi Guitar PNG , Anh Bạn Bé Nhỏ, Chơi Guitar, Nhạc Cụ  PNG và Vector với nền trong suốt để tải xuống miễn phí">
            <a:extLst>
              <a:ext uri="{FF2B5EF4-FFF2-40B4-BE49-F238E27FC236}">
                <a16:creationId xmlns:a16="http://schemas.microsoft.com/office/drawing/2014/main" xmlns="" id="{AB3B4ADC-CCCF-374B-8164-F5F7AF4E1C0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8281" b="90000" l="10000" r="90000">
                        <a14:foregroundMark x1="50625" y1="10469" x2="57031" y2="10781"/>
                        <a14:foregroundMark x1="60781" y1="10000" x2="51250" y2="9063"/>
                        <a14:foregroundMark x1="51250" y1="9063" x2="47813" y2="9688"/>
                        <a14:foregroundMark x1="50781" y1="86094" x2="52656" y2="87344"/>
                        <a14:foregroundMark x1="52969" y1="86563" x2="52656" y2="88281"/>
                        <a14:foregroundMark x1="47031" y1="75938" x2="47031" y2="78594"/>
                        <a14:foregroundMark x1="44844" y1="30938" x2="47188" y2="37188"/>
                        <a14:foregroundMark x1="47188" y1="37188" x2="49844" y2="32656"/>
                        <a14:foregroundMark x1="52344" y1="48438" x2="47500" y2="53281"/>
                        <a14:foregroundMark x1="43125" y1="11406" x2="40000" y2="16719"/>
                        <a14:foregroundMark x1="40000" y1="16719" x2="39688" y2="17813"/>
                        <a14:foregroundMark x1="44219" y1="10313" x2="40156" y2="15000"/>
                        <a14:foregroundMark x1="40156" y1="15000" x2="39375" y2="18125"/>
                        <a14:foregroundMark x1="44531" y1="11250" x2="40156" y2="15313"/>
                        <a14:foregroundMark x1="40156" y1="15313" x2="40000" y2="21406"/>
                        <a14:foregroundMark x1="40000" y1="21406" x2="40469" y2="21563"/>
                        <a14:foregroundMark x1="67813" y1="31250" x2="64219" y2="36250"/>
                        <a14:foregroundMark x1="64219" y1="36250" x2="61094" y2="36875"/>
                        <a14:foregroundMark x1="65469" y1="35000" x2="70313" y2="23281"/>
                        <a14:foregroundMark x1="70313" y1="23281" x2="70469" y2="20781"/>
                        <a14:foregroundMark x1="62813" y1="11250" x2="57344" y2="8438"/>
                        <a14:foregroundMark x1="57344" y1="8438" x2="53594" y2="8281"/>
                      </a14:backgroundRemoval>
                    </a14:imgEffect>
                  </a14:imgLayer>
                </a14:imgProps>
              </a:ext>
              <a:ext uri="{28A0092B-C50C-407E-A947-70E740481C1C}">
                <a14:useLocalDpi xmlns:a14="http://schemas.microsoft.com/office/drawing/2010/main" val="0"/>
              </a:ext>
            </a:extLst>
          </a:blip>
          <a:srcRect/>
          <a:stretch>
            <a:fillRect/>
          </a:stretch>
        </p:blipFill>
        <p:spPr bwMode="auto">
          <a:xfrm>
            <a:off x="-1135896" y="2108200"/>
            <a:ext cx="5418667" cy="5418667"/>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11"/>
          <p:cNvSpPr/>
          <p:nvPr/>
        </p:nvSpPr>
        <p:spPr>
          <a:xfrm>
            <a:off x="5650271" y="4832305"/>
            <a:ext cx="1093896" cy="1042185"/>
          </a:xfrm>
          <a:custGeom>
            <a:avLst/>
            <a:gdLst/>
            <a:ahLst/>
            <a:cxnLst/>
            <a:rect l="l" t="t" r="r" b="b"/>
            <a:pathLst>
              <a:path w="1640844" h="1563277">
                <a:moveTo>
                  <a:pt x="0" y="0"/>
                </a:moveTo>
                <a:lnTo>
                  <a:pt x="1640844" y="0"/>
                </a:lnTo>
                <a:lnTo>
                  <a:pt x="1640844" y="1563276"/>
                </a:lnTo>
                <a:lnTo>
                  <a:pt x="0" y="1563276"/>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2" name="Freeform 12"/>
          <p:cNvSpPr/>
          <p:nvPr/>
        </p:nvSpPr>
        <p:spPr>
          <a:xfrm rot="-490225">
            <a:off x="9269228" y="759496"/>
            <a:ext cx="1109444" cy="1177981"/>
          </a:xfrm>
          <a:custGeom>
            <a:avLst/>
            <a:gdLst/>
            <a:ahLst/>
            <a:cxnLst/>
            <a:rect l="l" t="t" r="r" b="b"/>
            <a:pathLst>
              <a:path w="1664166" h="1766972">
                <a:moveTo>
                  <a:pt x="0" y="0"/>
                </a:moveTo>
                <a:lnTo>
                  <a:pt x="1664166" y="0"/>
                </a:lnTo>
                <a:lnTo>
                  <a:pt x="1664166" y="1766971"/>
                </a:lnTo>
                <a:lnTo>
                  <a:pt x="0" y="1766971"/>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pic>
        <p:nvPicPr>
          <p:cNvPr id="1030" name="Picture 6" descr="Hình ảnh đứa Trẻ Ngộ Nghĩnh Bay Trên Cây Bút Chì đầy Màu Sắc Cô Bé Tiểu Học  đọc Vectơ PNG , đọc, Sơ Cấp, Con Gái PNG và Vector với nền">
            <a:extLst>
              <a:ext uri="{FF2B5EF4-FFF2-40B4-BE49-F238E27FC236}">
                <a16:creationId xmlns:a16="http://schemas.microsoft.com/office/drawing/2014/main" xmlns="" id="{8379BE5A-587E-D243-95E8-F3B3500E0F9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56372" y="3866625"/>
            <a:ext cx="4919133" cy="305646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xmlns="" id="{5F922905-F623-B540-A6D6-6112437A699C}"/>
              </a:ext>
            </a:extLst>
          </p:cNvPr>
          <p:cNvPicPr>
            <a:picLocks noChangeAspect="1"/>
          </p:cNvPicPr>
          <p:nvPr/>
        </p:nvPicPr>
        <p:blipFill>
          <a:blip r:embed="rId10"/>
          <a:stretch>
            <a:fillRect/>
          </a:stretch>
        </p:blipFill>
        <p:spPr>
          <a:xfrm>
            <a:off x="3682765" y="113582"/>
            <a:ext cx="4920771" cy="1261736"/>
          </a:xfrm>
          <a:prstGeom prst="rect">
            <a:avLst/>
          </a:prstGeom>
        </p:spPr>
      </p:pic>
      <p:pic>
        <p:nvPicPr>
          <p:cNvPr id="4" name="Picture 3">
            <a:extLst>
              <a:ext uri="{FF2B5EF4-FFF2-40B4-BE49-F238E27FC236}">
                <a16:creationId xmlns:a16="http://schemas.microsoft.com/office/drawing/2014/main" xmlns="" id="{0D863E55-3986-72BC-8F43-D3774FA3153E}"/>
              </a:ext>
            </a:extLst>
          </p:cNvPr>
          <p:cNvPicPr>
            <a:picLocks noChangeAspect="1"/>
          </p:cNvPicPr>
          <p:nvPr/>
        </p:nvPicPr>
        <p:blipFill>
          <a:blip r:embed="rId11"/>
          <a:stretch>
            <a:fillRect/>
          </a:stretch>
        </p:blipFill>
        <p:spPr>
          <a:xfrm>
            <a:off x="2918548" y="2027592"/>
            <a:ext cx="6754953" cy="2078916"/>
          </a:xfrm>
          <a:prstGeom prst="rect">
            <a:avLst/>
          </a:prstGeom>
        </p:spPr>
      </p:pic>
      <p:pic>
        <p:nvPicPr>
          <p:cNvPr id="14" name="Picture 13">
            <a:extLst>
              <a:ext uri="{FF2B5EF4-FFF2-40B4-BE49-F238E27FC236}">
                <a16:creationId xmlns:a16="http://schemas.microsoft.com/office/drawing/2014/main" xmlns="" id="{991F498F-4AE5-DEEF-04DC-51BF0BEB2677}"/>
              </a:ext>
            </a:extLst>
          </p:cNvPr>
          <p:cNvPicPr>
            <a:picLocks noChangeAspect="1"/>
          </p:cNvPicPr>
          <p:nvPr/>
        </p:nvPicPr>
        <p:blipFill>
          <a:blip r:embed="rId12"/>
          <a:stretch>
            <a:fillRect/>
          </a:stretch>
        </p:blipFill>
        <p:spPr>
          <a:xfrm>
            <a:off x="387698" y="923118"/>
            <a:ext cx="3682303" cy="103031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dissolve">
                                      <p:cBhvr>
                                        <p:cTn id="14" dur="500"/>
                                        <p:tgtEl>
                                          <p:spTgt spid="11"/>
                                        </p:tgtEl>
                                      </p:cBhvr>
                                    </p:animEffect>
                                  </p:childTnLst>
                                </p:cTn>
                              </p:par>
                              <p:par>
                                <p:cTn id="15" presetID="9"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dissolv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592A0929-F47F-3EE4-7F9D-FEBDA545B4B4}"/>
              </a:ext>
            </a:extLst>
          </p:cNvPr>
          <p:cNvPicPr>
            <a:picLocks noChangeAspect="1"/>
          </p:cNvPicPr>
          <p:nvPr/>
        </p:nvPicPr>
        <p:blipFill>
          <a:blip r:embed="rId2"/>
          <a:stretch>
            <a:fillRect/>
          </a:stretch>
        </p:blipFill>
        <p:spPr>
          <a:xfrm>
            <a:off x="3117079" y="76200"/>
            <a:ext cx="6944016" cy="1352550"/>
          </a:xfrm>
          <a:prstGeom prst="rect">
            <a:avLst/>
          </a:prstGeom>
        </p:spPr>
      </p:pic>
      <p:grpSp>
        <p:nvGrpSpPr>
          <p:cNvPr id="5" name="Group 4">
            <a:extLst>
              <a:ext uri="{FF2B5EF4-FFF2-40B4-BE49-F238E27FC236}">
                <a16:creationId xmlns:a16="http://schemas.microsoft.com/office/drawing/2014/main" xmlns="" id="{F9649278-44C6-96C8-826C-D5C437F05FAF}"/>
              </a:ext>
            </a:extLst>
          </p:cNvPr>
          <p:cNvGrpSpPr/>
          <p:nvPr/>
        </p:nvGrpSpPr>
        <p:grpSpPr>
          <a:xfrm>
            <a:off x="780678" y="1371600"/>
            <a:ext cx="10830297" cy="3771899"/>
            <a:chOff x="1782505" y="1670742"/>
            <a:chExt cx="13072385" cy="3720409"/>
          </a:xfrm>
        </p:grpSpPr>
        <p:grpSp>
          <p:nvGrpSpPr>
            <p:cNvPr id="6" name="Group 2">
              <a:extLst>
                <a:ext uri="{FF2B5EF4-FFF2-40B4-BE49-F238E27FC236}">
                  <a16:creationId xmlns:a16="http://schemas.microsoft.com/office/drawing/2014/main" xmlns="" id="{020910F5-976C-F77D-70B5-2A697060288E}"/>
                </a:ext>
              </a:extLst>
            </p:cNvPr>
            <p:cNvGrpSpPr/>
            <p:nvPr/>
          </p:nvGrpSpPr>
          <p:grpSpPr>
            <a:xfrm>
              <a:off x="1782505" y="1670742"/>
              <a:ext cx="13072385" cy="3720409"/>
              <a:chOff x="149858" y="394914"/>
              <a:chExt cx="10132038" cy="2288388"/>
            </a:xfrm>
          </p:grpSpPr>
          <p:sp>
            <p:nvSpPr>
              <p:cNvPr id="11" name="Freeform 3">
                <a:extLst>
                  <a:ext uri="{FF2B5EF4-FFF2-40B4-BE49-F238E27FC236}">
                    <a16:creationId xmlns:a16="http://schemas.microsoft.com/office/drawing/2014/main" xmlns="" id="{37ABCD5B-32D9-BD07-298A-3F0D956E451E}"/>
                  </a:ext>
                </a:extLst>
              </p:cNvPr>
              <p:cNvSpPr/>
              <p:nvPr/>
            </p:nvSpPr>
            <p:spPr>
              <a:xfrm>
                <a:off x="149858" y="394914"/>
                <a:ext cx="10132038" cy="2288388"/>
              </a:xfrm>
              <a:custGeom>
                <a:avLst/>
                <a:gdLst/>
                <a:ahLst/>
                <a:cxnLst/>
                <a:rect l="l" t="t" r="r" b="b"/>
                <a:pathLst>
                  <a:path w="11718753" h="5366603">
                    <a:moveTo>
                      <a:pt x="11212314" y="5349684"/>
                    </a:moveTo>
                    <a:cubicBezTo>
                      <a:pt x="11212314" y="5349684"/>
                      <a:pt x="10975318" y="5339714"/>
                      <a:pt x="10613179" y="5353158"/>
                    </a:cubicBezTo>
                    <a:cubicBezTo>
                      <a:pt x="10251041" y="5366603"/>
                      <a:pt x="490924" y="5366603"/>
                      <a:pt x="490924" y="5366603"/>
                    </a:cubicBezTo>
                    <a:cubicBezTo>
                      <a:pt x="245502" y="5366603"/>
                      <a:pt x="32509" y="5269335"/>
                      <a:pt x="31032" y="5109220"/>
                    </a:cubicBezTo>
                    <a:cubicBezTo>
                      <a:pt x="31032" y="5109220"/>
                      <a:pt x="0" y="3388286"/>
                      <a:pt x="0" y="606979"/>
                    </a:cubicBezTo>
                    <a:cubicBezTo>
                      <a:pt x="0" y="392820"/>
                      <a:pt x="15517" y="249246"/>
                      <a:pt x="15517" y="249246"/>
                    </a:cubicBezTo>
                    <a:cubicBezTo>
                      <a:pt x="15518" y="120578"/>
                      <a:pt x="1" y="0"/>
                      <a:pt x="459892" y="8134"/>
                    </a:cubicBezTo>
                    <a:cubicBezTo>
                      <a:pt x="459892" y="8134"/>
                      <a:pt x="1144663" y="28433"/>
                      <a:pt x="1627778" y="20834"/>
                    </a:cubicBezTo>
                    <a:cubicBezTo>
                      <a:pt x="2144992" y="12700"/>
                      <a:pt x="11165766" y="0"/>
                      <a:pt x="11165766" y="0"/>
                    </a:cubicBezTo>
                    <a:cubicBezTo>
                      <a:pt x="11477666" y="0"/>
                      <a:pt x="11711095" y="101069"/>
                      <a:pt x="11703237" y="303616"/>
                    </a:cubicBezTo>
                    <a:cubicBezTo>
                      <a:pt x="11703237" y="303616"/>
                      <a:pt x="11701242" y="3140853"/>
                      <a:pt x="11709998" y="4409633"/>
                    </a:cubicBezTo>
                    <a:cubicBezTo>
                      <a:pt x="11718753" y="4702935"/>
                      <a:pt x="11672205" y="5036006"/>
                      <a:pt x="11672205" y="5036006"/>
                    </a:cubicBezTo>
                    <a:cubicBezTo>
                      <a:pt x="11669240" y="5216031"/>
                      <a:pt x="11457737" y="5349684"/>
                      <a:pt x="11212314" y="5349684"/>
                    </a:cubicBezTo>
                    <a:close/>
                  </a:path>
                </a:pathLst>
              </a:custGeom>
              <a:solidFill>
                <a:srgbClr val="FFFAF6"/>
              </a:solidFill>
              <a:ln w="57150">
                <a:solidFill>
                  <a:schemeClr val="tx1"/>
                </a:solidFill>
              </a:ln>
            </p:spPr>
          </p:sp>
        </p:grpSp>
        <p:sp>
          <p:nvSpPr>
            <p:cNvPr id="7" name="TextBox 6">
              <a:extLst>
                <a:ext uri="{FF2B5EF4-FFF2-40B4-BE49-F238E27FC236}">
                  <a16:creationId xmlns:a16="http://schemas.microsoft.com/office/drawing/2014/main" xmlns="" id="{E63CF241-50E7-3072-B945-43BFA21030B6}"/>
                </a:ext>
              </a:extLst>
            </p:cNvPr>
            <p:cNvSpPr txBox="1"/>
            <p:nvPr/>
          </p:nvSpPr>
          <p:spPr>
            <a:xfrm>
              <a:off x="2176060" y="1791286"/>
              <a:ext cx="12285274" cy="3309348"/>
            </a:xfrm>
            <a:prstGeom prst="rect">
              <a:avLst/>
            </a:prstGeom>
            <a:noFill/>
          </p:spPr>
          <p:txBody>
            <a:bodyPr wrap="square">
              <a:spAutoFit/>
            </a:bodyPr>
            <a:lstStyle/>
            <a:p>
              <a:pPr marL="571500" marR="0" indent="-571500" algn="just">
                <a:lnSpc>
                  <a:spcPct val="120000"/>
                </a:lnSpc>
                <a:spcBef>
                  <a:spcPts val="0"/>
                </a:spcBef>
                <a:spcAft>
                  <a:spcPts val="0"/>
                </a:spcAft>
                <a:buFont typeface="Arial" panose="020B0604020202020204" pitchFamily="34" charset="0"/>
                <a:buChar char="•"/>
              </a:pPr>
              <a:r>
                <a:rPr lang="en-US" sz="3600" dirty="0" err="1">
                  <a:effectLst/>
                  <a:latin typeface="Cambria" panose="02040503050406030204" pitchFamily="18" charset="0"/>
                  <a:ea typeface="Cambria" panose="02040503050406030204" pitchFamily="18" charset="0"/>
                </a:rPr>
                <a:t>Biết</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thêm</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một</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công</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dụng</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của</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dấu</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ngoặc</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kép</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dùng</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để</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đánh</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dấu</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tên</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tác</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phẩm</a:t>
              </a:r>
              <a:r>
                <a:rPr lang="en-US" sz="3600" dirty="0">
                  <a:effectLst/>
                  <a:latin typeface="Cambria" panose="02040503050406030204" pitchFamily="18" charset="0"/>
                  <a:ea typeface="Cambria" panose="02040503050406030204" pitchFamily="18" charset="0"/>
                </a:rPr>
                <a:t> </a:t>
              </a:r>
              <a:r>
                <a:rPr lang="vi-VN" sz="3600" dirty="0">
                  <a:effectLst/>
                  <a:latin typeface="Cambria" panose="02040503050406030204" pitchFamily="18" charset="0"/>
                  <a:ea typeface="Cambria" panose="02040503050406030204" pitchFamily="18" charset="0"/>
                </a:rPr>
                <a:t>(bài thơ, bài văn,...) hoặc tên tài liệu (tạp chí, báo,...)</a:t>
              </a:r>
              <a:endParaRPr lang="en-US" sz="3600" dirty="0">
                <a:effectLst/>
                <a:latin typeface="Cambria" panose="02040503050406030204" pitchFamily="18" charset="0"/>
                <a:ea typeface="Cambria" panose="02040503050406030204" pitchFamily="18" charset="0"/>
              </a:endParaRPr>
            </a:p>
            <a:p>
              <a:pPr marL="571500" marR="0" indent="-571500" algn="just">
                <a:lnSpc>
                  <a:spcPct val="120000"/>
                </a:lnSpc>
                <a:spcBef>
                  <a:spcPts val="0"/>
                </a:spcBef>
                <a:spcAft>
                  <a:spcPts val="0"/>
                </a:spcAft>
                <a:buFont typeface="Arial" panose="020B0604020202020204" pitchFamily="34" charset="0"/>
                <a:buChar char="•"/>
              </a:pPr>
              <a:r>
                <a:rPr lang="vi-VN" sz="3600" dirty="0">
                  <a:effectLst/>
                  <a:latin typeface="Cambria" panose="02040503050406030204" pitchFamily="18" charset="0"/>
                  <a:ea typeface="Cambria" panose="02040503050406030204" pitchFamily="18" charset="0"/>
                </a:rPr>
                <a:t>Biết dùng dấu ngoặc kép đánh dấu tên tác phẩm, tài liệu khi viết.</a:t>
              </a:r>
              <a:endParaRPr lang="en-US" sz="3600" dirty="0">
                <a:effectLst/>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87695892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4C06FA80-C22C-5F47-9D6A-95AA6FB7B2BD}"/>
              </a:ext>
            </a:extLst>
          </p:cNvPr>
          <p:cNvPicPr>
            <a:picLocks noChangeAspect="1"/>
          </p:cNvPicPr>
          <p:nvPr/>
        </p:nvPicPr>
        <p:blipFill>
          <a:blip r:embed="rId3"/>
          <a:stretch>
            <a:fillRect/>
          </a:stretch>
        </p:blipFill>
        <p:spPr>
          <a:xfrm>
            <a:off x="2597625" y="1050925"/>
            <a:ext cx="7873050" cy="2336800"/>
          </a:xfrm>
          <a:prstGeom prst="rect">
            <a:avLst/>
          </a:prstGeom>
        </p:spPr>
      </p:pic>
      <p:pic>
        <p:nvPicPr>
          <p:cNvPr id="2" name="Picture 2" descr="Cute girl standing pointing hand to presentation poses logo banner hand drawn cartoon art illustration">
            <a:extLst>
              <a:ext uri="{FF2B5EF4-FFF2-40B4-BE49-F238E27FC236}">
                <a16:creationId xmlns:a16="http://schemas.microsoft.com/office/drawing/2014/main" xmlns="" id="{5B586891-1C6A-84AF-ABC0-FFA353689C8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581" b="95409" l="9585" r="89617">
                        <a14:foregroundMark x1="44089" y1="9780" x2="45367" y2="13174"/>
                        <a14:foregroundMark x1="52596" y1="89421" x2="53035" y2="87226"/>
                        <a14:foregroundMark x1="51917" y1="92814" x2="52436" y2="90220"/>
                        <a14:foregroundMark x1="48403" y1="95010" x2="47923" y2="93613"/>
                        <a14:foregroundMark x1="52236" y1="95409" x2="52077" y2="95210"/>
                        <a14:backgroundMark x1="28435" y1="25749" x2="25240" y2="53493"/>
                        <a14:backgroundMark x1="25240" y1="59281" x2="35942" y2="77844"/>
                        <a14:backgroundMark x1="38339" y1="60479" x2="41054" y2="64072"/>
                        <a14:backgroundMark x1="58786" y1="61677" x2="59904" y2="60878"/>
                        <a14:backgroundMark x1="59105" y1="81437" x2="70447" y2="75050"/>
                        <a14:backgroundMark x1="50000" y1="89421" x2="50000" y2="90220"/>
                        <a14:backgroundMark x1="50000" y1="87026" x2="50000" y2="87226"/>
                        <a14:backgroundMark x1="63578" y1="75649" x2="77636" y2="62475"/>
                        <a14:backgroundMark x1="73642" y1="55689" x2="73962" y2="28942"/>
                        <a14:backgroundMark x1="38179" y1="21557" x2="37859" y2="20958"/>
                        <a14:backgroundMark x1="51438" y1="14571" x2="51438" y2="13972"/>
                      </a14:backgroundRemoval>
                    </a14:imgEffect>
                  </a14:imgLayer>
                </a14:imgProps>
              </a:ext>
              <a:ext uri="{28A0092B-C50C-407E-A947-70E740481C1C}">
                <a14:useLocalDpi xmlns:a14="http://schemas.microsoft.com/office/drawing/2010/main" val="0"/>
              </a:ext>
            </a:extLst>
          </a:blip>
          <a:srcRect/>
          <a:stretch>
            <a:fillRect/>
          </a:stretch>
        </p:blipFill>
        <p:spPr bwMode="auto">
          <a:xfrm>
            <a:off x="-1438661" y="1962151"/>
            <a:ext cx="6230462" cy="4986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29223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TotalTime>
  <Words>1071</Words>
  <Application>Microsoft Office PowerPoint</Application>
  <PresentationFormat>Widescreen</PresentationFormat>
  <Paragraphs>148</Paragraphs>
  <Slides>21</Slides>
  <Notes>9</Notes>
  <HiddenSlides>0</HiddenSlides>
  <MMClips>7</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21</vt:i4>
      </vt:variant>
    </vt:vector>
  </HeadingPairs>
  <TitlesOfParts>
    <vt:vector size="30" baseType="lpstr">
      <vt:lpstr>.VnBlack</vt:lpstr>
      <vt:lpstr>Arial</vt:lpstr>
      <vt:lpstr>Calibri</vt:lpstr>
      <vt:lpstr>Cambria</vt:lpstr>
      <vt:lpstr>Tahoma</vt:lpstr>
      <vt:lpstr>Times New Roman</vt:lpstr>
      <vt:lpstr>Wingdings</vt:lpstr>
      <vt:lpstr>1_Office Theme</vt:lpstr>
      <vt:lpstr>1_Tema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cp:lastModifiedBy>
  <cp:revision>30</cp:revision>
  <dcterms:created xsi:type="dcterms:W3CDTF">2023-12-18T11:53:25Z</dcterms:created>
  <dcterms:modified xsi:type="dcterms:W3CDTF">2024-04-01T06:27:59Z</dcterms:modified>
</cp:coreProperties>
</file>