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8" r:id="rId2"/>
    <p:sldMasterId id="2147483710" r:id="rId3"/>
    <p:sldMasterId id="2147483712" r:id="rId4"/>
    <p:sldMasterId id="2147483724" r:id="rId5"/>
  </p:sldMasterIdLst>
  <p:notesMasterIdLst>
    <p:notesMasterId r:id="rId39"/>
  </p:notesMasterIdLst>
  <p:sldIdLst>
    <p:sldId id="283" r:id="rId6"/>
    <p:sldId id="284" r:id="rId7"/>
    <p:sldId id="390" r:id="rId8"/>
    <p:sldId id="391" r:id="rId9"/>
    <p:sldId id="372" r:id="rId10"/>
    <p:sldId id="373" r:id="rId11"/>
    <p:sldId id="374" r:id="rId12"/>
    <p:sldId id="399" r:id="rId13"/>
    <p:sldId id="375" r:id="rId14"/>
    <p:sldId id="376" r:id="rId15"/>
    <p:sldId id="377" r:id="rId16"/>
    <p:sldId id="379" r:id="rId17"/>
    <p:sldId id="378" r:id="rId18"/>
    <p:sldId id="380" r:id="rId19"/>
    <p:sldId id="381" r:id="rId20"/>
    <p:sldId id="382" r:id="rId21"/>
    <p:sldId id="383" r:id="rId22"/>
    <p:sldId id="384" r:id="rId23"/>
    <p:sldId id="385" r:id="rId24"/>
    <p:sldId id="304" r:id="rId25"/>
    <p:sldId id="386" r:id="rId26"/>
    <p:sldId id="387" r:id="rId27"/>
    <p:sldId id="388" r:id="rId28"/>
    <p:sldId id="389" r:id="rId29"/>
    <p:sldId id="392" r:id="rId30"/>
    <p:sldId id="393" r:id="rId31"/>
    <p:sldId id="394" r:id="rId32"/>
    <p:sldId id="395" r:id="rId33"/>
    <p:sldId id="396" r:id="rId34"/>
    <p:sldId id="397" r:id="rId35"/>
    <p:sldId id="398" r:id="rId36"/>
    <p:sldId id="285" r:id="rId37"/>
    <p:sldId id="286"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4F983-7E16-45DC-9F87-651E08F789D8}" type="datetimeFigureOut">
              <a:rPr lang="en-US" smtClean="0"/>
              <a:t>8/5/2023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AC4331-F600-4ECA-8266-51CEE1320A18}" type="slidenum">
              <a:rPr lang="en-US" smtClean="0"/>
              <a:t>‹#›</a:t>
            </a:fld>
            <a:endParaRPr lang="en-US"/>
          </a:p>
        </p:txBody>
      </p:sp>
    </p:spTree>
    <p:extLst>
      <p:ext uri="{BB962C8B-B14F-4D97-AF65-F5344CB8AC3E}">
        <p14:creationId xmlns:p14="http://schemas.microsoft.com/office/powerpoint/2010/main" val="3347566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453410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43459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243714" name="Rectangle 2"/>
          <p:cNvSpPr>
            <a:spLocks noGrp="1" noChangeArrowheads="1"/>
          </p:cNvSpPr>
          <p:nvPr>
            <p:ph type="ctrTitle" sz="quarter"/>
          </p:nvPr>
        </p:nvSpPr>
        <p:spPr>
          <a:xfrm>
            <a:off x="914400" y="1676400"/>
            <a:ext cx="10363200" cy="1828800"/>
          </a:xfrm>
        </p:spPr>
        <p:txBody>
          <a:bodyPr/>
          <a:lstStyle>
            <a:lvl1pPr>
              <a:defRPr/>
            </a:lvl1pPr>
          </a:lstStyle>
          <a:p>
            <a:pPr lvl="0"/>
            <a:r>
              <a:rPr lang="en-US" noProof="0" smtClean="0"/>
              <a:t>Click to edit Master title style</a:t>
            </a:r>
          </a:p>
        </p:txBody>
      </p:sp>
      <p:sp>
        <p:nvSpPr>
          <p:cNvPr id="243715"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noProof="0" smtClean="0"/>
              <a:t>Click to edit Master subtitle style</a:t>
            </a:r>
          </a:p>
        </p:txBody>
      </p:sp>
      <p:sp>
        <p:nvSpPr>
          <p:cNvPr id="4" name="Rectangle 4"/>
          <p:cNvSpPr>
            <a:spLocks noGrp="1" noChangeArrowheads="1"/>
          </p:cNvSpPr>
          <p:nvPr>
            <p:ph type="dt" sz="quarter"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smtClean="0"/>
            </a:lvl1pPr>
          </a:lstStyle>
          <a:p>
            <a:pPr>
              <a:defRPr/>
            </a:pPr>
            <a:fld id="{406D1E84-FFAA-4D35-9D19-AE164EBC164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6969650"/>
      </p:ext>
    </p:extLst>
  </p:cSld>
  <p:clrMapOvr>
    <a:masterClrMapping/>
  </p:clrMapOvr>
  <p:transition>
    <p:wedg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34F2A2-70FE-43C1-9778-B47825B074C3}"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58230041"/>
      </p:ext>
    </p:extLst>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1000"/>
            <a:ext cx="27432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81000"/>
            <a:ext cx="80264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E5BCB9-3795-41CE-B8B9-675605E77B6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09464161"/>
      </p:ext>
    </p:extLst>
  </p:cSld>
  <p:clrMapOvr>
    <a:masterClrMapping/>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D251887-5753-457C-9598-7222B9C18E79}"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70991495"/>
      </p:ext>
    </p:extLst>
  </p:cSld>
  <p:clrMapOvr>
    <a:masterClrMapping/>
  </p:clrMapOvr>
  <p:transition>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49112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3404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056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63608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86711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47477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2240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E22C93-D738-4D30-8A28-48950D58B8C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5013882"/>
      </p:ext>
    </p:extLst>
  </p:cSld>
  <p:clrMapOvr>
    <a:masterClrMapping/>
  </p:clrMapOvr>
  <p:transition>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9634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82276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887115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73734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201900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32492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99632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80492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200152"/>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200152"/>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2092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1035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E2F414-267C-4308-904F-BAE5E05F3EA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48656339"/>
      </p:ext>
    </p:extLst>
  </p:cSld>
  <p:clrMapOvr>
    <a:masterClrMapping/>
  </p:clrMapOvr>
  <p:transition>
    <p:wedg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339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39499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37592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76736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733128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6"/>
            <a:ext cx="27432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06376"/>
            <a:ext cx="80264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91286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5"/>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351153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95382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70771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35765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2673E0D-B416-435B-83AA-070D1823138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3427833"/>
      </p:ext>
    </p:extLst>
  </p:cSld>
  <p:clrMapOvr>
    <a:masterClrMapping/>
  </p:clrMapOvr>
  <p:transition>
    <p:wedg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71810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355997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163375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9" y="273050"/>
            <a:ext cx="4011084"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19"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095152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47"/>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155828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6433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457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F4C2ADB-6FB3-4126-9D1E-6583792748C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945334"/>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760107C-EEA3-49A9-BD94-89CDCC84805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7134832"/>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FBAD392-AEDB-43A7-B8C2-E8E7C81B4AE9}"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0501200"/>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527356-D9E6-46E3-9B0B-3A86D74489A6}"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9396534"/>
      </p:ext>
    </p:extLst>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2B8B2FA-51A6-4DB4-B0C5-A7B09095594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2551463"/>
      </p:ext>
    </p:extLst>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24.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609600" y="3810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2691" name="Rectangle 3"/>
          <p:cNvSpPr>
            <a:spLocks noGrp="1" noChangeArrowheads="1"/>
          </p:cNvSpPr>
          <p:nvPr>
            <p:ph type="body" idx="1"/>
          </p:nvPr>
        </p:nvSpPr>
        <p:spPr bwMode="auto">
          <a:xfrm>
            <a:off x="609600" y="1981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2"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242693"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242694"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FFFFFF"/>
                  </a:outerShdw>
                </a:effectLst>
                <a:latin typeface="Arial" charset="0"/>
              </a:defRPr>
            </a:lvl1pPr>
          </a:lstStyle>
          <a:p>
            <a:pPr fontAlgn="base">
              <a:spcBef>
                <a:spcPct val="0"/>
              </a:spcBef>
              <a:spcAft>
                <a:spcPct val="0"/>
              </a:spcAft>
              <a:defRPr/>
            </a:pPr>
            <a:fld id="{FD77D22B-BA01-42B0-A355-66B62724EE0E}"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812783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42690"/>
                                        </p:tgtEl>
                                        <p:attrNameLst>
                                          <p:attrName>style.visibility</p:attrName>
                                        </p:attrNameLst>
                                      </p:cBhvr>
                                      <p:to>
                                        <p:strVal val="visible"/>
                                      </p:to>
                                    </p:set>
                                    <p:animEffect transition="in" filter="fade">
                                      <p:cBhvr>
                                        <p:cTn id="7" dur="768" decel="100000"/>
                                        <p:tgtEl>
                                          <p:spTgt spid="242690"/>
                                        </p:tgtEl>
                                      </p:cBhvr>
                                    </p:animEffect>
                                    <p:animScale>
                                      <p:cBhvr>
                                        <p:cTn id="8" dur="768" decel="100000"/>
                                        <p:tgtEl>
                                          <p:spTgt spid="242690"/>
                                        </p:tgtEl>
                                      </p:cBhvr>
                                      <p:from x="10000" y="10000"/>
                                      <p:to x="200000" y="450000"/>
                                    </p:animScale>
                                    <p:animScale>
                                      <p:cBhvr>
                                        <p:cTn id="9" dur="1230" accel="100000" fill="hold">
                                          <p:stCondLst>
                                            <p:cond delay="768"/>
                                          </p:stCondLst>
                                        </p:cTn>
                                        <p:tgtEl>
                                          <p:spTgt spid="242690"/>
                                        </p:tgtEl>
                                      </p:cBhvr>
                                      <p:from x="200000" y="450000"/>
                                      <p:to x="100000" y="100000"/>
                                    </p:animScale>
                                    <p:set>
                                      <p:cBhvr>
                                        <p:cTn id="10" dur="768" fill="hold"/>
                                        <p:tgtEl>
                                          <p:spTgt spid="242690"/>
                                        </p:tgtEl>
                                        <p:attrNameLst>
                                          <p:attrName>ppt_x</p:attrName>
                                        </p:attrNameLst>
                                      </p:cBhvr>
                                      <p:to>
                                        <p:strVal val="(0.5)"/>
                                      </p:to>
                                    </p:set>
                                    <p:anim from="(0.5)" to="(#ppt_x)" calcmode="lin" valueType="num">
                                      <p:cBhvr>
                                        <p:cTn id="11" dur="1230" accel="100000" fill="hold">
                                          <p:stCondLst>
                                            <p:cond delay="768"/>
                                          </p:stCondLst>
                                        </p:cTn>
                                        <p:tgtEl>
                                          <p:spTgt spid="242690"/>
                                        </p:tgtEl>
                                        <p:attrNameLst>
                                          <p:attrName>ppt_x</p:attrName>
                                        </p:attrNameLst>
                                      </p:cBhvr>
                                    </p:anim>
                                    <p:set>
                                      <p:cBhvr>
                                        <p:cTn id="12" dur="768" fill="hold"/>
                                        <p:tgtEl>
                                          <p:spTgt spid="242690"/>
                                        </p:tgtEl>
                                        <p:attrNameLst>
                                          <p:attrName>ppt_y</p:attrName>
                                        </p:attrNameLst>
                                      </p:cBhvr>
                                      <p:to>
                                        <p:strVal val="(#ppt_y+0.4)"/>
                                      </p:to>
                                    </p:set>
                                    <p:anim from="(#ppt_y+0.4)" to="(#ppt_y)" calcmode="lin" valueType="num">
                                      <p:cBhvr>
                                        <p:cTn id="13" dur="1230" accel="100000" fill="hold">
                                          <p:stCondLst>
                                            <p:cond delay="768"/>
                                          </p:stCondLst>
                                        </p:cTn>
                                        <p:tgtEl>
                                          <p:spTgt spid="242690"/>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42691">
                                            <p:txEl>
                                              <p:pRg st="0" end="0"/>
                                            </p:txEl>
                                          </p:spTgt>
                                        </p:tgtEl>
                                        <p:attrNameLst>
                                          <p:attrName>style.visibility</p:attrName>
                                        </p:attrNameLst>
                                      </p:cBhvr>
                                      <p:to>
                                        <p:strVal val="visible"/>
                                      </p:to>
                                    </p:set>
                                    <p:anim calcmode="lin" valueType="num">
                                      <p:cBhvr>
                                        <p:cTn id="18" dur="500" fill="hold"/>
                                        <p:tgtEl>
                                          <p:spTgt spid="242691">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42691">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42691">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242691">
                                            <p:txEl>
                                              <p:pRg st="1" end="1"/>
                                            </p:txEl>
                                          </p:spTgt>
                                        </p:tgtEl>
                                        <p:attrNameLst>
                                          <p:attrName>style.visibility</p:attrName>
                                        </p:attrNameLst>
                                      </p:cBhvr>
                                      <p:to>
                                        <p:strVal val="visible"/>
                                      </p:to>
                                    </p:set>
                                    <p:anim calcmode="lin" valueType="num">
                                      <p:cBhvr>
                                        <p:cTn id="23" dur="500" fill="hold"/>
                                        <p:tgtEl>
                                          <p:spTgt spid="242691">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242691">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242691">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242691">
                                            <p:txEl>
                                              <p:pRg st="2" end="2"/>
                                            </p:txEl>
                                          </p:spTgt>
                                        </p:tgtEl>
                                        <p:attrNameLst>
                                          <p:attrName>style.visibility</p:attrName>
                                        </p:attrNameLst>
                                      </p:cBhvr>
                                      <p:to>
                                        <p:strVal val="visible"/>
                                      </p:to>
                                    </p:set>
                                    <p:anim calcmode="lin" valueType="num">
                                      <p:cBhvr>
                                        <p:cTn id="28" dur="500" fill="hold"/>
                                        <p:tgtEl>
                                          <p:spTgt spid="242691">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242691">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242691">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242691">
                                            <p:txEl>
                                              <p:pRg st="3" end="3"/>
                                            </p:txEl>
                                          </p:spTgt>
                                        </p:tgtEl>
                                        <p:attrNameLst>
                                          <p:attrName>style.visibility</p:attrName>
                                        </p:attrNameLst>
                                      </p:cBhvr>
                                      <p:to>
                                        <p:strVal val="visible"/>
                                      </p:to>
                                    </p:set>
                                    <p:anim calcmode="lin" valueType="num">
                                      <p:cBhvr>
                                        <p:cTn id="33" dur="500" fill="hold"/>
                                        <p:tgtEl>
                                          <p:spTgt spid="242691">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242691">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242691">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242691">
                                            <p:txEl>
                                              <p:pRg st="4" end="4"/>
                                            </p:txEl>
                                          </p:spTgt>
                                        </p:tgtEl>
                                        <p:attrNameLst>
                                          <p:attrName>style.visibility</p:attrName>
                                        </p:attrNameLst>
                                      </p:cBhvr>
                                      <p:to>
                                        <p:strVal val="visible"/>
                                      </p:to>
                                    </p:set>
                                    <p:anim calcmode="lin" valueType="num">
                                      <p:cBhvr>
                                        <p:cTn id="38" dur="500" fill="hold"/>
                                        <p:tgtEl>
                                          <p:spTgt spid="242691">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242691">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2426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p:bldP spid="242691" grpId="0" build="p">
        <p:tmplLst>
          <p:tmpl lvl="1">
            <p:tnLst>
              <p:par>
                <p:cTn presetID="53" presetClass="entr" presetSubtype="0" fill="hold" nodeType="click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2">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3">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4">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5">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Lst>
      </p:bldP>
    </p:bldLst>
  </p:timing>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kern="1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kern="1200">
          <a:solidFill>
            <a:schemeClr val="tx1"/>
          </a:solidFill>
          <a:effectLst>
            <a:outerShdw blurRad="38100" dist="38100" dir="2700000" algn="tl">
              <a:srgbClr val="FFFFFF"/>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kern="1200">
          <a:solidFill>
            <a:schemeClr val="tx1"/>
          </a:solidFill>
          <a:effectLst>
            <a:outerShdw blurRad="38100" dist="38100" dir="2700000" algn="tl">
              <a:srgbClr val="FFFFFF"/>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6199853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0897187"/>
      </p:ext>
    </p:extLst>
  </p:cSld>
  <p:clrMap bg1="lt1" tx1="dk1" bg2="dk2" tx2="lt2" accent1="accent1" accent2="accent2" accent3="accent3" accent4="accent4" accent5="accent5" accent6="accent6" hlink="hlink" folHlink="folHlink"/>
  <p:sldLayoutIdLst>
    <p:sldLayoutId id="214748371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B2290B67-7582-4234-8B7A-F48513EF6AAF}"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05/08/2023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778E527B-09C9-48A9-91C4-685F29AEA7C3}"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674250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27CBB5-CA7C-47DE-A8DB-216B0EC2CAF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07F639-05DB-4756-8123-99BB3598F6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3207317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audio" Target="../media/audio1.wav"/><Relationship Id="rId3" Type="http://schemas.openxmlformats.org/officeDocument/2006/relationships/slideLayout" Target="../slideLayouts/slideLayout19.xml"/><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gif"/><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3.png"/><Relationship Id="rId3" Type="http://schemas.microsoft.com/office/2007/relationships/media" Target="../media/media8.mp3"/><Relationship Id="rId7" Type="http://schemas.openxmlformats.org/officeDocument/2006/relationships/image" Target="../media/image16.jpg"/><Relationship Id="rId12" Type="http://schemas.openxmlformats.org/officeDocument/2006/relationships/image" Target="../media/image32.png"/><Relationship Id="rId2" Type="http://schemas.openxmlformats.org/officeDocument/2006/relationships/audio" Target="../media/media7.mp3"/><Relationship Id="rId16" Type="http://schemas.openxmlformats.org/officeDocument/2006/relationships/audio" Target="../media/audio1.wav"/><Relationship Id="rId1" Type="http://schemas.microsoft.com/office/2007/relationships/media" Target="../media/media7.mp3"/><Relationship Id="rId6" Type="http://schemas.openxmlformats.org/officeDocument/2006/relationships/audio" Target="../media/audio1.wav"/><Relationship Id="rId11" Type="http://schemas.openxmlformats.org/officeDocument/2006/relationships/image" Target="../media/image20.png"/><Relationship Id="rId5" Type="http://schemas.openxmlformats.org/officeDocument/2006/relationships/slideLayout" Target="../slideLayouts/slideLayout2.xml"/><Relationship Id="rId15" Type="http://schemas.openxmlformats.org/officeDocument/2006/relationships/image" Target="../media/image9.png"/><Relationship Id="rId10" Type="http://schemas.openxmlformats.org/officeDocument/2006/relationships/image" Target="../media/image19.png"/><Relationship Id="rId4" Type="http://schemas.openxmlformats.org/officeDocument/2006/relationships/audio" Target="../media/media8.mp3"/><Relationship Id="rId9" Type="http://schemas.openxmlformats.org/officeDocument/2006/relationships/image" Target="../media/image18.png"/><Relationship Id="rId1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35.png"/><Relationship Id="rId4" Type="http://schemas.openxmlformats.org/officeDocument/2006/relationships/audio" Target="../media/audio1.wav"/><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7.png"/><Relationship Id="rId3" Type="http://schemas.microsoft.com/office/2007/relationships/media" Target="../media/media10.mp3"/><Relationship Id="rId7" Type="http://schemas.openxmlformats.org/officeDocument/2006/relationships/image" Target="../media/image16.jpg"/><Relationship Id="rId12" Type="http://schemas.openxmlformats.org/officeDocument/2006/relationships/image" Target="../media/image36.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openxmlformats.org/officeDocument/2006/relationships/image" Target="../media/image20.png"/><Relationship Id="rId5" Type="http://schemas.openxmlformats.org/officeDocument/2006/relationships/slideLayout" Target="../slideLayouts/slideLayout2.xml"/><Relationship Id="rId15" Type="http://schemas.openxmlformats.org/officeDocument/2006/relationships/audio" Target="../media/audio1.wav"/><Relationship Id="rId10" Type="http://schemas.openxmlformats.org/officeDocument/2006/relationships/image" Target="../media/image19.png"/><Relationship Id="rId4" Type="http://schemas.openxmlformats.org/officeDocument/2006/relationships/audio" Target="../media/media10.mp3"/><Relationship Id="rId9" Type="http://schemas.openxmlformats.org/officeDocument/2006/relationships/image" Target="../media/image18.png"/><Relationship Id="rId1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38.png"/><Relationship Id="rId4" Type="http://schemas.openxmlformats.org/officeDocument/2006/relationships/audio" Target="../media/audio1.wav"/><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40.png"/><Relationship Id="rId3" Type="http://schemas.microsoft.com/office/2007/relationships/media" Target="../media/media13.mp3"/><Relationship Id="rId7" Type="http://schemas.openxmlformats.org/officeDocument/2006/relationships/image" Target="../media/image16.jpg"/><Relationship Id="rId12" Type="http://schemas.openxmlformats.org/officeDocument/2006/relationships/image" Target="../media/image39.png"/><Relationship Id="rId2" Type="http://schemas.openxmlformats.org/officeDocument/2006/relationships/audio" Target="../media/media12.mp3"/><Relationship Id="rId16" Type="http://schemas.openxmlformats.org/officeDocument/2006/relationships/audio" Target="../media/audio1.wav"/><Relationship Id="rId1" Type="http://schemas.microsoft.com/office/2007/relationships/media" Target="../media/media12.mp3"/><Relationship Id="rId6" Type="http://schemas.openxmlformats.org/officeDocument/2006/relationships/audio" Target="../media/audio1.wav"/><Relationship Id="rId11" Type="http://schemas.openxmlformats.org/officeDocument/2006/relationships/image" Target="../media/image20.png"/><Relationship Id="rId5" Type="http://schemas.openxmlformats.org/officeDocument/2006/relationships/slideLayout" Target="../slideLayouts/slideLayout2.xml"/><Relationship Id="rId15" Type="http://schemas.openxmlformats.org/officeDocument/2006/relationships/image" Target="../media/image9.png"/><Relationship Id="rId10" Type="http://schemas.openxmlformats.org/officeDocument/2006/relationships/image" Target="../media/image19.png"/><Relationship Id="rId4" Type="http://schemas.openxmlformats.org/officeDocument/2006/relationships/audio" Target="../media/media13.mp3"/><Relationship Id="rId9" Type="http://schemas.openxmlformats.org/officeDocument/2006/relationships/image" Target="../media/image18.png"/><Relationship Id="rId14"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42.png"/><Relationship Id="rId4" Type="http://schemas.openxmlformats.org/officeDocument/2006/relationships/audio" Target="../media/audio1.wav"/><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43.png"/><Relationship Id="rId4" Type="http://schemas.openxmlformats.org/officeDocument/2006/relationships/audio" Target="../media/audio1.wav"/><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44.png"/><Relationship Id="rId4" Type="http://schemas.openxmlformats.org/officeDocument/2006/relationships/audio" Target="../media/audio1.wav"/><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45.png"/><Relationship Id="rId4" Type="http://schemas.openxmlformats.org/officeDocument/2006/relationships/audio" Target="../media/audio1.wav"/><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29.png"/><Relationship Id="rId4" Type="http://schemas.openxmlformats.org/officeDocument/2006/relationships/audio" Target="../media/audio1.wav"/><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24.xml"/><Relationship Id="rId7" Type="http://schemas.openxmlformats.org/officeDocument/2006/relationships/image" Target="../media/image46.png"/><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image" Target="../media/image30.jp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audio" Target="../media/audio1.wav"/><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9.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7.png"/><Relationship Id="rId11" Type="http://schemas.openxmlformats.org/officeDocument/2006/relationships/image" Target="../media/image47.png"/><Relationship Id="rId5" Type="http://schemas.openxmlformats.org/officeDocument/2006/relationships/image" Target="../media/image16.jpg"/><Relationship Id="rId10" Type="http://schemas.openxmlformats.org/officeDocument/2006/relationships/image" Target="../media/image29.png"/><Relationship Id="rId4" Type="http://schemas.openxmlformats.org/officeDocument/2006/relationships/audio" Target="../media/audio1.wav"/><Relationship Id="rId9" Type="http://schemas.openxmlformats.org/officeDocument/2006/relationships/image" Target="../media/image20.png"/></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audio" Target="../media/audio1.wav"/><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9.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7.png"/><Relationship Id="rId11" Type="http://schemas.openxmlformats.org/officeDocument/2006/relationships/image" Target="../media/image48.png"/><Relationship Id="rId5" Type="http://schemas.openxmlformats.org/officeDocument/2006/relationships/image" Target="../media/image16.jpg"/><Relationship Id="rId10" Type="http://schemas.openxmlformats.org/officeDocument/2006/relationships/image" Target="../media/image29.png"/><Relationship Id="rId4" Type="http://schemas.openxmlformats.org/officeDocument/2006/relationships/audio" Target="../media/audio1.wav"/><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audio" Target="../media/audio1.wav"/><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9.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7.png"/><Relationship Id="rId11" Type="http://schemas.openxmlformats.org/officeDocument/2006/relationships/image" Target="../media/image49.png"/><Relationship Id="rId5" Type="http://schemas.openxmlformats.org/officeDocument/2006/relationships/image" Target="../media/image16.jpg"/><Relationship Id="rId10" Type="http://schemas.openxmlformats.org/officeDocument/2006/relationships/image" Target="../media/image29.png"/><Relationship Id="rId4" Type="http://schemas.openxmlformats.org/officeDocument/2006/relationships/audio" Target="../media/audio1.wav"/><Relationship Id="rId9" Type="http://schemas.openxmlformats.org/officeDocument/2006/relationships/image" Target="../media/image20.png"/></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7.png"/><Relationship Id="rId11" Type="http://schemas.openxmlformats.org/officeDocument/2006/relationships/image" Target="../media/image9.png"/><Relationship Id="rId5" Type="http://schemas.openxmlformats.org/officeDocument/2006/relationships/image" Target="../media/image16.jpg"/><Relationship Id="rId10" Type="http://schemas.openxmlformats.org/officeDocument/2006/relationships/image" Target="../media/image50.png"/><Relationship Id="rId4" Type="http://schemas.openxmlformats.org/officeDocument/2006/relationships/audio" Target="../media/audio1.wav"/><Relationship Id="rId9" Type="http://schemas.openxmlformats.org/officeDocument/2006/relationships/image" Target="../media/image20.png"/></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slideLayout" Target="../slideLayouts/slideLayout37.xml"/><Relationship Id="rId7" Type="http://schemas.openxmlformats.org/officeDocument/2006/relationships/image" Target="../media/image9.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2.png"/><Relationship Id="rId5" Type="http://schemas.openxmlformats.org/officeDocument/2006/relationships/image" Target="../media/image51.jpg"/><Relationship Id="rId4" Type="http://schemas.openxmlformats.org/officeDocument/2006/relationships/audio" Target="../media/audio1.wav"/><Relationship Id="rId9" Type="http://schemas.openxmlformats.org/officeDocument/2006/relationships/audio" Target="../media/audio1.wav"/></Relationships>
</file>

<file path=ppt/slides/_rels/slide2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Layout" Target="../slideLayouts/slideLayout37.xml"/><Relationship Id="rId7" Type="http://schemas.openxmlformats.org/officeDocument/2006/relationships/image" Target="../media/image55.png"/><Relationship Id="rId12" Type="http://schemas.openxmlformats.org/officeDocument/2006/relationships/audio" Target="../media/audio1.wav"/><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54.gif"/><Relationship Id="rId11" Type="http://schemas.openxmlformats.org/officeDocument/2006/relationships/image" Target="../media/image9.png"/><Relationship Id="rId5" Type="http://schemas.openxmlformats.org/officeDocument/2006/relationships/image" Target="../media/image51.jpg"/><Relationship Id="rId10" Type="http://schemas.openxmlformats.org/officeDocument/2006/relationships/image" Target="../media/image53.png"/><Relationship Id="rId4" Type="http://schemas.openxmlformats.org/officeDocument/2006/relationships/audio" Target="../media/audio1.wav"/><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7.xml"/><Relationship Id="rId7" Type="http://schemas.openxmlformats.org/officeDocument/2006/relationships/image" Target="../media/image53.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8.png"/><Relationship Id="rId5" Type="http://schemas.openxmlformats.org/officeDocument/2006/relationships/image" Target="../media/image51.jpg"/><Relationship Id="rId4" Type="http://schemas.openxmlformats.org/officeDocument/2006/relationships/audio" Target="../media/audio1.wav"/><Relationship Id="rId9" Type="http://schemas.openxmlformats.org/officeDocument/2006/relationships/audio" Target="../media/audio1.wav"/></Relationships>
</file>

<file path=ppt/slides/_rels/slide2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37.xml"/><Relationship Id="rId7" Type="http://schemas.openxmlformats.org/officeDocument/2006/relationships/image" Target="../media/image54.gif"/><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8.png"/><Relationship Id="rId5" Type="http://schemas.openxmlformats.org/officeDocument/2006/relationships/image" Target="../media/image51.jp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7.xml"/><Relationship Id="rId7" Type="http://schemas.openxmlformats.org/officeDocument/2006/relationships/image" Target="../media/image60.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8.png"/><Relationship Id="rId5" Type="http://schemas.openxmlformats.org/officeDocument/2006/relationships/image" Target="../media/image51.jpg"/><Relationship Id="rId4" Type="http://schemas.openxmlformats.org/officeDocument/2006/relationships/audio" Target="../media/audio1.wav"/><Relationship Id="rId9" Type="http://schemas.openxmlformats.org/officeDocument/2006/relationships/audio" Target="../media/audio1.wav"/></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png"/><Relationship Id="rId11" Type="http://schemas.openxmlformats.org/officeDocument/2006/relationships/audio" Target="../media/audio1.wav"/><Relationship Id="rId5" Type="http://schemas.openxmlformats.org/officeDocument/2006/relationships/image" Target="../media/image16.jpg"/><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37.xml"/><Relationship Id="rId7" Type="http://schemas.openxmlformats.org/officeDocument/2006/relationships/image" Target="../media/image54.gif"/><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8.png"/><Relationship Id="rId5" Type="http://schemas.openxmlformats.org/officeDocument/2006/relationships/image" Target="../media/image51.jp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31.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slideLayout" Target="../slideLayouts/slideLayout37.xml"/><Relationship Id="rId7" Type="http://schemas.openxmlformats.org/officeDocument/2006/relationships/image" Target="../media/image58.png"/><Relationship Id="rId12" Type="http://schemas.openxmlformats.org/officeDocument/2006/relationships/image" Target="../media/image67.png"/><Relationship Id="rId2" Type="http://schemas.openxmlformats.org/officeDocument/2006/relationships/audio" Target="../media/media21.mp3"/><Relationship Id="rId16" Type="http://schemas.openxmlformats.org/officeDocument/2006/relationships/audio" Target="../media/audio1.wav"/><Relationship Id="rId1" Type="http://schemas.microsoft.com/office/2007/relationships/media" Target="../media/media21.mp3"/><Relationship Id="rId6" Type="http://schemas.openxmlformats.org/officeDocument/2006/relationships/image" Target="../media/image62.png"/><Relationship Id="rId11" Type="http://schemas.openxmlformats.org/officeDocument/2006/relationships/image" Target="../media/image66.png"/><Relationship Id="rId5" Type="http://schemas.openxmlformats.org/officeDocument/2006/relationships/image" Target="../media/image51.jpg"/><Relationship Id="rId15" Type="http://schemas.openxmlformats.org/officeDocument/2006/relationships/image" Target="../media/image9.png"/><Relationship Id="rId10" Type="http://schemas.openxmlformats.org/officeDocument/2006/relationships/image" Target="../media/image65.png"/><Relationship Id="rId4" Type="http://schemas.openxmlformats.org/officeDocument/2006/relationships/audio" Target="../media/audio1.wav"/><Relationship Id="rId9" Type="http://schemas.openxmlformats.org/officeDocument/2006/relationships/image" Target="../media/image64.png"/><Relationship Id="rId1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4.xml"/><Relationship Id="rId7" Type="http://schemas.openxmlformats.org/officeDocument/2006/relationships/image" Target="../media/image76.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75.gif"/><Relationship Id="rId5" Type="http://schemas.openxmlformats.org/officeDocument/2006/relationships/image" Target="../media/image74.jpg"/><Relationship Id="rId4" Type="http://schemas.openxmlformats.org/officeDocument/2006/relationships/audio" Target="../media/audio1.wav"/><Relationship Id="rId9" Type="http://schemas.openxmlformats.org/officeDocument/2006/relationships/audio" Target="../media/audio1.wav"/></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7.png"/><Relationship Id="rId11" Type="http://schemas.openxmlformats.org/officeDocument/2006/relationships/audio" Target="../media/audio1.wav"/><Relationship Id="rId5" Type="http://schemas.openxmlformats.org/officeDocument/2006/relationships/image" Target="../media/image16.jpg"/><Relationship Id="rId10" Type="http://schemas.openxmlformats.org/officeDocument/2006/relationships/image" Target="../media/image21.png"/><Relationship Id="rId4" Type="http://schemas.openxmlformats.org/officeDocument/2006/relationships/audio" Target="../media/audio1.wav"/><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jpg"/><Relationship Id="rId7" Type="http://schemas.openxmlformats.org/officeDocument/2006/relationships/image" Target="../media/image18.png"/><Relationship Id="rId12"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6.xml"/><Relationship Id="rId6" Type="http://schemas.openxmlformats.org/officeDocument/2006/relationships/image" Target="../media/image17.png"/><Relationship Id="rId11" Type="http://schemas.openxmlformats.org/officeDocument/2006/relationships/image" Target="../media/image10.png"/><Relationship Id="rId5" Type="http://schemas.openxmlformats.org/officeDocument/2006/relationships/image" Target="../media/image24.png"/><Relationship Id="rId10" Type="http://schemas.openxmlformats.org/officeDocument/2006/relationships/image" Target="../media/image26.png"/><Relationship Id="rId4" Type="http://schemas.openxmlformats.org/officeDocument/2006/relationships/image" Target="../media/image23.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6.jpg"/><Relationship Id="rId7"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audio" Target="../media/audio1.wav"/><Relationship Id="rId4" Type="http://schemas.openxmlformats.org/officeDocument/2006/relationships/image" Target="../media/image17.png"/><Relationship Id="rId9" Type="http://schemas.openxmlformats.org/officeDocument/2006/relationships/image" Target="../media/image28.jpe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9.png"/><Relationship Id="rId3" Type="http://schemas.microsoft.com/office/2007/relationships/media" Target="../media/media5.mp3"/><Relationship Id="rId7" Type="http://schemas.openxmlformats.org/officeDocument/2006/relationships/image" Target="../media/image16.jpg"/><Relationship Id="rId12" Type="http://schemas.openxmlformats.org/officeDocument/2006/relationships/image" Target="../media/image29.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20.png"/><Relationship Id="rId5" Type="http://schemas.openxmlformats.org/officeDocument/2006/relationships/slideLayout" Target="../slideLayouts/slideLayout2.xml"/><Relationship Id="rId10" Type="http://schemas.openxmlformats.org/officeDocument/2006/relationships/image" Target="../media/image19.png"/><Relationship Id="rId4" Type="http://schemas.openxmlformats.org/officeDocument/2006/relationships/audio" Target="../media/media5.mp3"/><Relationship Id="rId9" Type="http://schemas.openxmlformats.org/officeDocument/2006/relationships/image" Target="../media/image18.png"/><Relationship Id="rId14" Type="http://schemas.openxmlformats.org/officeDocument/2006/relationships/audio" Target="../media/audio1.wav"/></Relationships>
</file>

<file path=ppt/slides/_rels/slide8.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24.xml"/><Relationship Id="rId7" Type="http://schemas.openxmlformats.org/officeDocument/2006/relationships/image" Target="../media/image31.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30.jp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6.jpg"/><Relationship Id="rId7"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6458" y="2710909"/>
            <a:ext cx="4035700" cy="2718660"/>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12692" y="4622713"/>
            <a:ext cx="743874" cy="1044034"/>
          </a:xfrm>
          <a:prstGeom prst="rect">
            <a:avLst/>
          </a:prstGeom>
        </p:spPr>
      </p:pic>
      <p:sp>
        <p:nvSpPr>
          <p:cNvPr id="29" name="TextBox 28"/>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83153" y="-48174"/>
            <a:ext cx="3098039" cy="6858003"/>
          </a:xfrm>
          <a:prstGeom prst="rect">
            <a:avLst/>
          </a:prstGeom>
        </p:spPr>
      </p:pic>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08" y="-48174"/>
            <a:ext cx="3503667" cy="6867837"/>
          </a:xfrm>
          <a:prstGeom prst="rect">
            <a:avLst/>
          </a:prstGeom>
        </p:spPr>
      </p:pic>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05471" y="-163288"/>
            <a:ext cx="4669632" cy="7066582"/>
          </a:xfrm>
          <a:prstGeom prst="rect">
            <a:avLst/>
          </a:prstGeom>
        </p:spPr>
      </p:pic>
      <p:pic>
        <p:nvPicPr>
          <p:cNvPr id="42" name="NHAC NEN TRO CHOI PAPO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123200" y="2955393"/>
            <a:ext cx="609600" cy="609600"/>
          </a:xfrm>
          <a:prstGeom prst="rect">
            <a:avLst/>
          </a:prstGeom>
        </p:spPr>
      </p:pic>
      <p:pic>
        <p:nvPicPr>
          <p:cNvPr id="44" name="Picture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5332025" y="-163288"/>
            <a:ext cx="4716222" cy="7098066"/>
          </a:xfrm>
          <a:prstGeom prst="rect">
            <a:avLst/>
          </a:prstGeom>
        </p:spPr>
      </p:pic>
      <p:pic>
        <p:nvPicPr>
          <p:cNvPr id="45" name="Picture 4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56272" y="1723540"/>
            <a:ext cx="566215" cy="479518"/>
          </a:xfrm>
          <a:prstGeom prst="rect">
            <a:avLst/>
          </a:prstGeom>
        </p:spPr>
      </p:pic>
      <p:pic>
        <p:nvPicPr>
          <p:cNvPr id="46" name="Picture 4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843" y="5624827"/>
            <a:ext cx="12302231" cy="1294209"/>
          </a:xfrm>
          <a:prstGeom prst="rect">
            <a:avLst/>
          </a:prstGeom>
        </p:spPr>
      </p:pic>
    </p:spTree>
    <p:extLst>
      <p:ext uri="{BB962C8B-B14F-4D97-AF65-F5344CB8AC3E}">
        <p14:creationId xmlns:p14="http://schemas.microsoft.com/office/powerpoint/2010/main" val="2328087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7 L 0.20299 -0.08797 " pathEditMode="relative" rAng="0" ptsTypes="AA">
                                      <p:cBhvr>
                                        <p:cTn id="6" dur="2000" fill="hold"/>
                                        <p:tgtEl>
                                          <p:spTgt spid="30"/>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5 -0.07199 " pathEditMode="relative" rAng="0" ptsTypes="AA">
                                      <p:cBhvr>
                                        <p:cTn id="8" dur="2000" fill="hold"/>
                                        <p:tgtEl>
                                          <p:spTgt spid="33"/>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4206 -0.00371 L -0.38737 -0.00533 " pathEditMode="relative" rAng="0" ptsTypes="AA">
                                      <p:cBhvr>
                                        <p:cTn id="10" dur="2000" fill="hold"/>
                                        <p:tgtEl>
                                          <p:spTgt spid="37"/>
                                        </p:tgtEl>
                                        <p:attrNameLst>
                                          <p:attrName>ppt_x</p:attrName>
                                          <p:attrName>ppt_y</p:attrName>
                                        </p:attrNameLst>
                                      </p:cBhvr>
                                      <p:rCtr x="-21471" y="-93"/>
                                    </p:animMotion>
                                  </p:childTnLst>
                                </p:cTn>
                              </p:par>
                              <p:par>
                                <p:cTn id="11" presetID="56" presetClass="path" presetSubtype="0" accel="50000" decel="50000" fill="hold" nodeType="withEffect">
                                  <p:stCondLst>
                                    <p:cond delay="0"/>
                                  </p:stCondLst>
                                  <p:childTnLst>
                                    <p:animMotion origin="layout" path="M -0.01979 -0.00926 L 0.36927 0.00463 " pathEditMode="relative" rAng="0" ptsTypes="AA">
                                      <p:cBhvr>
                                        <p:cTn id="12" dur="2000" fill="hold"/>
                                        <p:tgtEl>
                                          <p:spTgt spid="44"/>
                                        </p:tgtEl>
                                        <p:attrNameLst>
                                          <p:attrName>ppt_x</p:attrName>
                                          <p:attrName>ppt_y</p:attrName>
                                        </p:attrNameLst>
                                      </p:cBhvr>
                                      <p:rCtr x="19453" y="694"/>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2"/>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4213" fill="hold"/>
                                        <p:tgtEl>
                                          <p:spTgt spid="42"/>
                                        </p:tgtEl>
                                      </p:cBhvr>
                                    </p:cmd>
                                  </p:childTnLst>
                                </p:cTn>
                              </p:par>
                            </p:childTnLst>
                          </p:cTn>
                        </p:par>
                      </p:childTnLst>
                    </p:cTn>
                  </p:par>
                </p:childTnLst>
              </p:cTn>
              <p:nextCondLst>
                <p:cond evt="onClick" delay="0">
                  <p:tgtEl>
                    <p:spTgt spid="42"/>
                  </p:tgtEl>
                </p:cond>
              </p:nextCondLst>
            </p:seq>
            <p:audio>
              <p:cMediaNode vol="80000">
                <p:cTn id="18" fill="hold" display="0">
                  <p:stCondLst>
                    <p:cond delay="indefinite"/>
                  </p:stCondLst>
                  <p:endCondLst>
                    <p:cond evt="onStopAudio" delay="0">
                      <p:tgtEl>
                        <p:sldTgt/>
                      </p:tgtEl>
                    </p:cond>
                  </p:endCondLst>
                </p:cTn>
                <p:tgtEl>
                  <p:spTgt spid="4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1" name="Rectangle 10"/>
          <p:cNvSpPr/>
          <p:nvPr/>
        </p:nvSpPr>
        <p:spPr>
          <a:xfrm>
            <a:off x="0" y="-9847"/>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Dạy từng câu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Rectangle 11"/>
          <p:cNvSpPr/>
          <p:nvPr/>
        </p:nvSpPr>
        <p:spPr>
          <a:xfrm>
            <a:off x="775412" y="644254"/>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Rectangle 12"/>
          <p:cNvSpPr/>
          <p:nvPr/>
        </p:nvSpPr>
        <p:spPr>
          <a:xfrm>
            <a:off x="1121787" y="2388323"/>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99840" y="0"/>
            <a:ext cx="9992158" cy="1405054"/>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49177" y="2388323"/>
            <a:ext cx="8242823" cy="1337465"/>
          </a:xfrm>
          <a:prstGeom prst="rect">
            <a:avLst/>
          </a:prstGeom>
        </p:spPr>
      </p:pic>
      <p:pic>
        <p:nvPicPr>
          <p:cNvPr id="16" name="Pictur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07991" y="2319622"/>
            <a:ext cx="1841184" cy="1406166"/>
          </a:xfrm>
          <a:prstGeom prst="rect">
            <a:avLst/>
          </a:prstGeom>
        </p:spPr>
      </p:pic>
      <p:pic>
        <p:nvPicPr>
          <p:cNvPr id="15"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957804" y="1494668"/>
            <a:ext cx="609600" cy="609600"/>
          </a:xfrm>
          <a:prstGeom prst="rect">
            <a:avLst/>
          </a:prstGeom>
        </p:spPr>
      </p:pic>
      <p:pic>
        <p:nvPicPr>
          <p:cNvPr id="17" name="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5865951" y="4160537"/>
            <a:ext cx="609600" cy="609600"/>
          </a:xfrm>
          <a:prstGeom prst="rect">
            <a:avLst/>
          </a:prstGeom>
        </p:spPr>
      </p:pic>
    </p:spTree>
    <p:extLst>
      <p:ext uri="{BB962C8B-B14F-4D97-AF65-F5344CB8AC3E}">
        <p14:creationId xmlns:p14="http://schemas.microsoft.com/office/powerpoint/2010/main" val="4030189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6"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5"/>
                </p:tgtEl>
              </p:cMediaNode>
            </p:audio>
            <p:audio>
              <p:cMediaNode vol="80000">
                <p:cTn id="26" fill="hold" display="0">
                  <p:stCondLst>
                    <p:cond delay="indefinite"/>
                  </p:stCondLst>
                  <p:endCondLst>
                    <p:cond evt="onStopAudio" delay="0">
                      <p:tgtEl>
                        <p:sldTgt/>
                      </p:tgtEl>
                    </p:cond>
                  </p:endCondLst>
                </p:cTn>
                <p:tgtEl>
                  <p:spTgt spid="17"/>
                </p:tgtEl>
              </p:cMediaNode>
            </p:audio>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Rectangle 11"/>
          <p:cNvSpPr/>
          <p:nvPr/>
        </p:nvSpPr>
        <p:spPr>
          <a:xfrm>
            <a:off x="0" y="90655"/>
            <a:ext cx="141256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1+2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0825" y="0"/>
            <a:ext cx="10662283" cy="2770801"/>
          </a:xfrm>
          <a:prstGeom prst="rect">
            <a:avLst/>
          </a:prstGeom>
        </p:spPr>
      </p:pic>
      <p:pic>
        <p:nvPicPr>
          <p:cNvPr id="9"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509877" y="3478392"/>
            <a:ext cx="609600" cy="609600"/>
          </a:xfrm>
          <a:prstGeom prst="rect">
            <a:avLst/>
          </a:prstGeom>
        </p:spPr>
      </p:pic>
    </p:spTree>
    <p:extLst>
      <p:ext uri="{BB962C8B-B14F-4D97-AF65-F5344CB8AC3E}">
        <p14:creationId xmlns:p14="http://schemas.microsoft.com/office/powerpoint/2010/main" val="2465371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35659" y="171178"/>
            <a:ext cx="8456341" cy="2105672"/>
          </a:xfrm>
          <a:prstGeom prst="rect">
            <a:avLst/>
          </a:prstGeom>
        </p:spPr>
      </p:pic>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850228" y="2992323"/>
            <a:ext cx="8165197" cy="2025726"/>
          </a:xfrm>
          <a:prstGeom prst="rect">
            <a:avLst/>
          </a:prstGeom>
        </p:spPr>
      </p:pic>
      <p:sp>
        <p:nvSpPr>
          <p:cNvPr id="11" name="Rectangle 10"/>
          <p:cNvSpPr/>
          <p:nvPr/>
        </p:nvSpPr>
        <p:spPr>
          <a:xfrm>
            <a:off x="3850226" y="2961221"/>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4</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Rectangle 12"/>
          <p:cNvSpPr/>
          <p:nvPr/>
        </p:nvSpPr>
        <p:spPr>
          <a:xfrm>
            <a:off x="3735659" y="68985"/>
            <a:ext cx="294503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a:t>
            </a:r>
            <a:r>
              <a:rPr lang="en-US" sz="2800" dirty="0" smtClean="0">
                <a:solidFill>
                  <a:prstClr val="black"/>
                </a:solidFill>
                <a:latin typeface="Times New Roman" panose="02020603050405020304" pitchFamily="18" charset="0"/>
                <a:cs typeface="Times New Roman" panose="02020603050405020304" pitchFamily="18" charset="0"/>
              </a:rPr>
              <a:t>3(giống câu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2"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662151" y="1454040"/>
            <a:ext cx="609600" cy="609600"/>
          </a:xfrm>
          <a:prstGeom prst="rect">
            <a:avLst/>
          </a:prstGeom>
        </p:spPr>
      </p:pic>
      <p:pic>
        <p:nvPicPr>
          <p:cNvPr id="10" name="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0858667" y="4366932"/>
            <a:ext cx="609600" cy="609600"/>
          </a:xfrm>
          <a:prstGeom prst="rect">
            <a:avLst/>
          </a:prstGeom>
        </p:spPr>
      </p:pic>
    </p:spTree>
    <p:extLst>
      <p:ext uri="{BB962C8B-B14F-4D97-AF65-F5344CB8AC3E}">
        <p14:creationId xmlns:p14="http://schemas.microsoft.com/office/powerpoint/2010/main" val="86125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5"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2"/>
                </p:tgtEl>
              </p:cMediaNode>
            </p:audio>
            <p:audio>
              <p:cMediaNode vol="80000">
                <p:cTn id="18" fill="hold" display="0">
                  <p:stCondLst>
                    <p:cond delay="indefinite"/>
                  </p:stCondLst>
                  <p:endCondLst>
                    <p:cond evt="onStopAudio" delay="0">
                      <p:tgtEl>
                        <p:sldTgt/>
                      </p:tgtEl>
                    </p:cond>
                  </p:endCondLst>
                </p:cTn>
                <p:tgtEl>
                  <p:spTgt spid="10"/>
                </p:tgtEl>
              </p:cMediaNode>
            </p:audio>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1" name="Rectangle 10"/>
          <p:cNvSpPr/>
          <p:nvPr/>
        </p:nvSpPr>
        <p:spPr>
          <a:xfrm>
            <a:off x="217886" y="98785"/>
            <a:ext cx="217559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1+2+3+4</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6364" y="0"/>
            <a:ext cx="8334259" cy="4439614"/>
          </a:xfrm>
          <a:prstGeom prst="rect">
            <a:avLst/>
          </a:prstGeom>
        </p:spPr>
      </p:pic>
      <p:pic>
        <p:nvPicPr>
          <p:cNvPr id="2" name="123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929604" y="4557858"/>
            <a:ext cx="609600" cy="609600"/>
          </a:xfrm>
          <a:prstGeom prst="rect">
            <a:avLst/>
          </a:prstGeom>
        </p:spPr>
      </p:pic>
    </p:spTree>
    <p:extLst>
      <p:ext uri="{BB962C8B-B14F-4D97-AF65-F5344CB8AC3E}">
        <p14:creationId xmlns:p14="http://schemas.microsoft.com/office/powerpoint/2010/main" val="3637940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1" name="Rectangle 10"/>
          <p:cNvSpPr/>
          <p:nvPr/>
        </p:nvSpPr>
        <p:spPr>
          <a:xfrm>
            <a:off x="217886" y="98785"/>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38703" y="535259"/>
            <a:ext cx="3853295" cy="1546634"/>
          </a:xfrm>
          <a:prstGeom prst="rect">
            <a:avLst/>
          </a:prstGeom>
        </p:spPr>
      </p:pic>
      <p:pic>
        <p:nvPicPr>
          <p:cNvPr id="3" name="Picture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333384" y="622006"/>
            <a:ext cx="7005318" cy="1459888"/>
          </a:xfrm>
          <a:prstGeom prst="rect">
            <a:avLst/>
          </a:prstGeom>
        </p:spPr>
      </p:pic>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69123" y="2735994"/>
            <a:ext cx="8522875" cy="2282055"/>
          </a:xfrm>
          <a:prstGeom prst="rect">
            <a:avLst/>
          </a:prstGeom>
        </p:spPr>
      </p:pic>
      <p:sp>
        <p:nvSpPr>
          <p:cNvPr id="12" name="Rectangle 11"/>
          <p:cNvSpPr/>
          <p:nvPr/>
        </p:nvSpPr>
        <p:spPr>
          <a:xfrm>
            <a:off x="2294543" y="2811176"/>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a:t>
            </a:r>
            <a:r>
              <a:rPr lang="en-US" sz="2800" dirty="0">
                <a:solidFill>
                  <a:prstClr val="black"/>
                </a:solidFill>
                <a:latin typeface="Times New Roman" panose="02020603050405020304" pitchFamily="18" charset="0"/>
                <a:cs typeface="Times New Roman" panose="02020603050405020304" pitchFamily="18" charset="0"/>
              </a:rPr>
              <a:t>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170235" y="2126393"/>
            <a:ext cx="609600" cy="609600"/>
          </a:xfrm>
          <a:prstGeom prst="rect">
            <a:avLst/>
          </a:prstGeom>
        </p:spPr>
      </p:pic>
      <p:pic>
        <p:nvPicPr>
          <p:cNvPr id="13" name="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02583" y="4408449"/>
            <a:ext cx="609600" cy="609600"/>
          </a:xfrm>
          <a:prstGeom prst="rect">
            <a:avLst/>
          </a:prstGeom>
        </p:spPr>
      </p:pic>
    </p:spTree>
    <p:extLst>
      <p:ext uri="{BB962C8B-B14F-4D97-AF65-F5344CB8AC3E}">
        <p14:creationId xmlns:p14="http://schemas.microsoft.com/office/powerpoint/2010/main" val="1316392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6"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0"/>
                </p:tgtEl>
              </p:cMediaNode>
            </p:audio>
            <p:audio>
              <p:cMediaNode vol="80000">
                <p:cTn id="21" fill="hold" display="0">
                  <p:stCondLst>
                    <p:cond delay="indefinite"/>
                  </p:stCondLst>
                  <p:endCondLst>
                    <p:cond evt="onStopAudio" delay="0">
                      <p:tgtEl>
                        <p:sldTgt/>
                      </p:tgtEl>
                    </p:cond>
                  </p:endCondLst>
                </p:cTn>
                <p:tgtEl>
                  <p:spTgt spid="13"/>
                </p:tgtEl>
              </p:cMediaNode>
            </p:audio>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1" name="Rectangle 10"/>
          <p:cNvSpPr/>
          <p:nvPr/>
        </p:nvSpPr>
        <p:spPr>
          <a:xfrm>
            <a:off x="217886" y="98785"/>
            <a:ext cx="141256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5+6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95776" y="12033"/>
            <a:ext cx="10183544" cy="4047011"/>
          </a:xfrm>
          <a:prstGeom prst="rect">
            <a:avLst/>
          </a:prstGeom>
        </p:spPr>
      </p:pic>
      <p:pic>
        <p:nvPicPr>
          <p:cNvPr id="2" name="5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70235" y="3754244"/>
            <a:ext cx="609600" cy="609600"/>
          </a:xfrm>
          <a:prstGeom prst="rect">
            <a:avLst/>
          </a:prstGeom>
        </p:spPr>
      </p:pic>
    </p:spTree>
    <p:extLst>
      <p:ext uri="{BB962C8B-B14F-4D97-AF65-F5344CB8AC3E}">
        <p14:creationId xmlns:p14="http://schemas.microsoft.com/office/powerpoint/2010/main" val="623072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1" name="Rectangle 10"/>
          <p:cNvSpPr/>
          <p:nvPr/>
        </p:nvSpPr>
        <p:spPr>
          <a:xfrm>
            <a:off x="217886" y="98785"/>
            <a:ext cx="418255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7+8(câu</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7 giống câu 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19506" y="650543"/>
            <a:ext cx="10572492" cy="2778457"/>
          </a:xfrm>
          <a:prstGeom prst="rect">
            <a:avLst/>
          </a:prstGeom>
        </p:spPr>
      </p:pic>
      <p:pic>
        <p:nvPicPr>
          <p:cNvPr id="2" name="7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112835" y="3931782"/>
            <a:ext cx="609600" cy="609600"/>
          </a:xfrm>
          <a:prstGeom prst="rect">
            <a:avLst/>
          </a:prstGeom>
        </p:spPr>
      </p:pic>
    </p:spTree>
    <p:extLst>
      <p:ext uri="{BB962C8B-B14F-4D97-AF65-F5344CB8AC3E}">
        <p14:creationId xmlns:p14="http://schemas.microsoft.com/office/powerpoint/2010/main" val="1300884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1" name="Rectangle 10"/>
          <p:cNvSpPr/>
          <p:nvPr/>
        </p:nvSpPr>
        <p:spPr>
          <a:xfrm>
            <a:off x="217886" y="98785"/>
            <a:ext cx="217559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5</a:t>
            </a:r>
            <a:r>
              <a:rPr lang="en-US" sz="2800" dirty="0" smtClean="0">
                <a:solidFill>
                  <a:prstClr val="black"/>
                </a:solidFill>
                <a:latin typeface="Times New Roman" panose="02020603050405020304" pitchFamily="18" charset="0"/>
                <a:cs typeface="Times New Roman" panose="02020603050405020304" pitchFamily="18" charset="0"/>
              </a:rPr>
              <a:t>+6+7+8</a:t>
            </a:r>
            <a:endParaRPr lang="en-US" sz="2800" dirty="0">
              <a:solidFill>
                <a:prstClr val="black"/>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04809" y="0"/>
            <a:ext cx="8287189" cy="4311785"/>
          </a:xfrm>
          <a:prstGeom prst="rect">
            <a:avLst/>
          </a:prstGeom>
        </p:spPr>
      </p:pic>
      <p:pic>
        <p:nvPicPr>
          <p:cNvPr id="3" name="567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519638" y="4824347"/>
            <a:ext cx="609600" cy="609600"/>
          </a:xfrm>
          <a:prstGeom prst="rect">
            <a:avLst/>
          </a:prstGeom>
        </p:spPr>
      </p:pic>
    </p:spTree>
    <p:extLst>
      <p:ext uri="{BB962C8B-B14F-4D97-AF65-F5344CB8AC3E}">
        <p14:creationId xmlns:p14="http://schemas.microsoft.com/office/powerpoint/2010/main" val="1509668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61001" y="0"/>
            <a:ext cx="9430998" cy="3836020"/>
          </a:xfrm>
          <a:prstGeom prst="rect">
            <a:avLst/>
          </a:prstGeom>
        </p:spPr>
      </p:pic>
      <p:sp>
        <p:nvSpPr>
          <p:cNvPr id="10" name="Rectangle 9"/>
          <p:cNvSpPr/>
          <p:nvPr/>
        </p:nvSpPr>
        <p:spPr>
          <a:xfrm>
            <a:off x="3858322" y="122663"/>
            <a:ext cx="564609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9+10(câu</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9 giống câu 1 và câu 3)</a:t>
            </a:r>
            <a:endParaRPr lang="en-US" sz="2800" dirty="0">
              <a:solidFill>
                <a:prstClr val="black"/>
              </a:solidFill>
              <a:latin typeface="Times New Roman" panose="02020603050405020304" pitchFamily="18" charset="0"/>
              <a:cs typeface="Times New Roman" panose="02020603050405020304" pitchFamily="18" charset="0"/>
            </a:endParaRPr>
          </a:p>
        </p:txBody>
      </p:sp>
      <p:pic>
        <p:nvPicPr>
          <p:cNvPr id="2" name="8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273549" y="4564653"/>
            <a:ext cx="609600" cy="609600"/>
          </a:xfrm>
          <a:prstGeom prst="rect">
            <a:avLst/>
          </a:prstGeom>
        </p:spPr>
      </p:pic>
    </p:spTree>
    <p:extLst>
      <p:ext uri="{BB962C8B-B14F-4D97-AF65-F5344CB8AC3E}">
        <p14:creationId xmlns:p14="http://schemas.microsoft.com/office/powerpoint/2010/main" val="3992681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230243"/>
            <a:ext cx="12191998" cy="4627757"/>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Rectangle 11"/>
          <p:cNvSpPr/>
          <p:nvPr/>
        </p:nvSpPr>
        <p:spPr>
          <a:xfrm>
            <a:off x="2217275" y="1232073"/>
            <a:ext cx="365196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smtClean="0">
                <a:solidFill>
                  <a:prstClr val="black"/>
                </a:solidFill>
                <a:latin typeface="Times New Roman" panose="02020603050405020304" pitchFamily="18" charset="0"/>
              </a:rPr>
              <a:t>Hát cả bài các hình thức</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8429" y="0"/>
            <a:ext cx="5523569" cy="6858000"/>
          </a:xfrm>
          <a:prstGeom prst="rect">
            <a:avLst/>
          </a:prstGeom>
        </p:spPr>
      </p:pic>
      <p:sp>
        <p:nvSpPr>
          <p:cNvPr id="10" name="TextBox 9"/>
          <p:cNvSpPr txBox="1"/>
          <p:nvPr/>
        </p:nvSpPr>
        <p:spPr>
          <a:xfrm>
            <a:off x="148384" y="118331"/>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Luyện tập</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1" name="Giai điệu Hạt mưa kể chuyệ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473810" y="2944821"/>
            <a:ext cx="609600" cy="609600"/>
          </a:xfrm>
          <a:prstGeom prst="rect">
            <a:avLst/>
          </a:prstGeom>
        </p:spPr>
      </p:pic>
    </p:spTree>
    <p:extLst>
      <p:ext uri="{BB962C8B-B14F-4D97-AF65-F5344CB8AC3E}">
        <p14:creationId xmlns:p14="http://schemas.microsoft.com/office/powerpoint/2010/main" val="1046162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287"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đồ dùng học tập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7937" y="461665"/>
            <a:ext cx="1897568" cy="189756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352" y="5522"/>
            <a:ext cx="4571628" cy="287067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1466" y="853008"/>
            <a:ext cx="2819669" cy="1175704"/>
          </a:xfrm>
          <a:prstGeom prst="rect">
            <a:avLst/>
          </a:prstGeom>
        </p:spPr>
      </p:pic>
    </p:spTree>
    <p:extLst>
      <p:ext uri="{BB962C8B-B14F-4D97-AF65-F5344CB8AC3E}">
        <p14:creationId xmlns:p14="http://schemas.microsoft.com/office/powerpoint/2010/main" val="4251297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6"/>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386945" y="96982"/>
            <a:ext cx="55821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chemeClr val="bg1"/>
                </a:solidFill>
                <a:effectLst/>
                <a:uLnTx/>
                <a:uFillTx/>
                <a:latin typeface="Times New Roman" panose="02020603050405020304" pitchFamily="18" charset="0"/>
                <a:ea typeface="+mn-ea"/>
                <a:cs typeface="+mn-cs"/>
              </a:rPr>
              <a:t>Slide bổ sung GV cho HS hát với hình thức Karaoke</a:t>
            </a:r>
            <a:endParaRPr kumimoji="0" lang="en-US" sz="2800" b="0" i="0" u="none" strike="noStrike" kern="1200" cap="none" spc="0" normalizeH="0" baseline="0" noProof="0" dirty="0" smtClean="0">
              <a:ln>
                <a:noFill/>
              </a:ln>
              <a:solidFill>
                <a:schemeClr val="bg1"/>
              </a:solidFill>
              <a:effectLst/>
              <a:uLnTx/>
              <a:uFillTx/>
              <a:latin typeface="Arial"/>
              <a:ea typeface="+mn-ea"/>
              <a:cs typeface="+mn-cs"/>
            </a:endParaRPr>
          </a:p>
        </p:txBody>
      </p:sp>
      <p:pic>
        <p:nvPicPr>
          <p:cNvPr id="4" name="HẠT MƯA KỂ CHUYỆN GIAI ĐIỆU KARAOKE BEAT CHUẨN ÂM NHẠC LỚP 4 KIẾN THỨC MỚ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10439" y="858981"/>
            <a:ext cx="9002143" cy="5237019"/>
          </a:xfrm>
          <a:prstGeom prst="rect">
            <a:avLst/>
          </a:prstGeom>
        </p:spPr>
      </p:pic>
    </p:spTree>
    <p:extLst>
      <p:ext uri="{BB962C8B-B14F-4D97-AF65-F5344CB8AC3E}">
        <p14:creationId xmlns:p14="http://schemas.microsoft.com/office/powerpoint/2010/main" val="2813351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5" name="chuyen trag ngăn.wav"/>
          </p:stSnd>
        </p:sndAc>
      </p:transition>
    </mc:Choice>
    <mc:Fallback xmlns="">
      <p:transition spd="slow">
        <p:fade/>
        <p:sndAc>
          <p:stSnd>
            <p:snd r:embed="rId8"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230243"/>
            <a:ext cx="12191998" cy="4627757"/>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Rectangle 11"/>
          <p:cNvSpPr/>
          <p:nvPr/>
        </p:nvSpPr>
        <p:spPr>
          <a:xfrm>
            <a:off x="23522" y="0"/>
            <a:ext cx="227658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Hát vỗ</a:t>
            </a:r>
            <a:r>
              <a:rPr kumimoji="0" lang="en-US" sz="2000" b="0" i="0" u="none" strike="noStrike" kern="1200" cap="none" spc="0" normalizeH="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tay theo nhịp</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8429" y="0"/>
            <a:ext cx="5523569" cy="6858000"/>
          </a:xfrm>
          <a:prstGeom prst="rect">
            <a:avLst/>
          </a:prstGeom>
        </p:spPr>
      </p:pic>
      <p:pic>
        <p:nvPicPr>
          <p:cNvPr id="2" name="Picture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23630" y="0"/>
            <a:ext cx="4413080" cy="1349298"/>
          </a:xfrm>
          <a:prstGeom prst="rect">
            <a:avLst/>
          </a:prstGeom>
        </p:spPr>
      </p:pic>
      <p:pic>
        <p:nvPicPr>
          <p:cNvPr id="10" name="Giai điệu Hạt mưa kể chuyệ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353488" y="2277214"/>
            <a:ext cx="609600" cy="609600"/>
          </a:xfrm>
          <a:prstGeom prst="rect">
            <a:avLst/>
          </a:prstGeom>
        </p:spPr>
      </p:pic>
    </p:spTree>
    <p:extLst>
      <p:ext uri="{BB962C8B-B14F-4D97-AF65-F5344CB8AC3E}">
        <p14:creationId xmlns:p14="http://schemas.microsoft.com/office/powerpoint/2010/main" val="2818783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287"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230243"/>
            <a:ext cx="12191998" cy="4627757"/>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Rectangle 11"/>
          <p:cNvSpPr/>
          <p:nvPr/>
        </p:nvSpPr>
        <p:spPr>
          <a:xfrm>
            <a:off x="23522" y="0"/>
            <a:ext cx="4416594"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Hát vỗ</a:t>
            </a:r>
            <a:r>
              <a:rPr kumimoji="0" lang="en-US" sz="2000" b="0" i="0" u="none" strike="noStrike" kern="1200" cap="none" spc="0" normalizeH="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tay hoặc gõ đệm theo hình tiết tấu</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8429" y="0"/>
            <a:ext cx="5523569" cy="6858000"/>
          </a:xfrm>
          <a:prstGeom prst="rect">
            <a:avLst/>
          </a:prstGeom>
        </p:spPr>
      </p:pic>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343" y="538435"/>
            <a:ext cx="6708772" cy="1511348"/>
          </a:xfrm>
          <a:prstGeom prst="rect">
            <a:avLst/>
          </a:prstGeom>
        </p:spPr>
      </p:pic>
      <p:pic>
        <p:nvPicPr>
          <p:cNvPr id="10" name="Giai điệu Hạt mưa kể chuyệ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353488" y="2277214"/>
            <a:ext cx="609600" cy="609600"/>
          </a:xfrm>
          <a:prstGeom prst="rect">
            <a:avLst/>
          </a:prstGeom>
        </p:spPr>
      </p:pic>
    </p:spTree>
    <p:extLst>
      <p:ext uri="{BB962C8B-B14F-4D97-AF65-F5344CB8AC3E}">
        <p14:creationId xmlns:p14="http://schemas.microsoft.com/office/powerpoint/2010/main" val="731089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287"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230243"/>
            <a:ext cx="12191998" cy="4627757"/>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Rectangle 11"/>
          <p:cNvSpPr/>
          <p:nvPr/>
        </p:nvSpPr>
        <p:spPr>
          <a:xfrm>
            <a:off x="23522" y="0"/>
            <a:ext cx="225734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Hát vận</a:t>
            </a:r>
            <a:r>
              <a:rPr kumimoji="0" lang="en-US" sz="2000" b="0" i="0" u="none" strike="noStrike" kern="1200" cap="none" spc="0" normalizeH="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động cơ thể</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8429" y="0"/>
            <a:ext cx="5523569" cy="6858000"/>
          </a:xfrm>
          <a:prstGeom prst="rect">
            <a:avLst/>
          </a:prstGeom>
        </p:spPr>
      </p:pic>
      <p:pic>
        <p:nvPicPr>
          <p:cNvPr id="2" name="Picture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 y="459307"/>
            <a:ext cx="6668430" cy="1945763"/>
          </a:xfrm>
          <a:prstGeom prst="rect">
            <a:avLst/>
          </a:prstGeom>
        </p:spPr>
      </p:pic>
      <p:pic>
        <p:nvPicPr>
          <p:cNvPr id="10" name="Giai điệu Hạt mưa kể chuyệ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630579" y="2563992"/>
            <a:ext cx="609600" cy="609600"/>
          </a:xfrm>
          <a:prstGeom prst="rect">
            <a:avLst/>
          </a:prstGeom>
        </p:spPr>
      </p:pic>
    </p:spTree>
    <p:extLst>
      <p:ext uri="{BB962C8B-B14F-4D97-AF65-F5344CB8AC3E}">
        <p14:creationId xmlns:p14="http://schemas.microsoft.com/office/powerpoint/2010/main" val="2395171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287"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230243"/>
            <a:ext cx="12191998" cy="4627757"/>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Rectangle 11"/>
          <p:cNvSpPr/>
          <p:nvPr/>
        </p:nvSpPr>
        <p:spPr>
          <a:xfrm>
            <a:off x="23522" y="0"/>
            <a:ext cx="41569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Sáng</a:t>
            </a:r>
            <a:r>
              <a:rPr kumimoji="0" lang="en-US" sz="2000" b="0" i="0" u="none" strike="noStrike" kern="1200" cap="none" spc="0" normalizeH="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tạo vận động phụ họa cho bài hát</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51541" y="3851363"/>
            <a:ext cx="3776976" cy="2959549"/>
          </a:xfrm>
          <a:prstGeom prst="rect">
            <a:avLst/>
          </a:prstGeom>
        </p:spPr>
      </p:pic>
      <p:pic>
        <p:nvPicPr>
          <p:cNvPr id="9" name="Giai điệu Hạt mưa kể chuyệ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101975" y="705576"/>
            <a:ext cx="609600" cy="609600"/>
          </a:xfrm>
          <a:prstGeom prst="rect">
            <a:avLst/>
          </a:prstGeom>
        </p:spPr>
      </p:pic>
    </p:spTree>
    <p:extLst>
      <p:ext uri="{BB962C8B-B14F-4D97-AF65-F5344CB8AC3E}">
        <p14:creationId xmlns:p14="http://schemas.microsoft.com/office/powerpoint/2010/main" val="3227679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28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7227603" y="95181"/>
            <a:ext cx="3802566" cy="6463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dirty="0" smtClean="0">
                <a:solidFill>
                  <a:prstClr val="black"/>
                </a:solidFill>
                <a:latin typeface="Times New Roman"/>
                <a:ea typeface="Calibri"/>
              </a:rPr>
              <a:t>Ôn </a:t>
            </a:r>
            <a:r>
              <a:rPr kumimoji="0" lang="en-US" sz="2400" b="0" i="0" u="none" strike="noStrike" kern="1200" cap="none" spc="0" normalizeH="0" baseline="0" noProof="0" dirty="0" smtClean="0">
                <a:ln>
                  <a:noFill/>
                </a:ln>
                <a:solidFill>
                  <a:prstClr val="black"/>
                </a:solidFill>
                <a:effectLst/>
                <a:uLnTx/>
                <a:uFillTx/>
                <a:latin typeface="Times New Roman"/>
                <a:ea typeface="Calibri"/>
                <a:cs typeface="+mn-cs"/>
              </a:rPr>
              <a:t>Đọc cao độ và thế tay </a:t>
            </a:r>
            <a:endParaRPr kumimoji="0" lang="en-US" sz="2400" b="0" i="0" u="none" strike="noStrike" kern="1200" cap="none" spc="0" normalizeH="0" baseline="0" noProof="0" dirty="0">
              <a:ln>
                <a:noFill/>
              </a:ln>
              <a:solidFill>
                <a:prstClr val="black"/>
              </a:solidFill>
              <a:effectLst/>
              <a:uLnTx/>
              <a:uFillTx/>
              <a:latin typeface="Times New Roman"/>
              <a:ea typeface="Calibri"/>
              <a:cs typeface="+mn-cs"/>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89158" y="1044767"/>
            <a:ext cx="8702842" cy="1862236"/>
          </a:xfrm>
          <a:prstGeom prst="rect">
            <a:avLst/>
          </a:prstGeom>
        </p:spPr>
      </p:pic>
      <p:pic>
        <p:nvPicPr>
          <p:cNvPr id="13" name="luyen cao doDRMFSLS ĐỐ-2CHIEU">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741740" y="3574091"/>
            <a:ext cx="609600" cy="609600"/>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28886" y="4850780"/>
            <a:ext cx="2918148" cy="2007220"/>
          </a:xfrm>
          <a:prstGeom prst="rect">
            <a:avLst/>
          </a:prstGeom>
        </p:spPr>
      </p:pic>
      <p:sp>
        <p:nvSpPr>
          <p:cNvPr id="3" name="Rectangle 2"/>
          <p:cNvSpPr/>
          <p:nvPr/>
        </p:nvSpPr>
        <p:spPr>
          <a:xfrm>
            <a:off x="178378" y="95181"/>
            <a:ext cx="3454792" cy="491481"/>
          </a:xfrm>
          <a:prstGeom prst="rect">
            <a:avLst/>
          </a:prstGeom>
        </p:spPr>
        <p:txBody>
          <a:bodyPr wrap="none">
            <a:spAutoFit/>
          </a:bodyPr>
          <a:lstStyle/>
          <a:p>
            <a:pPr algn="ctr">
              <a:lnSpc>
                <a:spcPct val="115000"/>
              </a:lnSpc>
              <a:spcAft>
                <a:spcPts val="0"/>
              </a:spcAft>
            </a:pPr>
            <a:r>
              <a:rPr lang="vi-VN" sz="2400" dirty="0">
                <a:solidFill>
                  <a:srgbClr val="FF0000"/>
                </a:solidFill>
                <a:latin typeface="#9Slide05 Dancing Script" panose="03080800040507000D00" pitchFamily="66" charset="0"/>
                <a:ea typeface="Calibri" panose="020F0502020204030204" pitchFamily="34" charset="0"/>
                <a:cs typeface="Times New Roman" panose="02020603050405020304" pitchFamily="18" charset="0"/>
              </a:rPr>
              <a:t>ÔN ĐỌC NHẠC BÀI SỐ 3</a:t>
            </a:r>
            <a:endParaRPr lang="en-US" sz="2400" dirty="0">
              <a:solidFill>
                <a:srgbClr val="FF0000"/>
              </a:solidFill>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7" name="TextBox 6"/>
          <p:cNvSpPr txBox="1"/>
          <p:nvPr/>
        </p:nvSpPr>
        <p:spPr>
          <a:xfrm>
            <a:off x="178378" y="741512"/>
            <a:ext cx="3310780"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Luyện tập</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92422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130" fill="hold"/>
                                        <p:tgtEl>
                                          <p:spTgt spid="13"/>
                                        </p:tgtEl>
                                      </p:cBhvr>
                                    </p:cmd>
                                  </p:childTnLst>
                                </p:cTn>
                              </p:par>
                            </p:childTnLst>
                          </p:cTn>
                        </p:par>
                      </p:childTnLst>
                    </p:cTn>
                  </p:par>
                </p:childTnLst>
              </p:cTn>
              <p:nextCondLst>
                <p:cond evt="onClick" delay="0">
                  <p:tgtEl>
                    <p:spTgt spid="13"/>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54925"/>
            <a:ext cx="4491269" cy="6463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dirty="0" smtClean="0">
                <a:solidFill>
                  <a:prstClr val="black"/>
                </a:solidFill>
                <a:latin typeface="Times New Roman"/>
                <a:ea typeface="Calibri"/>
              </a:rPr>
              <a:t>Ôn </a:t>
            </a:r>
            <a:r>
              <a:rPr kumimoji="0" lang="en-US" sz="2400" b="0" i="0" u="none" strike="noStrike" kern="1200" cap="none" spc="0" normalizeH="0" baseline="0" noProof="0" dirty="0" smtClean="0">
                <a:ln>
                  <a:noFill/>
                </a:ln>
                <a:solidFill>
                  <a:prstClr val="black"/>
                </a:solidFill>
                <a:effectLst/>
                <a:uLnTx/>
                <a:uFillTx/>
                <a:latin typeface="Times New Roman"/>
                <a:ea typeface="Calibri"/>
                <a:cs typeface="+mn-cs"/>
              </a:rPr>
              <a:t>Gõ hoặc vỗ tay theo tiết tấu</a:t>
            </a:r>
            <a:endParaRPr kumimoji="0" lang="en-US" sz="2400" b="0" i="0" u="none" strike="noStrike" kern="1200" cap="none" spc="0" normalizeH="0" baseline="0" noProof="0" dirty="0">
              <a:ln>
                <a:noFill/>
              </a:ln>
              <a:solidFill>
                <a:prstClr val="black"/>
              </a:solidFill>
              <a:effectLst/>
              <a:uLnTx/>
              <a:uFillTx/>
              <a:latin typeface="Times New Roman"/>
              <a:ea typeface="Calibri"/>
              <a:cs typeface="+mn-cs"/>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3065" y="1784105"/>
            <a:ext cx="285576" cy="292191"/>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3940" y="820375"/>
            <a:ext cx="514286" cy="761905"/>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76814" y="777580"/>
            <a:ext cx="1338720" cy="985651"/>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191" y="653877"/>
            <a:ext cx="896761" cy="896761"/>
          </a:xfrm>
          <a:prstGeom prst="rect">
            <a:avLst/>
          </a:prstGeom>
        </p:spPr>
      </p:pic>
      <p:cxnSp>
        <p:nvCxnSpPr>
          <p:cNvPr id="9" name="Straight Connector 8"/>
          <p:cNvCxnSpPr/>
          <p:nvPr/>
        </p:nvCxnSpPr>
        <p:spPr>
          <a:xfrm>
            <a:off x="3444287" y="813366"/>
            <a:ext cx="0" cy="825190"/>
          </a:xfrm>
          <a:prstGeom prst="line">
            <a:avLst/>
          </a:prstGeom>
        </p:spPr>
        <p:style>
          <a:lnRef idx="3">
            <a:schemeClr val="dk1"/>
          </a:lnRef>
          <a:fillRef idx="0">
            <a:schemeClr val="dk1"/>
          </a:fillRef>
          <a:effectRef idx="2">
            <a:schemeClr val="dk1"/>
          </a:effectRef>
          <a:fontRef idx="minor">
            <a:schemeClr val="tx1"/>
          </a:fontRef>
        </p:style>
      </p:cxnSp>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9404" y="912437"/>
            <a:ext cx="514286" cy="761905"/>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63465" y="777580"/>
            <a:ext cx="896761" cy="896761"/>
          </a:xfrm>
          <a:prstGeom prst="rect">
            <a:avLst/>
          </a:prstGeom>
        </p:spPr>
      </p:pic>
      <p:cxnSp>
        <p:nvCxnSpPr>
          <p:cNvPr id="34" name="Straight Connector 33"/>
          <p:cNvCxnSpPr/>
          <p:nvPr/>
        </p:nvCxnSpPr>
        <p:spPr>
          <a:xfrm>
            <a:off x="5425149" y="1105011"/>
            <a:ext cx="0" cy="825190"/>
          </a:xfrm>
          <a:prstGeom prst="line">
            <a:avLst/>
          </a:prstGeom>
        </p:spPr>
        <p:style>
          <a:lnRef idx="3">
            <a:schemeClr val="dk1"/>
          </a:lnRef>
          <a:fillRef idx="0">
            <a:schemeClr val="dk1"/>
          </a:fillRef>
          <a:effectRef idx="2">
            <a:schemeClr val="dk1"/>
          </a:effectRef>
          <a:fontRef idx="minor">
            <a:schemeClr val="tx1"/>
          </a:fontRef>
        </p:style>
      </p:cxnSp>
      <p:cxnSp>
        <p:nvCxnSpPr>
          <p:cNvPr id="36" name="Straight Connector 35"/>
          <p:cNvCxnSpPr/>
          <p:nvPr/>
        </p:nvCxnSpPr>
        <p:spPr>
          <a:xfrm>
            <a:off x="9434465" y="911411"/>
            <a:ext cx="0" cy="825190"/>
          </a:xfrm>
          <a:prstGeom prst="line">
            <a:avLst/>
          </a:prstGeom>
        </p:spPr>
        <p:style>
          <a:lnRef idx="3">
            <a:schemeClr val="dk1"/>
          </a:lnRef>
          <a:fillRef idx="0">
            <a:schemeClr val="dk1"/>
          </a:fillRef>
          <a:effectRef idx="2">
            <a:schemeClr val="dk1"/>
          </a:effectRef>
          <a:fontRef idx="minor">
            <a:schemeClr val="tx1"/>
          </a:fontRef>
        </p:style>
      </p:cxnSp>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26561" y="974697"/>
            <a:ext cx="514286" cy="761905"/>
          </a:xfrm>
          <a:prstGeom prst="rect">
            <a:avLst/>
          </a:prstGeom>
        </p:spPr>
      </p:pic>
      <p:pic>
        <p:nvPicPr>
          <p:cNvPr id="38" name="Picture 3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10622" y="839840"/>
            <a:ext cx="896761" cy="896761"/>
          </a:xfrm>
          <a:prstGeom prst="rect">
            <a:avLst/>
          </a:prstGeom>
        </p:spPr>
      </p:pic>
      <p:cxnSp>
        <p:nvCxnSpPr>
          <p:cNvPr id="11" name="Straight Connector 10"/>
          <p:cNvCxnSpPr/>
          <p:nvPr/>
        </p:nvCxnSpPr>
        <p:spPr>
          <a:xfrm>
            <a:off x="11856108" y="911411"/>
            <a:ext cx="0" cy="825190"/>
          </a:xfrm>
          <a:prstGeom prst="line">
            <a:avLst/>
          </a:prstGeom>
        </p:spPr>
        <p:style>
          <a:lnRef idx="2">
            <a:schemeClr val="dk1"/>
          </a:lnRef>
          <a:fillRef idx="0">
            <a:schemeClr val="dk1"/>
          </a:fillRef>
          <a:effectRef idx="1">
            <a:schemeClr val="dk1"/>
          </a:effectRef>
          <a:fontRef idx="minor">
            <a:schemeClr val="tx1"/>
          </a:fontRef>
        </p:style>
      </p:cxnSp>
      <p:cxnSp>
        <p:nvCxnSpPr>
          <p:cNvPr id="39" name="Straight Connector 38"/>
          <p:cNvCxnSpPr/>
          <p:nvPr/>
        </p:nvCxnSpPr>
        <p:spPr>
          <a:xfrm>
            <a:off x="12028982" y="911411"/>
            <a:ext cx="0" cy="825190"/>
          </a:xfrm>
          <a:prstGeom prst="line">
            <a:avLst/>
          </a:prstGeom>
        </p:spPr>
        <p:style>
          <a:lnRef idx="3">
            <a:schemeClr val="dk1"/>
          </a:lnRef>
          <a:fillRef idx="0">
            <a:schemeClr val="dk1"/>
          </a:fillRef>
          <a:effectRef idx="2">
            <a:schemeClr val="dk1"/>
          </a:effectRef>
          <a:fontRef idx="minor">
            <a:schemeClr val="tx1"/>
          </a:fontRef>
        </p:style>
      </p:cxnSp>
      <p:pic>
        <p:nvPicPr>
          <p:cNvPr id="40" name="Picture 3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63732" y="839840"/>
            <a:ext cx="1338720" cy="985651"/>
          </a:xfrm>
          <a:prstGeom prst="rect">
            <a:avLst/>
          </a:prstGeom>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9057" y="1825491"/>
            <a:ext cx="285576" cy="292191"/>
          </a:xfrm>
          <a:prstGeom prst="rect">
            <a:avLst/>
          </a:prstGeom>
        </p:spPr>
      </p:pic>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69416" y="1784104"/>
            <a:ext cx="285576" cy="292191"/>
          </a:xfrm>
          <a:prstGeom prst="rect">
            <a:avLst/>
          </a:prstGeom>
        </p:spPr>
      </p:pic>
      <p:pic>
        <p:nvPicPr>
          <p:cNvPr id="43" name="Picture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3901" y="1820225"/>
            <a:ext cx="285576" cy="292191"/>
          </a:xfrm>
          <a:prstGeom prst="rect">
            <a:avLst/>
          </a:prstGeom>
        </p:spPr>
      </p:pic>
      <p:pic>
        <p:nvPicPr>
          <p:cNvPr id="44"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93816" y="1820225"/>
            <a:ext cx="285576" cy="292191"/>
          </a:xfrm>
          <a:prstGeom prst="rect">
            <a:avLst/>
          </a:prstGeom>
        </p:spPr>
      </p:pic>
      <p:pic>
        <p:nvPicPr>
          <p:cNvPr id="45" name="Picture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7073" y="1825490"/>
            <a:ext cx="285576" cy="292191"/>
          </a:xfrm>
          <a:prstGeom prst="rect">
            <a:avLst/>
          </a:prstGeom>
        </p:spPr>
      </p:pic>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81257" y="1930199"/>
            <a:ext cx="285576" cy="292191"/>
          </a:xfrm>
          <a:prstGeom prst="rect">
            <a:avLst/>
          </a:prstGeom>
        </p:spPr>
      </p:pic>
      <p:pic>
        <p:nvPicPr>
          <p:cNvPr id="47" name="Picture 4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28886" y="4850780"/>
            <a:ext cx="2918148" cy="2007220"/>
          </a:xfrm>
          <a:prstGeom prst="rect">
            <a:avLst/>
          </a:prstGeom>
        </p:spPr>
      </p:pic>
      <p:pic>
        <p:nvPicPr>
          <p:cNvPr id="25" name="T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236547" y="2578389"/>
            <a:ext cx="609600" cy="609600"/>
          </a:xfrm>
          <a:prstGeom prst="rect">
            <a:avLst/>
          </a:prstGeom>
        </p:spPr>
      </p:pic>
    </p:spTree>
    <p:extLst>
      <p:ext uri="{BB962C8B-B14F-4D97-AF65-F5344CB8AC3E}">
        <p14:creationId xmlns:p14="http://schemas.microsoft.com/office/powerpoint/2010/main" val="773023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7" fill="hold"/>
                                        <p:tgtEl>
                                          <p:spTgt spid="25"/>
                                        </p:tgtEl>
                                      </p:cBhvr>
                                    </p:cmd>
                                  </p:childTnLst>
                                </p:cTn>
                              </p:par>
                            </p:childTnLst>
                          </p:cTn>
                        </p:par>
                      </p:childTnLst>
                    </p:cTn>
                  </p:par>
                </p:childTnLst>
              </p:cTn>
              <p:nextCondLst>
                <p:cond evt="onClick" delay="0">
                  <p:tgtEl>
                    <p:spTgt spid="25"/>
                  </p:tgtEl>
                </p:cond>
              </p:nextCondLst>
            </p:seq>
            <p:audio>
              <p:cMediaNode vol="80000">
                <p:cTn id="7" fill="hold" display="0">
                  <p:stCondLst>
                    <p:cond delay="indefinite"/>
                  </p:stCondLst>
                  <p:endCondLst>
                    <p:cond evt="onStopAudio" delay="0">
                      <p:tgtEl>
                        <p:sldTgt/>
                      </p:tgtEl>
                    </p:cond>
                  </p:endCondLst>
                </p:cTn>
                <p:tgtEl>
                  <p:spTgt spid="2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2611" y="572438"/>
            <a:ext cx="9669389" cy="2825885"/>
          </a:xfrm>
          <a:prstGeom prst="rect">
            <a:avLst/>
          </a:prstGeom>
        </p:spPr>
      </p:pic>
      <p:sp>
        <p:nvSpPr>
          <p:cNvPr id="8" name="Rectangle 7"/>
          <p:cNvSpPr/>
          <p:nvPr/>
        </p:nvSpPr>
        <p:spPr>
          <a:xfrm>
            <a:off x="5880036" y="0"/>
            <a:ext cx="368081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cả bài các hình thức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28886" y="4850780"/>
            <a:ext cx="2918148" cy="2007220"/>
          </a:xfrm>
          <a:prstGeom prst="rect">
            <a:avLst/>
          </a:prstGeom>
        </p:spPr>
      </p:pic>
      <p:pic>
        <p:nvPicPr>
          <p:cNvPr id="2" name="BĐN số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29953" y="3659043"/>
            <a:ext cx="609600" cy="609600"/>
          </a:xfrm>
          <a:prstGeom prst="rect">
            <a:avLst/>
          </a:prstGeom>
        </p:spPr>
      </p:pic>
    </p:spTree>
    <p:extLst>
      <p:ext uri="{BB962C8B-B14F-4D97-AF65-F5344CB8AC3E}">
        <p14:creationId xmlns:p14="http://schemas.microsoft.com/office/powerpoint/2010/main" val="986699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5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2611" y="0"/>
            <a:ext cx="9669389" cy="3300761"/>
          </a:xfrm>
          <a:prstGeom prst="rect">
            <a:avLst/>
          </a:prstGeom>
        </p:spPr>
      </p:pic>
      <p:sp>
        <p:nvSpPr>
          <p:cNvPr id="34" name="Rectangle 33"/>
          <p:cNvSpPr/>
          <p:nvPr/>
        </p:nvSpPr>
        <p:spPr>
          <a:xfrm>
            <a:off x="2812849" y="89210"/>
            <a:ext cx="340509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vỗ tay theo phách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6" name="Picture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0664" y="1962331"/>
            <a:ext cx="281364" cy="281364"/>
          </a:xfrm>
          <a:prstGeom prst="rect">
            <a:avLst/>
          </a:prstGeom>
        </p:spPr>
      </p:pic>
      <p:pic>
        <p:nvPicPr>
          <p:cNvPr id="37" name="Pictur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81346" y="4358426"/>
            <a:ext cx="3365905" cy="2317639"/>
          </a:xfrm>
          <a:prstGeom prst="rect">
            <a:avLst/>
          </a:prstGeom>
        </p:spPr>
      </p:pic>
      <p:pic>
        <p:nvPicPr>
          <p:cNvPr id="38" name="Picture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54996" y="1962331"/>
            <a:ext cx="281364" cy="281364"/>
          </a:xfrm>
          <a:prstGeom prst="rect">
            <a:avLst/>
          </a:prstGeom>
        </p:spPr>
      </p:pic>
      <p:pic>
        <p:nvPicPr>
          <p:cNvPr id="39" name="Picture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33573" y="1962331"/>
            <a:ext cx="281364" cy="281364"/>
          </a:xfrm>
          <a:prstGeom prst="rect">
            <a:avLst/>
          </a:prstGeom>
        </p:spPr>
      </p:pic>
      <p:pic>
        <p:nvPicPr>
          <p:cNvPr id="40" name="Picture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48244" y="1962331"/>
            <a:ext cx="281364" cy="281364"/>
          </a:xfrm>
          <a:prstGeom prst="rect">
            <a:avLst/>
          </a:prstGeom>
        </p:spPr>
      </p:pic>
      <p:pic>
        <p:nvPicPr>
          <p:cNvPr id="41" name="Picture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74202" y="1962331"/>
            <a:ext cx="281364" cy="281364"/>
          </a:xfrm>
          <a:prstGeom prst="rect">
            <a:avLst/>
          </a:prstGeom>
        </p:spPr>
      </p:pic>
      <p:pic>
        <p:nvPicPr>
          <p:cNvPr id="42" name="Picture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2118" y="2988243"/>
            <a:ext cx="281364" cy="281364"/>
          </a:xfrm>
          <a:prstGeom prst="rect">
            <a:avLst/>
          </a:prstGeom>
        </p:spPr>
      </p:pic>
      <p:pic>
        <p:nvPicPr>
          <p:cNvPr id="43" name="Picture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0849" y="3019397"/>
            <a:ext cx="281364" cy="281364"/>
          </a:xfrm>
          <a:prstGeom prst="rect">
            <a:avLst/>
          </a:prstGeom>
        </p:spPr>
      </p:pic>
      <p:pic>
        <p:nvPicPr>
          <p:cNvPr id="44" name="Picture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57305" y="3019397"/>
            <a:ext cx="281364" cy="281364"/>
          </a:xfrm>
          <a:prstGeom prst="rect">
            <a:avLst/>
          </a:prstGeom>
        </p:spPr>
      </p:pic>
      <p:pic>
        <p:nvPicPr>
          <p:cNvPr id="45" name="Picture 4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87006" y="3019397"/>
            <a:ext cx="281364" cy="281364"/>
          </a:xfrm>
          <a:prstGeom prst="rect">
            <a:avLst/>
          </a:prstGeom>
        </p:spPr>
      </p:pic>
      <p:pic>
        <p:nvPicPr>
          <p:cNvPr id="46" name="Picture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61280" y="3019397"/>
            <a:ext cx="281364" cy="281364"/>
          </a:xfrm>
          <a:prstGeom prst="rect">
            <a:avLst/>
          </a:prstGeom>
        </p:spPr>
      </p:pic>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80723" y="1962331"/>
            <a:ext cx="281364" cy="281364"/>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57201" y="1962331"/>
            <a:ext cx="281364" cy="281364"/>
          </a:xfrm>
          <a:prstGeom prst="rect">
            <a:avLst/>
          </a:prstGeom>
        </p:spPr>
      </p:pic>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69565" y="1928027"/>
            <a:ext cx="281364" cy="281364"/>
          </a:xfrm>
          <a:prstGeom prst="rect">
            <a:avLst/>
          </a:prstGeom>
        </p:spPr>
      </p:pic>
      <p:pic>
        <p:nvPicPr>
          <p:cNvPr id="50" name="Picture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7531" y="2971958"/>
            <a:ext cx="281364" cy="281364"/>
          </a:xfrm>
          <a:prstGeom prst="rect">
            <a:avLst/>
          </a:prstGeom>
        </p:spPr>
      </p:pic>
      <p:pic>
        <p:nvPicPr>
          <p:cNvPr id="51" name="Picture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27604" y="2973942"/>
            <a:ext cx="281364" cy="281364"/>
          </a:xfrm>
          <a:prstGeom prst="rect">
            <a:avLst/>
          </a:prstGeom>
        </p:spPr>
      </p:pic>
      <p:pic>
        <p:nvPicPr>
          <p:cNvPr id="62" name="Picture 6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16519" y="2971958"/>
            <a:ext cx="281364" cy="281364"/>
          </a:xfrm>
          <a:prstGeom prst="rect">
            <a:avLst/>
          </a:prstGeom>
        </p:spPr>
      </p:pic>
      <p:pic>
        <p:nvPicPr>
          <p:cNvPr id="21" name="BĐN số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21881" y="874279"/>
            <a:ext cx="609600" cy="609600"/>
          </a:xfrm>
          <a:prstGeom prst="rect">
            <a:avLst/>
          </a:prstGeom>
        </p:spPr>
      </p:pic>
    </p:spTree>
    <p:extLst>
      <p:ext uri="{BB962C8B-B14F-4D97-AF65-F5344CB8AC3E}">
        <p14:creationId xmlns:p14="http://schemas.microsoft.com/office/powerpoint/2010/main" val="2037462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52" fill="hold"/>
                                        <p:tgtEl>
                                          <p:spTgt spid="21"/>
                                        </p:tgtEl>
                                      </p:cBhvr>
                                    </p:cmd>
                                  </p:childTnLst>
                                </p:cTn>
                              </p:par>
                            </p:childTnLst>
                          </p:cTn>
                        </p:par>
                      </p:childTnLst>
                    </p:cTn>
                  </p:par>
                </p:childTnLst>
              </p:cTn>
              <p:nextCondLst>
                <p:cond evt="onClick" delay="0">
                  <p:tgtEl>
                    <p:spTgt spid="21"/>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2611" y="0"/>
            <a:ext cx="9669389" cy="3300761"/>
          </a:xfrm>
          <a:prstGeom prst="rect">
            <a:avLst/>
          </a:prstGeom>
        </p:spPr>
      </p:pic>
      <p:sp>
        <p:nvSpPr>
          <p:cNvPr id="34" name="Rectangle 33"/>
          <p:cNvSpPr/>
          <p:nvPr/>
        </p:nvSpPr>
        <p:spPr>
          <a:xfrm>
            <a:off x="2732049" y="0"/>
            <a:ext cx="253466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theo nhóm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0339" y="4725697"/>
            <a:ext cx="3645876" cy="2132303"/>
          </a:xfrm>
          <a:prstGeom prst="rect">
            <a:avLst/>
          </a:prstGeom>
        </p:spPr>
      </p:pic>
      <p:pic>
        <p:nvPicPr>
          <p:cNvPr id="5" name="BĐN số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21881" y="874279"/>
            <a:ext cx="609600" cy="609600"/>
          </a:xfrm>
          <a:prstGeom prst="rect">
            <a:avLst/>
          </a:prstGeom>
        </p:spPr>
      </p:pic>
    </p:spTree>
    <p:extLst>
      <p:ext uri="{BB962C8B-B14F-4D97-AF65-F5344CB8AC3E}">
        <p14:creationId xmlns:p14="http://schemas.microsoft.com/office/powerpoint/2010/main" val="570593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5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029521"/>
            <a:ext cx="12191998" cy="482847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16205" y="3985889"/>
            <a:ext cx="541558" cy="1131652"/>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TextBox 11"/>
          <p:cNvSpPr txBox="1"/>
          <p:nvPr/>
        </p:nvSpPr>
        <p:spPr>
          <a:xfrm>
            <a:off x="301888" y="200919"/>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Mở</a:t>
            </a:r>
            <a:r>
              <a:rPr kumimoji="0" lang="en-US" sz="2400" b="1" i="0" u="none" strike="noStrike" kern="1200" cap="none" spc="0" normalizeH="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 đầu</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6095998" y="200919"/>
            <a:ext cx="4259499" cy="369332"/>
          </a:xfrm>
          <a:prstGeom prst="rect">
            <a:avLst/>
          </a:prstGeom>
        </p:spPr>
        <p:txBody>
          <a:bodyPr wrap="none">
            <a:spAutoFit/>
          </a:bodyPr>
          <a:lstStyle/>
          <a:p>
            <a:r>
              <a:rPr lang="en-US" dirty="0" smtClean="0">
                <a:latin typeface="Times New Roman" panose="02020603050405020304" pitchFamily="18" charset="0"/>
                <a:ea typeface="Arial" panose="020B0604020202020204" pitchFamily="34" charset="0"/>
              </a:rPr>
              <a:t>Vận </a:t>
            </a:r>
            <a:r>
              <a:rPr lang="en-US" dirty="0">
                <a:latin typeface="Times New Roman" panose="02020603050405020304" pitchFamily="18" charset="0"/>
                <a:ea typeface="Arial" panose="020B0604020202020204" pitchFamily="34" charset="0"/>
              </a:rPr>
              <a:t>động theo </a:t>
            </a:r>
            <a:r>
              <a:rPr lang="en-US" dirty="0" smtClean="0">
                <a:latin typeface="Times New Roman" panose="02020603050405020304" pitchFamily="18" charset="0"/>
                <a:ea typeface="Arial" panose="020B0604020202020204" pitchFamily="34" charset="0"/>
              </a:rPr>
              <a:t>nhịp bài </a:t>
            </a:r>
            <a:r>
              <a:rPr lang="en-US" i="1" dirty="0" smtClean="0">
                <a:latin typeface="Times New Roman" panose="02020603050405020304" pitchFamily="18" charset="0"/>
                <a:ea typeface="Arial" panose="020B0604020202020204" pitchFamily="34" charset="0"/>
              </a:rPr>
              <a:t>giọt mưa và em bé! </a:t>
            </a:r>
            <a:endParaRPr lang="vi-VN" i="1" dirty="0"/>
          </a:p>
        </p:txBody>
      </p:sp>
      <p:pic>
        <p:nvPicPr>
          <p:cNvPr id="3" name="Giọt Mưa và Em Bé - Bé Phan Hiếu Kiê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920947" y="1325561"/>
            <a:ext cx="609600" cy="609600"/>
          </a:xfrm>
          <a:prstGeom prst="rect">
            <a:avLst/>
          </a:prstGeom>
        </p:spPr>
      </p:pic>
    </p:spTree>
    <p:extLst>
      <p:ext uri="{BB962C8B-B14F-4D97-AF65-F5344CB8AC3E}">
        <p14:creationId xmlns:p14="http://schemas.microsoft.com/office/powerpoint/2010/main" val="2006138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1"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87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2611" y="0"/>
            <a:ext cx="9669389" cy="3300761"/>
          </a:xfrm>
          <a:prstGeom prst="rect">
            <a:avLst/>
          </a:prstGeom>
        </p:spPr>
      </p:pic>
      <p:sp>
        <p:nvSpPr>
          <p:cNvPr id="34" name="Rectangle 33"/>
          <p:cNvSpPr/>
          <p:nvPr/>
        </p:nvSpPr>
        <p:spPr>
          <a:xfrm>
            <a:off x="2812849" y="89210"/>
            <a:ext cx="321754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vỗ tay theo nhịp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6" name="Picture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0664" y="1962331"/>
            <a:ext cx="281364" cy="281364"/>
          </a:xfrm>
          <a:prstGeom prst="rect">
            <a:avLst/>
          </a:prstGeom>
        </p:spPr>
      </p:pic>
      <p:pic>
        <p:nvPicPr>
          <p:cNvPr id="39" name="Picture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33573" y="1962331"/>
            <a:ext cx="281364" cy="281364"/>
          </a:xfrm>
          <a:prstGeom prst="rect">
            <a:avLst/>
          </a:prstGeom>
        </p:spPr>
      </p:pic>
      <p:pic>
        <p:nvPicPr>
          <p:cNvPr id="40" name="Picture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48244" y="1962331"/>
            <a:ext cx="281364" cy="281364"/>
          </a:xfrm>
          <a:prstGeom prst="rect">
            <a:avLst/>
          </a:prstGeom>
        </p:spPr>
      </p:pic>
      <p:pic>
        <p:nvPicPr>
          <p:cNvPr id="41" name="Picture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74202" y="1962331"/>
            <a:ext cx="281364" cy="281364"/>
          </a:xfrm>
          <a:prstGeom prst="rect">
            <a:avLst/>
          </a:prstGeom>
        </p:spPr>
      </p:pic>
      <p:pic>
        <p:nvPicPr>
          <p:cNvPr id="42" name="Picture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2118" y="2988243"/>
            <a:ext cx="281364" cy="281364"/>
          </a:xfrm>
          <a:prstGeom prst="rect">
            <a:avLst/>
          </a:prstGeom>
        </p:spPr>
      </p:pic>
      <p:pic>
        <p:nvPicPr>
          <p:cNvPr id="43" name="Picture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0849" y="3019397"/>
            <a:ext cx="281364" cy="281364"/>
          </a:xfrm>
          <a:prstGeom prst="rect">
            <a:avLst/>
          </a:prstGeom>
        </p:spPr>
      </p:pic>
      <p:pic>
        <p:nvPicPr>
          <p:cNvPr id="44" name="Picture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57305" y="3019397"/>
            <a:ext cx="281364" cy="281364"/>
          </a:xfrm>
          <a:prstGeom prst="rect">
            <a:avLst/>
          </a:prstGeom>
        </p:spPr>
      </p:pic>
      <p:pic>
        <p:nvPicPr>
          <p:cNvPr id="46" name="Picture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61280" y="3019397"/>
            <a:ext cx="281364" cy="281364"/>
          </a:xfrm>
          <a:prstGeom prst="rect">
            <a:avLst/>
          </a:prstGeom>
        </p:spPr>
      </p:pic>
      <p:sp>
        <p:nvSpPr>
          <p:cNvPr id="15" name="Rectangle 14"/>
          <p:cNvSpPr/>
          <p:nvPr/>
        </p:nvSpPr>
        <p:spPr>
          <a:xfrm>
            <a:off x="4388318" y="3544823"/>
            <a:ext cx="477085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nối tiếp kết hợp vỗ tay theo nhịp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83367" y="4809161"/>
            <a:ext cx="2759970" cy="1920244"/>
          </a:xfrm>
          <a:prstGeom prst="rect">
            <a:avLst/>
          </a:prstGeom>
        </p:spPr>
      </p:pic>
      <p:pic>
        <p:nvPicPr>
          <p:cNvPr id="14" name="BĐN số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21881" y="874279"/>
            <a:ext cx="609600" cy="609600"/>
          </a:xfrm>
          <a:prstGeom prst="rect">
            <a:avLst/>
          </a:prstGeom>
        </p:spPr>
      </p:pic>
    </p:spTree>
    <p:extLst>
      <p:ext uri="{BB962C8B-B14F-4D97-AF65-F5344CB8AC3E}">
        <p14:creationId xmlns:p14="http://schemas.microsoft.com/office/powerpoint/2010/main" val="1177853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4"/>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1252" fill="hold"/>
                                        <p:tgtEl>
                                          <p:spTgt spid="14"/>
                                        </p:tgtEl>
                                      </p:cBhvr>
                                    </p:cmd>
                                  </p:childTnLst>
                                </p:cTn>
                              </p:par>
                            </p:childTnLst>
                          </p:cTn>
                        </p:par>
                      </p:childTnLst>
                    </p:cTn>
                  </p:par>
                </p:childTnLst>
              </p:cTn>
              <p:nextCondLst>
                <p:cond evt="onClick" delay="0">
                  <p:tgtEl>
                    <p:spTgt spid="14"/>
                  </p:tgtEl>
                </p:cond>
              </p:nextCondLst>
            </p:seq>
            <p:audio>
              <p:cMediaNode vol="80000">
                <p:cTn id="14" fill="hold" display="0">
                  <p:stCondLst>
                    <p:cond delay="indefinite"/>
                  </p:stCondLst>
                  <p:endCondLst>
                    <p:cond evt="onStopAudio" delay="0">
                      <p:tgtEl>
                        <p:sldTgt/>
                      </p:tgtEl>
                    </p:cond>
                  </p:endCondLst>
                </p:cTn>
                <p:tgtEl>
                  <p:spTgt spid="14"/>
                </p:tgtEl>
              </p:cMediaNode>
            </p:audio>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5664629" y="163591"/>
            <a:ext cx="331853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nhạc ký hiệu bàn tay</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2553" y="5124667"/>
            <a:ext cx="4200000" cy="1733333"/>
          </a:xfrm>
          <a:prstGeom prst="rect">
            <a:avLst/>
          </a:prstGeom>
        </p:spPr>
      </p:pic>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22611" y="0"/>
            <a:ext cx="9669389" cy="3300761"/>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16192" y="1996068"/>
            <a:ext cx="445706" cy="261411"/>
          </a:xfrm>
          <a:prstGeom prst="rect">
            <a:avLst/>
          </a:prstGeom>
        </p:spPr>
      </p:pic>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6271" y="3039350"/>
            <a:ext cx="445706" cy="261411"/>
          </a:xfrm>
          <a:prstGeom prst="rect">
            <a:avLst/>
          </a:prstGeom>
        </p:spPr>
      </p:pic>
      <p:pic>
        <p:nvPicPr>
          <p:cNvPr id="37" name="Picture 3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51120" y="2040570"/>
            <a:ext cx="363394" cy="172406"/>
          </a:xfrm>
          <a:prstGeom prst="rect">
            <a:avLst/>
          </a:prstGeom>
        </p:spPr>
      </p:pic>
      <p:pic>
        <p:nvPicPr>
          <p:cNvPr id="38" name="Picture 3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39124" y="2040570"/>
            <a:ext cx="363394" cy="172406"/>
          </a:xfrm>
          <a:prstGeom prst="rect">
            <a:avLst/>
          </a:prstGeom>
        </p:spPr>
      </p:pic>
      <p:pic>
        <p:nvPicPr>
          <p:cNvPr id="39" name="Picture 3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40045" y="1967124"/>
            <a:ext cx="377455" cy="319297"/>
          </a:xfrm>
          <a:prstGeom prst="rect">
            <a:avLst/>
          </a:prstGeom>
        </p:spPr>
      </p:pic>
      <p:pic>
        <p:nvPicPr>
          <p:cNvPr id="40" name="Picture 3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81541" y="2981464"/>
            <a:ext cx="377455" cy="319297"/>
          </a:xfrm>
          <a:prstGeom prst="rect">
            <a:avLst/>
          </a:prstGeom>
        </p:spPr>
      </p:pic>
      <p:pic>
        <p:nvPicPr>
          <p:cNvPr id="41" name="Picture 4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95725" y="3010406"/>
            <a:ext cx="377455" cy="319297"/>
          </a:xfrm>
          <a:prstGeom prst="rect">
            <a:avLst/>
          </a:prstGeom>
        </p:spPr>
      </p:pic>
      <p:pic>
        <p:nvPicPr>
          <p:cNvPr id="42" name="Pictur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18735" y="2005698"/>
            <a:ext cx="344747" cy="207278"/>
          </a:xfrm>
          <a:prstGeom prst="rect">
            <a:avLst/>
          </a:prstGeom>
        </p:spPr>
      </p:pic>
      <p:pic>
        <p:nvPicPr>
          <p:cNvPr id="43" name="Picture 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47914" y="2040570"/>
            <a:ext cx="344747" cy="207278"/>
          </a:xfrm>
          <a:prstGeom prst="rect">
            <a:avLst/>
          </a:prstGeom>
        </p:spPr>
      </p:pic>
      <p:pic>
        <p:nvPicPr>
          <p:cNvPr id="44" name="Picture 4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85549" y="2005698"/>
            <a:ext cx="324396" cy="262656"/>
          </a:xfrm>
          <a:prstGeom prst="rect">
            <a:avLst/>
          </a:prstGeom>
        </p:spPr>
      </p:pic>
      <p:pic>
        <p:nvPicPr>
          <p:cNvPr id="45" name="Picture 4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53714" y="2981464"/>
            <a:ext cx="510915" cy="327860"/>
          </a:xfrm>
          <a:prstGeom prst="rect">
            <a:avLst/>
          </a:prstGeom>
        </p:spPr>
      </p:pic>
      <p:pic>
        <p:nvPicPr>
          <p:cNvPr id="46" name="Picture 4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486248" y="3010406"/>
            <a:ext cx="510915" cy="327860"/>
          </a:xfrm>
          <a:prstGeom prst="rect">
            <a:avLst/>
          </a:prstGeom>
        </p:spPr>
      </p:pic>
      <p:pic>
        <p:nvPicPr>
          <p:cNvPr id="47" name="Picture 4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23897" y="3025259"/>
            <a:ext cx="372846" cy="275502"/>
          </a:xfrm>
          <a:prstGeom prst="rect">
            <a:avLst/>
          </a:prstGeom>
        </p:spPr>
      </p:pic>
      <p:pic>
        <p:nvPicPr>
          <p:cNvPr id="48" name="Picture 4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23522" y="3054201"/>
            <a:ext cx="372846" cy="275502"/>
          </a:xfrm>
          <a:prstGeom prst="rect">
            <a:avLst/>
          </a:prstGeom>
        </p:spPr>
      </p:pic>
      <p:sp>
        <p:nvSpPr>
          <p:cNvPr id="49" name="Rectangle 48"/>
          <p:cNvSpPr/>
          <p:nvPr/>
        </p:nvSpPr>
        <p:spPr>
          <a:xfrm>
            <a:off x="2475805" y="75272"/>
            <a:ext cx="370325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đ</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ọc nhạc ký hiệu bàn tay</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0" name="BĐN số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721881" y="874279"/>
            <a:ext cx="609600" cy="609600"/>
          </a:xfrm>
          <a:prstGeom prst="rect">
            <a:avLst/>
          </a:prstGeom>
        </p:spPr>
      </p:pic>
    </p:spTree>
    <p:extLst>
      <p:ext uri="{BB962C8B-B14F-4D97-AF65-F5344CB8AC3E}">
        <p14:creationId xmlns:p14="http://schemas.microsoft.com/office/powerpoint/2010/main" val="439593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6"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52" fill="hold"/>
                                        <p:tgtEl>
                                          <p:spTgt spid="20"/>
                                        </p:tgtEl>
                                      </p:cBhvr>
                                    </p:cmd>
                                  </p:childTnLst>
                                </p:cTn>
                              </p:par>
                            </p:childTnLst>
                          </p:cTn>
                        </p:par>
                      </p:childTnLst>
                    </p:cTn>
                  </p:par>
                </p:childTnLst>
              </p:cTn>
              <p:nextCondLst>
                <p:cond evt="onClick" delay="0">
                  <p:tgtEl>
                    <p:spTgt spid="20"/>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0"/>
            <a:ext cx="6984380" cy="2653989"/>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sp>
        <p:nvSpPr>
          <p:cNvPr id="4" name="TextBox 3"/>
          <p:cNvSpPr txBox="1"/>
          <p:nvPr/>
        </p:nvSpPr>
        <p:spPr>
          <a:xfrm>
            <a:off x="7370955" y="2779132"/>
            <a:ext cx="31223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Chú ý hỏi song câu hỏi mới nêu giáo dục</a:t>
            </a:r>
            <a:endParaRPr kumimoji="0" lang="en-US" sz="14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9260" y="3043107"/>
            <a:ext cx="1806209" cy="377046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354" y="4093636"/>
            <a:ext cx="3196867" cy="2764364"/>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5620215" cy="6858000"/>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70779" y="1765175"/>
            <a:ext cx="6315712" cy="409313"/>
          </a:xfrm>
          <a:prstGeom prst="rect">
            <a:avLst/>
          </a:prstGeom>
        </p:spPr>
      </p:pic>
    </p:spTree>
    <p:extLst>
      <p:ext uri="{BB962C8B-B14F-4D97-AF65-F5344CB8AC3E}">
        <p14:creationId xmlns:p14="http://schemas.microsoft.com/office/powerpoint/2010/main" val="1992808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0" y="0"/>
            <a:ext cx="7160899" cy="451139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Chúc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935" y="2255699"/>
            <a:ext cx="2813570" cy="1406786"/>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58464" y="2588325"/>
            <a:ext cx="4751842" cy="3220219"/>
          </a:xfrm>
          <a:prstGeom prst="rect">
            <a:avLst/>
          </a:prstGeom>
        </p:spPr>
      </p:pic>
      <p:pic>
        <p:nvPicPr>
          <p:cNvPr id="5" name="BĐN số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3626" y="209261"/>
            <a:ext cx="609600" cy="609600"/>
          </a:xfrm>
          <a:prstGeom prst="rect">
            <a:avLst/>
          </a:prstGeom>
        </p:spPr>
      </p:pic>
    </p:spTree>
    <p:extLst>
      <p:ext uri="{BB962C8B-B14F-4D97-AF65-F5344CB8AC3E}">
        <p14:creationId xmlns:p14="http://schemas.microsoft.com/office/powerpoint/2010/main" val="1282416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5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029521"/>
            <a:ext cx="12191998" cy="482847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16205" y="3985889"/>
            <a:ext cx="541558" cy="1131652"/>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9" name="Rectangle 8"/>
          <p:cNvSpPr/>
          <p:nvPr/>
        </p:nvSpPr>
        <p:spPr>
          <a:xfrm>
            <a:off x="257746" y="98785"/>
            <a:ext cx="2723823"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Arial" panose="020B0604020202020204" pitchFamily="34" charset="0"/>
              </a:rPr>
              <a:t>Khởi </a:t>
            </a:r>
            <a:r>
              <a:rPr lang="en-US" dirty="0">
                <a:solidFill>
                  <a:srgbClr val="000000"/>
                </a:solidFill>
                <a:latin typeface="Times New Roman" panose="02020603050405020304" pitchFamily="18" charset="0"/>
                <a:ea typeface="Arial" panose="020B0604020202020204" pitchFamily="34" charset="0"/>
              </a:rPr>
              <a:t>động giọng theo mẫu </a:t>
            </a:r>
            <a:endParaRPr lang="vi-VN" dirty="0"/>
          </a:p>
        </p:txBody>
      </p:sp>
      <p:pic>
        <p:nvPicPr>
          <p:cNvPr id="11" name="KHỞI ĐỘNG GIỌNG LEGATO LIỀN BẬC - MẪU 1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3813421" y="15461"/>
            <a:ext cx="8378578" cy="4712950"/>
          </a:xfrm>
          <a:prstGeom prst="rect">
            <a:avLst/>
          </a:prstGeom>
        </p:spPr>
      </p:pic>
    </p:spTree>
    <p:extLst>
      <p:ext uri="{BB962C8B-B14F-4D97-AF65-F5344CB8AC3E}">
        <p14:creationId xmlns:p14="http://schemas.microsoft.com/office/powerpoint/2010/main" val="2306730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1"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80000">
                <p:cTn id="7" fill="hold" display="0">
                  <p:stCondLst>
                    <p:cond delay="indefinite"/>
                  </p:stCondLst>
                </p:cTn>
                <p:tgtEl>
                  <p:spTgt spid="11"/>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56008" y="1984917"/>
            <a:ext cx="3560957" cy="1169514"/>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2207941"/>
            <a:ext cx="12192000" cy="4650059"/>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319131"/>
            <a:ext cx="6713034" cy="1538869"/>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62053" y="3154431"/>
            <a:ext cx="645967" cy="1464192"/>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12351" y="3238093"/>
            <a:ext cx="541558" cy="1131652"/>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51222" y="3339857"/>
            <a:ext cx="607018" cy="1261373"/>
          </a:xfrm>
          <a:prstGeom prst="rect">
            <a:avLst/>
          </a:prstGeom>
        </p:spPr>
      </p:pic>
      <p:sp>
        <p:nvSpPr>
          <p:cNvPr id="21" name="Rectangle 20"/>
          <p:cNvSpPr/>
          <p:nvPr/>
        </p:nvSpPr>
        <p:spPr>
          <a:xfrm>
            <a:off x="8091925" y="529634"/>
            <a:ext cx="4123968" cy="517065"/>
          </a:xfrm>
          <a:prstGeom prst="rect">
            <a:avLst/>
          </a:prstGeom>
        </p:spPr>
        <p:txBody>
          <a:bodyPr wrap="square">
            <a:spAutoFit/>
          </a:bodyPr>
          <a:lstStyle/>
          <a:p>
            <a:pPr algn="ctr">
              <a:lnSpc>
                <a:spcPct val="115000"/>
              </a:lnSpc>
              <a:spcAft>
                <a:spcPts val="0"/>
              </a:spcAft>
            </a:pPr>
            <a:r>
              <a:rPr lang="vi-VN" sz="2400"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Nhạc và lời: Huỳnh Ngọc La Sơn</a:t>
            </a:r>
            <a:endParaRPr lang="en-US" sz="2400" dirty="0" smtClean="0">
              <a:solidFill>
                <a:schemeClr val="bg1"/>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22" name="Rectangle 21"/>
          <p:cNvSpPr/>
          <p:nvPr/>
        </p:nvSpPr>
        <p:spPr>
          <a:xfrm>
            <a:off x="3879235" y="36595"/>
            <a:ext cx="1675459" cy="558038"/>
          </a:xfrm>
          <a:prstGeom prst="rect">
            <a:avLst/>
          </a:prstGeom>
        </p:spPr>
        <p:txBody>
          <a:bodyPr wrap="none">
            <a:spAutoFit/>
          </a:bodyPr>
          <a:lstStyle/>
          <a:p>
            <a:pPr algn="ctr">
              <a:lnSpc>
                <a:spcPct val="115000"/>
              </a:lnSpc>
              <a:spcAft>
                <a:spcPts val="0"/>
              </a:spcAft>
            </a:pPr>
            <a:r>
              <a:rPr lang="en-US" sz="2800"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TIẾT 20  </a:t>
            </a:r>
            <a:endParaRPr lang="en-US" sz="2800" dirty="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23" name="Rectangle 22"/>
          <p:cNvSpPr/>
          <p:nvPr/>
        </p:nvSpPr>
        <p:spPr>
          <a:xfrm>
            <a:off x="5014075" y="3816"/>
            <a:ext cx="7073847" cy="491481"/>
          </a:xfrm>
          <a:prstGeom prst="rect">
            <a:avLst/>
          </a:prstGeom>
        </p:spPr>
        <p:txBody>
          <a:bodyPr wrap="square">
            <a:spAutoFit/>
          </a:bodyPr>
          <a:lstStyle/>
          <a:p>
            <a:pPr algn="ctr">
              <a:lnSpc>
                <a:spcPct val="115000"/>
              </a:lnSpc>
              <a:spcAft>
                <a:spcPts val="0"/>
              </a:spcAft>
            </a:pPr>
            <a:r>
              <a:rPr lang="vi-VN" sz="2400" dirty="0" smtClean="0">
                <a:solidFill>
                  <a:schemeClr val="bg1"/>
                </a:solidFill>
                <a:effectLst/>
                <a:latin typeface="#9Slide05 Dancing Script" panose="03080800040507000D00" pitchFamily="66" charset="0"/>
                <a:ea typeface="Calibri" panose="020F0502020204030204" pitchFamily="34" charset="0"/>
                <a:cs typeface="Times New Roman" panose="02020603050405020304" pitchFamily="18" charset="0"/>
              </a:rPr>
              <a:t>HỌC HÁT BÀI</a:t>
            </a:r>
            <a:r>
              <a:rPr lang="en-US" sz="2400" dirty="0" smtClean="0">
                <a:solidFill>
                  <a:schemeClr val="bg1"/>
                </a:solidFill>
                <a:effectLst/>
                <a:latin typeface="#9Slide05 Dancing Script" panose="03080800040507000D00" pitchFamily="66" charset="0"/>
                <a:ea typeface="Calibri" panose="020F0502020204030204" pitchFamily="34" charset="0"/>
                <a:cs typeface="Times New Roman" panose="02020603050405020304" pitchFamily="18" charset="0"/>
              </a:rPr>
              <a:t>: </a:t>
            </a:r>
            <a:r>
              <a:rPr lang="en-US" sz="2400"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HẠT MƯA KỂ CHUYỆN</a:t>
            </a:r>
            <a:endParaRPr lang="en-US" sz="2400" dirty="0" smtClean="0">
              <a:solidFill>
                <a:schemeClr val="bg1"/>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 y="0"/>
            <a:ext cx="4025590" cy="1289706"/>
          </a:xfrm>
          <a:prstGeom prst="rect">
            <a:avLst/>
          </a:prstGeom>
        </p:spPr>
      </p:pic>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643033" y="124974"/>
            <a:ext cx="444889" cy="376769"/>
          </a:xfrm>
          <a:prstGeom prst="rect">
            <a:avLst/>
          </a:prstGeom>
        </p:spPr>
      </p:pic>
      <p:sp>
        <p:nvSpPr>
          <p:cNvPr id="13" name="Rectangle 12"/>
          <p:cNvSpPr/>
          <p:nvPr/>
        </p:nvSpPr>
        <p:spPr>
          <a:xfrm>
            <a:off x="5626296" y="1165433"/>
            <a:ext cx="4141957" cy="517065"/>
          </a:xfrm>
          <a:prstGeom prst="rect">
            <a:avLst/>
          </a:prstGeom>
        </p:spPr>
        <p:txBody>
          <a:bodyPr wrap="square">
            <a:spAutoFit/>
          </a:bodyPr>
          <a:lstStyle/>
          <a:p>
            <a:pPr algn="ctr">
              <a:lnSpc>
                <a:spcPct val="115000"/>
              </a:lnSpc>
              <a:spcAft>
                <a:spcPts val="0"/>
              </a:spcAft>
            </a:pPr>
            <a:r>
              <a:rPr lang="vi-VN" sz="2400"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ÔN ĐỌC NHẠC BÀI SỐ 3</a:t>
            </a:r>
            <a:endParaRPr lang="en-US" sz="2400" dirty="0" smtClean="0">
              <a:solidFill>
                <a:schemeClr val="bg1"/>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2581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1000" fill="hold"/>
                                        <p:tgtEl>
                                          <p:spTgt spid="22"/>
                                        </p:tgtEl>
                                        <p:attrNameLst>
                                          <p:attrName>ppt_w</p:attrName>
                                        </p:attrNameLst>
                                      </p:cBhvr>
                                      <p:tavLst>
                                        <p:tav tm="0">
                                          <p:val>
                                            <p:fltVal val="0"/>
                                          </p:val>
                                        </p:tav>
                                        <p:tav tm="100000">
                                          <p:val>
                                            <p:strVal val="#ppt_w"/>
                                          </p:val>
                                        </p:tav>
                                      </p:tavLst>
                                    </p:anim>
                                    <p:anim calcmode="lin" valueType="num">
                                      <p:cBhvr>
                                        <p:cTn id="14" dur="1000" fill="hold"/>
                                        <p:tgtEl>
                                          <p:spTgt spid="22"/>
                                        </p:tgtEl>
                                        <p:attrNameLst>
                                          <p:attrName>ppt_h</p:attrName>
                                        </p:attrNameLst>
                                      </p:cBhvr>
                                      <p:tavLst>
                                        <p:tav tm="0">
                                          <p:val>
                                            <p:fltVal val="0"/>
                                          </p:val>
                                        </p:tav>
                                        <p:tav tm="100000">
                                          <p:val>
                                            <p:strVal val="#ppt_h"/>
                                          </p:val>
                                        </p:tav>
                                      </p:tavLst>
                                    </p:anim>
                                    <p:anim calcmode="lin" valueType="num">
                                      <p:cBhvr>
                                        <p:cTn id="15" dur="1000" fill="hold"/>
                                        <p:tgtEl>
                                          <p:spTgt spid="22"/>
                                        </p:tgtEl>
                                        <p:attrNameLst>
                                          <p:attrName>style.rotation</p:attrName>
                                        </p:attrNameLst>
                                      </p:cBhvr>
                                      <p:tavLst>
                                        <p:tav tm="0">
                                          <p:val>
                                            <p:fltVal val="90"/>
                                          </p:val>
                                        </p:tav>
                                        <p:tav tm="100000">
                                          <p:val>
                                            <p:fltVal val="0"/>
                                          </p:val>
                                        </p:tav>
                                      </p:tavLst>
                                    </p:anim>
                                    <p:animEffect transition="in" filter="fade">
                                      <p:cBhvr>
                                        <p:cTn id="16" dur="1000"/>
                                        <p:tgtEl>
                                          <p:spTgt spid="22"/>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91415"/>
            <a:ext cx="12191998" cy="306658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16205" y="3985889"/>
            <a:ext cx="541558" cy="1131652"/>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9" name="TextBox 8"/>
          <p:cNvSpPr txBox="1"/>
          <p:nvPr/>
        </p:nvSpPr>
        <p:spPr>
          <a:xfrm>
            <a:off x="4287247" y="151154"/>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Hình thành kiến thức</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9263623" y="81801"/>
            <a:ext cx="2731838" cy="587853"/>
          </a:xfrm>
          <a:prstGeom prst="rect">
            <a:avLst/>
          </a:prstGeom>
        </p:spPr>
        <p:txBody>
          <a:bodyPr wrap="none">
            <a:spAutoFit/>
          </a:bodyPr>
          <a:lstStyle/>
          <a:p>
            <a:pPr algn="just">
              <a:lnSpc>
                <a:spcPct val="115000"/>
              </a:lnSpc>
              <a:spcAft>
                <a:spcPts val="800"/>
              </a:spcAft>
            </a:pPr>
            <a:r>
              <a:rPr lang="pt-BR" sz="2800" dirty="0" smtClean="0">
                <a:latin typeface="Times New Roman" panose="02020603050405020304" pitchFamily="18" charset="0"/>
                <a:ea typeface="Calibri" panose="020F0502020204030204" pitchFamily="34" charset="0"/>
                <a:cs typeface="Times New Roman" panose="02020603050405020304" pitchFamily="18" charset="0"/>
              </a:rPr>
              <a:t>Tác giả, tác phẩm</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524" y="156827"/>
            <a:ext cx="1949200" cy="1025654"/>
          </a:xfrm>
          <a:prstGeom prst="rect">
            <a:avLst/>
          </a:prstGeom>
        </p:spPr>
      </p:pic>
      <p:pic>
        <p:nvPicPr>
          <p:cNvPr id="1026" name="Picture 2" descr="Huỳnh Ngọc La Sơ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25030" y="805443"/>
            <a:ext cx="3570431" cy="34859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3524" y="1029603"/>
            <a:ext cx="8128017" cy="2169825"/>
          </a:xfrm>
          <a:prstGeom prst="rect">
            <a:avLst/>
          </a:prstGeom>
        </p:spPr>
        <p:txBody>
          <a:bodyPr wrap="square">
            <a:spAutoFit/>
          </a:bodyPr>
          <a:lstStyle/>
          <a:p>
            <a:pPr algn="just">
              <a:lnSpc>
                <a:spcPct val="150000"/>
              </a:lnSpc>
            </a:pPr>
            <a:r>
              <a:rPr lang="vi-VN" dirty="0">
                <a:solidFill>
                  <a:srgbClr val="040C28"/>
                </a:solidFill>
                <a:latin typeface="Times New Roman" panose="02020603050405020304" pitchFamily="18" charset="0"/>
                <a:cs typeface="Times New Roman" panose="02020603050405020304" pitchFamily="18" charset="0"/>
              </a:rPr>
              <a:t>Nhạc sĩ Huỳnh Ngọc La Sơn</a:t>
            </a:r>
            <a:r>
              <a:rPr lang="vi-VN" dirty="0">
                <a:solidFill>
                  <a:srgbClr val="202124"/>
                </a:solidFill>
                <a:latin typeface="Times New Roman" panose="02020603050405020304" pitchFamily="18" charset="0"/>
                <a:cs typeface="Times New Roman" panose="02020603050405020304" pitchFamily="18" charset="0"/>
              </a:rPr>
              <a:t> (bút danh: </a:t>
            </a:r>
            <a:r>
              <a:rPr lang="vi-VN" dirty="0">
                <a:solidFill>
                  <a:srgbClr val="040C28"/>
                </a:solidFill>
                <a:latin typeface="Times New Roman" panose="02020603050405020304" pitchFamily="18" charset="0"/>
                <a:cs typeface="Times New Roman" panose="02020603050405020304" pitchFamily="18" charset="0"/>
              </a:rPr>
              <a:t>La Sơn</a:t>
            </a:r>
            <a:r>
              <a:rPr lang="vi-VN" dirty="0">
                <a:solidFill>
                  <a:srgbClr val="202124"/>
                </a:solidFill>
                <a:latin typeface="Times New Roman" panose="02020603050405020304" pitchFamily="18" charset="0"/>
                <a:cs typeface="Times New Roman" panose="02020603050405020304" pitchFamily="18" charset="0"/>
              </a:rPr>
              <a:t>) sinh ngày 1 tháng 5 năm 1957 tại Thừa Thiên - Huế, hiện sống tại Thành phố Buôn Mê </a:t>
            </a:r>
            <a:r>
              <a:rPr lang="vi-VN" dirty="0" smtClean="0">
                <a:solidFill>
                  <a:srgbClr val="202124"/>
                </a:solidFill>
                <a:latin typeface="Times New Roman" panose="02020603050405020304" pitchFamily="18" charset="0"/>
                <a:cs typeface="Times New Roman" panose="02020603050405020304" pitchFamily="18" charset="0"/>
              </a:rPr>
              <a:t>Thuật. Các tác phẩm tiêu biểu </a:t>
            </a:r>
            <a:r>
              <a:rPr lang="vi-VN" dirty="0">
                <a:latin typeface="Times New Roman" panose="02020603050405020304" pitchFamily="18" charset="0"/>
                <a:cs typeface="Times New Roman" panose="02020603050405020304" pitchFamily="18" charset="0"/>
              </a:rPr>
              <a:t>Từ cao nguyên em hát, Mưa mùa hè, Em mơ, Tuổi </a:t>
            </a:r>
            <a:r>
              <a:rPr lang="vi-VN" dirty="0" smtClean="0">
                <a:latin typeface="Times New Roman" panose="02020603050405020304" pitchFamily="18" charset="0"/>
                <a:cs typeface="Times New Roman" panose="02020603050405020304" pitchFamily="18" charset="0"/>
              </a:rPr>
              <a:t>hoa;</a:t>
            </a:r>
            <a:r>
              <a:rPr lang="vi-VN" dirty="0">
                <a:latin typeface="Times New Roman" panose="02020603050405020304" pitchFamily="18" charset="0"/>
                <a:cs typeface="Times New Roman" panose="02020603050405020304" pitchFamily="18" charset="0"/>
              </a:rPr>
              <a:t> t</a:t>
            </a:r>
            <a:r>
              <a:rPr lang="vi-VN" dirty="0" smtClean="0">
                <a:latin typeface="Times New Roman" panose="02020603050405020304" pitchFamily="18" charset="0"/>
                <a:cs typeface="Times New Roman" panose="02020603050405020304" pitchFamily="18" charset="0"/>
              </a:rPr>
              <a:t>răng </a:t>
            </a:r>
            <a:r>
              <a:rPr lang="vi-VN" dirty="0">
                <a:latin typeface="Times New Roman" panose="02020603050405020304" pitchFamily="18" charset="0"/>
                <a:cs typeface="Times New Roman" panose="02020603050405020304" pitchFamily="18" charset="0"/>
              </a:rPr>
              <a:t>ơi có </a:t>
            </a:r>
            <a:r>
              <a:rPr lang="vi-VN" dirty="0" smtClean="0">
                <a:latin typeface="Times New Roman" panose="02020603050405020304" pitchFamily="18" charset="0"/>
                <a:cs typeface="Times New Roman" panose="02020603050405020304" pitchFamily="18" charset="0"/>
              </a:rPr>
              <a:t>nghe, hạt </a:t>
            </a:r>
            <a:r>
              <a:rPr lang="vi-VN" dirty="0">
                <a:latin typeface="Times New Roman" panose="02020603050405020304" pitchFamily="18" charset="0"/>
                <a:cs typeface="Times New Roman" panose="02020603050405020304" pitchFamily="18" charset="0"/>
              </a:rPr>
              <a:t>mưa rơi.</a:t>
            </a:r>
          </a:p>
          <a:p>
            <a:pPr algn="just">
              <a:lnSpc>
                <a:spcPct val="150000"/>
              </a:lnSpc>
            </a:pPr>
            <a:r>
              <a:rPr lang="vi-VN" dirty="0">
                <a:latin typeface="Times New Roman" panose="02020603050405020304" pitchFamily="18" charset="0"/>
                <a:cs typeface="Times New Roman" panose="02020603050405020304" pitchFamily="18" charset="0"/>
              </a:rPr>
              <a:t/>
            </a:r>
            <a:br>
              <a:rPr lang="vi-VN" dirty="0">
                <a:latin typeface="Times New Roman" panose="02020603050405020304" pitchFamily="18" charset="0"/>
                <a:cs typeface="Times New Roman" panose="02020603050405020304" pitchFamily="18" charset="0"/>
              </a:rPr>
            </a:br>
            <a:endParaRPr lang="vi-VN"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372813" y="2410311"/>
            <a:ext cx="6928341" cy="1289071"/>
          </a:xfrm>
          <a:prstGeom prst="rect">
            <a:avLst/>
          </a:prstGeom>
          <a:noFill/>
        </p:spPr>
        <p:txBody>
          <a:bodyPr wrap="square" rtlCol="0">
            <a:spAutoFit/>
          </a:bodyPr>
          <a:lstStyle/>
          <a:p>
            <a:pPr algn="just">
              <a:lnSpc>
                <a:spcPct val="150000"/>
              </a:lnSpc>
            </a:pPr>
            <a:r>
              <a:rPr lang="vi-VN" dirty="0" smtClean="0">
                <a:latin typeface="Times New Roman" panose="02020603050405020304" pitchFamily="18" charset="0"/>
                <a:cs typeface="Times New Roman" panose="02020603050405020304" pitchFamily="18" charset="0"/>
              </a:rPr>
              <a:t>Bài hát Hạt mưa kể chuyện có sắc thái nhí nhảnh, hồn nhiên có nội dung tả về những âm thanh sống động của hạt mưa được tác tả tưởng tượng như lời ru, bước chân... Như những câu chuyện trong cuộc sống tươi đẹp</a:t>
            </a:r>
            <a:endParaRPr lang="vi-VN" dirty="0">
              <a:latin typeface="Times New Roman" panose="02020603050405020304" pitchFamily="18" charset="0"/>
              <a:cs typeface="Times New Roman" panose="02020603050405020304" pitchFamily="18" charset="0"/>
            </a:endParaRPr>
          </a:p>
        </p:txBody>
      </p:sp>
      <p:sp>
        <p:nvSpPr>
          <p:cNvPr id="13" name="Rectangle 12"/>
          <p:cNvSpPr/>
          <p:nvPr/>
        </p:nvSpPr>
        <p:spPr>
          <a:xfrm>
            <a:off x="866273" y="-32156"/>
            <a:ext cx="3320718" cy="517065"/>
          </a:xfrm>
          <a:prstGeom prst="rect">
            <a:avLst/>
          </a:prstGeom>
        </p:spPr>
        <p:txBody>
          <a:bodyPr wrap="square">
            <a:spAutoFit/>
          </a:bodyPr>
          <a:lstStyle/>
          <a:p>
            <a:pPr algn="ctr">
              <a:lnSpc>
                <a:spcPct val="115000"/>
              </a:lnSpc>
              <a:spcAft>
                <a:spcPts val="0"/>
              </a:spcAft>
            </a:pPr>
            <a:r>
              <a:rPr lang="en-US" sz="2400" dirty="0" smtClean="0">
                <a:solidFill>
                  <a:srgbClr val="FF0000"/>
                </a:solidFill>
                <a:latin typeface="#9Slide05 Dancing Script" panose="03080800040507000D00" pitchFamily="66" charset="0"/>
                <a:ea typeface="Calibri" panose="020F0502020204030204" pitchFamily="34" charset="0"/>
                <a:cs typeface="Times New Roman" panose="02020603050405020304" pitchFamily="18" charset="0"/>
              </a:rPr>
              <a:t>HẠT MƯA KỂ CHUYỆN</a:t>
            </a:r>
            <a:endParaRPr lang="en-US" sz="2400" dirty="0" smtClean="0">
              <a:solidFill>
                <a:srgbClr val="FF000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9441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3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fltVal val="0"/>
                                          </p:val>
                                        </p:tav>
                                        <p:tav tm="100000">
                                          <p:val>
                                            <p:strVal val="#ppt_w"/>
                                          </p:val>
                                        </p:tav>
                                      </p:tavLst>
                                    </p:anim>
                                    <p:anim calcmode="lin" valueType="num">
                                      <p:cBhvr>
                                        <p:cTn id="12" dur="1000" fill="hold"/>
                                        <p:tgtEl>
                                          <p:spTgt spid="13"/>
                                        </p:tgtEl>
                                        <p:attrNameLst>
                                          <p:attrName>ppt_h</p:attrName>
                                        </p:attrNameLst>
                                      </p:cBhvr>
                                      <p:tavLst>
                                        <p:tav tm="0">
                                          <p:val>
                                            <p:fltVal val="0"/>
                                          </p:val>
                                        </p:tav>
                                        <p:tav tm="100000">
                                          <p:val>
                                            <p:strVal val="#ppt_h"/>
                                          </p:val>
                                        </p:tav>
                                      </p:tavLst>
                                    </p:anim>
                                    <p:anim calcmode="lin" valueType="num">
                                      <p:cBhvr>
                                        <p:cTn id="13" dur="1000" fill="hold"/>
                                        <p:tgtEl>
                                          <p:spTgt spid="13"/>
                                        </p:tgtEl>
                                        <p:attrNameLst>
                                          <p:attrName>style.rotation</p:attrName>
                                        </p:attrNameLst>
                                      </p:cBhvr>
                                      <p:tavLst>
                                        <p:tav tm="0">
                                          <p:val>
                                            <p:fltVal val="90"/>
                                          </p:val>
                                        </p:tav>
                                        <p:tav tm="100000">
                                          <p:val>
                                            <p:fltVal val="0"/>
                                          </p:val>
                                        </p:tav>
                                      </p:tavLst>
                                    </p:anim>
                                    <p:animEffect transition="in" filter="fad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230243"/>
            <a:ext cx="12191998" cy="4627757"/>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12" name="Rectangle 11"/>
          <p:cNvSpPr/>
          <p:nvPr/>
        </p:nvSpPr>
        <p:spPr>
          <a:xfrm>
            <a:off x="23522" y="0"/>
            <a:ext cx="14093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Hát mẫu</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68429" y="0"/>
            <a:ext cx="5523569" cy="6858000"/>
          </a:xfrm>
          <a:prstGeom prst="rect">
            <a:avLst/>
          </a:prstGeom>
        </p:spPr>
      </p:pic>
      <p:pic>
        <p:nvPicPr>
          <p:cNvPr id="2" name="Giai điệu Hạt mưa kể chuyệ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339633" y="1004538"/>
            <a:ext cx="609600" cy="609600"/>
          </a:xfrm>
          <a:prstGeom prst="rect">
            <a:avLst/>
          </a:prstGeom>
        </p:spPr>
      </p:pic>
      <p:pic>
        <p:nvPicPr>
          <p:cNvPr id="9" name="Hạt mưa kể chuyện - Nhạc Karaoke - Lớp 4 Kết nối tri thức với cuộc sống">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700618" y="1066762"/>
            <a:ext cx="609600" cy="609600"/>
          </a:xfrm>
          <a:prstGeom prst="rect">
            <a:avLst/>
          </a:prstGeom>
        </p:spPr>
      </p:pic>
    </p:spTree>
    <p:extLst>
      <p:ext uri="{BB962C8B-B14F-4D97-AF65-F5344CB8AC3E}">
        <p14:creationId xmlns:p14="http://schemas.microsoft.com/office/powerpoint/2010/main" val="20495675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4"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2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6380" fill="hold"/>
                                        <p:tgtEl>
                                          <p:spTgt spid="9"/>
                                        </p:tgtEl>
                                      </p:cBhvr>
                                    </p:cmd>
                                  </p:childTnLst>
                                </p:cTn>
                              </p:par>
                            </p:childTnLst>
                          </p:cTn>
                        </p:par>
                      </p:childTnLst>
                    </p:cTn>
                  </p:par>
                </p:childTnLst>
              </p:cTn>
              <p:nextCondLst>
                <p:cond evt="onClick" delay="0">
                  <p:tgtEl>
                    <p:spTgt spid="9"/>
                  </p:tgtEl>
                </p:cond>
              </p:nextCondLst>
            </p:seq>
            <p:audio>
              <p:cMediaNode vol="80000">
                <p:cTn id="13"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6"/>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386945" y="96982"/>
            <a:ext cx="4973028"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mn-cs"/>
              </a:rPr>
              <a:t>Slide bổ sung GV cho HS nghe hát</a:t>
            </a:r>
            <a:r>
              <a:rPr kumimoji="0" lang="en-US" sz="2000" b="0" i="0" u="none" strike="noStrike" kern="1200" cap="none" spc="0" normalizeH="0" noProof="0" dirty="0" smtClean="0">
                <a:ln>
                  <a:noFill/>
                </a:ln>
                <a:solidFill>
                  <a:srgbClr val="FFFFFF"/>
                </a:solidFill>
                <a:effectLst/>
                <a:uLnTx/>
                <a:uFillTx/>
                <a:latin typeface="Times New Roman" panose="02020603050405020304" pitchFamily="18" charset="0"/>
                <a:ea typeface="+mn-ea"/>
                <a:cs typeface="+mn-cs"/>
              </a:rPr>
              <a:t> bằng video</a:t>
            </a:r>
            <a:endParaRPr kumimoji="0" lang="en-US" sz="2800" b="0" i="0" u="none" strike="noStrike" kern="1200" cap="none" spc="0" normalizeH="0" baseline="0" noProof="0" dirty="0" smtClean="0">
              <a:ln>
                <a:noFill/>
              </a:ln>
              <a:solidFill>
                <a:srgbClr val="FFFFFF"/>
              </a:solidFill>
              <a:effectLst/>
              <a:uLnTx/>
              <a:uFillTx/>
              <a:latin typeface="Arial"/>
              <a:ea typeface="+mn-ea"/>
              <a:cs typeface="+mn-cs"/>
            </a:endParaRPr>
          </a:p>
        </p:txBody>
      </p:sp>
      <p:pic>
        <p:nvPicPr>
          <p:cNvPr id="3" name="Hạt mưa kể chuyện - Nhạc Karaoke - Lớp 4 Kết nối tri thức với cuộc số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596768" y="858981"/>
            <a:ext cx="9001959" cy="5223164"/>
          </a:xfrm>
          <a:prstGeom prst="rect">
            <a:avLst/>
          </a:prstGeom>
        </p:spPr>
      </p:pic>
    </p:spTree>
    <p:extLst>
      <p:ext uri="{BB962C8B-B14F-4D97-AF65-F5344CB8AC3E}">
        <p14:creationId xmlns:p14="http://schemas.microsoft.com/office/powerpoint/2010/main" val="2433973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5" name="chuyen trag ngăn.wav"/>
          </p:stSnd>
        </p:sndAc>
      </p:transition>
    </mc:Choice>
    <mc:Fallback xmlns="">
      <p:transition spd="slow">
        <p:fade/>
        <p:sndAc>
          <p:stSnd>
            <p:snd r:embed="rId8"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0"/>
            <a:ext cx="12191999"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59171"/>
            <a:ext cx="12191998" cy="379882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888" y="2405070"/>
            <a:ext cx="947049" cy="2146645"/>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32882" y="3836020"/>
            <a:ext cx="675109" cy="1410724"/>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874588" y="4291369"/>
            <a:ext cx="582290" cy="1142578"/>
          </a:xfrm>
          <a:prstGeom prst="rect">
            <a:avLst/>
          </a:prstGeom>
        </p:spPr>
      </p:pic>
      <p:sp>
        <p:nvSpPr>
          <p:cNvPr id="9" name="Rectangle 8"/>
          <p:cNvSpPr/>
          <p:nvPr/>
        </p:nvSpPr>
        <p:spPr>
          <a:xfrm>
            <a:off x="23522" y="35540"/>
            <a:ext cx="145745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Đọc lời ca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Rectangle 2"/>
          <p:cNvSpPr/>
          <p:nvPr/>
        </p:nvSpPr>
        <p:spPr>
          <a:xfrm>
            <a:off x="4123525" y="-198364"/>
            <a:ext cx="8212233" cy="5632311"/>
          </a:xfrm>
          <a:prstGeom prst="rect">
            <a:avLst/>
          </a:prstGeom>
        </p:spPr>
        <p:txBody>
          <a:bodyPr wrap="square">
            <a:spAutoFit/>
          </a:bodyPr>
          <a:lstStyle/>
          <a:p>
            <a:pPr>
              <a:lnSpc>
                <a:spcPct val="150000"/>
              </a:lnSpc>
            </a:pPr>
            <a:r>
              <a:rPr lang="vi-VN" sz="2400" dirty="0" smtClean="0">
                <a:solidFill>
                  <a:srgbClr val="333333"/>
                </a:solidFill>
                <a:latin typeface="Times New Roman" panose="02020603050405020304" pitchFamily="18" charset="0"/>
                <a:cs typeface="Times New Roman" panose="02020603050405020304" pitchFamily="18" charset="0"/>
              </a:rPr>
              <a:t>Câu 1: Hạt </a:t>
            </a:r>
            <a:r>
              <a:rPr lang="vi-VN" sz="2400" dirty="0">
                <a:solidFill>
                  <a:srgbClr val="333333"/>
                </a:solidFill>
                <a:latin typeface="Times New Roman" panose="02020603050405020304" pitchFamily="18" charset="0"/>
                <a:cs typeface="Times New Roman" panose="02020603050405020304" pitchFamily="18" charset="0"/>
              </a:rPr>
              <a:t>mưa kể chuyện </a:t>
            </a:r>
            <a:r>
              <a:rPr lang="vi-VN" sz="2400" dirty="0" smtClean="0">
                <a:solidFill>
                  <a:srgbClr val="333333"/>
                </a:solidFill>
                <a:latin typeface="Times New Roman" panose="02020603050405020304" pitchFamily="18" charset="0"/>
                <a:cs typeface="Times New Roman" panose="02020603050405020304" pitchFamily="18" charset="0"/>
              </a:rPr>
              <a:t>gì</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Tí </a:t>
            </a:r>
            <a:r>
              <a:rPr lang="vi-VN" sz="2400" dirty="0">
                <a:solidFill>
                  <a:srgbClr val="333333"/>
                </a:solidFill>
                <a:latin typeface="Times New Roman" panose="02020603050405020304" pitchFamily="18" charset="0"/>
                <a:cs typeface="Times New Roman" panose="02020603050405020304" pitchFamily="18" charset="0"/>
              </a:rPr>
              <a:t>tách tí tách mưa rơi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2: </a:t>
            </a:r>
            <a:r>
              <a:rPr lang="vi-VN" sz="2400" dirty="0" smtClean="0">
                <a:solidFill>
                  <a:srgbClr val="333333"/>
                </a:solidFill>
                <a:latin typeface="Times New Roman" panose="02020603050405020304" pitchFamily="18" charset="0"/>
                <a:cs typeface="Times New Roman" panose="02020603050405020304" pitchFamily="18" charset="0"/>
              </a:rPr>
              <a:t>Mưa </a:t>
            </a:r>
            <a:r>
              <a:rPr lang="vi-VN" sz="2400" dirty="0">
                <a:solidFill>
                  <a:srgbClr val="333333"/>
                </a:solidFill>
                <a:latin typeface="Times New Roman" panose="02020603050405020304" pitchFamily="18" charset="0"/>
                <a:cs typeface="Times New Roman" panose="02020603050405020304" pitchFamily="18" charset="0"/>
              </a:rPr>
              <a:t>đi qua đồng </a:t>
            </a:r>
            <a:r>
              <a:rPr lang="vi-VN" sz="2400" dirty="0" smtClean="0">
                <a:solidFill>
                  <a:srgbClr val="333333"/>
                </a:solidFill>
                <a:latin typeface="Times New Roman" panose="02020603050405020304" pitchFamily="18" charset="0"/>
                <a:cs typeface="Times New Roman" panose="02020603050405020304" pitchFamily="18" charset="0"/>
              </a:rPr>
              <a:t>ruộng</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Cây </a:t>
            </a:r>
            <a:r>
              <a:rPr lang="vi-VN" sz="2400" dirty="0">
                <a:solidFill>
                  <a:srgbClr val="333333"/>
                </a:solidFill>
                <a:latin typeface="Times New Roman" panose="02020603050405020304" pitchFamily="18" charset="0"/>
                <a:cs typeface="Times New Roman" panose="02020603050405020304" pitchFamily="18" charset="0"/>
              </a:rPr>
              <a:t>lúa ngả nghiêng cười.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3: </a:t>
            </a:r>
            <a:r>
              <a:rPr lang="vi-VN" sz="2400" dirty="0" smtClean="0">
                <a:solidFill>
                  <a:srgbClr val="333333"/>
                </a:solidFill>
                <a:latin typeface="Times New Roman" panose="02020603050405020304" pitchFamily="18" charset="0"/>
                <a:cs typeface="Times New Roman" panose="02020603050405020304" pitchFamily="18" charset="0"/>
              </a:rPr>
              <a:t>Hạt </a:t>
            </a:r>
            <a:r>
              <a:rPr lang="vi-VN" sz="2400" dirty="0">
                <a:solidFill>
                  <a:srgbClr val="333333"/>
                </a:solidFill>
                <a:latin typeface="Times New Roman" panose="02020603050405020304" pitchFamily="18" charset="0"/>
                <a:cs typeface="Times New Roman" panose="02020603050405020304" pitchFamily="18" charset="0"/>
              </a:rPr>
              <a:t>mưa kể chuyện </a:t>
            </a:r>
            <a:r>
              <a:rPr lang="vi-VN" sz="2400" dirty="0" smtClean="0">
                <a:solidFill>
                  <a:srgbClr val="333333"/>
                </a:solidFill>
                <a:latin typeface="Times New Roman" panose="02020603050405020304" pitchFamily="18" charset="0"/>
                <a:cs typeface="Times New Roman" panose="02020603050405020304" pitchFamily="18" charset="0"/>
              </a:rPr>
              <a:t>gì</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Tí </a:t>
            </a:r>
            <a:r>
              <a:rPr lang="vi-VN" sz="2400" dirty="0">
                <a:solidFill>
                  <a:srgbClr val="333333"/>
                </a:solidFill>
                <a:latin typeface="Times New Roman" panose="02020603050405020304" pitchFamily="18" charset="0"/>
                <a:cs typeface="Times New Roman" panose="02020603050405020304" pitchFamily="18" charset="0"/>
              </a:rPr>
              <a:t>tách tí tách mưa tuôn</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4: </a:t>
            </a:r>
            <a:r>
              <a:rPr lang="vi-VN" sz="2400" dirty="0" smtClean="0">
                <a:solidFill>
                  <a:srgbClr val="333333"/>
                </a:solidFill>
                <a:latin typeface="Times New Roman" panose="02020603050405020304" pitchFamily="18" charset="0"/>
                <a:cs typeface="Times New Roman" panose="02020603050405020304" pitchFamily="18" charset="0"/>
              </a:rPr>
              <a:t>Êm </a:t>
            </a:r>
            <a:r>
              <a:rPr lang="vi-VN" sz="2400" dirty="0">
                <a:solidFill>
                  <a:srgbClr val="333333"/>
                </a:solidFill>
                <a:latin typeface="Times New Roman" panose="02020603050405020304" pitchFamily="18" charset="0"/>
                <a:cs typeface="Times New Roman" panose="02020603050405020304" pitchFamily="18" charset="0"/>
              </a:rPr>
              <a:t>êm lời ru của </a:t>
            </a:r>
            <a:r>
              <a:rPr lang="vi-VN" sz="2400" dirty="0" smtClean="0">
                <a:solidFill>
                  <a:srgbClr val="333333"/>
                </a:solidFill>
                <a:latin typeface="Times New Roman" panose="02020603050405020304" pitchFamily="18" charset="0"/>
                <a:cs typeface="Times New Roman" panose="02020603050405020304" pitchFamily="18" charset="0"/>
              </a:rPr>
              <a:t>mẹ</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Bao </a:t>
            </a:r>
            <a:r>
              <a:rPr lang="vi-VN" sz="2400" dirty="0">
                <a:solidFill>
                  <a:srgbClr val="333333"/>
                </a:solidFill>
                <a:latin typeface="Times New Roman" panose="02020603050405020304" pitchFamily="18" charset="0"/>
                <a:cs typeface="Times New Roman" panose="02020603050405020304" pitchFamily="18" charset="0"/>
              </a:rPr>
              <a:t>la như suối nguồn.</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5: </a:t>
            </a:r>
            <a:r>
              <a:rPr lang="vi-VN" sz="2400" dirty="0" smtClean="0">
                <a:solidFill>
                  <a:srgbClr val="333333"/>
                </a:solidFill>
                <a:latin typeface="Times New Roman" panose="02020603050405020304" pitchFamily="18" charset="0"/>
                <a:cs typeface="Times New Roman" panose="02020603050405020304" pitchFamily="18" charset="0"/>
              </a:rPr>
              <a:t>Mưa </a:t>
            </a:r>
            <a:r>
              <a:rPr lang="vi-VN" sz="2400" dirty="0">
                <a:solidFill>
                  <a:srgbClr val="333333"/>
                </a:solidFill>
                <a:latin typeface="Times New Roman" panose="02020603050405020304" pitchFamily="18" charset="0"/>
                <a:cs typeface="Times New Roman" panose="02020603050405020304" pitchFamily="18" charset="0"/>
              </a:rPr>
              <a:t>qua dòng sông </a:t>
            </a:r>
            <a:r>
              <a:rPr lang="vi-VN" sz="2400" dirty="0" smtClean="0">
                <a:solidFill>
                  <a:srgbClr val="333333"/>
                </a:solidFill>
                <a:latin typeface="Times New Roman" panose="02020603050405020304" pitchFamily="18" charset="0"/>
                <a:cs typeface="Times New Roman" panose="02020603050405020304" pitchFamily="18" charset="0"/>
              </a:rPr>
              <a:t>lớn</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Chảy </a:t>
            </a:r>
            <a:r>
              <a:rPr lang="vi-VN" sz="2400" dirty="0">
                <a:solidFill>
                  <a:srgbClr val="333333"/>
                </a:solidFill>
                <a:latin typeface="Times New Roman" panose="02020603050405020304" pitchFamily="18" charset="0"/>
                <a:cs typeface="Times New Roman" panose="02020603050405020304" pitchFamily="18" charset="0"/>
              </a:rPr>
              <a:t>về đâu, sóng ơi?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6: </a:t>
            </a:r>
            <a:r>
              <a:rPr lang="vi-VN" sz="2400" dirty="0" smtClean="0">
                <a:solidFill>
                  <a:srgbClr val="333333"/>
                </a:solidFill>
                <a:latin typeface="Times New Roman" panose="02020603050405020304" pitchFamily="18" charset="0"/>
                <a:cs typeface="Times New Roman" panose="02020603050405020304" pitchFamily="18" charset="0"/>
              </a:rPr>
              <a:t>Mưa </a:t>
            </a:r>
            <a:r>
              <a:rPr lang="vi-VN" sz="2400" dirty="0">
                <a:solidFill>
                  <a:srgbClr val="333333"/>
                </a:solidFill>
                <a:latin typeface="Times New Roman" panose="02020603050405020304" pitchFamily="18" charset="0"/>
                <a:cs typeface="Times New Roman" panose="02020603050405020304" pitchFamily="18" charset="0"/>
              </a:rPr>
              <a:t>băng qua biển </a:t>
            </a:r>
            <a:r>
              <a:rPr lang="vi-VN" sz="2400" dirty="0" smtClean="0">
                <a:solidFill>
                  <a:srgbClr val="333333"/>
                </a:solidFill>
                <a:latin typeface="Times New Roman" panose="02020603050405020304" pitchFamily="18" charset="0"/>
                <a:cs typeface="Times New Roman" panose="02020603050405020304" pitchFamily="18" charset="0"/>
              </a:rPr>
              <a:t>rộng</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Theo </a:t>
            </a:r>
            <a:r>
              <a:rPr lang="vi-VN" sz="2400" dirty="0">
                <a:solidFill>
                  <a:srgbClr val="333333"/>
                </a:solidFill>
                <a:latin typeface="Times New Roman" panose="02020603050405020304" pitchFamily="18" charset="0"/>
                <a:cs typeface="Times New Roman" panose="02020603050405020304" pitchFamily="18" charset="0"/>
              </a:rPr>
              <a:t>sóng nhấp nhô thuyền trôi.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7: </a:t>
            </a:r>
            <a:r>
              <a:rPr lang="vi-VN" sz="2400" dirty="0" smtClean="0">
                <a:solidFill>
                  <a:srgbClr val="333333"/>
                </a:solidFill>
                <a:latin typeface="Times New Roman" panose="02020603050405020304" pitchFamily="18" charset="0"/>
                <a:cs typeface="Times New Roman" panose="02020603050405020304" pitchFamily="18" charset="0"/>
              </a:rPr>
              <a:t>Mưa </a:t>
            </a:r>
            <a:r>
              <a:rPr lang="vi-VN" sz="2400" dirty="0">
                <a:solidFill>
                  <a:srgbClr val="333333"/>
                </a:solidFill>
                <a:latin typeface="Times New Roman" panose="02020603050405020304" pitchFamily="18" charset="0"/>
                <a:cs typeface="Times New Roman" panose="02020603050405020304" pitchFamily="18" charset="0"/>
              </a:rPr>
              <a:t>rơi nhẹ trên </a:t>
            </a:r>
            <a:r>
              <a:rPr lang="vi-VN" sz="2400" dirty="0" smtClean="0">
                <a:solidFill>
                  <a:srgbClr val="333333"/>
                </a:solidFill>
                <a:latin typeface="Times New Roman" panose="02020603050405020304" pitchFamily="18" charset="0"/>
                <a:cs typeface="Times New Roman" panose="02020603050405020304" pitchFamily="18" charset="0"/>
              </a:rPr>
              <a:t>phố</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Theo nhịp chân bước nhanh</a:t>
            </a:r>
          </a:p>
          <a:p>
            <a:pPr>
              <a:lnSpc>
                <a:spcPct val="150000"/>
              </a:lnSpc>
            </a:pPr>
            <a:r>
              <a:rPr lang="vi-VN" sz="2400" dirty="0" smtClean="0">
                <a:latin typeface="Times New Roman" panose="02020603050405020304" pitchFamily="18" charset="0"/>
                <a:cs typeface="Times New Roman" panose="02020603050405020304" pitchFamily="18" charset="0"/>
              </a:rPr>
              <a:t>Câu 8: </a:t>
            </a:r>
            <a:r>
              <a:rPr lang="vi-VN" sz="2400" dirty="0" smtClean="0">
                <a:solidFill>
                  <a:srgbClr val="333333"/>
                </a:solidFill>
                <a:latin typeface="Times New Roman" panose="02020603050405020304" pitchFamily="18" charset="0"/>
                <a:cs typeface="Times New Roman" panose="02020603050405020304" pitchFamily="18" charset="0"/>
              </a:rPr>
              <a:t>Mưa </a:t>
            </a:r>
            <a:r>
              <a:rPr lang="vi-VN" sz="2400" dirty="0">
                <a:solidFill>
                  <a:srgbClr val="333333"/>
                </a:solidFill>
                <a:latin typeface="Times New Roman" panose="02020603050405020304" pitchFamily="18" charset="0"/>
                <a:cs typeface="Times New Roman" panose="02020603050405020304" pitchFamily="18" charset="0"/>
              </a:rPr>
              <a:t>ru ngàn câu </a:t>
            </a:r>
            <a:r>
              <a:rPr lang="vi-VN" sz="2400" dirty="0" smtClean="0">
                <a:solidFill>
                  <a:srgbClr val="333333"/>
                </a:solidFill>
                <a:latin typeface="Times New Roman" panose="02020603050405020304" pitchFamily="18" charset="0"/>
                <a:cs typeface="Times New Roman" panose="02020603050405020304" pitchFamily="18" charset="0"/>
              </a:rPr>
              <a:t>hát</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Hồn </a:t>
            </a:r>
            <a:r>
              <a:rPr lang="vi-VN" sz="2400" dirty="0">
                <a:solidFill>
                  <a:srgbClr val="333333"/>
                </a:solidFill>
                <a:latin typeface="Times New Roman" panose="02020603050405020304" pitchFamily="18" charset="0"/>
                <a:cs typeface="Times New Roman" panose="02020603050405020304" pitchFamily="18" charset="0"/>
              </a:rPr>
              <a:t>nhiên như chiếc lá xanh.</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9: </a:t>
            </a:r>
            <a:r>
              <a:rPr lang="vi-VN" sz="2400" dirty="0" smtClean="0">
                <a:solidFill>
                  <a:srgbClr val="333333"/>
                </a:solidFill>
                <a:latin typeface="Times New Roman" panose="02020603050405020304" pitchFamily="18" charset="0"/>
                <a:cs typeface="Times New Roman" panose="02020603050405020304" pitchFamily="18" charset="0"/>
              </a:rPr>
              <a:t>Hạt </a:t>
            </a:r>
            <a:r>
              <a:rPr lang="vi-VN" sz="2400" dirty="0">
                <a:solidFill>
                  <a:srgbClr val="333333"/>
                </a:solidFill>
                <a:latin typeface="Times New Roman" panose="02020603050405020304" pitchFamily="18" charset="0"/>
                <a:cs typeface="Times New Roman" panose="02020603050405020304" pitchFamily="18" charset="0"/>
              </a:rPr>
              <a:t>mưa kể chuyện </a:t>
            </a:r>
            <a:r>
              <a:rPr lang="vi-VN" sz="2400" dirty="0" smtClean="0">
                <a:solidFill>
                  <a:srgbClr val="333333"/>
                </a:solidFill>
                <a:latin typeface="Times New Roman" panose="02020603050405020304" pitchFamily="18" charset="0"/>
                <a:cs typeface="Times New Roman" panose="02020603050405020304" pitchFamily="18" charset="0"/>
              </a:rPr>
              <a:t>gì</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Tí </a:t>
            </a:r>
            <a:r>
              <a:rPr lang="vi-VN" sz="2400" dirty="0">
                <a:solidFill>
                  <a:srgbClr val="333333"/>
                </a:solidFill>
                <a:latin typeface="Times New Roman" panose="02020603050405020304" pitchFamily="18" charset="0"/>
                <a:cs typeface="Times New Roman" panose="02020603050405020304" pitchFamily="18" charset="0"/>
              </a:rPr>
              <a:t>tách tí tách trên vai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10: </a:t>
            </a:r>
            <a:r>
              <a:rPr lang="vi-VN" sz="2400" dirty="0" smtClean="0">
                <a:solidFill>
                  <a:srgbClr val="333333"/>
                </a:solidFill>
                <a:latin typeface="Times New Roman" panose="02020603050405020304" pitchFamily="18" charset="0"/>
                <a:cs typeface="Times New Roman" panose="02020603050405020304" pitchFamily="18" charset="0"/>
              </a:rPr>
              <a:t>Dừng </a:t>
            </a:r>
            <a:r>
              <a:rPr lang="vi-VN" sz="2400" dirty="0">
                <a:solidFill>
                  <a:srgbClr val="333333"/>
                </a:solidFill>
                <a:latin typeface="Times New Roman" panose="02020603050405020304" pitchFamily="18" charset="0"/>
                <a:cs typeface="Times New Roman" panose="02020603050405020304" pitchFamily="18" charset="0"/>
              </a:rPr>
              <a:t>chân bên lớp </a:t>
            </a:r>
            <a:r>
              <a:rPr lang="vi-VN" sz="2400" dirty="0" smtClean="0">
                <a:solidFill>
                  <a:srgbClr val="333333"/>
                </a:solidFill>
                <a:latin typeface="Times New Roman" panose="02020603050405020304" pitchFamily="18" charset="0"/>
                <a:cs typeface="Times New Roman" panose="02020603050405020304" pitchFamily="18" charset="0"/>
              </a:rPr>
              <a:t>học</a:t>
            </a:r>
            <a:r>
              <a:rPr lang="vi-VN" sz="2400" dirty="0" smtClean="0">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Lắng </a:t>
            </a:r>
            <a:r>
              <a:rPr lang="vi-VN" sz="2400" dirty="0">
                <a:solidFill>
                  <a:srgbClr val="333333"/>
                </a:solidFill>
                <a:latin typeface="Times New Roman" panose="02020603050405020304" pitchFamily="18" charset="0"/>
                <a:cs typeface="Times New Roman" panose="02020603050405020304" pitchFamily="18" charset="0"/>
              </a:rPr>
              <a:t>nghe chúng em đọc bài.</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22876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8" name="chuyen trag ngăn.wav"/>
          </p:stSnd>
        </p:sndAc>
      </p:transition>
    </mc:Fallback>
  </mc:AlternateContent>
  <p:timing>
    <p:tnLst>
      <p:par>
        <p:cTn id="1" dur="indefinite" restart="never" nodeType="tmRoot"/>
      </p:par>
    </p:tnLst>
  </p:timing>
</p:sld>
</file>

<file path=ppt/theme/theme1.xml><?xml version="1.0" encoding="utf-8"?>
<a:theme xmlns:a="http://schemas.openxmlformats.org/drawingml/2006/main" name="Textured">
  <a:themeElements>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2924</TotalTime>
  <Words>350</Words>
  <Application>Microsoft Office PowerPoint</Application>
  <PresentationFormat>Widescreen</PresentationFormat>
  <Paragraphs>55</Paragraphs>
  <Slides>33</Slides>
  <Notes>2</Notes>
  <HiddenSlides>0</HiddenSlides>
  <MMClips>32</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33</vt:i4>
      </vt:variant>
    </vt:vector>
  </HeadingPairs>
  <TitlesOfParts>
    <vt:vector size="44" baseType="lpstr">
      <vt:lpstr>#9Slide05 Dancing Script</vt:lpstr>
      <vt:lpstr>Arial</vt:lpstr>
      <vt:lpstr>Calibri</vt:lpstr>
      <vt:lpstr>Tahoma</vt:lpstr>
      <vt:lpstr>Times New Roman</vt:lpstr>
      <vt:lpstr>Wingdings</vt:lpstr>
      <vt:lpstr>Textured</vt:lpstr>
      <vt:lpstr>3_Office Theme</vt:lpstr>
      <vt:lpstr>2_Office Theme</vt:lpstr>
      <vt:lpstr>1_Office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HAINGUYEN</cp:lastModifiedBy>
  <cp:revision>176</cp:revision>
  <dcterms:created xsi:type="dcterms:W3CDTF">2022-07-19T08:03:09Z</dcterms:created>
  <dcterms:modified xsi:type="dcterms:W3CDTF">2023-08-05T15:33:09Z</dcterms:modified>
</cp:coreProperties>
</file>