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8" r:id="rId3"/>
  </p:sldMasterIdLst>
  <p:notesMasterIdLst>
    <p:notesMasterId r:id="rId28"/>
  </p:notesMasterIdLst>
  <p:sldIdLst>
    <p:sldId id="306" r:id="rId4"/>
    <p:sldId id="275" r:id="rId5"/>
    <p:sldId id="276" r:id="rId6"/>
    <p:sldId id="294" r:id="rId7"/>
    <p:sldId id="277" r:id="rId8"/>
    <p:sldId id="299" r:id="rId9"/>
    <p:sldId id="303" r:id="rId10"/>
    <p:sldId id="300" r:id="rId11"/>
    <p:sldId id="301" r:id="rId12"/>
    <p:sldId id="302" r:id="rId13"/>
    <p:sldId id="261" r:id="rId14"/>
    <p:sldId id="281" r:id="rId15"/>
    <p:sldId id="282" r:id="rId16"/>
    <p:sldId id="283" r:id="rId17"/>
    <p:sldId id="284" r:id="rId18"/>
    <p:sldId id="285" r:id="rId19"/>
    <p:sldId id="286" r:id="rId20"/>
    <p:sldId id="290" r:id="rId21"/>
    <p:sldId id="304" r:id="rId22"/>
    <p:sldId id="288" r:id="rId23"/>
    <p:sldId id="305" r:id="rId24"/>
    <p:sldId id="289" r:id="rId25"/>
    <p:sldId id="292" r:id="rId26"/>
    <p:sldId id="29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3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3083D-9FAF-4E13-A090-2B19B333B21F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D9EDC-1CD5-4FF2-A164-4829EDC4D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169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54638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07532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03336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18003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04763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62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45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10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951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053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493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448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658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387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476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2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5306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30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852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1667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92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8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775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279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65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01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87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22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55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9680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6.png"/><Relationship Id="rId5" Type="http://schemas.openxmlformats.org/officeDocument/2006/relationships/image" Target="../media/image14.png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4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12" Type="http://schemas.openxmlformats.org/officeDocument/2006/relationships/image" Target="../media/image4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9.png"/><Relationship Id="rId11" Type="http://schemas.openxmlformats.org/officeDocument/2006/relationships/image" Target="../media/image47.png"/><Relationship Id="rId5" Type="http://schemas.openxmlformats.org/officeDocument/2006/relationships/image" Target="../media/image25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24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6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55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4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63.png"/><Relationship Id="rId5" Type="http://schemas.openxmlformats.org/officeDocument/2006/relationships/image" Target="../media/image62.gif"/><Relationship Id="rId4" Type="http://schemas.openxmlformats.org/officeDocument/2006/relationships/image" Target="../media/image6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2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5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DON XUAN VE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04785" y="146824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6" y="1124286"/>
            <a:ext cx="12088801" cy="16077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0721" y="78059"/>
            <a:ext cx="4215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 kết hợp vận động cơ thể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6898"/>
            <a:ext cx="6520070" cy="31411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70" y="4035358"/>
            <a:ext cx="5671930" cy="2822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548" y="2817740"/>
            <a:ext cx="500667" cy="4159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514" y="2749962"/>
            <a:ext cx="774917" cy="5515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787" y="2817739"/>
            <a:ext cx="500667" cy="4159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23" y="2759607"/>
            <a:ext cx="500667" cy="4159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415" y="2759607"/>
            <a:ext cx="500667" cy="4159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468" y="2682184"/>
            <a:ext cx="774917" cy="55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4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04" y="1285855"/>
            <a:ext cx="11786276" cy="440810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472500" y="639524"/>
            <a:ext cx="30050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Calibri"/>
              </a:rPr>
              <a:t> Giới thiệu, 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Calibri"/>
              </a:rPr>
              <a:t>đọc 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Calibri"/>
              </a:rPr>
              <a:t>mẫu</a:t>
            </a:r>
            <a:endParaRPr lang="en-US" sz="2400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44105" y="-36758"/>
            <a:ext cx="62878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HOẠT ĐỘNG TÌM HIỂU HÌNH THÀNH KIẾN THỨC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77927" y="4106032"/>
            <a:ext cx="8669749" cy="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877927" y="4205439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970156" y="5775987"/>
            <a:ext cx="9656956" cy="35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970156" y="5917370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429122" y="6169996"/>
            <a:ext cx="41573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Calibri"/>
              </a:rPr>
              <a:t> ? Hình nốt nhạc, tên nốt nhạc</a:t>
            </a:r>
            <a:endParaRPr lang="en-US" sz="2400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46123" y="12439"/>
            <a:ext cx="5486879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ĐỌC NHẠC BÀI SỐ 3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ANO CA BAI DOC NH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77927" y="1148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70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36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8" grpId="0" animBg="1"/>
      <p:bldP spid="20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05954" y="512328"/>
            <a:ext cx="3331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  <a:latin typeface="Times New Roman"/>
                <a:ea typeface="Calibri"/>
              </a:rPr>
              <a:t>Luyện cao độ và thế tay tay</a:t>
            </a:r>
            <a:endParaRPr lang="en-US" sz="2400" dirty="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5609"/>
            <a:ext cx="2926080" cy="21723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67" y="1782190"/>
            <a:ext cx="10655427" cy="2104009"/>
          </a:xfrm>
          <a:prstGeom prst="rect">
            <a:avLst/>
          </a:prstGeom>
        </p:spPr>
      </p:pic>
      <p:pic>
        <p:nvPicPr>
          <p:cNvPr id="10" name="luyen cao doDRMFSLS ĐỐ-2CHIE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95980" y="45970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05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62432" y="93678"/>
            <a:ext cx="210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  <a:latin typeface="Times New Roman"/>
                <a:ea typeface="Calibri"/>
              </a:rPr>
              <a:t>Luyện tiết tấu</a:t>
            </a:r>
            <a:endParaRPr lang="en-US" sz="2400" dirty="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5609"/>
            <a:ext cx="2926080" cy="21723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78" y="1971874"/>
            <a:ext cx="10634918" cy="2074346"/>
          </a:xfrm>
          <a:prstGeom prst="rect">
            <a:avLst/>
          </a:prstGeom>
        </p:spPr>
      </p:pic>
      <p:pic>
        <p:nvPicPr>
          <p:cNvPr id="7" name="LUYEN T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89537" y="4819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76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52" y="1356266"/>
            <a:ext cx="10524671" cy="393625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286605" y="178862"/>
            <a:ext cx="3953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ọc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nốt nhạc từng câu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802780" y="3925628"/>
            <a:ext cx="7976840" cy="115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420803" y="3792449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364971" y="5191656"/>
            <a:ext cx="8537312" cy="153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016447" y="5104270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02" y="5333787"/>
            <a:ext cx="2063931" cy="153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803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3752" y="222790"/>
            <a:ext cx="1907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5609"/>
            <a:ext cx="2926080" cy="21723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31" y="2100986"/>
            <a:ext cx="10595952" cy="1300136"/>
          </a:xfrm>
          <a:prstGeom prst="rect">
            <a:avLst/>
          </a:prstGeom>
        </p:spPr>
      </p:pic>
      <p:pic>
        <p:nvPicPr>
          <p:cNvPr id="7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39137" y="42466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2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3752" y="222790"/>
            <a:ext cx="1907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5609"/>
            <a:ext cx="2926080" cy="21723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56" y="2049434"/>
            <a:ext cx="10594576" cy="1251327"/>
          </a:xfrm>
          <a:prstGeom prst="rect">
            <a:avLst/>
          </a:prstGeom>
        </p:spPr>
      </p:pic>
      <p:pic>
        <p:nvPicPr>
          <p:cNvPr id="7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21527" y="38714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70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34254" y="479077"/>
            <a:ext cx="73388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cả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các hình thức: Lớp, cá nhân, tổ, nhóm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59098" y="39142"/>
            <a:ext cx="60891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Arial"/>
              </a:rPr>
              <a:t>HOẠT ĐỘNG THỰC HÀNH LUYỆN TẬP </a:t>
            </a:r>
            <a:endParaRPr lang="en-US" sz="1600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73535"/>
            <a:ext cx="2403566" cy="17844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93" y="1279226"/>
            <a:ext cx="10348205" cy="3405674"/>
          </a:xfrm>
          <a:prstGeom prst="rect">
            <a:avLst/>
          </a:prstGeom>
        </p:spPr>
      </p:pic>
      <p:pic>
        <p:nvPicPr>
          <p:cNvPr id="12" name="PIANO CA BAI DOC NH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98888" y="50735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54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77776" y="322960"/>
            <a:ext cx="85778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SLIDE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BỔ SUNG GV CHO ĐỌC NHẠC BẰNG VIDEO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5609"/>
            <a:ext cx="2926080" cy="217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399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04541" y="249958"/>
            <a:ext cx="3839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nhạc ký hiệu bàn tay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15" y="1276842"/>
            <a:ext cx="9913434" cy="4410280"/>
          </a:xfrm>
          <a:prstGeom prst="rect">
            <a:avLst/>
          </a:prstGeom>
        </p:spPr>
      </p:pic>
      <p:pic>
        <p:nvPicPr>
          <p:cNvPr id="36" name="PIANO CA BAI DOC NH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34287" y="5754957"/>
            <a:ext cx="609600" cy="6096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323" y="5403959"/>
            <a:ext cx="536449" cy="25450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932" y="5403960"/>
            <a:ext cx="536449" cy="25450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323" y="3986180"/>
            <a:ext cx="536449" cy="25450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157" y="3999864"/>
            <a:ext cx="536449" cy="25450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95" y="3933848"/>
            <a:ext cx="536449" cy="25450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325" y="5332000"/>
            <a:ext cx="504445" cy="4267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889" y="5296200"/>
            <a:ext cx="504445" cy="42672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774" y="3900073"/>
            <a:ext cx="504445" cy="42672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919" y="5332000"/>
            <a:ext cx="504445" cy="42672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245" y="3913261"/>
            <a:ext cx="579027" cy="37156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265" y="3941334"/>
            <a:ext cx="579027" cy="37156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293" y="5312130"/>
            <a:ext cx="579027" cy="37156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845" y="5312130"/>
            <a:ext cx="579027" cy="371568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815" y="5323776"/>
            <a:ext cx="579027" cy="37156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503" y="3958401"/>
            <a:ext cx="504445" cy="42672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765" y="4068943"/>
            <a:ext cx="489205" cy="294133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092" y="3958401"/>
            <a:ext cx="489205" cy="29413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034" y="5397607"/>
            <a:ext cx="536449" cy="254509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407" y="3823357"/>
            <a:ext cx="454153" cy="475489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502" y="3999864"/>
            <a:ext cx="472441" cy="3825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323" y="5421701"/>
            <a:ext cx="568202" cy="33325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023" y="5342341"/>
            <a:ext cx="549505" cy="40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85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9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3681" y="-121577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68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541" y="80804"/>
            <a:ext cx="379649" cy="3043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21" y="0"/>
            <a:ext cx="4182875" cy="128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8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15" y="1276842"/>
            <a:ext cx="9913434" cy="441028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754352" y="105520"/>
            <a:ext cx="5776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</a:rPr>
              <a:t>Đọc nhạc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</a:rPr>
              <a:t>vỗ tay hoặc gõ đêm theo phách</a:t>
            </a:r>
            <a:endParaRPr lang="en-US" sz="2400" dirty="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13" y="21181"/>
            <a:ext cx="3310184" cy="199333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785" y="3932363"/>
            <a:ext cx="346726" cy="34672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390" y="3928415"/>
            <a:ext cx="346726" cy="34672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449" y="3962445"/>
            <a:ext cx="346726" cy="34672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76" y="3946624"/>
            <a:ext cx="346726" cy="34672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103" y="3948882"/>
            <a:ext cx="346726" cy="34672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533" y="3947667"/>
            <a:ext cx="346726" cy="34672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355" y="3928415"/>
            <a:ext cx="346726" cy="34672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994" y="5373413"/>
            <a:ext cx="346726" cy="34672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599" y="5273587"/>
            <a:ext cx="346726" cy="34672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4" y="5233503"/>
            <a:ext cx="346726" cy="34672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720" y="3918479"/>
            <a:ext cx="346726" cy="34672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096" y="5282209"/>
            <a:ext cx="346726" cy="34672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525" y="5252226"/>
            <a:ext cx="346726" cy="34672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040" y="5271073"/>
            <a:ext cx="346726" cy="34672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170" y="5291322"/>
            <a:ext cx="346726" cy="34672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553" y="5351111"/>
            <a:ext cx="346726" cy="346726"/>
          </a:xfrm>
          <a:prstGeom prst="rect">
            <a:avLst/>
          </a:prstGeom>
        </p:spPr>
      </p:pic>
      <p:pic>
        <p:nvPicPr>
          <p:cNvPr id="44" name="PIANO CA BAI DOC NH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04651" y="56978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68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9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15" y="1276842"/>
            <a:ext cx="9913434" cy="441028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109149" y="132046"/>
            <a:ext cx="3512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</a:rPr>
              <a:t>Đọc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</a:rPr>
              <a:t>và gõ đêm theo nhịp</a:t>
            </a:r>
            <a:endParaRPr lang="en-US" sz="2400" dirty="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13" y="21181"/>
            <a:ext cx="3310184" cy="1993331"/>
          </a:xfrm>
          <a:prstGeom prst="rect">
            <a:avLst/>
          </a:prstGeom>
        </p:spPr>
      </p:pic>
      <p:pic>
        <p:nvPicPr>
          <p:cNvPr id="44" name="PIANO CA BAI DOC NH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04651" y="5697837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195" y="4016297"/>
            <a:ext cx="455341" cy="45534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902" y="5519720"/>
            <a:ext cx="455341" cy="45534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204" y="4096213"/>
            <a:ext cx="455341" cy="45534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59" y="4016297"/>
            <a:ext cx="455341" cy="45534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245" y="4096213"/>
            <a:ext cx="455341" cy="45534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804" y="5493862"/>
            <a:ext cx="455341" cy="45534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251" y="5517014"/>
            <a:ext cx="455341" cy="455341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012" y="5493862"/>
            <a:ext cx="455341" cy="45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27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9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43282" y="105520"/>
            <a:ext cx="4287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Times New Roman"/>
                <a:ea typeface="Calibri"/>
              </a:rPr>
              <a:t>Đọc nhạc 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</a:rPr>
              <a:t>theo nhóm</a:t>
            </a:r>
            <a:endParaRPr lang="en-US" sz="2400" dirty="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1" y="1350917"/>
            <a:ext cx="10615961" cy="38120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520" y="-172798"/>
            <a:ext cx="2643548" cy="2333566"/>
          </a:xfrm>
          <a:prstGeom prst="rect">
            <a:avLst/>
          </a:prstGeom>
        </p:spPr>
      </p:pic>
      <p:pic>
        <p:nvPicPr>
          <p:cNvPr id="12" name="PIANO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0887" y="5785587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7" y="-170738"/>
            <a:ext cx="2827026" cy="208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709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631" y="1748826"/>
            <a:ext cx="4292110" cy="1139589"/>
          </a:xfrm>
          <a:prstGeom prst="rect">
            <a:avLst/>
          </a:prstGeom>
        </p:spPr>
      </p:pic>
      <p:pic>
        <p:nvPicPr>
          <p:cNvPr id="9" name="PIANO CA BAI DOC NH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94741" y="5778736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66694" y="2625244"/>
            <a:ext cx="3389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ý hỏi song câu hỏi mới nêu giáo dục</a:t>
            </a:r>
            <a:endParaRPr lang="en-US" sz="1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34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  <p:pic>
        <p:nvPicPr>
          <p:cNvPr id="6" name="PIANO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0887" y="5785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5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46" y="163925"/>
            <a:ext cx="4270917" cy="25718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965" y="976853"/>
            <a:ext cx="1472397" cy="2067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620" y="591015"/>
            <a:ext cx="1897568" cy="189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37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29311" y="181930"/>
            <a:ext cx="3863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 động mở đầu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82347" y="1084931"/>
            <a:ext cx="3310522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b="1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 </a:t>
            </a:r>
            <a:r>
              <a:rPr lang="en-US" sz="2400" b="1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 ca và gõ nối tiếp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C:\Users\ADMIN\Desktop\--89-89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76" y="1625450"/>
            <a:ext cx="8376400" cy="4234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5609"/>
            <a:ext cx="2926080" cy="217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77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48254" y="1996242"/>
            <a:ext cx="3912930" cy="558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ĐỌC NHẠC BÀI SỐ </a:t>
            </a:r>
            <a:r>
              <a:rPr lang="en-US" sz="2800" b="1" dirty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16550" y="0"/>
            <a:ext cx="1782859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</a:t>
            </a:r>
            <a:r>
              <a:rPr lang="en-US" sz="3200" b="1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459" y="0"/>
            <a:ext cx="566215" cy="4795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737" y="6472679"/>
            <a:ext cx="379649" cy="304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173" y="-44526"/>
            <a:ext cx="2033020" cy="80924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833725" y="1163423"/>
            <a:ext cx="6740391" cy="558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TẬP BÀI HÁT </a:t>
            </a:r>
            <a:r>
              <a:rPr lang="en-US" sz="2800" b="1" dirty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ĐÓN XUÂN VỀ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21" y="0"/>
            <a:ext cx="4182875" cy="12816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24" y="3649628"/>
            <a:ext cx="2889724" cy="255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86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1"/>
            <a:ext cx="6344381" cy="69450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380" y="3412274"/>
            <a:ext cx="5847619" cy="3523786"/>
          </a:xfrm>
          <a:prstGeom prst="rect">
            <a:avLst/>
          </a:prstGeom>
        </p:spPr>
      </p:pic>
      <p:pic>
        <p:nvPicPr>
          <p:cNvPr id="5" name="DON XUAN VE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89268" y="1925141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85012" y="981885"/>
            <a:ext cx="23663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Ôn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các hình thức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10506" y="553491"/>
            <a:ext cx="3592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vi-V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oạt động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luyện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65485" y="89412"/>
            <a:ext cx="4682692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defRPr/>
            </a:pPr>
            <a:r>
              <a:rPr lang="en-US" b="1" dirty="0" smtClean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ÔN </a:t>
            </a:r>
            <a:r>
              <a:rPr lang="en-US" b="1" dirty="0"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TẬP BÀI HÁT  ĐÓN XUÂN VỀ</a:t>
            </a:r>
            <a:endParaRPr lang="en-US" dirty="0"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563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49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1"/>
            <a:ext cx="6344381" cy="69450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380" y="3412274"/>
            <a:ext cx="5847619" cy="3523786"/>
          </a:xfrm>
          <a:prstGeom prst="rect">
            <a:avLst/>
          </a:prstGeom>
        </p:spPr>
      </p:pic>
      <p:pic>
        <p:nvPicPr>
          <p:cNvPr id="5" name="DON XUAN VE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89268" y="1925141"/>
            <a:ext cx="609600" cy="609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984381" y="181915"/>
            <a:ext cx="4724399" cy="162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nhóm hát nối tiếp: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1</a:t>
            </a:r>
            <a:r>
              <a:rPr lang="vi-VN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i="1" dirty="0">
                <a:solidFill>
                  <a:srgbClr val="00AFA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Xuân sang khắp trên bản làng.</a:t>
            </a:r>
            <a:br>
              <a:rPr lang="en-US" i="1" dirty="0">
                <a:solidFill>
                  <a:srgbClr val="00AFA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2</a:t>
            </a:r>
            <a:r>
              <a:rPr lang="vi-VN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i="1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Xuân vui múa ca nhịp nhàng.</a:t>
            </a:r>
            <a:br>
              <a:rPr lang="en-US" i="1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1</a:t>
            </a:r>
            <a:r>
              <a:rPr lang="vi-VN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i="1" dirty="0">
                <a:solidFill>
                  <a:srgbClr val="00AFA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 hát vang mừng xuân mới sang.</a:t>
            </a:r>
            <a:br>
              <a:rPr lang="en-US" i="1" dirty="0">
                <a:solidFill>
                  <a:srgbClr val="00AFA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2</a:t>
            </a:r>
            <a:r>
              <a:rPr lang="vi-VN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i="1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 hát vang mừng xuân mới sang…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1176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6898"/>
            <a:ext cx="6520070" cy="31411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70" y="4035358"/>
            <a:ext cx="5671930" cy="28226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5485" cy="2241395"/>
          </a:xfrm>
          <a:prstGeom prst="rect">
            <a:avLst/>
          </a:prstGeom>
        </p:spPr>
      </p:pic>
      <p:pic>
        <p:nvPicPr>
          <p:cNvPr id="11" name="DON XUAN VE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610805" y="26743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14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DON XUAN VE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0259" y="1035117"/>
            <a:ext cx="6096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0721" y="78059"/>
            <a:ext cx="4215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 kết hợp vận động phụ họa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6898"/>
            <a:ext cx="6520070" cy="31411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70" y="4035358"/>
            <a:ext cx="5671930" cy="282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00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236</Words>
  <Application>Microsoft Office PowerPoint</Application>
  <PresentationFormat>Widescreen</PresentationFormat>
  <Paragraphs>38</Paragraphs>
  <Slides>24</Slides>
  <Notes>5</Notes>
  <HiddenSlides>0</HiddenSlides>
  <MMClips>20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#9Slide05 Dancing Script</vt:lpstr>
      <vt:lpstr>Arial</vt:lpstr>
      <vt:lpstr>Calibri</vt:lpstr>
      <vt:lpstr>Times New Roman</vt:lpstr>
      <vt:lpstr>1_Office Theme</vt:lpstr>
      <vt:lpstr>3_Office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50</cp:revision>
  <dcterms:created xsi:type="dcterms:W3CDTF">2022-04-04T02:41:08Z</dcterms:created>
  <dcterms:modified xsi:type="dcterms:W3CDTF">2022-09-06T15:20:43Z</dcterms:modified>
</cp:coreProperties>
</file>