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  <p:sldMasterId id="2147483686" r:id="rId4"/>
  </p:sldMasterIdLst>
  <p:notesMasterIdLst>
    <p:notesMasterId r:id="rId16"/>
  </p:notesMasterIdLst>
  <p:sldIdLst>
    <p:sldId id="277" r:id="rId5"/>
    <p:sldId id="276" r:id="rId6"/>
    <p:sldId id="266" r:id="rId7"/>
    <p:sldId id="268" r:id="rId8"/>
    <p:sldId id="258" r:id="rId9"/>
    <p:sldId id="270" r:id="rId10"/>
    <p:sldId id="273" r:id="rId11"/>
    <p:sldId id="274" r:id="rId12"/>
    <p:sldId id="275" r:id="rId13"/>
    <p:sldId id="260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BB5A"/>
    <a:srgbClr val="68C875"/>
    <a:srgbClr val="D636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C6356-54BB-436B-8971-8798E60C5695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FA7B8-BE27-4375-9C47-6C3567718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66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74789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32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72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127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160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42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316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360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6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94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091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12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759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259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312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3916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6354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3140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8058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609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49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946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54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9727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1267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150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8565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445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4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21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0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28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7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58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47A9B-26C1-4E98-A1E0-041C17748EA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79225-579C-4DFF-968E-5D2D3224F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5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2143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424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9/6/2022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62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jp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9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media" Target="../media/media6.mp3"/><Relationship Id="rId7" Type="http://schemas.openxmlformats.org/officeDocument/2006/relationships/image" Target="../media/image2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6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MO KNTT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620" y="535679"/>
            <a:ext cx="7538224" cy="4515823"/>
          </a:xfrm>
          <a:prstGeom prst="rect">
            <a:avLst/>
          </a:prstGeom>
          <a:ln w="6350" cap="flat">
            <a:solidFill>
              <a:srgbClr val="BFBFBF"/>
            </a:solidFill>
          </a:ln>
          <a:effectLst>
            <a:outerShdw blurRad="190500" dist="215900" dir="7200000" sx="101000" sy="101000" algn="t" rotWithShape="0">
              <a:srgbClr val="000000">
                <a:alpha val="20000"/>
              </a:srgbClr>
            </a:outerShdw>
          </a:effectLst>
          <a:scene3d>
            <a:camera prst="perspectiveRight" fov="3300000">
              <a:rot lat="0" lon="20100000" rev="0"/>
            </a:camera>
            <a:lightRig rig="threePt" dir="t">
              <a:rot lat="0" lon="0" rev="3600000"/>
            </a:lightRig>
          </a:scene3d>
          <a:sp3d extrusionH="952500">
            <a:extrusionClr>
              <a:srgbClr val="D9D9D9"/>
            </a:extrusionClr>
            <a:contourClr>
              <a:srgbClr val="D9D9D9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4" y="2945471"/>
            <a:ext cx="4014439" cy="40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27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82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24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53681" y="-121577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68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541" y="80804"/>
            <a:ext cx="379649" cy="3043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737" y="6472679"/>
            <a:ext cx="379649" cy="3043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21" y="0"/>
            <a:ext cx="4182875" cy="128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7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8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69953" y="0"/>
            <a:ext cx="2743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68" y="83199"/>
            <a:ext cx="4627755" cy="28495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664" y="783955"/>
            <a:ext cx="1104298" cy="1550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543" y="-129864"/>
            <a:ext cx="2117570" cy="21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32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6227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68380" y="1463876"/>
            <a:ext cx="7443971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CHỨC HOẠT ĐỘNG VẬN DỤNG SÁNG TẠO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77303" y="565103"/>
            <a:ext cx="1757212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</a:t>
            </a:r>
            <a:r>
              <a:rPr lang="en-US" sz="3200" b="1" dirty="0">
                <a:solidFill>
                  <a:srgbClr val="FF000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200" b="1" noProof="0" dirty="0" smtClean="0">
                <a:solidFill>
                  <a:srgbClr val="FF000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952" y="0"/>
            <a:ext cx="3006247" cy="9770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21" y="0"/>
            <a:ext cx="4182875" cy="128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48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44" y="4312915"/>
            <a:ext cx="2587757" cy="254508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628435" y="0"/>
            <a:ext cx="56364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Hoạt động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 tập thực hành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610368"/>
            <a:ext cx="11976409" cy="1125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 </a:t>
            </a:r>
            <a:r>
              <a:rPr lang="pt-BR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đội tham gia chơi </a:t>
            </a:r>
            <a:r>
              <a:rPr lang="pt-BR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(xung phong).</a:t>
            </a:r>
            <a:r>
              <a:rPr lang="pt-BR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Mỗi đội sẽ cử thành viên tham gia chơi (</a:t>
            </a:r>
            <a:r>
              <a:rPr lang="pt-BR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 thể thay đổi thành viên trong khi chơi</a:t>
            </a:r>
            <a:r>
              <a:rPr lang="pt-BR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r>
              <a:rPr lang="pt-BR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Mở </a:t>
            </a:r>
            <a:r>
              <a:rPr lang="pt-BR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 lượt từng nốt nhạc và kí hiệu bàn tay, thành viên đội nào đọc và thực hiện</a:t>
            </a:r>
            <a:r>
              <a:rPr lang="pt-BR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 hiệu bàn tay nhanh và đúng hơn sẽ được tuyên dương.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376" y="547328"/>
            <a:ext cx="6632118" cy="7665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332" y="2736124"/>
            <a:ext cx="8486077" cy="41218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480" y="3317575"/>
            <a:ext cx="1274180" cy="12582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509" y="3317575"/>
            <a:ext cx="1217437" cy="118850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369" y="3317575"/>
            <a:ext cx="1282057" cy="125224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494" y="3107701"/>
            <a:ext cx="1450153" cy="146211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090" y="5585457"/>
            <a:ext cx="1305114" cy="124433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332" y="5533161"/>
            <a:ext cx="1262043" cy="124955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158" y="4693576"/>
            <a:ext cx="3028092" cy="302809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048" y="5208654"/>
            <a:ext cx="1588569" cy="16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553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44" y="4312915"/>
            <a:ext cx="2587757" cy="254508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726063" y="369074"/>
            <a:ext cx="27799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ọc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lại cả dòng nhạc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923" y="1145320"/>
            <a:ext cx="8486077" cy="4121875"/>
          </a:xfrm>
          <a:prstGeom prst="rect">
            <a:avLst/>
          </a:prstGeom>
        </p:spPr>
      </p:pic>
      <p:pic>
        <p:nvPicPr>
          <p:cNvPr id="3" name="1 DOC NHANH DOC DU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3522" y="2211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68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44" y="4312915"/>
            <a:ext cx="2587757" cy="25450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06550" cy="39997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65393" y="213035"/>
            <a:ext cx="64684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Đọc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theo tiết tấu lời ca kết hợp gõ đệm theo phách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21242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44" y="4312915"/>
            <a:ext cx="2587757" cy="254508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26511" y="149693"/>
            <a:ext cx="11123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Nghe đọc mẫu sau đó Đọc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lời ca theo nhạc beat Rap và kết hợp động tác vận động cơ thể</a:t>
            </a:r>
            <a:endParaRPr lang="en-US" sz="2400" dirty="0"/>
          </a:p>
        </p:txBody>
      </p:sp>
      <p:pic>
        <p:nvPicPr>
          <p:cNvPr id="6" name="Picture 5" descr="C:\Users\ADMIN\Desktop\XHDFH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757" y="880162"/>
            <a:ext cx="4609578" cy="5520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2 DOC RAP LOI CA VA VAN DO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1070" y="1852536"/>
            <a:ext cx="609600" cy="609600"/>
          </a:xfrm>
          <a:prstGeom prst="rect">
            <a:avLst/>
          </a:prstGeom>
        </p:spPr>
      </p:pic>
      <p:pic>
        <p:nvPicPr>
          <p:cNvPr id="7" name="2 NHAC NEN DOC RAP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89622" y="1907036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6172" y="1167415"/>
            <a:ext cx="21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 đọc mẫu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78091" y="1167414"/>
            <a:ext cx="21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Nhạc nền Rap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59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7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6898"/>
            <a:ext cx="6520070" cy="31411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70" y="4035358"/>
            <a:ext cx="5671930" cy="28226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7868" cy="97703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977030"/>
            <a:ext cx="12050038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uyện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 và biểu diễn bài </a:t>
            </a:r>
            <a:r>
              <a:rPr lang="en-US" sz="2400" dirty="0" smtClean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thức: </a:t>
            </a:r>
            <a:r>
              <a:rPr lang="en-US" sz="2400" i="1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 ca, tốp ca, song ca, đơn ca kết hợp với nhạc đệm và vận động cơ thể.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DON XUAN VE B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15270" y="5837128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4492"/>
            <a:ext cx="12088801" cy="160776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332" y="3647946"/>
            <a:ext cx="500667" cy="41596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298" y="3580168"/>
            <a:ext cx="774917" cy="5515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71" y="3647945"/>
            <a:ext cx="500667" cy="41596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707" y="3589813"/>
            <a:ext cx="500667" cy="41596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199" y="3589813"/>
            <a:ext cx="500667" cy="41596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252" y="3512390"/>
            <a:ext cx="774917" cy="55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02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7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196</Words>
  <Application>Microsoft Office PowerPoint</Application>
  <PresentationFormat>Widescreen</PresentationFormat>
  <Paragraphs>15</Paragraphs>
  <Slides>11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#9Slide05 Dancing Script</vt:lpstr>
      <vt:lpstr>Arial</vt:lpstr>
      <vt:lpstr>Calibri</vt:lpstr>
      <vt:lpstr>Calibri Light</vt:lpstr>
      <vt:lpstr>Times New Roman</vt:lpstr>
      <vt:lpstr>Office Theme</vt:lpstr>
      <vt:lpstr>1_Office Theme</vt:lpstr>
      <vt:lpstr>3_Office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42</cp:revision>
  <dcterms:created xsi:type="dcterms:W3CDTF">2022-04-04T07:27:39Z</dcterms:created>
  <dcterms:modified xsi:type="dcterms:W3CDTF">2022-09-06T15:22:21Z</dcterms:modified>
</cp:coreProperties>
</file>