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Default Extension="mp4" ContentType="video/unknown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25"/>
  </p:notesMasterIdLst>
  <p:sldIdLst>
    <p:sldId id="257" r:id="rId3"/>
    <p:sldId id="259" r:id="rId4"/>
    <p:sldId id="301" r:id="rId5"/>
    <p:sldId id="300" r:id="rId6"/>
    <p:sldId id="302" r:id="rId7"/>
    <p:sldId id="303" r:id="rId8"/>
    <p:sldId id="314" r:id="rId9"/>
    <p:sldId id="304" r:id="rId10"/>
    <p:sldId id="305" r:id="rId11"/>
    <p:sldId id="306" r:id="rId12"/>
    <p:sldId id="289" r:id="rId13"/>
    <p:sldId id="270" r:id="rId14"/>
    <p:sldId id="271" r:id="rId15"/>
    <p:sldId id="307" r:id="rId16"/>
    <p:sldId id="290" r:id="rId17"/>
    <p:sldId id="309" r:id="rId18"/>
    <p:sldId id="310" r:id="rId19"/>
    <p:sldId id="277" r:id="rId20"/>
    <p:sldId id="311" r:id="rId21"/>
    <p:sldId id="312" r:id="rId22"/>
    <p:sldId id="286" r:id="rId23"/>
    <p:sldId id="287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69" autoAdjust="0"/>
    <p:restoredTop sz="94660"/>
  </p:normalViewPr>
  <p:slideViewPr>
    <p:cSldViewPr snapToGrid="0">
      <p:cViewPr>
        <p:scale>
          <a:sx n="80" d="100"/>
          <a:sy n="80" d="100"/>
        </p:scale>
        <p:origin x="-888" y="-34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AB7452B-0226-433E-9EB0-7530B5EB8AAC}" type="datetimeFigureOut">
              <a:rPr lang="en-US" smtClean="0"/>
              <a:t>2/21/2023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3A46EC5-305A-4968-AE3F-16CFD5C622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3503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hape 53"/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anchor="ctr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11267" name="Shape 54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noFill/>
          <a:ln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396768352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hape 53"/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anchor="ctr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11267" name="Shape 54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noFill/>
          <a:ln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27509066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hape 53"/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anchor="ctr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11267" name="Shape 54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noFill/>
          <a:ln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82151188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hape 53"/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anchor="ctr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11267" name="Shape 54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noFill/>
          <a:ln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359998125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hape 53"/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anchor="ctr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11267" name="Shape 54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noFill/>
          <a:ln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169525191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hape 53"/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anchor="ctr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11267" name="Shape 54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noFill/>
          <a:ln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336192672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hape 53"/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anchor="ctr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11267" name="Shape 54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noFill/>
          <a:ln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297892932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hape 53"/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anchor="ctr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11267" name="Shape 54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noFill/>
          <a:ln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348405236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hape 53"/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anchor="ctr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11267" name="Shape 54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noFill/>
          <a:ln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126210193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hape 53"/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anchor="ctr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11267" name="Shape 54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noFill/>
          <a:ln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26279715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420283"/>
            <a:ext cx="5181600" cy="98001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2590800"/>
            <a:ext cx="4267200" cy="11684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048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096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14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2192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5240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8288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1337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4385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2/21/2023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71606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2/21/2023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03389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419600" y="183092"/>
            <a:ext cx="1371600" cy="39010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183092"/>
            <a:ext cx="4013200" cy="39010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2/21/2023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23584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 txBox="1">
            <a:spLocks noGrp="1"/>
          </p:cNvSpPr>
          <p:nvPr>
            <p:ph type="title"/>
          </p:nvPr>
        </p:nvSpPr>
        <p:spPr>
          <a:xfrm>
            <a:off x="838200" y="196828"/>
            <a:ext cx="10515599" cy="1064413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buClr>
                <a:srgbClr val="A8B1B8"/>
              </a:buClr>
              <a:buFont typeface="Arial"/>
              <a:buNone/>
              <a:defRPr sz="4400" b="0" i="0" u="none" strike="noStrike" cap="none">
                <a:solidFill>
                  <a:srgbClr val="A8B1B8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11" name="Shape 1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599" cy="4351338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228600" marR="0" lvl="0" indent="-50800" algn="l" rtl="0"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SzPct val="1000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762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Shape 12"/>
          <p:cNvSpPr txBox="1">
            <a:spLocks noGrp="1"/>
          </p:cNvSpPr>
          <p:nvPr>
            <p:ph type="dt" idx="10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5" tIns="91425" rIns="91425" bIns="91425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800"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5" name="Shape 13"/>
          <p:cNvSpPr txBox="1">
            <a:spLocks noGrp="1"/>
          </p:cNvSpPr>
          <p:nvPr>
            <p:ph type="ftr" idx="11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5" tIns="91425" rIns="91425" bIns="91425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800"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6" name="Shape 14"/>
          <p:cNvSpPr txBox="1">
            <a:spLocks noGrp="1"/>
          </p:cNvSpPr>
          <p:nvPr>
            <p:ph type="sldNum" idx="12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5" tIns="45700" rIns="91425" bIns="45700" numCol="1" anchor="t" anchorCtr="0" compatLnSpc="1">
            <a:prstTxWarp prst="textNoShape">
              <a:avLst/>
            </a:prstTxWarp>
          </a:bodyPr>
          <a:lstStyle>
            <a:lvl1pPr eaLnBrk="1" hangingPunct="1">
              <a:buSzPct val="25000"/>
              <a:defRPr sz="1800"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25000"/>
              <a:buFontTx/>
              <a:buNone/>
              <a:tabLst/>
              <a:defRPr/>
            </a:pPr>
            <a:fld id="{9FFF0030-A7BB-4B17-BA94-212CE9FDA66A}" type="slidenum">
              <a:rPr kumimoji="0" lang="en-US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Calibri" panose="020F0502020204030204" pitchFamily="34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Pct val="25000"/>
                <a:buFontTx/>
                <a:buNone/>
                <a:tabLst/>
                <a:defRPr/>
              </a:pPr>
              <a:t>‹#›</a:t>
            </a:fld>
            <a:endParaRPr kumimoji="0" lang="en-US" altLang="en-US" sz="18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61755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2/21/2023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92471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1542" y="2937934"/>
            <a:ext cx="5181600" cy="908050"/>
          </a:xfrm>
        </p:spPr>
        <p:txBody>
          <a:bodyPr anchor="t"/>
          <a:lstStyle>
            <a:lvl1pPr algn="l">
              <a:defRPr sz="2667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1542" y="1937809"/>
            <a:ext cx="5181600" cy="1000125"/>
          </a:xfrm>
        </p:spPr>
        <p:txBody>
          <a:bodyPr anchor="b"/>
          <a:lstStyle>
            <a:lvl1pPr marL="0" indent="0">
              <a:buNone/>
              <a:defRPr sz="1333">
                <a:solidFill>
                  <a:schemeClr val="tx1">
                    <a:tint val="75000"/>
                  </a:schemeClr>
                </a:solidFill>
              </a:defRPr>
            </a:lvl1pPr>
            <a:lvl2pPr marL="30481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2pPr>
            <a:lvl3pPr marL="609630" indent="0">
              <a:buNone/>
              <a:defRPr sz="1067">
                <a:solidFill>
                  <a:schemeClr val="tx1">
                    <a:tint val="75000"/>
                  </a:schemeClr>
                </a:solidFill>
              </a:defRPr>
            </a:lvl3pPr>
            <a:lvl4pPr marL="91444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4pPr>
            <a:lvl5pPr marL="121926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5pPr>
            <a:lvl6pPr marL="152407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6pPr>
            <a:lvl7pPr marL="182889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7pPr>
            <a:lvl8pPr marL="2133707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8pPr>
            <a:lvl9pPr marL="2438522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2/21/2023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54142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98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2/21/2023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45654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23409"/>
            <a:ext cx="2693459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4800" y="1449917"/>
            <a:ext cx="2693459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096684" y="1023409"/>
            <a:ext cx="2694517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096684" y="1449917"/>
            <a:ext cx="2694517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2/21/2023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575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2/21/2023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34388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2/21/2023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72366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82033"/>
            <a:ext cx="2005542" cy="774700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83367" y="182034"/>
            <a:ext cx="3407833" cy="3902075"/>
          </a:xfrm>
        </p:spPr>
        <p:txBody>
          <a:bodyPr/>
          <a:lstStyle>
            <a:lvl1pPr>
              <a:defRPr sz="2133"/>
            </a:lvl1pPr>
            <a:lvl2pPr>
              <a:defRPr sz="1867"/>
            </a:lvl2pPr>
            <a:lvl3pPr>
              <a:defRPr sz="1600"/>
            </a:lvl3pPr>
            <a:lvl4pPr>
              <a:defRPr sz="1333"/>
            </a:lvl4pPr>
            <a:lvl5pPr>
              <a:defRPr sz="1333"/>
            </a:lvl5pPr>
            <a:lvl6pPr>
              <a:defRPr sz="1333"/>
            </a:lvl6pPr>
            <a:lvl7pPr>
              <a:defRPr sz="1333"/>
            </a:lvl7pPr>
            <a:lvl8pPr>
              <a:defRPr sz="1333"/>
            </a:lvl8pPr>
            <a:lvl9pPr>
              <a:defRPr sz="13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800" y="956734"/>
            <a:ext cx="2005542" cy="31273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2/21/2023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6997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4859" y="3200400"/>
            <a:ext cx="3657600" cy="377825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94859" y="408517"/>
            <a:ext cx="3657600" cy="2743200"/>
          </a:xfrm>
        </p:spPr>
        <p:txBody>
          <a:bodyPr/>
          <a:lstStyle>
            <a:lvl1pPr marL="0" indent="0">
              <a:buNone/>
              <a:defRPr sz="2133"/>
            </a:lvl1pPr>
            <a:lvl2pPr marL="304815" indent="0">
              <a:buNone/>
              <a:defRPr sz="1867"/>
            </a:lvl2pPr>
            <a:lvl3pPr marL="609630" indent="0">
              <a:buNone/>
              <a:defRPr sz="1600"/>
            </a:lvl3pPr>
            <a:lvl4pPr marL="914446" indent="0">
              <a:buNone/>
              <a:defRPr sz="1333"/>
            </a:lvl4pPr>
            <a:lvl5pPr marL="1219261" indent="0">
              <a:buNone/>
              <a:defRPr sz="1333"/>
            </a:lvl5pPr>
            <a:lvl6pPr marL="1524076" indent="0">
              <a:buNone/>
              <a:defRPr sz="1333"/>
            </a:lvl6pPr>
            <a:lvl7pPr marL="1828891" indent="0">
              <a:buNone/>
              <a:defRPr sz="1333"/>
            </a:lvl7pPr>
            <a:lvl8pPr marL="2133707" indent="0">
              <a:buNone/>
              <a:defRPr sz="1333"/>
            </a:lvl8pPr>
            <a:lvl9pPr marL="2438522" indent="0">
              <a:buNone/>
              <a:defRPr sz="1333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94859" y="3578225"/>
            <a:ext cx="3657600" cy="5365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2/21/2023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42802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66800"/>
            <a:ext cx="5486400" cy="30173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2/21/2023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04345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609630" rtl="0" eaLnBrk="1" latinLnBrk="0" hangingPunct="1">
        <a:spcBef>
          <a:spcPct val="0"/>
        </a:spcBef>
        <a:buNone/>
        <a:defRPr sz="293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11" indent="-228611" algn="l" defTabSz="609630" rtl="0" eaLnBrk="1" latinLnBrk="0" hangingPunct="1">
        <a:spcBef>
          <a:spcPct val="20000"/>
        </a:spcBef>
        <a:buFont typeface="Arial" pitchFamily="34" charset="0"/>
        <a:buChar char="•"/>
        <a:defRPr sz="2133" kern="1200">
          <a:solidFill>
            <a:schemeClr val="tx1"/>
          </a:solidFill>
          <a:latin typeface="+mn-lt"/>
          <a:ea typeface="+mn-ea"/>
          <a:cs typeface="+mn-cs"/>
        </a:defRPr>
      </a:lvl1pPr>
      <a:lvl2pPr marL="495325" indent="-190510" algn="l" defTabSz="609630" rtl="0" eaLnBrk="1" latinLnBrk="0" hangingPunct="1">
        <a:spcBef>
          <a:spcPct val="20000"/>
        </a:spcBef>
        <a:buFont typeface="Arial" pitchFamily="34" charset="0"/>
        <a:buChar char="–"/>
        <a:defRPr sz="1867" kern="1200">
          <a:solidFill>
            <a:schemeClr val="tx1"/>
          </a:solidFill>
          <a:latin typeface="+mn-lt"/>
          <a:ea typeface="+mn-ea"/>
          <a:cs typeface="+mn-cs"/>
        </a:defRPr>
      </a:lvl2pPr>
      <a:lvl3pPr marL="762038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66853" indent="-152408" algn="l" defTabSz="609630" rtl="0" eaLnBrk="1" latinLnBrk="0" hangingPunct="1">
        <a:spcBef>
          <a:spcPct val="20000"/>
        </a:spcBef>
        <a:buFont typeface="Arial" pitchFamily="34" charset="0"/>
        <a:buChar char="–"/>
        <a:defRPr sz="1333" kern="1200">
          <a:solidFill>
            <a:schemeClr val="tx1"/>
          </a:solidFill>
          <a:latin typeface="+mn-lt"/>
          <a:ea typeface="+mn-ea"/>
          <a:cs typeface="+mn-cs"/>
        </a:defRPr>
      </a:lvl4pPr>
      <a:lvl5pPr marL="1371669" indent="-152408" algn="l" defTabSz="609630" rtl="0" eaLnBrk="1" latinLnBrk="0" hangingPunct="1">
        <a:spcBef>
          <a:spcPct val="20000"/>
        </a:spcBef>
        <a:buFont typeface="Arial" pitchFamily="34" charset="0"/>
        <a:buChar char="»"/>
        <a:defRPr sz="1333" kern="1200">
          <a:solidFill>
            <a:schemeClr val="tx1"/>
          </a:solidFill>
          <a:latin typeface="+mn-lt"/>
          <a:ea typeface="+mn-ea"/>
          <a:cs typeface="+mn-cs"/>
        </a:defRPr>
      </a:lvl5pPr>
      <a:lvl6pPr marL="167648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6pPr>
      <a:lvl7pPr marL="1981299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7pPr>
      <a:lvl8pPr marL="228611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8pPr>
      <a:lvl9pPr marL="2590930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1pPr>
      <a:lvl2pPr marL="304815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60963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4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21926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52407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9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33707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38522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Shape 6"/>
          <p:cNvSpPr txBox="1">
            <a:spLocks noGrp="1"/>
          </p:cNvSpPr>
          <p:nvPr>
            <p:ph type="title"/>
          </p:nvPr>
        </p:nvSpPr>
        <p:spPr bwMode="auto">
          <a:xfrm>
            <a:off x="838200" y="196850"/>
            <a:ext cx="10515600" cy="1063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5" tIns="91425" rIns="91425" bIns="91425" numCol="1" anchor="ctr" anchorCtr="0" compatLnSpc="1">
            <a:prstTxWarp prst="textNoShape">
              <a:avLst/>
            </a:prstTxWarp>
          </a:bodyPr>
          <a:lstStyle/>
          <a:p>
            <a:pPr lvl="0"/>
            <a:endParaRPr lang="en-US" altLang="en-US" smtClean="0">
              <a:sym typeface="Arial" panose="020B0604020202020204" pitchFamily="34" charset="0"/>
            </a:endParaRPr>
          </a:p>
        </p:txBody>
      </p:sp>
      <p:sp>
        <p:nvSpPr>
          <p:cNvPr id="1027" name="Shape 7"/>
          <p:cNvSpPr txBox="1"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5" tIns="91425" rIns="91425" bIns="91425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altLang="en-US" smtClean="0">
              <a:sym typeface="Arial" panose="020B0604020202020204" pitchFamily="34" charset="0"/>
            </a:endParaRPr>
          </a:p>
        </p:txBody>
      </p:sp>
      <p:pic>
        <p:nvPicPr>
          <p:cNvPr id="1028" name="Shape 8"/>
          <p:cNvPicPr preferRelativeResize="0"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87100" y="185738"/>
            <a:ext cx="909638" cy="909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59449027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73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 panose="020B0604020202020204" pitchFamily="34" charset="0"/>
          <a:cs typeface="Arial" panose="020B0604020202020204" pitchFamily="34" charset="0"/>
          <a:sym typeface="Arial" panose="020B0604020202020204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 panose="020B0604020202020204" pitchFamily="34" charset="0"/>
          <a:cs typeface="Arial" panose="020B0604020202020204" pitchFamily="34" charset="0"/>
          <a:sym typeface="Arial" panose="020B0604020202020204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 panose="020B0604020202020204" pitchFamily="34" charset="0"/>
          <a:cs typeface="Arial" panose="020B0604020202020204" pitchFamily="34" charset="0"/>
          <a:sym typeface="Arial" panose="020B0604020202020204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 panose="020B0604020202020204" pitchFamily="34" charset="0"/>
          <a:cs typeface="Arial" panose="020B0604020202020204" pitchFamily="34" charset="0"/>
          <a:sym typeface="Arial" panose="020B0604020202020204" pitchFamily="34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 panose="020B0604020202020204" pitchFamily="34" charset="0"/>
          <a:cs typeface="Arial" panose="020B0604020202020204" pitchFamily="34" charset="0"/>
          <a:sym typeface="Arial" panose="020B0604020202020204" pitchFamily="34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 panose="020B0604020202020204" pitchFamily="34" charset="0"/>
          <a:cs typeface="Arial" panose="020B0604020202020204" pitchFamily="34" charset="0"/>
          <a:sym typeface="Arial" panose="020B0604020202020204" pitchFamily="34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 panose="020B0604020202020204" pitchFamily="34" charset="0"/>
          <a:cs typeface="Arial" panose="020B0604020202020204" pitchFamily="34" charset="0"/>
          <a:sym typeface="Arial" panose="020B0604020202020204" pitchFamily="34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 panose="020B0604020202020204" pitchFamily="34" charset="0"/>
          <a:cs typeface="Arial" panose="020B0604020202020204" pitchFamily="34" charset="0"/>
          <a:sym typeface="Arial" panose="020B0604020202020204" pitchFamily="34" charset="0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1pPr>
      <a:lvl2pPr lvl="1"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2pPr>
      <a:lvl3pPr lvl="2"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3pPr>
      <a:lvl4pPr lvl="3"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4pPr>
      <a:lvl5pPr lvl="4"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10.png"/><Relationship Id="rId18" Type="http://schemas.openxmlformats.org/officeDocument/2006/relationships/image" Target="../media/image15.png"/><Relationship Id="rId3" Type="http://schemas.microsoft.com/office/2007/relationships/media" Target="../media/media2.mp3"/><Relationship Id="rId7" Type="http://schemas.openxmlformats.org/officeDocument/2006/relationships/image" Target="../media/image4.png"/><Relationship Id="rId12" Type="http://schemas.openxmlformats.org/officeDocument/2006/relationships/image" Target="../media/image9.png"/><Relationship Id="rId17" Type="http://schemas.openxmlformats.org/officeDocument/2006/relationships/image" Target="../media/image14.png"/><Relationship Id="rId2" Type="http://schemas.openxmlformats.org/officeDocument/2006/relationships/audio" Target="../media/media1.mp3"/><Relationship Id="rId16" Type="http://schemas.openxmlformats.org/officeDocument/2006/relationships/image" Target="../media/image13.png"/><Relationship Id="rId1" Type="http://schemas.microsoft.com/office/2007/relationships/media" Target="../media/media1.mp3"/><Relationship Id="rId6" Type="http://schemas.openxmlformats.org/officeDocument/2006/relationships/image" Target="../media/image3.gif"/><Relationship Id="rId11" Type="http://schemas.openxmlformats.org/officeDocument/2006/relationships/image" Target="../media/image8.png"/><Relationship Id="rId5" Type="http://schemas.openxmlformats.org/officeDocument/2006/relationships/slideLayout" Target="../slideLayouts/slideLayout7.xml"/><Relationship Id="rId15" Type="http://schemas.openxmlformats.org/officeDocument/2006/relationships/image" Target="../media/image12.png"/><Relationship Id="rId10" Type="http://schemas.openxmlformats.org/officeDocument/2006/relationships/image" Target="../media/image7.png"/><Relationship Id="rId4" Type="http://schemas.openxmlformats.org/officeDocument/2006/relationships/audio" Target="../media/media2.mp3"/><Relationship Id="rId9" Type="http://schemas.openxmlformats.org/officeDocument/2006/relationships/image" Target="../media/image6.png"/><Relationship Id="rId14" Type="http://schemas.openxmlformats.org/officeDocument/2006/relationships/image" Target="../media/image11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5.png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33.jp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24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23.png"/><Relationship Id="rId5" Type="http://schemas.openxmlformats.org/officeDocument/2006/relationships/image" Target="../media/image33.jpg"/><Relationship Id="rId4" Type="http://schemas.openxmlformats.org/officeDocument/2006/relationships/notesSlide" Target="../notesSlides/notesSlide2.xml"/><Relationship Id="rId9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24.png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23.png"/><Relationship Id="rId5" Type="http://schemas.openxmlformats.org/officeDocument/2006/relationships/image" Target="../media/image33.jpg"/><Relationship Id="rId4" Type="http://schemas.openxmlformats.org/officeDocument/2006/relationships/notesSlide" Target="../notesSlides/notesSlide3.xml"/><Relationship Id="rId9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24.png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6" Type="http://schemas.openxmlformats.org/officeDocument/2006/relationships/image" Target="../media/image23.png"/><Relationship Id="rId5" Type="http://schemas.openxmlformats.org/officeDocument/2006/relationships/image" Target="../media/image33.jpg"/><Relationship Id="rId10" Type="http://schemas.openxmlformats.org/officeDocument/2006/relationships/image" Target="../media/image11.png"/><Relationship Id="rId4" Type="http://schemas.openxmlformats.org/officeDocument/2006/relationships/notesSlide" Target="../notesSlides/notesSlide4.xml"/><Relationship Id="rId9" Type="http://schemas.openxmlformats.org/officeDocument/2006/relationships/image" Target="../media/image39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24.png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6" Type="http://schemas.openxmlformats.org/officeDocument/2006/relationships/image" Target="../media/image23.png"/><Relationship Id="rId5" Type="http://schemas.openxmlformats.org/officeDocument/2006/relationships/image" Target="../media/image33.jpg"/><Relationship Id="rId4" Type="http://schemas.openxmlformats.org/officeDocument/2006/relationships/notesSlide" Target="../notesSlides/notesSlide5.xml"/><Relationship Id="rId9" Type="http://schemas.openxmlformats.org/officeDocument/2006/relationships/image" Target="../media/image1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11.png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image" Target="../media/image41.png"/><Relationship Id="rId5" Type="http://schemas.openxmlformats.org/officeDocument/2006/relationships/image" Target="../media/image33.jpg"/><Relationship Id="rId4" Type="http://schemas.openxmlformats.org/officeDocument/2006/relationships/notesSlide" Target="../notesSlides/notesSlide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2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microsoft.com/office/2007/relationships/media" Target="../media/media13.mp3"/><Relationship Id="rId7" Type="http://schemas.openxmlformats.org/officeDocument/2006/relationships/image" Target="../media/image29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43.png"/><Relationship Id="rId5" Type="http://schemas.openxmlformats.org/officeDocument/2006/relationships/slideLayout" Target="../slideLayouts/slideLayout7.xml"/><Relationship Id="rId4" Type="http://schemas.openxmlformats.org/officeDocument/2006/relationships/audio" Target="../media/media13.mp3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2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24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23.png"/><Relationship Id="rId5" Type="http://schemas.openxmlformats.org/officeDocument/2006/relationships/image" Target="../media/image33.jpg"/><Relationship Id="rId4" Type="http://schemas.openxmlformats.org/officeDocument/2006/relationships/notesSlide" Target="../notesSlides/notesSlide9.xml"/><Relationship Id="rId9" Type="http://schemas.openxmlformats.org/officeDocument/2006/relationships/image" Target="../media/image1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24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23.png"/><Relationship Id="rId5" Type="http://schemas.openxmlformats.org/officeDocument/2006/relationships/image" Target="../media/image33.jpg"/><Relationship Id="rId4" Type="http://schemas.openxmlformats.org/officeDocument/2006/relationships/notesSlide" Target="../notesSlides/notesSlide10.xml"/><Relationship Id="rId9" Type="http://schemas.openxmlformats.org/officeDocument/2006/relationships/image" Target="../media/image1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11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51.png"/><Relationship Id="rId5" Type="http://schemas.openxmlformats.org/officeDocument/2006/relationships/image" Target="../media/image50.gif"/><Relationship Id="rId4" Type="http://schemas.openxmlformats.org/officeDocument/2006/relationships/image" Target="../media/image49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11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7" Type="http://schemas.openxmlformats.org/officeDocument/2006/relationships/image" Target="../media/image26.pn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microsoft.com/office/2007/relationships/media" Target="../media/media5.mp3"/><Relationship Id="rId7" Type="http://schemas.openxmlformats.org/officeDocument/2006/relationships/image" Target="../media/image29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28.png"/><Relationship Id="rId5" Type="http://schemas.openxmlformats.org/officeDocument/2006/relationships/slideLayout" Target="../slideLayouts/slideLayout7.xml"/><Relationship Id="rId4" Type="http://schemas.openxmlformats.org/officeDocument/2006/relationships/audio" Target="../media/media5.mp3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32.png"/><Relationship Id="rId2" Type="http://schemas.openxmlformats.org/officeDocument/2006/relationships/video" Target="../media/media6.mp4"/><Relationship Id="rId1" Type="http://schemas.microsoft.com/office/2007/relationships/media" Target="../media/media6.mp4"/><Relationship Id="rId6" Type="http://schemas.openxmlformats.org/officeDocument/2006/relationships/image" Target="../media/image31.png"/><Relationship Id="rId5" Type="http://schemas.openxmlformats.org/officeDocument/2006/relationships/image" Target="../media/image30.jpg"/><Relationship Id="rId4" Type="http://schemas.openxmlformats.org/officeDocument/2006/relationships/notesSlide" Target="../notesSlides/notesSlide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4.png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3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6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extBox 30"/>
          <p:cNvSpPr txBox="1"/>
          <p:nvPr/>
        </p:nvSpPr>
        <p:spPr>
          <a:xfrm>
            <a:off x="4635611" y="538833"/>
            <a:ext cx="527898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5 Dancing Script" panose="03080800040507000D00" pitchFamily="66" charset="0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t>Chào mừng quý thầy cô và các em học sinh đến với tiết âm nhạc 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#9Slide05 Dancing Script" panose="03080800040507000D00" pitchFamily="66" charset="0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5473" y="2043315"/>
            <a:ext cx="4133730" cy="290213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3008" y="4070239"/>
            <a:ext cx="1246629" cy="1750423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95460" y="1"/>
            <a:ext cx="4221887" cy="6858003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9549" y="4837043"/>
            <a:ext cx="2640188" cy="2011118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549836" y="4285482"/>
            <a:ext cx="3960639" cy="2572517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81348" y="-19676"/>
            <a:ext cx="2363202" cy="1805940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7989" y="34778"/>
            <a:ext cx="1792745" cy="1805940"/>
          </a:xfrm>
          <a:prstGeom prst="rect">
            <a:avLst/>
          </a:prstGeom>
        </p:spPr>
      </p:pic>
      <p:pic>
        <p:nvPicPr>
          <p:cNvPr id="35" name="ngan uoc mo vn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1201996" y="1433715"/>
            <a:ext cx="609600" cy="609600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7539" y="-22204"/>
            <a:ext cx="4016079" cy="6867837"/>
          </a:xfrm>
          <a:prstGeom prst="rect">
            <a:avLst/>
          </a:prstGeom>
        </p:spPr>
      </p:pic>
      <p:pic>
        <p:nvPicPr>
          <p:cNvPr id="37" name="Picture 36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669677" y="-120031"/>
            <a:ext cx="4716222" cy="7098066"/>
          </a:xfrm>
          <a:prstGeom prst="rect">
            <a:avLst/>
          </a:prstGeom>
        </p:spPr>
      </p:pic>
      <p:pic>
        <p:nvPicPr>
          <p:cNvPr id="38" name="Picture 37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3583" y="-121577"/>
            <a:ext cx="4669632" cy="7066582"/>
          </a:xfrm>
          <a:prstGeom prst="rect">
            <a:avLst/>
          </a:prstGeom>
        </p:spPr>
      </p:pic>
      <p:pic>
        <p:nvPicPr>
          <p:cNvPr id="40" name="Picture 39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2148" y="5452416"/>
            <a:ext cx="13542623" cy="1424700"/>
          </a:xfrm>
          <a:prstGeom prst="rect">
            <a:avLst/>
          </a:prstGeom>
        </p:spPr>
      </p:pic>
      <p:pic>
        <p:nvPicPr>
          <p:cNvPr id="41" name="NHAC NEN TRO CHOI PAPOI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4123200" y="2955393"/>
            <a:ext cx="609600" cy="609600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1526" y="1840718"/>
            <a:ext cx="566215" cy="47951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7539" y="-30412"/>
            <a:ext cx="5034771" cy="15620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9601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75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9714 -0.06296 L 0.20299 -0.0879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000" y="-125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5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6133 -0.07708 L -0.21184 -0.07199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659" y="255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5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979 -0.00926 L 0.36927 0.00463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453" y="694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5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4205 -0.0037 L -0.38737 -0.00532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471" y="-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72960" fill="hold"/>
                                        <p:tgtEl>
                                          <p:spTgt spid="3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74213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  <p:audio>
              <p:cMediaNode vol="8000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5"/>
                </p:tgtEl>
              </p:cMediaNode>
            </p:audio>
            <p:audio>
              <p:cMediaNode vol="8000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1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alphaModFix amt="23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6556" y="0"/>
            <a:ext cx="5735444" cy="685799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456556" cy="685800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5393347" y="-1"/>
            <a:ext cx="127470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Câu 2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36" y="646330"/>
            <a:ext cx="12155263" cy="1862694"/>
          </a:xfrm>
          <a:prstGeom prst="rect">
            <a:avLst/>
          </a:prstGeom>
        </p:spPr>
      </p:pic>
      <p:pic>
        <p:nvPicPr>
          <p:cNvPr id="4" name="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927225" y="357049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61265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54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5">
            <a:alphaModFix amt="23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6556" y="0"/>
            <a:ext cx="5735444" cy="6857999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456556" cy="685800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282854" y="3611473"/>
            <a:ext cx="176522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Câu 1+2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3278460"/>
          </a:xfrm>
          <a:prstGeom prst="rect">
            <a:avLst/>
          </a:prstGeom>
        </p:spPr>
      </p:pic>
      <p:pic>
        <p:nvPicPr>
          <p:cNvPr id="6" name="C1+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2788616" y="435237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024481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32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5">
            <a:alphaModFix amt="23000"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6556" y="0"/>
            <a:ext cx="5735444" cy="685799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456556" cy="685800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0" y="0"/>
            <a:ext cx="115448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Câu 3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33" y="0"/>
            <a:ext cx="12141967" cy="3260035"/>
          </a:xfrm>
          <a:prstGeom prst="rect">
            <a:avLst/>
          </a:prstGeom>
        </p:spPr>
      </p:pic>
      <p:pic>
        <p:nvPicPr>
          <p:cNvPr id="5" name="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4299364" y="45225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676277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2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5">
            <a:alphaModFix amt="23000"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4561827" y="0"/>
            <a:ext cx="127470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Câu 4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6556" y="0"/>
            <a:ext cx="5735444" cy="685799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456556" cy="6858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26" y="742122"/>
            <a:ext cx="1622403" cy="168302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9529" y="861391"/>
            <a:ext cx="10472247" cy="1563757"/>
          </a:xfrm>
          <a:prstGeom prst="rect">
            <a:avLst/>
          </a:prstGeom>
        </p:spPr>
      </p:pic>
      <p:pic>
        <p:nvPicPr>
          <p:cNvPr id="13" name="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709529" y="383553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928686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67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5">
            <a:alphaModFix amt="23000"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6556" y="0"/>
            <a:ext cx="5735444" cy="685799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456556" cy="685800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65" y="28303"/>
            <a:ext cx="12099235" cy="3723862"/>
          </a:xfrm>
          <a:prstGeom prst="rect">
            <a:avLst/>
          </a:prstGeom>
        </p:spPr>
      </p:pic>
      <p:pic>
        <p:nvPicPr>
          <p:cNvPr id="15" name="C3+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3424721" y="4376530"/>
            <a:ext cx="609600" cy="60960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4561827" y="0"/>
            <a:ext cx="176522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Câu 3+4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470688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848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5">
            <a:alphaModFix amt="23000"/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323225" y="334079"/>
            <a:ext cx="118494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Lời 1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8165" y="105916"/>
            <a:ext cx="9606969" cy="6768935"/>
          </a:xfrm>
          <a:prstGeom prst="rect">
            <a:avLst/>
          </a:prstGeom>
        </p:spPr>
      </p:pic>
      <p:pic>
        <p:nvPicPr>
          <p:cNvPr id="4" name="PIANO 1 LOI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364516" y="598531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976067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55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alphaModFix amt="23000"/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489813"/>
            <a:ext cx="118494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Lời 2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9407" y="5938"/>
            <a:ext cx="1055716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363222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3494" y="630942"/>
            <a:ext cx="4458506" cy="622705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940548" cy="6857999"/>
          </a:xfrm>
          <a:prstGeom prst="rect">
            <a:avLst/>
          </a:prstGeom>
        </p:spPr>
      </p:pic>
      <p:pic>
        <p:nvPicPr>
          <p:cNvPr id="5" name="DEP MAI TUOI THO BEAT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9261867" y="2483822"/>
            <a:ext cx="609600" cy="60960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7940548" y="400110"/>
            <a:ext cx="270619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Cả bài các hình thức</a:t>
            </a:r>
            <a:endParaRPr kumimoji="0" lang="en-US" sz="3200" b="0" i="1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7765917" y="0"/>
            <a:ext cx="359265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</a:t>
            </a:r>
            <a:r>
              <a:rPr kumimoji="0" lang="vi-VN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oạt động </a:t>
            </a:r>
            <a:r>
              <a:rPr kumimoji="0" 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thực hành luyện tập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ANO CA BAI 2 LOI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9261867" y="126188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25289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5864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3999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245406" y="153581"/>
            <a:ext cx="558216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Slide bổ sung GV cho HS hát với hình thức Karaoke</a:t>
            </a: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44224" y="4231405"/>
            <a:ext cx="2847776" cy="2847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81627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4063 0.01458 L 0.10234 0.08032 C 0.09427 0.09537 0.08255 0.10417 0.06992 0.10417 C 0.05573 0.10417 0.0444 0.09537 0.03646 0.08032 L -0.00169 0.01458 " pathEditMode="relative" rAng="0" ptsTypes="AAAAA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122" y="446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5">
            <a:alphaModFix amt="23000"/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6556" y="0"/>
            <a:ext cx="5735444" cy="685799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456556" cy="685800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660835" cy="3336323"/>
          </a:xfrm>
          <a:prstGeom prst="rect">
            <a:avLst/>
          </a:prstGeom>
        </p:spPr>
      </p:pic>
      <p:pic>
        <p:nvPicPr>
          <p:cNvPr id="8" name="DEP MAI TUOI THO BEAT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846306" y="43349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385770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8644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467061" y="0"/>
            <a:ext cx="36575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Chuẩn bị đồ dùng học tập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0946" y="163925"/>
            <a:ext cx="4270917" cy="257186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4965" y="976853"/>
            <a:ext cx="1472397" cy="206742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4620" y="591015"/>
            <a:ext cx="1897568" cy="1897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969613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5">
            <a:alphaModFix amt="23000"/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6556" y="0"/>
            <a:ext cx="5735444" cy="685799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456556" cy="68580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787484" cy="3477176"/>
          </a:xfrm>
          <a:prstGeom prst="rect">
            <a:avLst/>
          </a:prstGeom>
        </p:spPr>
      </p:pic>
      <p:pic>
        <p:nvPicPr>
          <p:cNvPr id="8" name="DEP MAI TUOI THO BEAT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7823360" y="100071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65209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8644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5207620" y="279032"/>
            <a:ext cx="6984380" cy="2374957"/>
          </a:xfrm>
          <a:prstGeom prst="rect">
            <a:avLst/>
          </a:prstGeom>
          <a:noFill/>
        </p:spPr>
        <p:txBody>
          <a:bodyPr wrap="square" rtlCol="0">
            <a:prstTxWarp prst="textArchUpPour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E137CD"/>
                </a:solidFill>
                <a:effectLst/>
                <a:uLnTx/>
                <a:uFillTx/>
                <a:latin typeface="#9Slide05 Dancing Script" panose="03080800040507000D00" pitchFamily="66" charset="0"/>
                <a:ea typeface="+mn-ea"/>
                <a:cs typeface="+mn-cs"/>
              </a:rPr>
              <a:t>GIÁO DỤC, CỦNG CỐ DẶN DÒ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E137CD"/>
              </a:solidFill>
              <a:effectLst/>
              <a:uLnTx/>
              <a:uFillTx/>
              <a:latin typeface="#9Slide05 Dancing Script" panose="03080800040507000D00" pitchFamily="66" charset="0"/>
              <a:ea typeface="+mn-ea"/>
              <a:cs typeface="+mn-cs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9045" y="2552917"/>
            <a:ext cx="6958730" cy="421587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5449045" cy="681339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646126" y="3245915"/>
            <a:ext cx="338997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Chú ý hỏi song câu hỏi mới nêu giáo dục</a:t>
            </a:r>
            <a:endParaRPr lang="en-US" sz="1400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2278" y="1523830"/>
            <a:ext cx="4556488" cy="1170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6780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75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386369" y="100359"/>
            <a:ext cx="11114150" cy="3434578"/>
          </a:xfrm>
          <a:prstGeom prst="rect">
            <a:avLst/>
          </a:prstGeom>
          <a:noFill/>
        </p:spPr>
        <p:txBody>
          <a:bodyPr wrap="square" rtlCol="0">
            <a:prstTxWarp prst="textArchUpPour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Chúa quý thầy cô mạnh khỏe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Các em học sinh chăm ngoan học giỏi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1932" y="1567324"/>
            <a:ext cx="3935224" cy="196761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860" y="2032449"/>
            <a:ext cx="3758730" cy="4711111"/>
          </a:xfrm>
          <a:prstGeom prst="rect">
            <a:avLst/>
          </a:prstGeom>
        </p:spPr>
      </p:pic>
      <p:pic>
        <p:nvPicPr>
          <p:cNvPr id="9" name="DEP MAI TUOI THO BEAT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492356" y="483444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13219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75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8644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6487" y="0"/>
            <a:ext cx="6175513" cy="68580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58887"/>
            <a:ext cx="6016487" cy="4499113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87387" y="106017"/>
            <a:ext cx="263886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2400" b="1" dirty="0">
                <a:latin typeface="Times New Roman" panose="02020603050405020304" pitchFamily="18" charset="0"/>
                <a:ea typeface="Calibri" panose="020F0502020204030204" pitchFamily="34" charset="0"/>
              </a:rPr>
              <a:t>Hoạt động mở đầu</a:t>
            </a:r>
            <a:endParaRPr lang="en-US" sz="2400" dirty="0"/>
          </a:p>
        </p:txBody>
      </p:sp>
      <p:pic>
        <p:nvPicPr>
          <p:cNvPr id="6" name="tro choi nhip dieu am thah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26077" y="156941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66157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32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6556" y="0"/>
            <a:ext cx="5735444" cy="68580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456556" cy="68580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3821853" y="1286895"/>
            <a:ext cx="6030951" cy="5878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vi-VN" sz="2800" b="1" dirty="0" smtClean="0">
                <a:solidFill>
                  <a:srgbClr val="FF0000"/>
                </a:solidFill>
                <a:effectLst/>
                <a:latin typeface="#9Slide05 Dancing Script" panose="03080800040507000D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HỌC HÁT BÀI</a:t>
            </a:r>
            <a:r>
              <a:rPr lang="en-US" sz="2800" b="1" dirty="0" smtClean="0">
                <a:solidFill>
                  <a:srgbClr val="FF0000"/>
                </a:solidFill>
                <a:effectLst/>
                <a:latin typeface="#9Slide05 Dancing Script" panose="03080800040507000D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US" sz="2800" b="1" dirty="0" smtClean="0">
                <a:solidFill>
                  <a:srgbClr val="FF0000"/>
                </a:solidFill>
                <a:latin typeface="#9Slide05 Dancing Script" panose="03080800040507000D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ĐẸP MÃI TUỔI THƠ</a:t>
            </a:r>
            <a:endParaRPr lang="en-US" sz="2800" dirty="0" smtClean="0">
              <a:solidFill>
                <a:srgbClr val="FF0000"/>
              </a:solidFill>
              <a:effectLst/>
              <a:latin typeface="#9Slide05 Dancing Script" panose="03080800040507000D00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951959" y="39597"/>
            <a:ext cx="1734770" cy="6245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en-US" sz="3200" b="1" dirty="0" smtClean="0">
                <a:solidFill>
                  <a:srgbClr val="FF0000"/>
                </a:solidFill>
                <a:latin typeface="#9Slide05 Dancing Script" panose="03080800040507000D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TIẾT 23 </a:t>
            </a:r>
            <a:endParaRPr lang="en-US" sz="3200" b="1" dirty="0">
              <a:solidFill>
                <a:srgbClr val="FF0000"/>
              </a:solidFill>
              <a:latin typeface="#9Slide05 Dancing Script" panose="03080800040507000D00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8348" y="1518"/>
            <a:ext cx="1518421" cy="83049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6396" y="664127"/>
            <a:ext cx="566215" cy="47951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7539" y="-30412"/>
            <a:ext cx="3907965" cy="1212441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7242452" y="2152928"/>
            <a:ext cx="2790251" cy="4108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Nhạc và Lời: Bùi Anh Tôn</a:t>
            </a:r>
            <a:endParaRPr lang="en-US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43893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92764" y="39630"/>
            <a:ext cx="652454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2800" b="1" dirty="0" smtClean="0">
                <a:solidFill>
                  <a:srgbClr val="FF0000"/>
                </a:solidFill>
                <a:effectLst/>
                <a:latin typeface="#9Slide05 Dancing Script" panose="03080800040507000D00" pitchFamily="66" charset="0"/>
                <a:ea typeface="Calibri" panose="020F0502020204030204" pitchFamily="34" charset="0"/>
              </a:rPr>
              <a:t>H</a:t>
            </a:r>
            <a:r>
              <a:rPr lang="vi-VN" sz="2800" b="1" dirty="0" smtClean="0">
                <a:solidFill>
                  <a:srgbClr val="FF0000"/>
                </a:solidFill>
                <a:effectLst/>
                <a:latin typeface="#9Slide05 Dancing Script" panose="03080800040507000D00" pitchFamily="66" charset="0"/>
                <a:ea typeface="Calibri" panose="020F0502020204030204" pitchFamily="34" charset="0"/>
              </a:rPr>
              <a:t>oạt động hình thành kiến thức mới </a:t>
            </a:r>
            <a:endParaRPr lang="en-US" sz="3600" dirty="0">
              <a:solidFill>
                <a:srgbClr val="FF0000"/>
              </a:solidFill>
              <a:latin typeface="#9Slide05 Dancing Script" panose="03080800040507000D00" pitchFamily="66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5441406" y="583501"/>
            <a:ext cx="503695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3200" b="1" dirty="0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Giới thiệu tác giả, tác phẩm</a:t>
            </a:r>
            <a:endParaRPr lang="en-US" sz="3200" b="1" dirty="0">
              <a:solidFill>
                <a:srgbClr val="7030A0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301542" y="1338812"/>
            <a:ext cx="6552392" cy="25699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Bef>
                <a:spcPts val="300"/>
              </a:spcBef>
              <a:spcAft>
                <a:spcPts val="300"/>
              </a:spcAft>
            </a:pPr>
            <a:r>
              <a:rPr lang="en-US" sz="28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</a:t>
            </a:r>
            <a:r>
              <a:rPr lang="en-US" sz="2800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Nhạc</a:t>
            </a:r>
            <a:r>
              <a:rPr lang="en-US" sz="28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sĩ Bùi Anh Tôn sinh năm 1962 tại Sơn Tây – Hà Nội, quê quán Thành Phố Thái Bình, hiện là chuyên viên phụ trách Bộ môn Âm nhạc thuộc Sở Giáo dục và Đào tạo Thành phố Hồ Chí Minh.</a:t>
            </a:r>
            <a:endParaRPr lang="en-US" sz="28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13" name="Picture 12" descr="https://hopamviet.vn/assets/images/composers/bui_anh_ton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3006" y="1338812"/>
            <a:ext cx="3820636" cy="4842170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Rectangle 13"/>
          <p:cNvSpPr/>
          <p:nvPr/>
        </p:nvSpPr>
        <p:spPr>
          <a:xfrm>
            <a:off x="301542" y="3873203"/>
            <a:ext cx="6632658" cy="25699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en-US" sz="28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</a:t>
            </a:r>
            <a:r>
              <a:rPr lang="vi-VN" sz="28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Bài </a:t>
            </a:r>
            <a:r>
              <a:rPr lang="vi-VN" sz="28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hát 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Đẹp mãi tuổi thơ</a:t>
            </a:r>
            <a:r>
              <a:rPr lang="vi-VN" sz="28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là bài hát có sắc thái 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vui tươi thể hiện thiên nhiên hòa chung vui với các bạn nhỏ đang có 1 tuổi thơ đẹp trong đó có tình bạn thiết tha được sự yêu thương của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thầy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cô</a:t>
            </a:r>
            <a:r>
              <a:rPr lang="en-US" sz="28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2800" dirty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22964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9011" y="1211283"/>
            <a:ext cx="4042988" cy="5646716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9107124" y="682252"/>
            <a:ext cx="149111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1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Hát mẫu</a:t>
            </a:r>
            <a:endParaRPr kumimoji="0" lang="en-US" sz="3600" b="1" i="1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8149011" cy="6857999"/>
          </a:xfrm>
          <a:prstGeom prst="rect">
            <a:avLst/>
          </a:prstGeom>
        </p:spPr>
      </p:pic>
      <p:pic>
        <p:nvPicPr>
          <p:cNvPr id="5" name="DEP MAI TUOI THO BEAT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331588" y="3425041"/>
            <a:ext cx="609600" cy="609600"/>
          </a:xfrm>
          <a:prstGeom prst="rect">
            <a:avLst/>
          </a:prstGeom>
        </p:spPr>
      </p:pic>
      <p:pic>
        <p:nvPicPr>
          <p:cNvPr id="3" name="Đẹp mãi tuổi thơ (Tập hát theo lời bài hát mẫu lớp 3 SGK CTPT 2018 - NXBGD)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497524" y="606783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56357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864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1953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5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17893" y="140329"/>
            <a:ext cx="585468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Slide bổ sung GV cho HS hát nghe</a:t>
            </a:r>
            <a:r>
              <a:rPr kumimoji="0" lang="en-US" sz="2000" b="0" i="0" u="none" strike="noStrike" kern="120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hát mẫu bằng video</a:t>
            </a: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3" name="Đẹp mãi tuổi thơ (Tập hát theo lời bài hát mẫu lớp 3 SGK CTPT 2018 - NXBGD)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81872" y="861391"/>
            <a:ext cx="9764424" cy="514184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33114" y="4191648"/>
            <a:ext cx="2847776" cy="2847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19094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4063 0.01458 L 0.10234 0.08032 C 0.09427 0.09537 0.08255 0.10417 0.06992 0.10417 C 0.05573 0.10417 0.0444 0.09537 0.03646 0.08032 L -0.00169 0.01458 " pathEditMode="relative" rAng="0" ptsTypes="AAAAA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122" y="446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6556" y="0"/>
            <a:ext cx="5735444" cy="685799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456556" cy="685800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3039253" y="-1"/>
            <a:ext cx="188384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Đọc lời ca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16880" y="741083"/>
            <a:ext cx="6004932" cy="29803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n-US" sz="28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Câu hát 1: Nắng lên rồi ... môi </a:t>
            </a:r>
            <a:r>
              <a:rPr lang="en-US" sz="2800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xinh.</a:t>
            </a:r>
            <a:endParaRPr lang="en-US" sz="28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n-US" sz="2800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Câu </a:t>
            </a:r>
            <a:r>
              <a:rPr lang="en-US" sz="28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hát 2: Gió rung cây ... điệu </a:t>
            </a:r>
            <a:r>
              <a:rPr lang="en-US" sz="2800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múa.</a:t>
            </a:r>
            <a:endParaRPr lang="en-US" sz="2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n-US" sz="2800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Câu </a:t>
            </a:r>
            <a:r>
              <a:rPr lang="en-US" sz="28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hát 3: Tuổi thơ ơi ... muôn khúc ca.</a:t>
            </a:r>
            <a:endParaRPr lang="en-US" sz="2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n-US" sz="2800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Câu </a:t>
            </a:r>
            <a:r>
              <a:rPr lang="en-US" sz="28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hát 4: Còn mãi mãi ... thiết tha.</a:t>
            </a:r>
            <a:endParaRPr lang="en-US" sz="2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n-US" sz="28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Chia câu lời 2 như lời 1.</a:t>
            </a:r>
            <a:endParaRPr lang="en-US" sz="2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3617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alphaModFix amt="23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6556" y="0"/>
            <a:ext cx="5735444" cy="685799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456556" cy="68580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368114" y="52141"/>
            <a:ext cx="211147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Dạy từng câu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549962" y="-70970"/>
            <a:ext cx="127470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Câu 1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182" y="627502"/>
            <a:ext cx="12078818" cy="1892674"/>
          </a:xfrm>
          <a:prstGeom prst="rect">
            <a:avLst/>
          </a:prstGeom>
        </p:spPr>
      </p:pic>
      <p:pic>
        <p:nvPicPr>
          <p:cNvPr id="4" name="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423851" y="325244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40800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67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1026</TotalTime>
  <Words>293</Words>
  <Application>Microsoft Office PowerPoint</Application>
  <PresentationFormat>Custom</PresentationFormat>
  <Paragraphs>34</Paragraphs>
  <Slides>22</Slides>
  <Notes>10</Notes>
  <HiddenSlides>0</HiddenSlides>
  <MMClips>18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22</vt:i4>
      </vt:variant>
    </vt:vector>
  </HeadingPairs>
  <TitlesOfParts>
    <vt:vector size="24" baseType="lpstr">
      <vt:lpstr>3_Office Theme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Minh,Lam</cp:lastModifiedBy>
  <cp:revision>97</cp:revision>
  <dcterms:created xsi:type="dcterms:W3CDTF">2022-04-03T11:00:56Z</dcterms:created>
  <dcterms:modified xsi:type="dcterms:W3CDTF">2023-02-21T04:06:25Z</dcterms:modified>
</cp:coreProperties>
</file>