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8" r:id="rId2"/>
    <p:sldMasterId id="2147483720" r:id="rId3"/>
  </p:sldMasterIdLst>
  <p:sldIdLst>
    <p:sldId id="301" r:id="rId4"/>
    <p:sldId id="295" r:id="rId5"/>
    <p:sldId id="273" r:id="rId6"/>
    <p:sldId id="290" r:id="rId7"/>
    <p:sldId id="280" r:id="rId8"/>
    <p:sldId id="286" r:id="rId9"/>
    <p:sldId id="296" r:id="rId10"/>
    <p:sldId id="287" r:id="rId11"/>
    <p:sldId id="297" r:id="rId12"/>
    <p:sldId id="298" r:id="rId13"/>
    <p:sldId id="299" r:id="rId14"/>
    <p:sldId id="30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>
      <p:cViewPr varScale="1">
        <p:scale>
          <a:sx n="84" d="100"/>
          <a:sy n="84" d="100"/>
        </p:scale>
        <p:origin x="12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3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8999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503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4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4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42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53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6516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3294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31780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405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48330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650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597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08237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86504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65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667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838200" y="196828"/>
            <a:ext cx="10515599" cy="1064413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rgbClr val="A8B1B8"/>
              </a:buClr>
              <a:buFont typeface="Arial"/>
              <a:buNone/>
              <a:defRPr sz="4400" b="0" i="0" u="none" strike="noStrike" cap="none">
                <a:solidFill>
                  <a:srgbClr val="A8B1B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599" cy="435133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228600" marR="0" lvl="0" indent="-50800" algn="l" rtl="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ct val="1000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685800" marR="0" lvl="1" indent="-762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143000" marR="0" lvl="2" indent="-1016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600200" marR="0" lvl="3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057400" marR="0" lvl="4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514600" marR="0" lvl="5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800" marR="0" lvl="6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9000" marR="0" lvl="7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200" marR="0" lvl="8" indent="-114300" algn="l" rtl="0">
              <a:lnSpc>
                <a:spcPct val="90000"/>
              </a:lnSpc>
              <a:spcBef>
                <a:spcPts val="500"/>
              </a:spcBef>
              <a:buClr>
                <a:schemeClr val="dk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12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5" name="Shape 13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  <p:sp>
        <p:nvSpPr>
          <p:cNvPr id="6" name="Shape 14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t" anchorCtr="0" compatLnSpc="1">
            <a:prstTxWarp prst="textNoShape">
              <a:avLst/>
            </a:prstTxWarp>
          </a:bodyPr>
          <a:lstStyle>
            <a:lvl1pPr eaLnBrk="1" hangingPunct="1">
              <a:buSzPct val="25000"/>
              <a:defRPr sz="1800">
                <a:latin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Pct val="25000"/>
              <a:buFontTx/>
              <a:buNone/>
              <a:tabLst/>
              <a:defRPr/>
            </a:pPr>
            <a:fld id="{9FFF0030-A7BB-4B17-BA94-212CE9FDA66A}" type="slidenum"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Calibri" panose="020F0502020204030204" pitchFamily="34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Pct val="25000"/>
                <a:buFontTx/>
                <a:buNone/>
                <a:tabLst/>
                <a:defRPr/>
              </a:pPr>
              <a:t>‹#›</a:t>
            </a:fld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696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3" y="2937934"/>
            <a:ext cx="51816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3" y="1937811"/>
            <a:ext cx="51816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1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23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35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46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3057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68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8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9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87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2"/>
            <a:ext cx="26924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31290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1" y="1023409"/>
            <a:ext cx="2693459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1" y="1449917"/>
            <a:ext cx="2693459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11" indent="0">
              <a:buNone/>
              <a:defRPr sz="1000" b="1"/>
            </a:lvl2pPr>
            <a:lvl3pPr marL="457223" indent="0">
              <a:buNone/>
              <a:defRPr sz="900" b="1"/>
            </a:lvl3pPr>
            <a:lvl4pPr marL="685835" indent="0">
              <a:buNone/>
              <a:defRPr sz="800" b="1"/>
            </a:lvl4pPr>
            <a:lvl5pPr marL="914446" indent="0">
              <a:buNone/>
              <a:defRPr sz="800" b="1"/>
            </a:lvl5pPr>
            <a:lvl6pPr marL="1143057" indent="0">
              <a:buNone/>
              <a:defRPr sz="800" b="1"/>
            </a:lvl6pPr>
            <a:lvl7pPr marL="1371668" indent="0">
              <a:buNone/>
              <a:defRPr sz="800" b="1"/>
            </a:lvl7pPr>
            <a:lvl8pPr marL="1600280" indent="0">
              <a:buNone/>
              <a:defRPr sz="800" b="1"/>
            </a:lvl8pPr>
            <a:lvl9pPr marL="1828892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24660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913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4253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182033"/>
            <a:ext cx="2005543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9" y="182036"/>
            <a:ext cx="3407833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1" y="956736"/>
            <a:ext cx="2005543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143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2"/>
            <a:ext cx="36576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11" indent="0">
              <a:buNone/>
              <a:defRPr sz="1400"/>
            </a:lvl2pPr>
            <a:lvl3pPr marL="457223" indent="0">
              <a:buNone/>
              <a:defRPr sz="1200"/>
            </a:lvl3pPr>
            <a:lvl4pPr marL="685835" indent="0">
              <a:buNone/>
              <a:defRPr sz="1000"/>
            </a:lvl4pPr>
            <a:lvl5pPr marL="914446" indent="0">
              <a:buNone/>
              <a:defRPr sz="1000"/>
            </a:lvl5pPr>
            <a:lvl6pPr marL="1143057" indent="0">
              <a:buNone/>
              <a:defRPr sz="1000"/>
            </a:lvl6pPr>
            <a:lvl7pPr marL="1371668" indent="0">
              <a:buNone/>
              <a:defRPr sz="1000"/>
            </a:lvl7pPr>
            <a:lvl8pPr marL="1600280" indent="0">
              <a:buNone/>
              <a:defRPr sz="1000"/>
            </a:lvl8pPr>
            <a:lvl9pPr marL="1828892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7"/>
            <a:ext cx="36576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11" indent="0">
              <a:buNone/>
              <a:defRPr sz="600"/>
            </a:lvl2pPr>
            <a:lvl3pPr marL="457223" indent="0">
              <a:buNone/>
              <a:defRPr sz="500"/>
            </a:lvl3pPr>
            <a:lvl4pPr marL="685835" indent="0">
              <a:buNone/>
              <a:defRPr sz="450"/>
            </a:lvl4pPr>
            <a:lvl5pPr marL="914446" indent="0">
              <a:buNone/>
              <a:defRPr sz="450"/>
            </a:lvl5pPr>
            <a:lvl6pPr marL="1143057" indent="0">
              <a:buNone/>
              <a:defRPr sz="450"/>
            </a:lvl6pPr>
            <a:lvl7pPr marL="1371668" indent="0">
              <a:buNone/>
              <a:defRPr sz="450"/>
            </a:lvl7pPr>
            <a:lvl8pPr marL="1600280" indent="0">
              <a:buNone/>
              <a:defRPr sz="450"/>
            </a:lvl8pPr>
            <a:lvl9pPr marL="1828892" indent="0">
              <a:buNone/>
              <a:defRPr sz="4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1483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2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23">
              <a:defRPr/>
            </a:pPr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7/22/2022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9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23">
              <a:defRPr/>
            </a:pPr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9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23">
              <a:defRPr/>
            </a:pPr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  <a:cs typeface="Arial" panose="020B0604020202020204" pitchFamily="34" charset="0"/>
                <a:sym typeface="Arial" panose="020B0604020202020204" pitchFamily="34" charset="0"/>
              </a:rPr>
              <a:pPr defTabSz="457223">
                <a:defRPr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910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457223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8" indent="-171458" algn="l" defTabSz="457223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71494" indent="-142883" algn="l" defTabSz="457223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571529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00140" indent="-114306" algn="l" defTabSz="457223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52" indent="-114306" algn="l" defTabSz="457223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57363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74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86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198" indent="-114306" algn="l" defTabSz="457223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11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23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35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46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3057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68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80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92" algn="l" defTabSz="457223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7/22/2022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912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ape 6"/>
          <p:cNvSpPr txBox="1">
            <a:spLocks noGrp="1"/>
          </p:cNvSpPr>
          <p:nvPr>
            <p:ph type="title"/>
          </p:nvPr>
        </p:nvSpPr>
        <p:spPr bwMode="auto">
          <a:xfrm>
            <a:off x="838200" y="196850"/>
            <a:ext cx="10515600" cy="106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ctr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sp>
        <p:nvSpPr>
          <p:cNvPr id="1027" name="Shape 7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smtClean="0">
              <a:sym typeface="Arial" panose="020B0604020202020204" pitchFamily="34" charset="0"/>
            </a:endParaRPr>
          </a:p>
        </p:txBody>
      </p:sp>
      <p:pic>
        <p:nvPicPr>
          <p:cNvPr id="1028" name="Shape 8"/>
          <p:cNvPicPr preferRelativeResize="0"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7100" y="185738"/>
            <a:ext cx="909638" cy="90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686124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2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 panose="020B0604020202020204" pitchFamily="34" charset="0"/>
          <a:cs typeface="Arial" panose="020B0604020202020204" pitchFamily="34" charset="0"/>
          <a:sym typeface="Arial" panose="020B0604020202020204" pitchFamily="34" charset="0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defRPr sz="1400">
          <a:solidFill>
            <a:srgbClr val="000000"/>
          </a:solidFill>
          <a:latin typeface="Arial"/>
          <a:ea typeface="Arial"/>
          <a:cs typeface="Arial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microsoft.com/office/2007/relationships/media" Target="../media/media3.mp3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audio" Target="../media/media2.mp3"/><Relationship Id="rId16" Type="http://schemas.openxmlformats.org/officeDocument/2006/relationships/image" Target="../media/image16.png"/><Relationship Id="rId1" Type="http://schemas.microsoft.com/office/2007/relationships/media" Target="../media/media2.mp3"/><Relationship Id="rId6" Type="http://schemas.openxmlformats.org/officeDocument/2006/relationships/image" Target="../media/image6.gif"/><Relationship Id="rId11" Type="http://schemas.openxmlformats.org/officeDocument/2006/relationships/image" Target="../media/image11.png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audio" Target="../media/media3.mp3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microsoft.com/office/2007/relationships/media" Target="../media/media5.mp3"/><Relationship Id="rId7" Type="http://schemas.openxmlformats.org/officeDocument/2006/relationships/image" Target="../media/image33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3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5.mp3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media" Target="../media/media7.mp3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4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audio" Target="../media/media8.mp3"/><Relationship Id="rId11" Type="http://schemas.openxmlformats.org/officeDocument/2006/relationships/image" Target="../media/image38.png"/><Relationship Id="rId5" Type="http://schemas.microsoft.com/office/2007/relationships/media" Target="../media/media8.mp3"/><Relationship Id="rId10" Type="http://schemas.openxmlformats.org/officeDocument/2006/relationships/image" Target="../media/image37.png"/><Relationship Id="rId4" Type="http://schemas.openxmlformats.org/officeDocument/2006/relationships/audio" Target="../media/media7.mp3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DEMO KNTT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35620" y="535679"/>
            <a:ext cx="7538224" cy="4515823"/>
          </a:xfrm>
          <a:prstGeom prst="rect">
            <a:avLst/>
          </a:prstGeom>
          <a:ln w="6350" cap="flat">
            <a:solidFill>
              <a:srgbClr val="BFBFBF"/>
            </a:solidFill>
          </a:ln>
          <a:effectLst>
            <a:outerShdw blurRad="190500" dist="215900" dir="7200000" sx="101000" sy="101000" algn="t" rotWithShape="0">
              <a:srgbClr val="000000">
                <a:alpha val="20000"/>
              </a:srgbClr>
            </a:outerShdw>
          </a:effectLst>
          <a:scene3d>
            <a:camera prst="perspectiveRight" fov="3300000">
              <a:rot lat="0" lon="20100000" rev="0"/>
            </a:camera>
            <a:lightRig rig="threePt" dir="t">
              <a:rot lat="0" lon="0" rev="3600000"/>
            </a:lightRig>
          </a:scene3d>
          <a:sp3d extrusionH="952500">
            <a:extrusionClr>
              <a:srgbClr val="D9D9D9"/>
            </a:extrusionClr>
            <a:contourClr>
              <a:srgbClr val="D9D9D9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3164" y="2945471"/>
            <a:ext cx="4014439" cy="4014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251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063 0.01458 L 0.10234 0.08032 C 0.09427 0.09537 0.08255 0.10417 0.06992 0.10417 C 0.05573 0.10417 0.0444 0.09537 0.03646 0.08032 L -0.00169 0.01458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22" y="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35826"/>
            <a:ext cx="12192000" cy="18221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331" y="4009562"/>
            <a:ext cx="2872562" cy="19847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5964" y="4007057"/>
            <a:ext cx="1457739" cy="193985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1955379" cy="94090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4440" y="901851"/>
            <a:ext cx="11820938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Thể hiện nhạc cụ 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trai-en-gô, song loan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bằng cách tạo ra âm ngân vang, âm ngắt theo hình tiết tấu và nêu cảm nhận của em </a:t>
            </a:r>
            <a:r>
              <a:rPr lang="en-US" sz="2400" i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(sự tưởng tượng của em sau khi nghe các âm thanh vang lên).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 descr="C:\Users\ADMIN\Desktop\2022-06-09_144854.pn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779" y="1967168"/>
            <a:ext cx="11086864" cy="14425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328136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207620" y="279032"/>
            <a:ext cx="6984380" cy="2374957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E137CD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+mn-cs"/>
              </a:rPr>
              <a:t>GIÁO DỤC, CỦNG CỐ DẶN DÒ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E137CD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+mn-cs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045" y="2552917"/>
            <a:ext cx="6958730" cy="421587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449045" cy="681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1966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6369" y="100359"/>
            <a:ext cx="11114150" cy="3434578"/>
          </a:xfrm>
          <a:prstGeom prst="rect">
            <a:avLst/>
          </a:prstGeom>
          <a:noFill/>
        </p:spPr>
        <p:txBody>
          <a:bodyPr wrap="square" rtlCol="0">
            <a:prstTxWarp prst="textArchUpPour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Chúa quý thầy cô mạnh khỏe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Các em học sinh chăm ngoan học giỏi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932" y="1567324"/>
            <a:ext cx="3935224" cy="196761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860" y="2032449"/>
            <a:ext cx="3758730" cy="471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94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/>
          <p:cNvSpPr txBox="1"/>
          <p:nvPr/>
        </p:nvSpPr>
        <p:spPr>
          <a:xfrm>
            <a:off x="4635611" y="538833"/>
            <a:ext cx="52789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Dancing Script" panose="03080800040507000D00" pitchFamily="66" charset="0"/>
                <a:ea typeface="+mn-ea"/>
                <a:cs typeface="Arial" panose="020B0604020202020204" pitchFamily="34" charset="0"/>
                <a:sym typeface="Arial" panose="020B0604020202020204" pitchFamily="34" charset="0"/>
              </a:rPr>
              <a:t>Chào mừng quý thầy cô và các em học sinh đến với tiết âm nhạc 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#9Slide05 Dancing Script" panose="03080800040507000D00" pitchFamily="66" charset="0"/>
              <a:ea typeface="+mn-ea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5473" y="2043315"/>
            <a:ext cx="4133730" cy="29021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008" y="4070239"/>
            <a:ext cx="1246629" cy="175042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460" y="1"/>
            <a:ext cx="4221887" cy="6858003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549" y="4837043"/>
            <a:ext cx="2640188" cy="201111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549836" y="4285482"/>
            <a:ext cx="3960639" cy="2572517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348" y="-19676"/>
            <a:ext cx="2363202" cy="1805940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89" y="34778"/>
            <a:ext cx="1792745" cy="1805940"/>
          </a:xfrm>
          <a:prstGeom prst="rect">
            <a:avLst/>
          </a:prstGeom>
        </p:spPr>
      </p:pic>
      <p:pic>
        <p:nvPicPr>
          <p:cNvPr id="35" name="ngan uoc mo v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201996" y="1433715"/>
            <a:ext cx="609600" cy="609600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39" y="-22204"/>
            <a:ext cx="4016079" cy="6867837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669677" y="-120031"/>
            <a:ext cx="4716222" cy="70980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3583" y="-121577"/>
            <a:ext cx="4669632" cy="7066582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48" y="5452416"/>
            <a:ext cx="13542623" cy="1424700"/>
          </a:xfrm>
          <a:prstGeom prst="rect">
            <a:avLst/>
          </a:prstGeom>
        </p:spPr>
      </p:pic>
      <p:pic>
        <p:nvPicPr>
          <p:cNvPr id="41" name="NHAC NEN TRO CHOI PAPOI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123200" y="2955393"/>
            <a:ext cx="609600" cy="609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1526" y="1840718"/>
            <a:ext cx="566215" cy="47951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539" y="-30411"/>
            <a:ext cx="4941767" cy="1533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5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75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14 -0.06296 L 0.20299 -0.087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00" y="-125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33 -0.07708 L -0.21184 -0.0719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659" y="255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979 -0.00926 L 0.36927 0.00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453" y="694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05 -0.0037 L -0.38737 -0.0053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471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2960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421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69953" y="0"/>
            <a:ext cx="27431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 bị đồ dùng học tập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468" y="83199"/>
            <a:ext cx="4627755" cy="28495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664" y="783955"/>
            <a:ext cx="1104298" cy="15505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7543" y="-129864"/>
            <a:ext cx="2117570" cy="211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9230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4745432" y="0"/>
            <a:ext cx="31406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800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Hoạt động mở đầu </a:t>
            </a:r>
            <a:endParaRPr lang="en-US" sz="2800" dirty="0">
              <a:solidFill>
                <a:srgbClr val="00206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90" y="2200242"/>
            <a:ext cx="4572009" cy="45720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90" y="523220"/>
            <a:ext cx="1725168" cy="49072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119358" y="445418"/>
            <a:ext cx="39036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Simson" pitchFamily="2" charset="0"/>
                <a:ea typeface="Simson" pitchFamily="2" charset="0"/>
              </a:rPr>
              <a:t>Ban nhạc lớp Ba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764696" y="1184330"/>
            <a:ext cx="5539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Các nhóm/ cặp đôi sẽ gõ nối tiếp tiết tấu </a:t>
            </a:r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761" y="2664913"/>
            <a:ext cx="7157277" cy="120580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739268" y="1863066"/>
            <a:ext cx="15902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Simson" pitchFamily="2" charset="0"/>
                <a:ea typeface="Simson" pitchFamily="2" charset="0"/>
              </a:rPr>
              <a:t>NHÓM 1</a:t>
            </a:r>
            <a:endParaRPr lang="en-US" sz="3200" dirty="0">
              <a:solidFill>
                <a:srgbClr val="FF0000"/>
              </a:solidFill>
              <a:latin typeface="Simson" pitchFamily="2" charset="0"/>
              <a:ea typeface="Simson" pitchFamily="2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739268" y="4193858"/>
            <a:ext cx="1986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Simson" pitchFamily="2" charset="0"/>
                <a:ea typeface="Simson" pitchFamily="2" charset="0"/>
              </a:rPr>
              <a:t>NHÓM 2</a:t>
            </a:r>
            <a:endParaRPr lang="en-US" sz="3200" dirty="0">
              <a:solidFill>
                <a:srgbClr val="FF0000"/>
              </a:solidFill>
              <a:latin typeface="Simson" pitchFamily="2" charset="0"/>
              <a:ea typeface="Simson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583" y="5101777"/>
            <a:ext cx="7037455" cy="1565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6744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200284" y="0"/>
            <a:ext cx="1529585" cy="5580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685800">
              <a:lnSpc>
                <a:spcPct val="115000"/>
              </a:lnSpc>
              <a:defRPr/>
            </a:pPr>
            <a:r>
              <a:rPr lang="en-US" sz="28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TIẾT 25 </a:t>
            </a:r>
            <a:endParaRPr lang="en-US" sz="2800" b="1" dirty="0">
              <a:solidFill>
                <a:srgbClr val="002060"/>
              </a:solidFill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156" y="0"/>
            <a:ext cx="705844" cy="59776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5602" y="1455364"/>
            <a:ext cx="2022352" cy="93116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594895" y="930597"/>
            <a:ext cx="8189843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8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THỂ </a:t>
            </a:r>
            <a:r>
              <a:rPr lang="en-US" sz="2800" b="1" dirty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HIỆN CÁC HÌNH TIẾT TẤU BẰNG NHẠC CỤ </a:t>
            </a:r>
            <a:r>
              <a:rPr lang="en-US" sz="28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GÕ</a:t>
            </a:r>
            <a:endParaRPr lang="en-US" sz="2800" dirty="0" smtClean="0">
              <a:solidFill>
                <a:srgbClr val="002060"/>
              </a:solidFill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2800" b="1" dirty="0" smtClean="0">
              <a:solidFill>
                <a:srgbClr val="002060"/>
              </a:solidFill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694324" cy="11461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163" y="4442867"/>
            <a:ext cx="3495465" cy="24151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0834" y="1920947"/>
            <a:ext cx="1755652" cy="233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170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35826"/>
            <a:ext cx="12192000" cy="1822174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180663" y="612008"/>
            <a:ext cx="59153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810">
              <a:lnSpc>
                <a:spcPct val="150000"/>
              </a:lnSpc>
            </a:pPr>
            <a:r>
              <a:rPr lang="en-US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</a:rPr>
              <a:t>HOẠT ĐỘNG THỰC HÀNH LUYỆN TẬP</a:t>
            </a:r>
            <a:endParaRPr lang="en-US" sz="2400" dirty="0">
              <a:solidFill>
                <a:srgbClr val="00206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159027" y="73553"/>
            <a:ext cx="10283687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NỘI DUNG NHẠC </a:t>
            </a:r>
            <a:r>
              <a:rPr lang="en-US" sz="2400" b="1" dirty="0">
                <a:solidFill>
                  <a:srgbClr val="002060"/>
                </a:solidFill>
                <a:latin typeface="#9Slide05 Dancing Script" panose="03080800040507000D00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CỤ THỂ HIỆN CÁC HÌNH TIẾT TẤU BẰNG NHẠC CỤ GÕ</a:t>
            </a:r>
            <a:endParaRPr lang="en-US" sz="2400" dirty="0">
              <a:solidFill>
                <a:srgbClr val="002060"/>
              </a:solidFill>
              <a:latin typeface="#9Slide05 Dancing Script" panose="03080800040507000D00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3789"/>
            <a:ext cx="2872562" cy="198474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556" y="1944264"/>
            <a:ext cx="7275443" cy="3091562"/>
          </a:xfrm>
          <a:prstGeom prst="rect">
            <a:avLst/>
          </a:prstGeom>
        </p:spPr>
      </p:pic>
      <p:pic>
        <p:nvPicPr>
          <p:cNvPr id="3" name="nhom 1 trog co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608058" y="3224189"/>
            <a:ext cx="609600" cy="609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916556" y="1199598"/>
            <a:ext cx="62417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 gõ mẫu cảm nhận âm sắc sau đó từng nhóm luyện tập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nhom 2 maraca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571460" y="43896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415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4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98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35826"/>
            <a:ext cx="12192000" cy="182217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33789"/>
            <a:ext cx="2872562" cy="198474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32522" y="27037"/>
            <a:ext cx="11926956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 hòa vào cũng như nối tiếp , nêu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cảm nhận về nhạc cụ của nhóm mình so sánh với âm sắc nhạc cụ của nhóm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87066" y="2934822"/>
            <a:ext cx="5008934" cy="5170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Âm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sắc: êm nhẹ hay vang </a:t>
            </a: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chói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87066" y="1429606"/>
            <a:ext cx="6154249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chất liệu bằng: nhựa, gỗ, kim loại, mặt da,...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87066" y="2137622"/>
            <a:ext cx="4562467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US" sz="24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Âm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lượng: độ to nhỏ của âm thanh.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14" y="1429606"/>
            <a:ext cx="556261" cy="72847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14" y="2188536"/>
            <a:ext cx="556261" cy="72847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813" y="2995879"/>
            <a:ext cx="556261" cy="72847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7461" y="2552772"/>
            <a:ext cx="6069496" cy="233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3076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35826"/>
            <a:ext cx="12192000" cy="18221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331" y="4009562"/>
            <a:ext cx="2872562" cy="19847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5964" y="4007057"/>
            <a:ext cx="1457739" cy="193985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025"/>
            <a:ext cx="6849266" cy="5062851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214190" y="192433"/>
            <a:ext cx="7527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Nghe gõ mấu cảm nhận âm sắc sau đó từng nhóm luyện tập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nhom 1 traiengo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544492" y="1112077"/>
            <a:ext cx="609600" cy="609600"/>
          </a:xfrm>
          <a:prstGeom prst="rect">
            <a:avLst/>
          </a:prstGeom>
        </p:spPr>
      </p:pic>
      <p:pic>
        <p:nvPicPr>
          <p:cNvPr id="9" name="nhom 2 trog con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685746" y="2504400"/>
            <a:ext cx="609600" cy="609600"/>
          </a:xfrm>
          <a:prstGeom prst="rect">
            <a:avLst/>
          </a:prstGeom>
        </p:spPr>
      </p:pic>
      <p:pic>
        <p:nvPicPr>
          <p:cNvPr id="19" name="ngom 3 traengio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683642" y="370225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2173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6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62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806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35826"/>
            <a:ext cx="12192000" cy="182217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6331" y="4009562"/>
            <a:ext cx="2872562" cy="19847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5964" y="4007057"/>
            <a:ext cx="1457739" cy="193985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782"/>
            <a:ext cx="6718852" cy="483704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540486" y="198782"/>
            <a:ext cx="4373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Nhóm gõ hòa vào và gõ nối tiếp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7127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7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</TotalTime>
  <Words>239</Words>
  <Application>Microsoft Office PowerPoint</Application>
  <PresentationFormat>Widescreen</PresentationFormat>
  <Paragraphs>22</Paragraphs>
  <Slides>12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#9Slide05 Dancing Script</vt:lpstr>
      <vt:lpstr>Arial</vt:lpstr>
      <vt:lpstr>Calibri</vt:lpstr>
      <vt:lpstr>Simson</vt:lpstr>
      <vt:lpstr>Times New Roman</vt:lpstr>
      <vt:lpstr>5_Office Theme</vt:lpstr>
      <vt:lpstr>6_Office Theme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58</cp:revision>
  <dcterms:created xsi:type="dcterms:W3CDTF">2022-04-04T11:47:32Z</dcterms:created>
  <dcterms:modified xsi:type="dcterms:W3CDTF">2022-07-22T02:15:06Z</dcterms:modified>
</cp:coreProperties>
</file>