
<file path=[Content_Types].xml><?xml version="1.0" encoding="utf-8"?>
<Types xmlns="http://schemas.openxmlformats.org/package/2006/content-types">
  <Default Extension="fntdata" ContentType="application/x-fontdata"/>
  <Default Extension="jpeg" ContentType="image/jpeg"/>
  <Default Extension="jpg" ContentType="image/jpeg"/>
  <Default Extension="mp4" ContentType="video/mp4"/>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 id="2147483681" r:id="rId2"/>
  </p:sldMasterIdLst>
  <p:notesMasterIdLst>
    <p:notesMasterId r:id="rId29"/>
  </p:notesMasterIdLst>
  <p:sldIdLst>
    <p:sldId id="325" r:id="rId3"/>
    <p:sldId id="256" r:id="rId4"/>
    <p:sldId id="261" r:id="rId5"/>
    <p:sldId id="305" r:id="rId6"/>
    <p:sldId id="306" r:id="rId7"/>
    <p:sldId id="307" r:id="rId8"/>
    <p:sldId id="293" r:id="rId9"/>
    <p:sldId id="257" r:id="rId10"/>
    <p:sldId id="312" r:id="rId11"/>
    <p:sldId id="259" r:id="rId12"/>
    <p:sldId id="321" r:id="rId13"/>
    <p:sldId id="263" r:id="rId14"/>
    <p:sldId id="339" r:id="rId15"/>
    <p:sldId id="320" r:id="rId16"/>
    <p:sldId id="322" r:id="rId17"/>
    <p:sldId id="327" r:id="rId18"/>
    <p:sldId id="328" r:id="rId19"/>
    <p:sldId id="331" r:id="rId20"/>
    <p:sldId id="330" r:id="rId21"/>
    <p:sldId id="332" r:id="rId22"/>
    <p:sldId id="333" r:id="rId23"/>
    <p:sldId id="334" r:id="rId24"/>
    <p:sldId id="336" r:id="rId25"/>
    <p:sldId id="335" r:id="rId26"/>
    <p:sldId id="338" r:id="rId27"/>
    <p:sldId id="337" r:id="rId28"/>
  </p:sldIdLst>
  <p:sldSz cx="9144000" cy="5143500" type="screen16x9"/>
  <p:notesSz cx="6858000" cy="9144000"/>
  <p:embeddedFontLst>
    <p:embeddedFont>
      <p:font typeface="Baloo 2" panose="020B0604020202020204" charset="0"/>
      <p:regular r:id="rId30"/>
      <p:bold r:id="rId31"/>
    </p:embeddedFont>
    <p:embeddedFont>
      <p:font typeface="Bebas Neue" panose="020B0604020202020204" charset="0"/>
      <p:regular r:id="rId32"/>
    </p:embeddedFont>
    <p:embeddedFont>
      <p:font typeface="Calibri" panose="020F0502020204030204" pitchFamily="34" charset="0"/>
      <p:regular r:id="rId33"/>
      <p:bold r:id="rId34"/>
      <p:italic r:id="rId35"/>
      <p:boldItalic r:id="rId36"/>
    </p:embeddedFont>
    <p:embeddedFont>
      <p:font typeface="Calibri Light" panose="020F0302020204030204" pitchFamily="34" charset="0"/>
      <p:regular r:id="rId37"/>
      <p:italic r:id="rId38"/>
    </p:embeddedFont>
    <p:embeddedFont>
      <p:font typeface="HP001 4 hàng" panose="020B0603050302020204" pitchFamily="34" charset="0"/>
      <p:regular r:id="rId39"/>
      <p:bold r:id="rId40"/>
    </p:embeddedFont>
    <p:embeddedFont>
      <p:font typeface="Nunito Light" panose="00000400000000000000" pitchFamily="2" charset="0"/>
      <p:regular r:id="rId41"/>
      <p:italic r:id="rId42"/>
    </p:embeddedFont>
    <p:embeddedFont>
      <p:font typeface="Pattaya" panose="020B0604020202020204" charset="-34"/>
      <p:regular r:id="rId43"/>
    </p:embeddedFont>
    <p:embeddedFont>
      <p:font typeface="Roboto Condensed Light" panose="02000000000000000000" pitchFamily="2" charset="0"/>
      <p:regular r:id="rId44"/>
      <p:italic r:id="rId45"/>
    </p:embeddedFont>
    <p:embeddedFont>
      <p:font typeface="Rubik" panose="020B0604020202020204" charset="-79"/>
      <p:regular r:id="rId46"/>
      <p:bold r:id="rId47"/>
      <p:italic r:id="rId48"/>
      <p:boldItalic r:id="rId49"/>
    </p:embeddedFont>
    <p:embeddedFont>
      <p:font typeface="Ultra" panose="020B0604020202020204" charset="0"/>
      <p:regular r:id="rId50"/>
    </p:embeddedFont>
    <p:embeddedFont>
      <p:font typeface="UVF Lobster12" panose="02000506000000020003" charset="0"/>
      <p:italic r:id="rId51"/>
    </p:embeddedFont>
    <p:embeddedFont>
      <p:font typeface="思源黑体 CN Bold" panose="020B0604020202020204" charset="0"/>
      <p:bold r:id="rId52"/>
    </p:embeddedFont>
  </p:embeddedFontLst>
  <p:custDataLst>
    <p:tags r:id="rId53"/>
  </p:custData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B9D576"/>
    <a:srgbClr val="A2C946"/>
    <a:srgbClr val="CC0066"/>
    <a:srgbClr val="FF0066"/>
    <a:srgbClr val="B4DE8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61D9E03-9D4F-4811-B735-7835E63BAF4D}">
  <a:tblStyle styleId="{561D9E03-9D4F-4811-B735-7835E63BAF4D}"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6BDCA0B0-D354-4312-9042-AF9A6EA4B54E}" styleName="Table_1">
    <a:wholeTbl>
      <a:tcTxStyle>
        <a:font>
          <a:latin typeface="Arial"/>
          <a:ea typeface="Arial"/>
          <a:cs typeface="Arial"/>
        </a:font>
        <a:srgbClr val="000000"/>
      </a:tcTxStyle>
      <a:tcStyle>
        <a:tcBdr>
          <a:left>
            <a:ln w="9525" cap="flat" cmpd="sng">
              <a:solidFill>
                <a:srgbClr val="000000"/>
              </a:solidFill>
              <a:prstDash val="solid"/>
              <a:round/>
              <a:headEnd type="none" w="sm" len="sm"/>
              <a:tailEnd type="none" w="sm" len="sm"/>
            </a:ln>
          </a:left>
          <a:right>
            <a:ln w="9525" cap="flat" cmpd="sng">
              <a:solidFill>
                <a:srgbClr val="000000"/>
              </a:solidFill>
              <a:prstDash val="solid"/>
              <a:round/>
              <a:headEnd type="none" w="sm" len="sm"/>
              <a:tailEnd type="none" w="sm" len="sm"/>
            </a:ln>
          </a:right>
          <a:top>
            <a:ln w="9525" cap="flat" cmpd="sng">
              <a:solidFill>
                <a:srgbClr val="000000"/>
              </a:solidFill>
              <a:prstDash val="solid"/>
              <a:round/>
              <a:headEnd type="none" w="sm" len="sm"/>
              <a:tailEnd type="none" w="sm" len="sm"/>
            </a:ln>
          </a:top>
          <a:bottom>
            <a:ln w="9525" cap="flat" cmpd="sng">
              <a:solidFill>
                <a:srgbClr val="000000"/>
              </a:solidFill>
              <a:prstDash val="solid"/>
              <a:round/>
              <a:headEnd type="none" w="sm" len="sm"/>
              <a:tailEnd type="none" w="sm" len="sm"/>
            </a:ln>
          </a:bottom>
          <a:insideH>
            <a:ln w="9525" cap="flat" cmpd="sng">
              <a:solidFill>
                <a:srgbClr val="000000"/>
              </a:solidFill>
              <a:prstDash val="solid"/>
              <a:round/>
              <a:headEnd type="none" w="sm" len="sm"/>
              <a:tailEnd type="none" w="sm" len="sm"/>
            </a:ln>
          </a:insideH>
          <a:insideV>
            <a:ln w="9525" cap="flat" cmpd="sng">
              <a:solidFill>
                <a:srgbClr val="000000"/>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1" autoAdjust="0"/>
    <p:restoredTop sz="78362" autoAdjust="0"/>
  </p:normalViewPr>
  <p:slideViewPr>
    <p:cSldViewPr snapToGrid="0">
      <p:cViewPr varScale="1">
        <p:scale>
          <a:sx n="69" d="100"/>
          <a:sy n="69" d="100"/>
        </p:scale>
        <p:origin x="644" y="32"/>
      </p:cViewPr>
      <p:guideLst/>
    </p:cSldViewPr>
  </p:slideViewPr>
  <p:notesTextViewPr>
    <p:cViewPr>
      <p:scale>
        <a:sx n="100" d="100"/>
        <a:sy n="100" d="100"/>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font" Target="fonts/font10.fntdata"/><Relationship Id="rId21" Type="http://schemas.openxmlformats.org/officeDocument/2006/relationships/slide" Target="slides/slide19.xml"/><Relationship Id="rId34" Type="http://schemas.openxmlformats.org/officeDocument/2006/relationships/font" Target="fonts/font5.fntdata"/><Relationship Id="rId42" Type="http://schemas.openxmlformats.org/officeDocument/2006/relationships/font" Target="fonts/font13.fntdata"/><Relationship Id="rId47" Type="http://schemas.openxmlformats.org/officeDocument/2006/relationships/font" Target="fonts/font18.fntdata"/><Relationship Id="rId50" Type="http://schemas.openxmlformats.org/officeDocument/2006/relationships/font" Target="fonts/font21.fntdata"/><Relationship Id="rId55"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notesMaster" Target="notesMasters/notesMaster1.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font" Target="fonts/font3.fntdata"/><Relationship Id="rId37" Type="http://schemas.openxmlformats.org/officeDocument/2006/relationships/font" Target="fonts/font8.fntdata"/><Relationship Id="rId40" Type="http://schemas.openxmlformats.org/officeDocument/2006/relationships/font" Target="fonts/font11.fntdata"/><Relationship Id="rId45" Type="http://schemas.openxmlformats.org/officeDocument/2006/relationships/font" Target="fonts/font16.fntdata"/><Relationship Id="rId53" Type="http://schemas.openxmlformats.org/officeDocument/2006/relationships/tags" Target="tags/tag1.xml"/><Relationship Id="rId5" Type="http://schemas.openxmlformats.org/officeDocument/2006/relationships/slide" Target="slides/slide3.xml"/><Relationship Id="rId19" Type="http://schemas.openxmlformats.org/officeDocument/2006/relationships/slide" Target="slides/slide17.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font" Target="fonts/font1.fntdata"/><Relationship Id="rId35" Type="http://schemas.openxmlformats.org/officeDocument/2006/relationships/font" Target="fonts/font6.fntdata"/><Relationship Id="rId43" Type="http://schemas.openxmlformats.org/officeDocument/2006/relationships/font" Target="fonts/font14.fntdata"/><Relationship Id="rId48" Type="http://schemas.openxmlformats.org/officeDocument/2006/relationships/font" Target="fonts/font19.fntdata"/><Relationship Id="rId56"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font" Target="fonts/font22.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font" Target="fonts/font4.fntdata"/><Relationship Id="rId38" Type="http://schemas.openxmlformats.org/officeDocument/2006/relationships/font" Target="fonts/font9.fntdata"/><Relationship Id="rId46" Type="http://schemas.openxmlformats.org/officeDocument/2006/relationships/font" Target="fonts/font17.fntdata"/><Relationship Id="rId20" Type="http://schemas.openxmlformats.org/officeDocument/2006/relationships/slide" Target="slides/slide18.xml"/><Relationship Id="rId41" Type="http://schemas.openxmlformats.org/officeDocument/2006/relationships/font" Target="fonts/font12.fntdata"/><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font" Target="fonts/font7.fntdata"/><Relationship Id="rId49" Type="http://schemas.openxmlformats.org/officeDocument/2006/relationships/font" Target="fonts/font20.fntdata"/><Relationship Id="rId57" Type="http://schemas.openxmlformats.org/officeDocument/2006/relationships/tableStyles" Target="tableStyles.xml"/><Relationship Id="rId10" Type="http://schemas.openxmlformats.org/officeDocument/2006/relationships/slide" Target="slides/slide8.xml"/><Relationship Id="rId31" Type="http://schemas.openxmlformats.org/officeDocument/2006/relationships/font" Target="fonts/font2.fntdata"/><Relationship Id="rId44" Type="http://schemas.openxmlformats.org/officeDocument/2006/relationships/font" Target="fonts/font15.fntdata"/><Relationship Id="rId52" Type="http://schemas.openxmlformats.org/officeDocument/2006/relationships/font" Target="fonts/font23.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4"/>
        <p:cNvGrpSpPr/>
        <p:nvPr/>
      </p:nvGrpSpPr>
      <p:grpSpPr>
        <a:xfrm>
          <a:off x="0" y="0"/>
          <a:ext cx="0" cy="0"/>
          <a:chOff x="0" y="0"/>
          <a:chExt cx="0" cy="0"/>
        </a:xfrm>
      </p:grpSpPr>
      <p:sp>
        <p:nvSpPr>
          <p:cNvPr id="2605" name="Google Shape;2605;g4dfce81f19_0_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6" name="Google Shape;2606;g4dfce81f19_0_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14</a:t>
            </a:fld>
            <a:endParaRPr lang="zh-CN" altLang="en-US"/>
          </a:p>
        </p:txBody>
      </p:sp>
    </p:spTree>
    <p:extLst>
      <p:ext uri="{BB962C8B-B14F-4D97-AF65-F5344CB8AC3E}">
        <p14:creationId xmlns:p14="http://schemas.microsoft.com/office/powerpoint/2010/main" val="245828336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206666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16</a:t>
            </a:fld>
            <a:endParaRPr lang="zh-CN" altLang="en-US"/>
          </a:p>
        </p:txBody>
      </p:sp>
    </p:spTree>
    <p:extLst>
      <p:ext uri="{BB962C8B-B14F-4D97-AF65-F5344CB8AC3E}">
        <p14:creationId xmlns:p14="http://schemas.microsoft.com/office/powerpoint/2010/main" val="34793421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17</a:t>
            </a:fld>
            <a:endParaRPr lang="zh-CN" altLang="en-US"/>
          </a:p>
        </p:txBody>
      </p:sp>
    </p:spTree>
    <p:extLst>
      <p:ext uri="{BB962C8B-B14F-4D97-AF65-F5344CB8AC3E}">
        <p14:creationId xmlns:p14="http://schemas.microsoft.com/office/powerpoint/2010/main" val="30062786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18</a:t>
            </a:fld>
            <a:endParaRPr lang="zh-CN" altLang="en-US"/>
          </a:p>
        </p:txBody>
      </p:sp>
    </p:spTree>
    <p:extLst>
      <p:ext uri="{BB962C8B-B14F-4D97-AF65-F5344CB8AC3E}">
        <p14:creationId xmlns:p14="http://schemas.microsoft.com/office/powerpoint/2010/main" val="26935634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vi-VN" altLang="zh-CN" dirty="0"/>
              <a:t>Bấm</a:t>
            </a:r>
            <a:r>
              <a:rPr lang="vi-VN" altLang="zh-CN" baseline="0" dirty="0"/>
              <a:t> vào video bên phải để cho hs nghe bài Quốc tế ca (lời Việt)</a:t>
            </a:r>
            <a:endParaRPr lang="zh-CN" altLang="en-US" dirty="0"/>
          </a:p>
        </p:txBody>
      </p:sp>
      <p:sp>
        <p:nvSpPr>
          <p:cNvPr id="4" name="灯片编号占位符 3"/>
          <p:cNvSpPr>
            <a:spLocks noGrp="1"/>
          </p:cNvSpPr>
          <p:nvPr>
            <p:ph type="sldNum" sz="quarter" idx="5"/>
          </p:nvPr>
        </p:nvSpPr>
        <p:spPr/>
        <p:txBody>
          <a:bodyPr/>
          <a:lstStyle/>
          <a:p>
            <a:fld id="{660AEB15-B0D4-49CA-A138-10A793C6CC4D}" type="slidenum">
              <a:rPr lang="zh-CN" altLang="en-US" smtClean="0"/>
              <a:t>19</a:t>
            </a:fld>
            <a:endParaRPr lang="zh-CN" altLang="en-US"/>
          </a:p>
        </p:txBody>
      </p:sp>
    </p:spTree>
    <p:extLst>
      <p:ext uri="{BB962C8B-B14F-4D97-AF65-F5344CB8AC3E}">
        <p14:creationId xmlns:p14="http://schemas.microsoft.com/office/powerpoint/2010/main" val="409434740"/>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20</a:t>
            </a:fld>
            <a:endParaRPr lang="zh-CN" altLang="en-US"/>
          </a:p>
        </p:txBody>
      </p:sp>
    </p:spTree>
    <p:extLst>
      <p:ext uri="{BB962C8B-B14F-4D97-AF65-F5344CB8AC3E}">
        <p14:creationId xmlns:p14="http://schemas.microsoft.com/office/powerpoint/2010/main" val="322741048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21</a:t>
            </a:fld>
            <a:endParaRPr lang="zh-CN" altLang="en-US"/>
          </a:p>
        </p:txBody>
      </p:sp>
    </p:spTree>
    <p:extLst>
      <p:ext uri="{BB962C8B-B14F-4D97-AF65-F5344CB8AC3E}">
        <p14:creationId xmlns:p14="http://schemas.microsoft.com/office/powerpoint/2010/main" val="353620746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22</a:t>
            </a:fld>
            <a:endParaRPr lang="zh-CN" altLang="en-US"/>
          </a:p>
        </p:txBody>
      </p:sp>
    </p:spTree>
    <p:extLst>
      <p:ext uri="{BB962C8B-B14F-4D97-AF65-F5344CB8AC3E}">
        <p14:creationId xmlns:p14="http://schemas.microsoft.com/office/powerpoint/2010/main" val="371070466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660AEB15-B0D4-49CA-A138-10A793C6CC4D}" type="slidenum">
              <a:rPr lang="zh-CN" altLang="en-US" smtClean="0"/>
              <a:t>23</a:t>
            </a:fld>
            <a:endParaRPr lang="zh-CN" altLang="en-US"/>
          </a:p>
        </p:txBody>
      </p:sp>
    </p:spTree>
    <p:extLst>
      <p:ext uri="{BB962C8B-B14F-4D97-AF65-F5344CB8AC3E}">
        <p14:creationId xmlns:p14="http://schemas.microsoft.com/office/powerpoint/2010/main" val="18773867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1032b93a58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1032b93a58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61"/>
        <p:cNvGrpSpPr/>
        <p:nvPr/>
      </p:nvGrpSpPr>
      <p:grpSpPr>
        <a:xfrm>
          <a:off x="0" y="0"/>
          <a:ext cx="0" cy="0"/>
          <a:chOff x="0" y="0"/>
          <a:chExt cx="0" cy="0"/>
        </a:xfrm>
      </p:grpSpPr>
      <p:sp>
        <p:nvSpPr>
          <p:cNvPr id="2762" name="Google Shape;2762;g1032b93a584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63" name="Google Shape;2763;g1032b93a584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4524309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26</a:t>
            </a:fld>
            <a:endParaRPr lang="zh-CN" altLang="en-US"/>
          </a:p>
        </p:txBody>
      </p:sp>
    </p:spTree>
    <p:extLst>
      <p:ext uri="{BB962C8B-B14F-4D97-AF65-F5344CB8AC3E}">
        <p14:creationId xmlns:p14="http://schemas.microsoft.com/office/powerpoint/2010/main" val="227199528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vi-VN" sz="1100" b="0" i="0" u="none" strike="noStrike" cap="none" dirty="0">
                <a:solidFill>
                  <a:srgbClr val="000000"/>
                </a:solidFill>
                <a:effectLst/>
                <a:latin typeface="Arial"/>
                <a:ea typeface="Arial"/>
                <a:cs typeface="Arial"/>
                <a:sym typeface="Arial"/>
              </a:rPr>
              <a:t>Ngày 1/5/1886, do yêu cầu của công nhân không được đáp ứng một cách đầy đủ, giới công nhân trên toàn nước Mỹ đã tham gia bãi công nhằm gây áp lực buộc giới chủ thực hiện yêu sách của mình. Đầu tiên là cuộc bãi công tại thành phố Chicago. Khoảng 40 nghìn người không đến nhà máy. Họ tổ chức mit-tinh, biểu tình trên thành phố với biểu ngữ "Từ hôm nay không người thợ nào làm việc quá 8 giờ một ngày! Phải thực hiện 8 giờ làm việc, 8 giờ nghỉ ngơi, 8 giờ vui chơi!" Cuộc đấu tranh lôi cuốn ngày càng đông người tham gia.  (H1,2) </a:t>
            </a:r>
          </a:p>
          <a:p>
            <a:r>
              <a:rPr lang="vi-VN" altLang="en-US" sz="1100" dirty="0">
                <a:solidFill>
                  <a:srgbClr val="002060"/>
                </a:solidFill>
                <a:latin typeface="HP001 4 hàng" panose="020B0603050302020204" pitchFamily="34" charset="0"/>
                <a:cs typeface="Arial" panose="020B0604020202020204" pitchFamily="34" charset="0"/>
              </a:rPr>
              <a:t>Cảnh sát đã xả súng vào đoàn người tay không ở</a:t>
            </a:r>
            <a:r>
              <a:rPr lang="vi-VN" altLang="en-US" sz="1100" baseline="0" dirty="0">
                <a:solidFill>
                  <a:srgbClr val="002060"/>
                </a:solidFill>
                <a:latin typeface="HP001 4 hàng" panose="020B0603050302020204" pitchFamily="34" charset="0"/>
                <a:cs typeface="Arial" panose="020B0604020202020204" pitchFamily="34" charset="0"/>
              </a:rPr>
              <a:t> Chi-ca-gô</a:t>
            </a:r>
            <a:r>
              <a:rPr lang="vi-VN" altLang="en-US" sz="1100" dirty="0">
                <a:solidFill>
                  <a:srgbClr val="002060"/>
                </a:solidFill>
                <a:latin typeface="HP001 4 hàng" panose="020B0603050302020204" pitchFamily="34" charset="0"/>
                <a:cs typeface="Arial" panose="020B0604020202020204" pitchFamily="34" charset="0"/>
              </a:rPr>
              <a:t>, làm hàng trăm người chết và bị thương. (H3,H4)</a:t>
            </a:r>
            <a:endParaRPr lang="vi-VN" sz="1100" b="0" i="0" u="none" strike="noStrike" cap="none" dirty="0">
              <a:solidFill>
                <a:srgbClr val="000000"/>
              </a:solidFill>
              <a:effectLst/>
              <a:latin typeface="Arial"/>
              <a:ea typeface="Arial"/>
              <a:cs typeface="Arial"/>
              <a:sym typeface="Arial"/>
            </a:endParaRPr>
          </a:p>
          <a:p>
            <a:pPr marL="158750" indent="0">
              <a:buNone/>
            </a:pPr>
            <a:endParaRPr lang="en-US" dirty="0"/>
          </a:p>
        </p:txBody>
      </p:sp>
    </p:spTree>
    <p:extLst>
      <p:ext uri="{BB962C8B-B14F-4D97-AF65-F5344CB8AC3E}">
        <p14:creationId xmlns:p14="http://schemas.microsoft.com/office/powerpoint/2010/main" val="357500216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1"/>
        <p:cNvGrpSpPr/>
        <p:nvPr/>
      </p:nvGrpSpPr>
      <p:grpSpPr>
        <a:xfrm>
          <a:off x="0" y="0"/>
          <a:ext cx="0" cy="0"/>
          <a:chOff x="0" y="0"/>
          <a:chExt cx="0" cy="0"/>
        </a:xfrm>
      </p:grpSpPr>
      <p:sp>
        <p:nvSpPr>
          <p:cNvPr id="2682" name="Google Shape;2682;ge9cbdaa8c9_0_4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3" name="Google Shape;2683;ge9cbdaa8c9_0_4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68539820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10"/>
        <p:cNvGrpSpPr/>
        <p:nvPr/>
      </p:nvGrpSpPr>
      <p:grpSpPr>
        <a:xfrm>
          <a:off x="0" y="0"/>
          <a:ext cx="0" cy="0"/>
          <a:chOff x="0" y="0"/>
          <a:chExt cx="0" cy="0"/>
        </a:xfrm>
      </p:grpSpPr>
      <p:sp>
        <p:nvSpPr>
          <p:cNvPr id="2711" name="Google Shape;2711;gd431007ba2_0_2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12" name="Google Shape;2712;gd431007ba2_0_2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2492632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2"/>
        <p:cNvGrpSpPr/>
        <p:nvPr/>
      </p:nvGrpSpPr>
      <p:grpSpPr>
        <a:xfrm>
          <a:off x="0" y="0"/>
          <a:ext cx="0" cy="0"/>
          <a:chOff x="0" y="0"/>
          <a:chExt cx="0" cy="0"/>
        </a:xfrm>
      </p:grpSpPr>
      <p:sp>
        <p:nvSpPr>
          <p:cNvPr id="2743" name="Google Shape;2743;g1032b93a584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4" name="Google Shape;2744;g1032b93a584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660AEB15-B0D4-49CA-A138-10A793C6CC4D}" type="slidenum">
              <a:rPr lang="zh-CN" altLang="en-US" smtClean="0"/>
              <a:t>11</a:t>
            </a:fld>
            <a:endParaRPr lang="zh-CN" altLang="en-US"/>
          </a:p>
        </p:txBody>
      </p:sp>
    </p:spTree>
    <p:extLst>
      <p:ext uri="{BB962C8B-B14F-4D97-AF65-F5344CB8AC3E}">
        <p14:creationId xmlns:p14="http://schemas.microsoft.com/office/powerpoint/2010/main" val="211448518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1"/>
        <p:cNvGrpSpPr/>
        <p:nvPr/>
      </p:nvGrpSpPr>
      <p:grpSpPr>
        <a:xfrm>
          <a:off x="0" y="0"/>
          <a:ext cx="0" cy="0"/>
          <a:chOff x="0" y="0"/>
          <a:chExt cx="0" cy="0"/>
        </a:xfrm>
      </p:grpSpPr>
      <p:sp>
        <p:nvSpPr>
          <p:cNvPr id="2922" name="Google Shape;2922;g1032b93a584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23" name="Google Shape;2923;g1032b93a584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matchingName="Section header" type="secHead">
  <p:cSld name="1_Section header">
    <p:spTree>
      <p:nvGrpSpPr>
        <p:cNvPr id="1" name="Shape 79"/>
        <p:cNvGrpSpPr/>
        <p:nvPr/>
      </p:nvGrpSpPr>
      <p:grpSpPr>
        <a:xfrm>
          <a:off x="0" y="0"/>
          <a:ext cx="0" cy="0"/>
          <a:chOff x="0" y="0"/>
          <a:chExt cx="0" cy="0"/>
        </a:xfrm>
      </p:grpSpPr>
      <p:pic>
        <p:nvPicPr>
          <p:cNvPr id="80" name="Google Shape;80;p3"/>
          <p:cNvPicPr preferRelativeResize="0"/>
          <p:nvPr/>
        </p:nvPicPr>
        <p:blipFill>
          <a:blip r:embed="rId2">
            <a:alphaModFix amt="20000"/>
          </a:blip>
          <a:stretch>
            <a:fillRect/>
          </a:stretch>
        </p:blipFill>
        <p:spPr>
          <a:xfrm>
            <a:off x="0" y="2"/>
            <a:ext cx="9144000" cy="5143511"/>
          </a:xfrm>
          <a:prstGeom prst="rect">
            <a:avLst/>
          </a:prstGeom>
          <a:noFill/>
          <a:ln>
            <a:noFill/>
          </a:ln>
        </p:spPr>
      </p:pic>
      <p:grpSp>
        <p:nvGrpSpPr>
          <p:cNvPr id="81" name="Google Shape;81;p3"/>
          <p:cNvGrpSpPr/>
          <p:nvPr/>
        </p:nvGrpSpPr>
        <p:grpSpPr>
          <a:xfrm rot="2550458" flipH="1">
            <a:off x="7917287" y="3528810"/>
            <a:ext cx="3261647" cy="1631398"/>
            <a:chOff x="-449225" y="436955"/>
            <a:chExt cx="3261590" cy="1631370"/>
          </a:xfrm>
        </p:grpSpPr>
        <p:sp>
          <p:nvSpPr>
            <p:cNvPr id="82" name="Google Shape;82;p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83" name="Google Shape;83;p3"/>
            <p:cNvGrpSpPr/>
            <p:nvPr/>
          </p:nvGrpSpPr>
          <p:grpSpPr>
            <a:xfrm>
              <a:off x="2464214" y="951103"/>
              <a:ext cx="314426" cy="304947"/>
              <a:chOff x="5013725" y="2633775"/>
              <a:chExt cx="422900" cy="410150"/>
            </a:xfrm>
          </p:grpSpPr>
          <p:sp>
            <p:nvSpPr>
              <p:cNvPr id="84" name="Google Shape;84;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85;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86" name="Google Shape;86;p3"/>
            <p:cNvGrpSpPr/>
            <p:nvPr/>
          </p:nvGrpSpPr>
          <p:grpSpPr>
            <a:xfrm>
              <a:off x="2497939" y="1763378"/>
              <a:ext cx="314426" cy="304947"/>
              <a:chOff x="5013725" y="2633775"/>
              <a:chExt cx="422900" cy="410150"/>
            </a:xfrm>
          </p:grpSpPr>
          <p:sp>
            <p:nvSpPr>
              <p:cNvPr id="87" name="Google Shape;87;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88;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89" name="Google Shape;89;p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0" name="Google Shape;90;p3"/>
            <p:cNvGrpSpPr/>
            <p:nvPr/>
          </p:nvGrpSpPr>
          <p:grpSpPr>
            <a:xfrm>
              <a:off x="1357005" y="1640480"/>
              <a:ext cx="174066" cy="168818"/>
              <a:chOff x="5013725" y="2633775"/>
              <a:chExt cx="422900" cy="410150"/>
            </a:xfrm>
          </p:grpSpPr>
          <p:sp>
            <p:nvSpPr>
              <p:cNvPr id="91" name="Google Shape;91;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92;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3" name="Google Shape;93;p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4" name="Google Shape;94;p3"/>
          <p:cNvSpPr txBox="1">
            <a:spLocks noGrp="1"/>
          </p:cNvSpPr>
          <p:nvPr>
            <p:ph type="title"/>
          </p:nvPr>
        </p:nvSpPr>
        <p:spPr>
          <a:xfrm>
            <a:off x="1778251" y="2472575"/>
            <a:ext cx="5587500" cy="841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95" name="Google Shape;95;p3"/>
          <p:cNvSpPr txBox="1">
            <a:spLocks noGrp="1"/>
          </p:cNvSpPr>
          <p:nvPr>
            <p:ph type="title" idx="2" hasCustomPrompt="1"/>
          </p:nvPr>
        </p:nvSpPr>
        <p:spPr>
          <a:xfrm>
            <a:off x="4040551" y="1309273"/>
            <a:ext cx="1062900" cy="8418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4000">
                <a:solidFill>
                  <a:schemeClr val="l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6" name="Google Shape;96;p3"/>
          <p:cNvSpPr txBox="1">
            <a:spLocks noGrp="1"/>
          </p:cNvSpPr>
          <p:nvPr>
            <p:ph type="subTitle" idx="1"/>
          </p:nvPr>
        </p:nvSpPr>
        <p:spPr>
          <a:xfrm>
            <a:off x="2038200" y="3433968"/>
            <a:ext cx="50676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97" name="Google Shape;97;p3"/>
          <p:cNvGrpSpPr/>
          <p:nvPr/>
        </p:nvGrpSpPr>
        <p:grpSpPr>
          <a:xfrm>
            <a:off x="-50" y="4262993"/>
            <a:ext cx="9144100" cy="860150"/>
            <a:chOff x="0" y="4327950"/>
            <a:chExt cx="9144100" cy="860150"/>
          </a:xfrm>
        </p:grpSpPr>
        <p:grpSp>
          <p:nvGrpSpPr>
            <p:cNvPr id="98" name="Google Shape;98;p3"/>
            <p:cNvGrpSpPr/>
            <p:nvPr/>
          </p:nvGrpSpPr>
          <p:grpSpPr>
            <a:xfrm>
              <a:off x="0" y="4327950"/>
              <a:ext cx="4552475" cy="860150"/>
              <a:chOff x="1262800" y="4616725"/>
              <a:chExt cx="4552475" cy="860150"/>
            </a:xfrm>
          </p:grpSpPr>
          <p:sp>
            <p:nvSpPr>
              <p:cNvPr id="99" name="Google Shape;99;p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 name="Google Shape;100;p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1" name="Google Shape;101;p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2" name="Google Shape;102;p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3" name="Google Shape;103;p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4" name="Google Shape;104;p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5" name="Google Shape;105;p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6" name="Google Shape;106;p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7" name="Google Shape;107;p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8" name="Google Shape;108;p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9" name="Google Shape;109;p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0" name="Google Shape;110;p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1" name="Google Shape;111;p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2" name="Google Shape;112;p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3" name="Google Shape;113;p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4" name="Google Shape;114;p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5" name="Google Shape;115;p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6" name="Google Shape;116;p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7" name="Google Shape;117;p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8" name="Google Shape;118;p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9" name="Google Shape;119;p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0" name="Google Shape;120;p3"/>
            <p:cNvGrpSpPr/>
            <p:nvPr/>
          </p:nvGrpSpPr>
          <p:grpSpPr>
            <a:xfrm>
              <a:off x="4591625" y="4327950"/>
              <a:ext cx="4552475" cy="860150"/>
              <a:chOff x="1262800" y="4616725"/>
              <a:chExt cx="4552475" cy="860150"/>
            </a:xfrm>
          </p:grpSpPr>
          <p:sp>
            <p:nvSpPr>
              <p:cNvPr id="121" name="Google Shape;121;p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 name="Google Shape;122;p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 name="Google Shape;123;p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 name="Google Shape;124;p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 name="Google Shape;125;p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 name="Google Shape;126;p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 name="Google Shape;127;p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 name="Google Shape;128;p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 name="Google Shape;129;p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 name="Google Shape;130;p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1" name="Google Shape;131;p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2" name="Google Shape;132;p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3" name="Google Shape;133;p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4" name="Google Shape;134;p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5" name="Google Shape;135;p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6" name="Google Shape;136;p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7" name="Google Shape;137;p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8" name="Google Shape;138;p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9" name="Google Shape;139;p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140;p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141;p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42" name="Google Shape;142;p3"/>
          <p:cNvGrpSpPr/>
          <p:nvPr/>
        </p:nvGrpSpPr>
        <p:grpSpPr>
          <a:xfrm>
            <a:off x="7679467" y="3744300"/>
            <a:ext cx="1571959" cy="1610184"/>
            <a:chOff x="-3128300" y="3184750"/>
            <a:chExt cx="1745650" cy="1788100"/>
          </a:xfrm>
        </p:grpSpPr>
        <p:sp>
          <p:nvSpPr>
            <p:cNvPr id="143" name="Google Shape;143;p3"/>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4" name="Google Shape;144;p3"/>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5" name="Google Shape;145;p3"/>
          <p:cNvGrpSpPr/>
          <p:nvPr/>
        </p:nvGrpSpPr>
        <p:grpSpPr>
          <a:xfrm flipH="1">
            <a:off x="-28360" y="3683248"/>
            <a:ext cx="1759549" cy="1514815"/>
            <a:chOff x="-5379400" y="3590150"/>
            <a:chExt cx="1532575" cy="1319525"/>
          </a:xfrm>
        </p:grpSpPr>
        <p:sp>
          <p:nvSpPr>
            <p:cNvPr id="146" name="Google Shape;146;p3"/>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7" name="Google Shape;147;p3"/>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48" name="Google Shape;148;p3"/>
          <p:cNvSpPr/>
          <p:nvPr/>
        </p:nvSpPr>
        <p:spPr>
          <a:xfrm>
            <a:off x="509202" y="222662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49" name="Google Shape;149;p3"/>
          <p:cNvGrpSpPr/>
          <p:nvPr/>
        </p:nvGrpSpPr>
        <p:grpSpPr>
          <a:xfrm>
            <a:off x="-982625" y="360755"/>
            <a:ext cx="3261591" cy="1631370"/>
            <a:chOff x="-449225" y="436955"/>
            <a:chExt cx="3261590" cy="1631370"/>
          </a:xfrm>
        </p:grpSpPr>
        <p:sp>
          <p:nvSpPr>
            <p:cNvPr id="150" name="Google Shape;150;p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51" name="Google Shape;151;p3"/>
            <p:cNvGrpSpPr/>
            <p:nvPr/>
          </p:nvGrpSpPr>
          <p:grpSpPr>
            <a:xfrm>
              <a:off x="2464214" y="951103"/>
              <a:ext cx="314426" cy="304947"/>
              <a:chOff x="5013725" y="2633775"/>
              <a:chExt cx="422900" cy="410150"/>
            </a:xfrm>
          </p:grpSpPr>
          <p:sp>
            <p:nvSpPr>
              <p:cNvPr id="152" name="Google Shape;152;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3" name="Google Shape;153;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4" name="Google Shape;154;p3"/>
            <p:cNvGrpSpPr/>
            <p:nvPr/>
          </p:nvGrpSpPr>
          <p:grpSpPr>
            <a:xfrm>
              <a:off x="2497939" y="1763378"/>
              <a:ext cx="314426" cy="304947"/>
              <a:chOff x="5013725" y="2633775"/>
              <a:chExt cx="422900" cy="410150"/>
            </a:xfrm>
          </p:grpSpPr>
          <p:sp>
            <p:nvSpPr>
              <p:cNvPr id="155" name="Google Shape;155;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156;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57" name="Google Shape;157;p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58" name="Google Shape;158;p3"/>
            <p:cNvGrpSpPr/>
            <p:nvPr/>
          </p:nvGrpSpPr>
          <p:grpSpPr>
            <a:xfrm>
              <a:off x="1357005" y="1640480"/>
              <a:ext cx="174066" cy="168818"/>
              <a:chOff x="5013725" y="2633775"/>
              <a:chExt cx="422900" cy="410150"/>
            </a:xfrm>
          </p:grpSpPr>
          <p:sp>
            <p:nvSpPr>
              <p:cNvPr id="159" name="Google Shape;159;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160;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1" name="Google Shape;161;p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62" name="Google Shape;162;p3"/>
          <p:cNvGrpSpPr/>
          <p:nvPr/>
        </p:nvGrpSpPr>
        <p:grpSpPr>
          <a:xfrm>
            <a:off x="8430471" y="391"/>
            <a:ext cx="419740" cy="2188604"/>
            <a:chOff x="9169825" y="5104875"/>
            <a:chExt cx="315950" cy="1647425"/>
          </a:xfrm>
        </p:grpSpPr>
        <p:sp>
          <p:nvSpPr>
            <p:cNvPr id="163" name="Google Shape;163;p3"/>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164;p3"/>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165;p3"/>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166;p3"/>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167;p3"/>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168;p3"/>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169;p3"/>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170;p3"/>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171;p3"/>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172;p3"/>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173;p3"/>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174;p3"/>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75" name="Google Shape;175;p3"/>
          <p:cNvGrpSpPr/>
          <p:nvPr/>
        </p:nvGrpSpPr>
        <p:grpSpPr>
          <a:xfrm>
            <a:off x="7468047" y="-2"/>
            <a:ext cx="657640" cy="1217404"/>
            <a:chOff x="144023" y="-1757"/>
            <a:chExt cx="959497" cy="1776195"/>
          </a:xfrm>
        </p:grpSpPr>
        <p:cxnSp>
          <p:nvCxnSpPr>
            <p:cNvPr id="176" name="Google Shape;176;p3"/>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77" name="Google Shape;177;p3"/>
            <p:cNvGrpSpPr/>
            <p:nvPr/>
          </p:nvGrpSpPr>
          <p:grpSpPr>
            <a:xfrm>
              <a:off x="144023" y="386441"/>
              <a:ext cx="959497" cy="1387997"/>
              <a:chOff x="5304550" y="274025"/>
              <a:chExt cx="1135500" cy="1642600"/>
            </a:xfrm>
          </p:grpSpPr>
          <p:sp>
            <p:nvSpPr>
              <p:cNvPr id="178" name="Google Shape;178;p3"/>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9" name="Google Shape;179;p3"/>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180;p3"/>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181;p3"/>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182;p3"/>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183;p3"/>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184;p3"/>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185;p3"/>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186;p3"/>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187;p3"/>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188;p3"/>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 name="Google Shape;189;p3"/>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190;p3"/>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191;p3"/>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192;p3"/>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193;p3"/>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194;p3"/>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195;p3"/>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196;p3"/>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197;p3"/>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198;p3"/>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199;p3"/>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200;p3"/>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01" name="Google Shape;201;p3"/>
          <p:cNvGrpSpPr/>
          <p:nvPr/>
        </p:nvGrpSpPr>
        <p:grpSpPr>
          <a:xfrm>
            <a:off x="497121" y="2290878"/>
            <a:ext cx="216103" cy="209587"/>
            <a:chOff x="375445" y="3222151"/>
            <a:chExt cx="216102" cy="209587"/>
          </a:xfrm>
        </p:grpSpPr>
        <p:sp>
          <p:nvSpPr>
            <p:cNvPr id="202" name="Google Shape;202;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3" name="Google Shape;203;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4" name="Google Shape;204;p3"/>
          <p:cNvGrpSpPr/>
          <p:nvPr/>
        </p:nvGrpSpPr>
        <p:grpSpPr>
          <a:xfrm>
            <a:off x="147688" y="3129308"/>
            <a:ext cx="156307" cy="151594"/>
            <a:chOff x="375445" y="3222151"/>
            <a:chExt cx="216102" cy="209587"/>
          </a:xfrm>
        </p:grpSpPr>
        <p:sp>
          <p:nvSpPr>
            <p:cNvPr id="205" name="Google Shape;205;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6" name="Google Shape;206;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7" name="Google Shape;207;p3"/>
          <p:cNvGrpSpPr/>
          <p:nvPr/>
        </p:nvGrpSpPr>
        <p:grpSpPr>
          <a:xfrm>
            <a:off x="451231" y="2803158"/>
            <a:ext cx="156328" cy="151594"/>
            <a:chOff x="375445" y="3222151"/>
            <a:chExt cx="216102" cy="209587"/>
          </a:xfrm>
        </p:grpSpPr>
        <p:sp>
          <p:nvSpPr>
            <p:cNvPr id="208" name="Google Shape;208;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209;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353194447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matchingName="Title and body" type="tx">
  <p:cSld name="TITLE_AND_BODY">
    <p:spTree>
      <p:nvGrpSpPr>
        <p:cNvPr id="1" name="Shape 210"/>
        <p:cNvGrpSpPr/>
        <p:nvPr/>
      </p:nvGrpSpPr>
      <p:grpSpPr>
        <a:xfrm>
          <a:off x="0" y="0"/>
          <a:ext cx="0" cy="0"/>
          <a:chOff x="0" y="0"/>
          <a:chExt cx="0" cy="0"/>
        </a:xfrm>
      </p:grpSpPr>
      <p:pic>
        <p:nvPicPr>
          <p:cNvPr id="211" name="Google Shape;211;p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212" name="Google Shape;212;p4"/>
          <p:cNvSpPr txBox="1">
            <a:spLocks noGrp="1"/>
          </p:cNvSpPr>
          <p:nvPr>
            <p:ph type="title"/>
          </p:nvPr>
        </p:nvSpPr>
        <p:spPr>
          <a:xfrm>
            <a:off x="720000" y="539501"/>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13" name="Google Shape;213;p4"/>
          <p:cNvSpPr txBox="1">
            <a:spLocks noGrp="1"/>
          </p:cNvSpPr>
          <p:nvPr>
            <p:ph type="body" idx="1"/>
          </p:nvPr>
        </p:nvSpPr>
        <p:spPr>
          <a:xfrm>
            <a:off x="720000" y="1123827"/>
            <a:ext cx="77040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AutoNum type="arabicPeriod"/>
              <a:defRPr sz="1200"/>
            </a:lvl1pPr>
            <a:lvl2pPr marL="914400" lvl="1" indent="-330200" rtl="0">
              <a:lnSpc>
                <a:spcPct val="100000"/>
              </a:lnSpc>
              <a:spcBef>
                <a:spcPts val="0"/>
              </a:spcBef>
              <a:spcAft>
                <a:spcPts val="0"/>
              </a:spcAft>
              <a:buSzPts val="1600"/>
              <a:buFont typeface="Roboto Condensed Light"/>
              <a:buAutoNum type="alphaLcPeriod"/>
              <a:defRPr sz="1600"/>
            </a:lvl2pPr>
            <a:lvl3pPr marL="1371600" lvl="2" indent="-330200" rtl="0">
              <a:lnSpc>
                <a:spcPct val="100000"/>
              </a:lnSpc>
              <a:spcBef>
                <a:spcPts val="0"/>
              </a:spcBef>
              <a:spcAft>
                <a:spcPts val="0"/>
              </a:spcAft>
              <a:buSzPts val="1600"/>
              <a:buFont typeface="Roboto Condensed Light"/>
              <a:buAutoNum type="romanLcPeriod"/>
              <a:defRPr sz="1600"/>
            </a:lvl3pPr>
            <a:lvl4pPr marL="1828800" lvl="3" indent="-330200" rtl="0">
              <a:lnSpc>
                <a:spcPct val="100000"/>
              </a:lnSpc>
              <a:spcBef>
                <a:spcPts val="0"/>
              </a:spcBef>
              <a:spcAft>
                <a:spcPts val="0"/>
              </a:spcAft>
              <a:buSzPts val="1600"/>
              <a:buFont typeface="Roboto Condensed Light"/>
              <a:buAutoNum type="arabicPeriod"/>
              <a:defRPr sz="1600"/>
            </a:lvl4pPr>
            <a:lvl5pPr marL="2286000" lvl="4" indent="-330200" rtl="0">
              <a:lnSpc>
                <a:spcPct val="100000"/>
              </a:lnSpc>
              <a:spcBef>
                <a:spcPts val="0"/>
              </a:spcBef>
              <a:spcAft>
                <a:spcPts val="0"/>
              </a:spcAft>
              <a:buSzPts val="1600"/>
              <a:buFont typeface="Roboto Condensed Light"/>
              <a:buAutoNum type="alphaLcPeriod"/>
              <a:defRPr sz="1600"/>
            </a:lvl5pPr>
            <a:lvl6pPr marL="2743200" lvl="5" indent="-330200" rtl="0">
              <a:lnSpc>
                <a:spcPct val="100000"/>
              </a:lnSpc>
              <a:spcBef>
                <a:spcPts val="0"/>
              </a:spcBef>
              <a:spcAft>
                <a:spcPts val="0"/>
              </a:spcAft>
              <a:buSzPts val="1600"/>
              <a:buFont typeface="Roboto Condensed Light"/>
              <a:buAutoNum type="romanLcPeriod"/>
              <a:defRPr sz="1600"/>
            </a:lvl6pPr>
            <a:lvl7pPr marL="3200400" lvl="6" indent="-330200" rtl="0">
              <a:lnSpc>
                <a:spcPct val="100000"/>
              </a:lnSpc>
              <a:spcBef>
                <a:spcPts val="0"/>
              </a:spcBef>
              <a:spcAft>
                <a:spcPts val="0"/>
              </a:spcAft>
              <a:buSzPts val="1600"/>
              <a:buFont typeface="Roboto Condensed Light"/>
              <a:buAutoNum type="arabicPeriod"/>
              <a:defRPr sz="1600"/>
            </a:lvl7pPr>
            <a:lvl8pPr marL="3657600" lvl="7" indent="-330200" rtl="0">
              <a:lnSpc>
                <a:spcPct val="100000"/>
              </a:lnSpc>
              <a:spcBef>
                <a:spcPts val="0"/>
              </a:spcBef>
              <a:spcAft>
                <a:spcPts val="0"/>
              </a:spcAft>
              <a:buSzPts val="1600"/>
              <a:buFont typeface="Roboto Condensed Light"/>
              <a:buAutoNum type="alphaLcPeriod"/>
              <a:defRPr sz="1600"/>
            </a:lvl8pPr>
            <a:lvl9pPr marL="4114800" lvl="8" indent="-330200" rtl="0">
              <a:lnSpc>
                <a:spcPct val="100000"/>
              </a:lnSpc>
              <a:spcBef>
                <a:spcPts val="0"/>
              </a:spcBef>
              <a:spcAft>
                <a:spcPts val="0"/>
              </a:spcAft>
              <a:buSzPts val="1600"/>
              <a:buFont typeface="Roboto Condensed Light"/>
              <a:buAutoNum type="romanLcPeriod"/>
              <a:defRPr sz="1600"/>
            </a:lvl9pPr>
          </a:lstStyle>
          <a:p>
            <a:endParaRPr/>
          </a:p>
        </p:txBody>
      </p:sp>
      <p:sp>
        <p:nvSpPr>
          <p:cNvPr id="214" name="Google Shape;214;p4"/>
          <p:cNvSpPr/>
          <p:nvPr/>
        </p:nvSpPr>
        <p:spPr>
          <a:xfrm>
            <a:off x="6097388" y="155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215;p4"/>
          <p:cNvSpPr/>
          <p:nvPr/>
        </p:nvSpPr>
        <p:spPr>
          <a:xfrm>
            <a:off x="8642373"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216;p4"/>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17" name="Google Shape;217;p4"/>
          <p:cNvGrpSpPr/>
          <p:nvPr/>
        </p:nvGrpSpPr>
        <p:grpSpPr>
          <a:xfrm>
            <a:off x="291839" y="1314630"/>
            <a:ext cx="314427" cy="304947"/>
            <a:chOff x="5013725" y="2633775"/>
            <a:chExt cx="422900" cy="410150"/>
          </a:xfrm>
        </p:grpSpPr>
        <p:sp>
          <p:nvSpPr>
            <p:cNvPr id="218" name="Google Shape;218;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219;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20" name="Google Shape;220;p4"/>
          <p:cNvSpPr/>
          <p:nvPr/>
        </p:nvSpPr>
        <p:spPr>
          <a:xfrm>
            <a:off x="217513" y="6918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21" name="Google Shape;221;p4"/>
          <p:cNvGrpSpPr/>
          <p:nvPr/>
        </p:nvGrpSpPr>
        <p:grpSpPr>
          <a:xfrm>
            <a:off x="8552413" y="3793254"/>
            <a:ext cx="314427" cy="304947"/>
            <a:chOff x="5013725" y="2633775"/>
            <a:chExt cx="422900" cy="410150"/>
          </a:xfrm>
        </p:grpSpPr>
        <p:sp>
          <p:nvSpPr>
            <p:cNvPr id="222" name="Google Shape;222;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223;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24" name="Google Shape;224;p4"/>
          <p:cNvGrpSpPr/>
          <p:nvPr/>
        </p:nvGrpSpPr>
        <p:grpSpPr>
          <a:xfrm>
            <a:off x="8329707" y="-2"/>
            <a:ext cx="718376" cy="1329837"/>
            <a:chOff x="144023" y="-1757"/>
            <a:chExt cx="959497" cy="1776195"/>
          </a:xfrm>
        </p:grpSpPr>
        <p:cxnSp>
          <p:nvCxnSpPr>
            <p:cNvPr id="225" name="Google Shape;225;p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26" name="Google Shape;226;p4"/>
            <p:cNvGrpSpPr/>
            <p:nvPr/>
          </p:nvGrpSpPr>
          <p:grpSpPr>
            <a:xfrm>
              <a:off x="144023" y="386441"/>
              <a:ext cx="959497" cy="1387997"/>
              <a:chOff x="5304550" y="274025"/>
              <a:chExt cx="1135500" cy="1642600"/>
            </a:xfrm>
          </p:grpSpPr>
          <p:sp>
            <p:nvSpPr>
              <p:cNvPr id="227" name="Google Shape;227;p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228;p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229;p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230;p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231;p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232;p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233;p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234;p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5" name="Google Shape;235;p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6" name="Google Shape;236;p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7" name="Google Shape;237;p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238;p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239;p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240;p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241;p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242;p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243;p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244;p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245;p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246;p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247;p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248;p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249;p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50" name="Google Shape;250;p4"/>
          <p:cNvGrpSpPr/>
          <p:nvPr/>
        </p:nvGrpSpPr>
        <p:grpSpPr>
          <a:xfrm>
            <a:off x="934639" y="3406104"/>
            <a:ext cx="314427" cy="304947"/>
            <a:chOff x="934639" y="3406102"/>
            <a:chExt cx="314426" cy="304947"/>
          </a:xfrm>
        </p:grpSpPr>
        <p:sp>
          <p:nvSpPr>
            <p:cNvPr id="251" name="Google Shape;251;p4"/>
            <p:cNvSpPr/>
            <p:nvPr/>
          </p:nvSpPr>
          <p:spPr>
            <a:xfrm rot="10800000" flipH="1">
              <a:off x="934639" y="3406102"/>
              <a:ext cx="314426" cy="30494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 name="Google Shape;252;p4"/>
            <p:cNvSpPr/>
            <p:nvPr/>
          </p:nvSpPr>
          <p:spPr>
            <a:xfrm rot="10800000" flipH="1">
              <a:off x="1058153" y="3545044"/>
              <a:ext cx="58960" cy="58625"/>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3" name="Google Shape;253;p4"/>
          <p:cNvGrpSpPr/>
          <p:nvPr/>
        </p:nvGrpSpPr>
        <p:grpSpPr>
          <a:xfrm>
            <a:off x="40970" y="3517278"/>
            <a:ext cx="216103" cy="209587"/>
            <a:chOff x="40970" y="3517276"/>
            <a:chExt cx="216102" cy="209587"/>
          </a:xfrm>
        </p:grpSpPr>
        <p:sp>
          <p:nvSpPr>
            <p:cNvPr id="254" name="Google Shape;254;p4"/>
            <p:cNvSpPr/>
            <p:nvPr/>
          </p:nvSpPr>
          <p:spPr>
            <a:xfrm rot="10800000" flipH="1">
              <a:off x="40970" y="3517276"/>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255;p4"/>
            <p:cNvSpPr/>
            <p:nvPr/>
          </p:nvSpPr>
          <p:spPr>
            <a:xfrm rot="10800000" flipH="1">
              <a:off x="125861" y="3612768"/>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6" name="Google Shape;256;p4"/>
          <p:cNvGrpSpPr/>
          <p:nvPr/>
        </p:nvGrpSpPr>
        <p:grpSpPr>
          <a:xfrm>
            <a:off x="8008926" y="4362227"/>
            <a:ext cx="1093525" cy="781275"/>
            <a:chOff x="8008925" y="4362225"/>
            <a:chExt cx="1093525" cy="781275"/>
          </a:xfrm>
        </p:grpSpPr>
        <p:sp>
          <p:nvSpPr>
            <p:cNvPr id="257" name="Google Shape;257;p4"/>
            <p:cNvSpPr/>
            <p:nvPr/>
          </p:nvSpPr>
          <p:spPr>
            <a:xfrm>
              <a:off x="8663350" y="4474750"/>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258;p4"/>
            <p:cNvSpPr/>
            <p:nvPr/>
          </p:nvSpPr>
          <p:spPr>
            <a:xfrm>
              <a:off x="8866300" y="4708575"/>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 name="Google Shape;259;p4"/>
            <p:cNvSpPr/>
            <p:nvPr/>
          </p:nvSpPr>
          <p:spPr>
            <a:xfrm>
              <a:off x="8917475" y="4748250"/>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0" name="Google Shape;260;p4"/>
            <p:cNvSpPr/>
            <p:nvPr/>
          </p:nvSpPr>
          <p:spPr>
            <a:xfrm>
              <a:off x="8301775" y="4362225"/>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1" name="Google Shape;261;p4"/>
            <p:cNvSpPr/>
            <p:nvPr/>
          </p:nvSpPr>
          <p:spPr>
            <a:xfrm>
              <a:off x="8523625" y="4948850"/>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262;p4"/>
            <p:cNvSpPr/>
            <p:nvPr/>
          </p:nvSpPr>
          <p:spPr>
            <a:xfrm>
              <a:off x="8008925" y="4909650"/>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263;p4"/>
            <p:cNvSpPr/>
            <p:nvPr/>
          </p:nvSpPr>
          <p:spPr>
            <a:xfrm>
              <a:off x="8080875" y="4548550"/>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64" name="Google Shape;264;p4"/>
          <p:cNvGrpSpPr/>
          <p:nvPr/>
        </p:nvGrpSpPr>
        <p:grpSpPr>
          <a:xfrm>
            <a:off x="6979051" y="4283338"/>
            <a:ext cx="1029875" cy="860150"/>
            <a:chOff x="0" y="4283350"/>
            <a:chExt cx="1029875" cy="860150"/>
          </a:xfrm>
        </p:grpSpPr>
        <p:sp>
          <p:nvSpPr>
            <p:cNvPr id="265" name="Google Shape;265;p4"/>
            <p:cNvSpPr/>
            <p:nvPr/>
          </p:nvSpPr>
          <p:spPr>
            <a:xfrm>
              <a:off x="150350" y="4793450"/>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266;p4"/>
            <p:cNvSpPr/>
            <p:nvPr/>
          </p:nvSpPr>
          <p:spPr>
            <a:xfrm>
              <a:off x="241650" y="4938250"/>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267;p4"/>
            <p:cNvSpPr/>
            <p:nvPr/>
          </p:nvSpPr>
          <p:spPr>
            <a:xfrm>
              <a:off x="0" y="4283350"/>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268;p4"/>
            <p:cNvSpPr/>
            <p:nvPr/>
          </p:nvSpPr>
          <p:spPr>
            <a:xfrm>
              <a:off x="235650" y="4331325"/>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269;p4"/>
            <p:cNvSpPr/>
            <p:nvPr/>
          </p:nvSpPr>
          <p:spPr>
            <a:xfrm>
              <a:off x="496225" y="4800825"/>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270;p4"/>
            <p:cNvSpPr/>
            <p:nvPr/>
          </p:nvSpPr>
          <p:spPr>
            <a:xfrm>
              <a:off x="427050" y="4587750"/>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271;p4"/>
            <p:cNvSpPr/>
            <p:nvPr/>
          </p:nvSpPr>
          <p:spPr>
            <a:xfrm>
              <a:off x="535425" y="4311950"/>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272;p4"/>
            <p:cNvSpPr/>
            <p:nvPr/>
          </p:nvSpPr>
          <p:spPr>
            <a:xfrm>
              <a:off x="900700" y="4497350"/>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73" name="Google Shape;273;p4"/>
          <p:cNvSpPr/>
          <p:nvPr/>
        </p:nvSpPr>
        <p:spPr>
          <a:xfrm>
            <a:off x="163477" y="762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274;p4"/>
          <p:cNvSpPr/>
          <p:nvPr/>
        </p:nvSpPr>
        <p:spPr>
          <a:xfrm>
            <a:off x="8139651" y="22635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75" name="Google Shape;275;p4"/>
          <p:cNvGrpSpPr/>
          <p:nvPr/>
        </p:nvGrpSpPr>
        <p:grpSpPr>
          <a:xfrm flipH="1">
            <a:off x="-117639" y="3643200"/>
            <a:ext cx="1759549" cy="1514815"/>
            <a:chOff x="-5379400" y="3590150"/>
            <a:chExt cx="1532575" cy="1319525"/>
          </a:xfrm>
        </p:grpSpPr>
        <p:sp>
          <p:nvSpPr>
            <p:cNvPr id="276" name="Google Shape;276;p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277;p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78" name="Google Shape;278;p4"/>
          <p:cNvGrpSpPr/>
          <p:nvPr/>
        </p:nvGrpSpPr>
        <p:grpSpPr>
          <a:xfrm>
            <a:off x="136841" y="3262202"/>
            <a:ext cx="129747" cy="125834"/>
            <a:chOff x="-167959" y="3643202"/>
            <a:chExt cx="129746" cy="125834"/>
          </a:xfrm>
        </p:grpSpPr>
        <p:sp>
          <p:nvSpPr>
            <p:cNvPr id="279" name="Google Shape;279;p4"/>
            <p:cNvSpPr/>
            <p:nvPr/>
          </p:nvSpPr>
          <p:spPr>
            <a:xfrm rot="10800000" flipH="1">
              <a:off x="-167959" y="3643202"/>
              <a:ext cx="129746" cy="125834"/>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0" name="Google Shape;280;p4"/>
            <p:cNvSpPr/>
            <p:nvPr/>
          </p:nvSpPr>
          <p:spPr>
            <a:xfrm rot="10800000" flipH="1">
              <a:off x="-116997" y="3700539"/>
              <a:ext cx="24329" cy="24191"/>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matchingName="Title and body" type="tx">
  <p:cSld name="1_Title and body">
    <p:spTree>
      <p:nvGrpSpPr>
        <p:cNvPr id="1" name="Shape 210"/>
        <p:cNvGrpSpPr/>
        <p:nvPr/>
      </p:nvGrpSpPr>
      <p:grpSpPr>
        <a:xfrm>
          <a:off x="0" y="0"/>
          <a:ext cx="0" cy="0"/>
          <a:chOff x="0" y="0"/>
          <a:chExt cx="0" cy="0"/>
        </a:xfrm>
      </p:grpSpPr>
      <p:pic>
        <p:nvPicPr>
          <p:cNvPr id="211" name="Google Shape;211;p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212" name="Google Shape;212;p4"/>
          <p:cNvSpPr txBox="1">
            <a:spLocks noGrp="1"/>
          </p:cNvSpPr>
          <p:nvPr>
            <p:ph type="title"/>
          </p:nvPr>
        </p:nvSpPr>
        <p:spPr>
          <a:xfrm>
            <a:off x="720000" y="539501"/>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13" name="Google Shape;213;p4"/>
          <p:cNvSpPr txBox="1">
            <a:spLocks noGrp="1"/>
          </p:cNvSpPr>
          <p:nvPr>
            <p:ph type="body" idx="1"/>
          </p:nvPr>
        </p:nvSpPr>
        <p:spPr>
          <a:xfrm>
            <a:off x="720000" y="1123827"/>
            <a:ext cx="77040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AutoNum type="arabicPeriod"/>
              <a:defRPr sz="1200"/>
            </a:lvl1pPr>
            <a:lvl2pPr marL="914400" lvl="1" indent="-330200" rtl="0">
              <a:lnSpc>
                <a:spcPct val="100000"/>
              </a:lnSpc>
              <a:spcBef>
                <a:spcPts val="0"/>
              </a:spcBef>
              <a:spcAft>
                <a:spcPts val="0"/>
              </a:spcAft>
              <a:buSzPts val="1600"/>
              <a:buFont typeface="Roboto Condensed Light"/>
              <a:buAutoNum type="alphaLcPeriod"/>
              <a:defRPr sz="1600"/>
            </a:lvl2pPr>
            <a:lvl3pPr marL="1371600" lvl="2" indent="-330200" rtl="0">
              <a:lnSpc>
                <a:spcPct val="100000"/>
              </a:lnSpc>
              <a:spcBef>
                <a:spcPts val="0"/>
              </a:spcBef>
              <a:spcAft>
                <a:spcPts val="0"/>
              </a:spcAft>
              <a:buSzPts val="1600"/>
              <a:buFont typeface="Roboto Condensed Light"/>
              <a:buAutoNum type="romanLcPeriod"/>
              <a:defRPr sz="1600"/>
            </a:lvl3pPr>
            <a:lvl4pPr marL="1828800" lvl="3" indent="-330200" rtl="0">
              <a:lnSpc>
                <a:spcPct val="100000"/>
              </a:lnSpc>
              <a:spcBef>
                <a:spcPts val="0"/>
              </a:spcBef>
              <a:spcAft>
                <a:spcPts val="0"/>
              </a:spcAft>
              <a:buSzPts val="1600"/>
              <a:buFont typeface="Roboto Condensed Light"/>
              <a:buAutoNum type="arabicPeriod"/>
              <a:defRPr sz="1600"/>
            </a:lvl4pPr>
            <a:lvl5pPr marL="2286000" lvl="4" indent="-330200" rtl="0">
              <a:lnSpc>
                <a:spcPct val="100000"/>
              </a:lnSpc>
              <a:spcBef>
                <a:spcPts val="0"/>
              </a:spcBef>
              <a:spcAft>
                <a:spcPts val="0"/>
              </a:spcAft>
              <a:buSzPts val="1600"/>
              <a:buFont typeface="Roboto Condensed Light"/>
              <a:buAutoNum type="alphaLcPeriod"/>
              <a:defRPr sz="1600"/>
            </a:lvl5pPr>
            <a:lvl6pPr marL="2743200" lvl="5" indent="-330200" rtl="0">
              <a:lnSpc>
                <a:spcPct val="100000"/>
              </a:lnSpc>
              <a:spcBef>
                <a:spcPts val="0"/>
              </a:spcBef>
              <a:spcAft>
                <a:spcPts val="0"/>
              </a:spcAft>
              <a:buSzPts val="1600"/>
              <a:buFont typeface="Roboto Condensed Light"/>
              <a:buAutoNum type="romanLcPeriod"/>
              <a:defRPr sz="1600"/>
            </a:lvl6pPr>
            <a:lvl7pPr marL="3200400" lvl="6" indent="-330200" rtl="0">
              <a:lnSpc>
                <a:spcPct val="100000"/>
              </a:lnSpc>
              <a:spcBef>
                <a:spcPts val="0"/>
              </a:spcBef>
              <a:spcAft>
                <a:spcPts val="0"/>
              </a:spcAft>
              <a:buSzPts val="1600"/>
              <a:buFont typeface="Roboto Condensed Light"/>
              <a:buAutoNum type="arabicPeriod"/>
              <a:defRPr sz="1600"/>
            </a:lvl7pPr>
            <a:lvl8pPr marL="3657600" lvl="7" indent="-330200" rtl="0">
              <a:lnSpc>
                <a:spcPct val="100000"/>
              </a:lnSpc>
              <a:spcBef>
                <a:spcPts val="0"/>
              </a:spcBef>
              <a:spcAft>
                <a:spcPts val="0"/>
              </a:spcAft>
              <a:buSzPts val="1600"/>
              <a:buFont typeface="Roboto Condensed Light"/>
              <a:buAutoNum type="alphaLcPeriod"/>
              <a:defRPr sz="1600"/>
            </a:lvl8pPr>
            <a:lvl9pPr marL="4114800" lvl="8" indent="-330200" rtl="0">
              <a:lnSpc>
                <a:spcPct val="100000"/>
              </a:lnSpc>
              <a:spcBef>
                <a:spcPts val="0"/>
              </a:spcBef>
              <a:spcAft>
                <a:spcPts val="0"/>
              </a:spcAft>
              <a:buSzPts val="1600"/>
              <a:buFont typeface="Roboto Condensed Light"/>
              <a:buAutoNum type="romanLcPeriod"/>
              <a:defRPr sz="1600"/>
            </a:lvl9pPr>
          </a:lstStyle>
          <a:p>
            <a:endParaRPr/>
          </a:p>
        </p:txBody>
      </p:sp>
      <p:sp>
        <p:nvSpPr>
          <p:cNvPr id="214" name="Google Shape;214;p4"/>
          <p:cNvSpPr/>
          <p:nvPr/>
        </p:nvSpPr>
        <p:spPr>
          <a:xfrm>
            <a:off x="6097388" y="155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215;p4"/>
          <p:cNvSpPr/>
          <p:nvPr/>
        </p:nvSpPr>
        <p:spPr>
          <a:xfrm>
            <a:off x="8642373"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216;p4"/>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17" name="Google Shape;217;p4"/>
          <p:cNvGrpSpPr/>
          <p:nvPr/>
        </p:nvGrpSpPr>
        <p:grpSpPr>
          <a:xfrm>
            <a:off x="291839" y="1314630"/>
            <a:ext cx="314427" cy="304947"/>
            <a:chOff x="5013725" y="2633775"/>
            <a:chExt cx="422900" cy="410150"/>
          </a:xfrm>
        </p:grpSpPr>
        <p:sp>
          <p:nvSpPr>
            <p:cNvPr id="218" name="Google Shape;218;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219;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20" name="Google Shape;220;p4"/>
          <p:cNvSpPr/>
          <p:nvPr/>
        </p:nvSpPr>
        <p:spPr>
          <a:xfrm>
            <a:off x="217513" y="6918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21" name="Google Shape;221;p4"/>
          <p:cNvGrpSpPr/>
          <p:nvPr/>
        </p:nvGrpSpPr>
        <p:grpSpPr>
          <a:xfrm>
            <a:off x="8552413" y="3793254"/>
            <a:ext cx="314427" cy="304947"/>
            <a:chOff x="5013725" y="2633775"/>
            <a:chExt cx="422900" cy="410150"/>
          </a:xfrm>
        </p:grpSpPr>
        <p:sp>
          <p:nvSpPr>
            <p:cNvPr id="222" name="Google Shape;222;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223;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24" name="Google Shape;224;p4"/>
          <p:cNvGrpSpPr/>
          <p:nvPr/>
        </p:nvGrpSpPr>
        <p:grpSpPr>
          <a:xfrm>
            <a:off x="8329707" y="-2"/>
            <a:ext cx="718376" cy="1329837"/>
            <a:chOff x="144023" y="-1757"/>
            <a:chExt cx="959497" cy="1776195"/>
          </a:xfrm>
        </p:grpSpPr>
        <p:cxnSp>
          <p:nvCxnSpPr>
            <p:cNvPr id="225" name="Google Shape;225;p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26" name="Google Shape;226;p4"/>
            <p:cNvGrpSpPr/>
            <p:nvPr/>
          </p:nvGrpSpPr>
          <p:grpSpPr>
            <a:xfrm>
              <a:off x="144023" y="386441"/>
              <a:ext cx="959497" cy="1387997"/>
              <a:chOff x="5304550" y="274025"/>
              <a:chExt cx="1135500" cy="1642600"/>
            </a:xfrm>
          </p:grpSpPr>
          <p:sp>
            <p:nvSpPr>
              <p:cNvPr id="227" name="Google Shape;227;p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228;p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229;p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230;p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231;p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232;p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233;p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234;p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5" name="Google Shape;235;p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6" name="Google Shape;236;p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7" name="Google Shape;237;p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238;p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239;p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240;p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241;p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242;p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243;p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244;p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245;p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246;p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247;p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248;p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249;p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50" name="Google Shape;250;p4"/>
          <p:cNvGrpSpPr/>
          <p:nvPr/>
        </p:nvGrpSpPr>
        <p:grpSpPr>
          <a:xfrm>
            <a:off x="934639" y="3406104"/>
            <a:ext cx="314427" cy="304947"/>
            <a:chOff x="934639" y="3406102"/>
            <a:chExt cx="314426" cy="304947"/>
          </a:xfrm>
        </p:grpSpPr>
        <p:sp>
          <p:nvSpPr>
            <p:cNvPr id="251" name="Google Shape;251;p4"/>
            <p:cNvSpPr/>
            <p:nvPr/>
          </p:nvSpPr>
          <p:spPr>
            <a:xfrm rot="10800000" flipH="1">
              <a:off x="934639" y="3406102"/>
              <a:ext cx="314426" cy="30494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 name="Google Shape;252;p4"/>
            <p:cNvSpPr/>
            <p:nvPr/>
          </p:nvSpPr>
          <p:spPr>
            <a:xfrm rot="10800000" flipH="1">
              <a:off x="1058153" y="3545044"/>
              <a:ext cx="58960" cy="58625"/>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3" name="Google Shape;253;p4"/>
          <p:cNvGrpSpPr/>
          <p:nvPr/>
        </p:nvGrpSpPr>
        <p:grpSpPr>
          <a:xfrm>
            <a:off x="40970" y="3517278"/>
            <a:ext cx="216103" cy="209587"/>
            <a:chOff x="40970" y="3517276"/>
            <a:chExt cx="216102" cy="209587"/>
          </a:xfrm>
        </p:grpSpPr>
        <p:sp>
          <p:nvSpPr>
            <p:cNvPr id="254" name="Google Shape;254;p4"/>
            <p:cNvSpPr/>
            <p:nvPr/>
          </p:nvSpPr>
          <p:spPr>
            <a:xfrm rot="10800000" flipH="1">
              <a:off x="40970" y="3517276"/>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255;p4"/>
            <p:cNvSpPr/>
            <p:nvPr/>
          </p:nvSpPr>
          <p:spPr>
            <a:xfrm rot="10800000" flipH="1">
              <a:off x="125861" y="3612768"/>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6" name="Google Shape;256;p4"/>
          <p:cNvGrpSpPr/>
          <p:nvPr/>
        </p:nvGrpSpPr>
        <p:grpSpPr>
          <a:xfrm>
            <a:off x="8008926" y="4362227"/>
            <a:ext cx="1093525" cy="781275"/>
            <a:chOff x="8008925" y="4362225"/>
            <a:chExt cx="1093525" cy="781275"/>
          </a:xfrm>
        </p:grpSpPr>
        <p:sp>
          <p:nvSpPr>
            <p:cNvPr id="257" name="Google Shape;257;p4"/>
            <p:cNvSpPr/>
            <p:nvPr/>
          </p:nvSpPr>
          <p:spPr>
            <a:xfrm>
              <a:off x="8663350" y="4474750"/>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258;p4"/>
            <p:cNvSpPr/>
            <p:nvPr/>
          </p:nvSpPr>
          <p:spPr>
            <a:xfrm>
              <a:off x="8866300" y="4708575"/>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 name="Google Shape;259;p4"/>
            <p:cNvSpPr/>
            <p:nvPr/>
          </p:nvSpPr>
          <p:spPr>
            <a:xfrm>
              <a:off x="8917475" y="4748250"/>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0" name="Google Shape;260;p4"/>
            <p:cNvSpPr/>
            <p:nvPr/>
          </p:nvSpPr>
          <p:spPr>
            <a:xfrm>
              <a:off x="8301775" y="4362225"/>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1" name="Google Shape;261;p4"/>
            <p:cNvSpPr/>
            <p:nvPr/>
          </p:nvSpPr>
          <p:spPr>
            <a:xfrm>
              <a:off x="8523625" y="4948850"/>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262;p4"/>
            <p:cNvSpPr/>
            <p:nvPr/>
          </p:nvSpPr>
          <p:spPr>
            <a:xfrm>
              <a:off x="8008925" y="4909650"/>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263;p4"/>
            <p:cNvSpPr/>
            <p:nvPr/>
          </p:nvSpPr>
          <p:spPr>
            <a:xfrm>
              <a:off x="8080875" y="4548550"/>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64" name="Google Shape;264;p4"/>
          <p:cNvGrpSpPr/>
          <p:nvPr/>
        </p:nvGrpSpPr>
        <p:grpSpPr>
          <a:xfrm>
            <a:off x="6979051" y="4283338"/>
            <a:ext cx="1029875" cy="860150"/>
            <a:chOff x="0" y="4283350"/>
            <a:chExt cx="1029875" cy="860150"/>
          </a:xfrm>
        </p:grpSpPr>
        <p:sp>
          <p:nvSpPr>
            <p:cNvPr id="265" name="Google Shape;265;p4"/>
            <p:cNvSpPr/>
            <p:nvPr/>
          </p:nvSpPr>
          <p:spPr>
            <a:xfrm>
              <a:off x="150350" y="4793450"/>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266;p4"/>
            <p:cNvSpPr/>
            <p:nvPr/>
          </p:nvSpPr>
          <p:spPr>
            <a:xfrm>
              <a:off x="241650" y="4938250"/>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267;p4"/>
            <p:cNvSpPr/>
            <p:nvPr/>
          </p:nvSpPr>
          <p:spPr>
            <a:xfrm>
              <a:off x="0" y="4283350"/>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268;p4"/>
            <p:cNvSpPr/>
            <p:nvPr/>
          </p:nvSpPr>
          <p:spPr>
            <a:xfrm>
              <a:off x="235650" y="4331325"/>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269;p4"/>
            <p:cNvSpPr/>
            <p:nvPr/>
          </p:nvSpPr>
          <p:spPr>
            <a:xfrm>
              <a:off x="496225" y="4800825"/>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270;p4"/>
            <p:cNvSpPr/>
            <p:nvPr/>
          </p:nvSpPr>
          <p:spPr>
            <a:xfrm>
              <a:off x="427050" y="4587750"/>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271;p4"/>
            <p:cNvSpPr/>
            <p:nvPr/>
          </p:nvSpPr>
          <p:spPr>
            <a:xfrm>
              <a:off x="535425" y="4311950"/>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272;p4"/>
            <p:cNvSpPr/>
            <p:nvPr/>
          </p:nvSpPr>
          <p:spPr>
            <a:xfrm>
              <a:off x="900700" y="4497350"/>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73" name="Google Shape;273;p4"/>
          <p:cNvSpPr/>
          <p:nvPr/>
        </p:nvSpPr>
        <p:spPr>
          <a:xfrm>
            <a:off x="163477" y="762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274;p4"/>
          <p:cNvSpPr/>
          <p:nvPr/>
        </p:nvSpPr>
        <p:spPr>
          <a:xfrm>
            <a:off x="8139651" y="22635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75" name="Google Shape;275;p4"/>
          <p:cNvGrpSpPr/>
          <p:nvPr/>
        </p:nvGrpSpPr>
        <p:grpSpPr>
          <a:xfrm flipH="1">
            <a:off x="-117639" y="3643200"/>
            <a:ext cx="1759549" cy="1514815"/>
            <a:chOff x="-5379400" y="3590150"/>
            <a:chExt cx="1532575" cy="1319525"/>
          </a:xfrm>
        </p:grpSpPr>
        <p:sp>
          <p:nvSpPr>
            <p:cNvPr id="276" name="Google Shape;276;p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277;p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78" name="Google Shape;278;p4"/>
          <p:cNvGrpSpPr/>
          <p:nvPr/>
        </p:nvGrpSpPr>
        <p:grpSpPr>
          <a:xfrm>
            <a:off x="136841" y="3262202"/>
            <a:ext cx="129747" cy="125834"/>
            <a:chOff x="-167959" y="3643202"/>
            <a:chExt cx="129746" cy="125834"/>
          </a:xfrm>
        </p:grpSpPr>
        <p:sp>
          <p:nvSpPr>
            <p:cNvPr id="279" name="Google Shape;279;p4"/>
            <p:cNvSpPr/>
            <p:nvPr/>
          </p:nvSpPr>
          <p:spPr>
            <a:xfrm rot="10800000" flipH="1">
              <a:off x="-167959" y="3643202"/>
              <a:ext cx="129746" cy="125834"/>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0" name="Google Shape;280;p4"/>
            <p:cNvSpPr/>
            <p:nvPr/>
          </p:nvSpPr>
          <p:spPr>
            <a:xfrm rot="10800000" flipH="1">
              <a:off x="-116997" y="3700539"/>
              <a:ext cx="24329" cy="24191"/>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267510831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matchingName="Title and body" type="tx">
  <p:cSld name="1_Title and body">
    <p:spTree>
      <p:nvGrpSpPr>
        <p:cNvPr id="1" name="Shape 210"/>
        <p:cNvGrpSpPr/>
        <p:nvPr/>
      </p:nvGrpSpPr>
      <p:grpSpPr>
        <a:xfrm>
          <a:off x="0" y="0"/>
          <a:ext cx="0" cy="0"/>
          <a:chOff x="0" y="0"/>
          <a:chExt cx="0" cy="0"/>
        </a:xfrm>
      </p:grpSpPr>
      <p:pic>
        <p:nvPicPr>
          <p:cNvPr id="211" name="Google Shape;211;p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212" name="Google Shape;212;p4"/>
          <p:cNvSpPr txBox="1">
            <a:spLocks noGrp="1"/>
          </p:cNvSpPr>
          <p:nvPr>
            <p:ph type="title"/>
          </p:nvPr>
        </p:nvSpPr>
        <p:spPr>
          <a:xfrm>
            <a:off x="720000" y="539501"/>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13" name="Google Shape;213;p4"/>
          <p:cNvSpPr txBox="1">
            <a:spLocks noGrp="1"/>
          </p:cNvSpPr>
          <p:nvPr>
            <p:ph type="body" idx="1"/>
          </p:nvPr>
        </p:nvSpPr>
        <p:spPr>
          <a:xfrm>
            <a:off x="720000" y="1123827"/>
            <a:ext cx="77040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AutoNum type="arabicPeriod"/>
              <a:defRPr sz="1200"/>
            </a:lvl1pPr>
            <a:lvl2pPr marL="914400" lvl="1" indent="-330200" rtl="0">
              <a:lnSpc>
                <a:spcPct val="100000"/>
              </a:lnSpc>
              <a:spcBef>
                <a:spcPts val="0"/>
              </a:spcBef>
              <a:spcAft>
                <a:spcPts val="0"/>
              </a:spcAft>
              <a:buSzPts val="1600"/>
              <a:buFont typeface="Roboto Condensed Light"/>
              <a:buAutoNum type="alphaLcPeriod"/>
              <a:defRPr sz="1600"/>
            </a:lvl2pPr>
            <a:lvl3pPr marL="1371600" lvl="2" indent="-330200" rtl="0">
              <a:lnSpc>
                <a:spcPct val="100000"/>
              </a:lnSpc>
              <a:spcBef>
                <a:spcPts val="0"/>
              </a:spcBef>
              <a:spcAft>
                <a:spcPts val="0"/>
              </a:spcAft>
              <a:buSzPts val="1600"/>
              <a:buFont typeface="Roboto Condensed Light"/>
              <a:buAutoNum type="romanLcPeriod"/>
              <a:defRPr sz="1600"/>
            </a:lvl3pPr>
            <a:lvl4pPr marL="1828800" lvl="3" indent="-330200" rtl="0">
              <a:lnSpc>
                <a:spcPct val="100000"/>
              </a:lnSpc>
              <a:spcBef>
                <a:spcPts val="0"/>
              </a:spcBef>
              <a:spcAft>
                <a:spcPts val="0"/>
              </a:spcAft>
              <a:buSzPts val="1600"/>
              <a:buFont typeface="Roboto Condensed Light"/>
              <a:buAutoNum type="arabicPeriod"/>
              <a:defRPr sz="1600"/>
            </a:lvl4pPr>
            <a:lvl5pPr marL="2286000" lvl="4" indent="-330200" rtl="0">
              <a:lnSpc>
                <a:spcPct val="100000"/>
              </a:lnSpc>
              <a:spcBef>
                <a:spcPts val="0"/>
              </a:spcBef>
              <a:spcAft>
                <a:spcPts val="0"/>
              </a:spcAft>
              <a:buSzPts val="1600"/>
              <a:buFont typeface="Roboto Condensed Light"/>
              <a:buAutoNum type="alphaLcPeriod"/>
              <a:defRPr sz="1600"/>
            </a:lvl5pPr>
            <a:lvl6pPr marL="2743200" lvl="5" indent="-330200" rtl="0">
              <a:lnSpc>
                <a:spcPct val="100000"/>
              </a:lnSpc>
              <a:spcBef>
                <a:spcPts val="0"/>
              </a:spcBef>
              <a:spcAft>
                <a:spcPts val="0"/>
              </a:spcAft>
              <a:buSzPts val="1600"/>
              <a:buFont typeface="Roboto Condensed Light"/>
              <a:buAutoNum type="romanLcPeriod"/>
              <a:defRPr sz="1600"/>
            </a:lvl6pPr>
            <a:lvl7pPr marL="3200400" lvl="6" indent="-330200" rtl="0">
              <a:lnSpc>
                <a:spcPct val="100000"/>
              </a:lnSpc>
              <a:spcBef>
                <a:spcPts val="0"/>
              </a:spcBef>
              <a:spcAft>
                <a:spcPts val="0"/>
              </a:spcAft>
              <a:buSzPts val="1600"/>
              <a:buFont typeface="Roboto Condensed Light"/>
              <a:buAutoNum type="arabicPeriod"/>
              <a:defRPr sz="1600"/>
            </a:lvl7pPr>
            <a:lvl8pPr marL="3657600" lvl="7" indent="-330200" rtl="0">
              <a:lnSpc>
                <a:spcPct val="100000"/>
              </a:lnSpc>
              <a:spcBef>
                <a:spcPts val="0"/>
              </a:spcBef>
              <a:spcAft>
                <a:spcPts val="0"/>
              </a:spcAft>
              <a:buSzPts val="1600"/>
              <a:buFont typeface="Roboto Condensed Light"/>
              <a:buAutoNum type="alphaLcPeriod"/>
              <a:defRPr sz="1600"/>
            </a:lvl8pPr>
            <a:lvl9pPr marL="4114800" lvl="8" indent="-330200" rtl="0">
              <a:lnSpc>
                <a:spcPct val="100000"/>
              </a:lnSpc>
              <a:spcBef>
                <a:spcPts val="0"/>
              </a:spcBef>
              <a:spcAft>
                <a:spcPts val="0"/>
              </a:spcAft>
              <a:buSzPts val="1600"/>
              <a:buFont typeface="Roboto Condensed Light"/>
              <a:buAutoNum type="romanLcPeriod"/>
              <a:defRPr sz="1600"/>
            </a:lvl9pPr>
          </a:lstStyle>
          <a:p>
            <a:endParaRPr/>
          </a:p>
        </p:txBody>
      </p:sp>
      <p:sp>
        <p:nvSpPr>
          <p:cNvPr id="214" name="Google Shape;214;p4"/>
          <p:cNvSpPr/>
          <p:nvPr/>
        </p:nvSpPr>
        <p:spPr>
          <a:xfrm>
            <a:off x="6097388" y="155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215;p4"/>
          <p:cNvSpPr/>
          <p:nvPr/>
        </p:nvSpPr>
        <p:spPr>
          <a:xfrm>
            <a:off x="8642373"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216;p4"/>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17" name="Google Shape;217;p4"/>
          <p:cNvGrpSpPr/>
          <p:nvPr/>
        </p:nvGrpSpPr>
        <p:grpSpPr>
          <a:xfrm>
            <a:off x="291839" y="1314630"/>
            <a:ext cx="314427" cy="304947"/>
            <a:chOff x="5013725" y="2633775"/>
            <a:chExt cx="422900" cy="410150"/>
          </a:xfrm>
        </p:grpSpPr>
        <p:sp>
          <p:nvSpPr>
            <p:cNvPr id="218" name="Google Shape;218;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219;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20" name="Google Shape;220;p4"/>
          <p:cNvSpPr/>
          <p:nvPr/>
        </p:nvSpPr>
        <p:spPr>
          <a:xfrm>
            <a:off x="217513" y="6918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21" name="Google Shape;221;p4"/>
          <p:cNvGrpSpPr/>
          <p:nvPr/>
        </p:nvGrpSpPr>
        <p:grpSpPr>
          <a:xfrm>
            <a:off x="8552413" y="3793254"/>
            <a:ext cx="314427" cy="304947"/>
            <a:chOff x="5013725" y="2633775"/>
            <a:chExt cx="422900" cy="410150"/>
          </a:xfrm>
        </p:grpSpPr>
        <p:sp>
          <p:nvSpPr>
            <p:cNvPr id="222" name="Google Shape;222;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223;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24" name="Google Shape;224;p4"/>
          <p:cNvGrpSpPr/>
          <p:nvPr/>
        </p:nvGrpSpPr>
        <p:grpSpPr>
          <a:xfrm>
            <a:off x="8329707" y="-2"/>
            <a:ext cx="718376" cy="1329837"/>
            <a:chOff x="144023" y="-1757"/>
            <a:chExt cx="959497" cy="1776195"/>
          </a:xfrm>
        </p:grpSpPr>
        <p:cxnSp>
          <p:nvCxnSpPr>
            <p:cNvPr id="225" name="Google Shape;225;p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26" name="Google Shape;226;p4"/>
            <p:cNvGrpSpPr/>
            <p:nvPr/>
          </p:nvGrpSpPr>
          <p:grpSpPr>
            <a:xfrm>
              <a:off x="144023" y="386441"/>
              <a:ext cx="959497" cy="1387997"/>
              <a:chOff x="5304550" y="274025"/>
              <a:chExt cx="1135500" cy="1642600"/>
            </a:xfrm>
          </p:grpSpPr>
          <p:sp>
            <p:nvSpPr>
              <p:cNvPr id="227" name="Google Shape;227;p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228;p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229;p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230;p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231;p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232;p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233;p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234;p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5" name="Google Shape;235;p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6" name="Google Shape;236;p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7" name="Google Shape;237;p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238;p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239;p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240;p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241;p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242;p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243;p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244;p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245;p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246;p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247;p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248;p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249;p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50" name="Google Shape;250;p4"/>
          <p:cNvGrpSpPr/>
          <p:nvPr/>
        </p:nvGrpSpPr>
        <p:grpSpPr>
          <a:xfrm>
            <a:off x="934639" y="3406104"/>
            <a:ext cx="314427" cy="304947"/>
            <a:chOff x="934639" y="3406102"/>
            <a:chExt cx="314426" cy="304947"/>
          </a:xfrm>
        </p:grpSpPr>
        <p:sp>
          <p:nvSpPr>
            <p:cNvPr id="251" name="Google Shape;251;p4"/>
            <p:cNvSpPr/>
            <p:nvPr/>
          </p:nvSpPr>
          <p:spPr>
            <a:xfrm rot="10800000" flipH="1">
              <a:off x="934639" y="3406102"/>
              <a:ext cx="314426" cy="30494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 name="Google Shape;252;p4"/>
            <p:cNvSpPr/>
            <p:nvPr/>
          </p:nvSpPr>
          <p:spPr>
            <a:xfrm rot="10800000" flipH="1">
              <a:off x="1058153" y="3545044"/>
              <a:ext cx="58960" cy="58625"/>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3" name="Google Shape;253;p4"/>
          <p:cNvGrpSpPr/>
          <p:nvPr/>
        </p:nvGrpSpPr>
        <p:grpSpPr>
          <a:xfrm>
            <a:off x="40970" y="3517278"/>
            <a:ext cx="216103" cy="209587"/>
            <a:chOff x="40970" y="3517276"/>
            <a:chExt cx="216102" cy="209587"/>
          </a:xfrm>
        </p:grpSpPr>
        <p:sp>
          <p:nvSpPr>
            <p:cNvPr id="254" name="Google Shape;254;p4"/>
            <p:cNvSpPr/>
            <p:nvPr/>
          </p:nvSpPr>
          <p:spPr>
            <a:xfrm rot="10800000" flipH="1">
              <a:off x="40970" y="3517276"/>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255;p4"/>
            <p:cNvSpPr/>
            <p:nvPr/>
          </p:nvSpPr>
          <p:spPr>
            <a:xfrm rot="10800000" flipH="1">
              <a:off x="125861" y="3612768"/>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6" name="Google Shape;256;p4"/>
          <p:cNvGrpSpPr/>
          <p:nvPr/>
        </p:nvGrpSpPr>
        <p:grpSpPr>
          <a:xfrm>
            <a:off x="8008926" y="4362227"/>
            <a:ext cx="1093525" cy="781275"/>
            <a:chOff x="8008925" y="4362225"/>
            <a:chExt cx="1093525" cy="781275"/>
          </a:xfrm>
        </p:grpSpPr>
        <p:sp>
          <p:nvSpPr>
            <p:cNvPr id="257" name="Google Shape;257;p4"/>
            <p:cNvSpPr/>
            <p:nvPr/>
          </p:nvSpPr>
          <p:spPr>
            <a:xfrm>
              <a:off x="8663350" y="4474750"/>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258;p4"/>
            <p:cNvSpPr/>
            <p:nvPr/>
          </p:nvSpPr>
          <p:spPr>
            <a:xfrm>
              <a:off x="8866300" y="4708575"/>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 name="Google Shape;259;p4"/>
            <p:cNvSpPr/>
            <p:nvPr/>
          </p:nvSpPr>
          <p:spPr>
            <a:xfrm>
              <a:off x="8917475" y="4748250"/>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0" name="Google Shape;260;p4"/>
            <p:cNvSpPr/>
            <p:nvPr/>
          </p:nvSpPr>
          <p:spPr>
            <a:xfrm>
              <a:off x="8301775" y="4362225"/>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1" name="Google Shape;261;p4"/>
            <p:cNvSpPr/>
            <p:nvPr/>
          </p:nvSpPr>
          <p:spPr>
            <a:xfrm>
              <a:off x="8523625" y="4948850"/>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262;p4"/>
            <p:cNvSpPr/>
            <p:nvPr/>
          </p:nvSpPr>
          <p:spPr>
            <a:xfrm>
              <a:off x="8008925" y="4909650"/>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263;p4"/>
            <p:cNvSpPr/>
            <p:nvPr/>
          </p:nvSpPr>
          <p:spPr>
            <a:xfrm>
              <a:off x="8080875" y="4548550"/>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64" name="Google Shape;264;p4"/>
          <p:cNvGrpSpPr/>
          <p:nvPr/>
        </p:nvGrpSpPr>
        <p:grpSpPr>
          <a:xfrm>
            <a:off x="6979051" y="4283338"/>
            <a:ext cx="1029875" cy="860150"/>
            <a:chOff x="0" y="4283350"/>
            <a:chExt cx="1029875" cy="860150"/>
          </a:xfrm>
        </p:grpSpPr>
        <p:sp>
          <p:nvSpPr>
            <p:cNvPr id="265" name="Google Shape;265;p4"/>
            <p:cNvSpPr/>
            <p:nvPr/>
          </p:nvSpPr>
          <p:spPr>
            <a:xfrm>
              <a:off x="150350" y="4793450"/>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266;p4"/>
            <p:cNvSpPr/>
            <p:nvPr/>
          </p:nvSpPr>
          <p:spPr>
            <a:xfrm>
              <a:off x="241650" y="4938250"/>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267;p4"/>
            <p:cNvSpPr/>
            <p:nvPr/>
          </p:nvSpPr>
          <p:spPr>
            <a:xfrm>
              <a:off x="0" y="4283350"/>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268;p4"/>
            <p:cNvSpPr/>
            <p:nvPr/>
          </p:nvSpPr>
          <p:spPr>
            <a:xfrm>
              <a:off x="235650" y="4331325"/>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269;p4"/>
            <p:cNvSpPr/>
            <p:nvPr/>
          </p:nvSpPr>
          <p:spPr>
            <a:xfrm>
              <a:off x="496225" y="4800825"/>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270;p4"/>
            <p:cNvSpPr/>
            <p:nvPr/>
          </p:nvSpPr>
          <p:spPr>
            <a:xfrm>
              <a:off x="427050" y="4587750"/>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271;p4"/>
            <p:cNvSpPr/>
            <p:nvPr/>
          </p:nvSpPr>
          <p:spPr>
            <a:xfrm>
              <a:off x="535425" y="4311950"/>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272;p4"/>
            <p:cNvSpPr/>
            <p:nvPr/>
          </p:nvSpPr>
          <p:spPr>
            <a:xfrm>
              <a:off x="900700" y="4497350"/>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73" name="Google Shape;273;p4"/>
          <p:cNvSpPr/>
          <p:nvPr/>
        </p:nvSpPr>
        <p:spPr>
          <a:xfrm>
            <a:off x="163477" y="762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274;p4"/>
          <p:cNvSpPr/>
          <p:nvPr/>
        </p:nvSpPr>
        <p:spPr>
          <a:xfrm>
            <a:off x="8139651" y="22635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75" name="Google Shape;275;p4"/>
          <p:cNvGrpSpPr/>
          <p:nvPr/>
        </p:nvGrpSpPr>
        <p:grpSpPr>
          <a:xfrm flipH="1">
            <a:off x="-117639" y="3643200"/>
            <a:ext cx="1759549" cy="1514815"/>
            <a:chOff x="-5379400" y="3590150"/>
            <a:chExt cx="1532575" cy="1319525"/>
          </a:xfrm>
        </p:grpSpPr>
        <p:sp>
          <p:nvSpPr>
            <p:cNvPr id="276" name="Google Shape;276;p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277;p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78" name="Google Shape;278;p4"/>
          <p:cNvGrpSpPr/>
          <p:nvPr/>
        </p:nvGrpSpPr>
        <p:grpSpPr>
          <a:xfrm>
            <a:off x="136841" y="3262202"/>
            <a:ext cx="129747" cy="125834"/>
            <a:chOff x="-167959" y="3643202"/>
            <a:chExt cx="129746" cy="125834"/>
          </a:xfrm>
        </p:grpSpPr>
        <p:sp>
          <p:nvSpPr>
            <p:cNvPr id="279" name="Google Shape;279;p4"/>
            <p:cNvSpPr/>
            <p:nvPr/>
          </p:nvSpPr>
          <p:spPr>
            <a:xfrm rot="10800000" flipH="1">
              <a:off x="-167959" y="3643202"/>
              <a:ext cx="129746" cy="125834"/>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0" name="Google Shape;280;p4"/>
            <p:cNvSpPr/>
            <p:nvPr/>
          </p:nvSpPr>
          <p:spPr>
            <a:xfrm rot="10800000" flipH="1">
              <a:off x="-116997" y="3700539"/>
              <a:ext cx="24329" cy="24191"/>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32958660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matchingName="Title and body" type="tx">
  <p:cSld name="1_Title and body">
    <p:spTree>
      <p:nvGrpSpPr>
        <p:cNvPr id="1" name="Shape 210"/>
        <p:cNvGrpSpPr/>
        <p:nvPr/>
      </p:nvGrpSpPr>
      <p:grpSpPr>
        <a:xfrm>
          <a:off x="0" y="0"/>
          <a:ext cx="0" cy="0"/>
          <a:chOff x="0" y="0"/>
          <a:chExt cx="0" cy="0"/>
        </a:xfrm>
      </p:grpSpPr>
      <p:pic>
        <p:nvPicPr>
          <p:cNvPr id="211" name="Google Shape;211;p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212" name="Google Shape;212;p4"/>
          <p:cNvSpPr txBox="1">
            <a:spLocks noGrp="1"/>
          </p:cNvSpPr>
          <p:nvPr>
            <p:ph type="title"/>
          </p:nvPr>
        </p:nvSpPr>
        <p:spPr>
          <a:xfrm>
            <a:off x="720000" y="539501"/>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13" name="Google Shape;213;p4"/>
          <p:cNvSpPr txBox="1">
            <a:spLocks noGrp="1"/>
          </p:cNvSpPr>
          <p:nvPr>
            <p:ph type="body" idx="1"/>
          </p:nvPr>
        </p:nvSpPr>
        <p:spPr>
          <a:xfrm>
            <a:off x="720000" y="1123827"/>
            <a:ext cx="77040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AutoNum type="arabicPeriod"/>
              <a:defRPr sz="1200"/>
            </a:lvl1pPr>
            <a:lvl2pPr marL="914400" lvl="1" indent="-330200" rtl="0">
              <a:lnSpc>
                <a:spcPct val="100000"/>
              </a:lnSpc>
              <a:spcBef>
                <a:spcPts val="0"/>
              </a:spcBef>
              <a:spcAft>
                <a:spcPts val="0"/>
              </a:spcAft>
              <a:buSzPts val="1600"/>
              <a:buFont typeface="Roboto Condensed Light"/>
              <a:buAutoNum type="alphaLcPeriod"/>
              <a:defRPr sz="1600"/>
            </a:lvl2pPr>
            <a:lvl3pPr marL="1371600" lvl="2" indent="-330200" rtl="0">
              <a:lnSpc>
                <a:spcPct val="100000"/>
              </a:lnSpc>
              <a:spcBef>
                <a:spcPts val="0"/>
              </a:spcBef>
              <a:spcAft>
                <a:spcPts val="0"/>
              </a:spcAft>
              <a:buSzPts val="1600"/>
              <a:buFont typeface="Roboto Condensed Light"/>
              <a:buAutoNum type="romanLcPeriod"/>
              <a:defRPr sz="1600"/>
            </a:lvl3pPr>
            <a:lvl4pPr marL="1828800" lvl="3" indent="-330200" rtl="0">
              <a:lnSpc>
                <a:spcPct val="100000"/>
              </a:lnSpc>
              <a:spcBef>
                <a:spcPts val="0"/>
              </a:spcBef>
              <a:spcAft>
                <a:spcPts val="0"/>
              </a:spcAft>
              <a:buSzPts val="1600"/>
              <a:buFont typeface="Roboto Condensed Light"/>
              <a:buAutoNum type="arabicPeriod"/>
              <a:defRPr sz="1600"/>
            </a:lvl4pPr>
            <a:lvl5pPr marL="2286000" lvl="4" indent="-330200" rtl="0">
              <a:lnSpc>
                <a:spcPct val="100000"/>
              </a:lnSpc>
              <a:spcBef>
                <a:spcPts val="0"/>
              </a:spcBef>
              <a:spcAft>
                <a:spcPts val="0"/>
              </a:spcAft>
              <a:buSzPts val="1600"/>
              <a:buFont typeface="Roboto Condensed Light"/>
              <a:buAutoNum type="alphaLcPeriod"/>
              <a:defRPr sz="1600"/>
            </a:lvl5pPr>
            <a:lvl6pPr marL="2743200" lvl="5" indent="-330200" rtl="0">
              <a:lnSpc>
                <a:spcPct val="100000"/>
              </a:lnSpc>
              <a:spcBef>
                <a:spcPts val="0"/>
              </a:spcBef>
              <a:spcAft>
                <a:spcPts val="0"/>
              </a:spcAft>
              <a:buSzPts val="1600"/>
              <a:buFont typeface="Roboto Condensed Light"/>
              <a:buAutoNum type="romanLcPeriod"/>
              <a:defRPr sz="1600"/>
            </a:lvl6pPr>
            <a:lvl7pPr marL="3200400" lvl="6" indent="-330200" rtl="0">
              <a:lnSpc>
                <a:spcPct val="100000"/>
              </a:lnSpc>
              <a:spcBef>
                <a:spcPts val="0"/>
              </a:spcBef>
              <a:spcAft>
                <a:spcPts val="0"/>
              </a:spcAft>
              <a:buSzPts val="1600"/>
              <a:buFont typeface="Roboto Condensed Light"/>
              <a:buAutoNum type="arabicPeriod"/>
              <a:defRPr sz="1600"/>
            </a:lvl7pPr>
            <a:lvl8pPr marL="3657600" lvl="7" indent="-330200" rtl="0">
              <a:lnSpc>
                <a:spcPct val="100000"/>
              </a:lnSpc>
              <a:spcBef>
                <a:spcPts val="0"/>
              </a:spcBef>
              <a:spcAft>
                <a:spcPts val="0"/>
              </a:spcAft>
              <a:buSzPts val="1600"/>
              <a:buFont typeface="Roboto Condensed Light"/>
              <a:buAutoNum type="alphaLcPeriod"/>
              <a:defRPr sz="1600"/>
            </a:lvl8pPr>
            <a:lvl9pPr marL="4114800" lvl="8" indent="-330200" rtl="0">
              <a:lnSpc>
                <a:spcPct val="100000"/>
              </a:lnSpc>
              <a:spcBef>
                <a:spcPts val="0"/>
              </a:spcBef>
              <a:spcAft>
                <a:spcPts val="0"/>
              </a:spcAft>
              <a:buSzPts val="1600"/>
              <a:buFont typeface="Roboto Condensed Light"/>
              <a:buAutoNum type="romanLcPeriod"/>
              <a:defRPr sz="1600"/>
            </a:lvl9pPr>
          </a:lstStyle>
          <a:p>
            <a:endParaRPr/>
          </a:p>
        </p:txBody>
      </p:sp>
      <p:sp>
        <p:nvSpPr>
          <p:cNvPr id="214" name="Google Shape;214;p4"/>
          <p:cNvSpPr/>
          <p:nvPr/>
        </p:nvSpPr>
        <p:spPr>
          <a:xfrm>
            <a:off x="6097388" y="155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215;p4"/>
          <p:cNvSpPr/>
          <p:nvPr/>
        </p:nvSpPr>
        <p:spPr>
          <a:xfrm>
            <a:off x="8642373"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216;p4"/>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17" name="Google Shape;217;p4"/>
          <p:cNvGrpSpPr/>
          <p:nvPr/>
        </p:nvGrpSpPr>
        <p:grpSpPr>
          <a:xfrm>
            <a:off x="291839" y="1314630"/>
            <a:ext cx="314427" cy="304947"/>
            <a:chOff x="5013725" y="2633775"/>
            <a:chExt cx="422900" cy="410150"/>
          </a:xfrm>
        </p:grpSpPr>
        <p:sp>
          <p:nvSpPr>
            <p:cNvPr id="218" name="Google Shape;218;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219;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20" name="Google Shape;220;p4"/>
          <p:cNvSpPr/>
          <p:nvPr/>
        </p:nvSpPr>
        <p:spPr>
          <a:xfrm>
            <a:off x="217513" y="6918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21" name="Google Shape;221;p4"/>
          <p:cNvGrpSpPr/>
          <p:nvPr/>
        </p:nvGrpSpPr>
        <p:grpSpPr>
          <a:xfrm>
            <a:off x="8552413" y="3793254"/>
            <a:ext cx="314427" cy="304947"/>
            <a:chOff x="5013725" y="2633775"/>
            <a:chExt cx="422900" cy="410150"/>
          </a:xfrm>
        </p:grpSpPr>
        <p:sp>
          <p:nvSpPr>
            <p:cNvPr id="222" name="Google Shape;222;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223;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24" name="Google Shape;224;p4"/>
          <p:cNvGrpSpPr/>
          <p:nvPr/>
        </p:nvGrpSpPr>
        <p:grpSpPr>
          <a:xfrm>
            <a:off x="8329707" y="-2"/>
            <a:ext cx="718376" cy="1329837"/>
            <a:chOff x="144023" y="-1757"/>
            <a:chExt cx="959497" cy="1776195"/>
          </a:xfrm>
        </p:grpSpPr>
        <p:cxnSp>
          <p:nvCxnSpPr>
            <p:cNvPr id="225" name="Google Shape;225;p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26" name="Google Shape;226;p4"/>
            <p:cNvGrpSpPr/>
            <p:nvPr/>
          </p:nvGrpSpPr>
          <p:grpSpPr>
            <a:xfrm>
              <a:off x="144023" y="386441"/>
              <a:ext cx="959497" cy="1387997"/>
              <a:chOff x="5304550" y="274025"/>
              <a:chExt cx="1135500" cy="1642600"/>
            </a:xfrm>
          </p:grpSpPr>
          <p:sp>
            <p:nvSpPr>
              <p:cNvPr id="227" name="Google Shape;227;p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228;p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229;p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230;p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231;p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232;p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233;p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234;p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5" name="Google Shape;235;p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6" name="Google Shape;236;p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7" name="Google Shape;237;p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238;p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239;p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240;p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241;p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242;p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243;p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244;p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245;p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246;p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247;p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248;p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249;p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50" name="Google Shape;250;p4"/>
          <p:cNvGrpSpPr/>
          <p:nvPr/>
        </p:nvGrpSpPr>
        <p:grpSpPr>
          <a:xfrm>
            <a:off x="934639" y="3406104"/>
            <a:ext cx="314427" cy="304947"/>
            <a:chOff x="934639" y="3406102"/>
            <a:chExt cx="314426" cy="304947"/>
          </a:xfrm>
        </p:grpSpPr>
        <p:sp>
          <p:nvSpPr>
            <p:cNvPr id="251" name="Google Shape;251;p4"/>
            <p:cNvSpPr/>
            <p:nvPr/>
          </p:nvSpPr>
          <p:spPr>
            <a:xfrm rot="10800000" flipH="1">
              <a:off x="934639" y="3406102"/>
              <a:ext cx="314426" cy="30494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 name="Google Shape;252;p4"/>
            <p:cNvSpPr/>
            <p:nvPr/>
          </p:nvSpPr>
          <p:spPr>
            <a:xfrm rot="10800000" flipH="1">
              <a:off x="1058153" y="3545044"/>
              <a:ext cx="58960" cy="58625"/>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3" name="Google Shape;253;p4"/>
          <p:cNvGrpSpPr/>
          <p:nvPr/>
        </p:nvGrpSpPr>
        <p:grpSpPr>
          <a:xfrm>
            <a:off x="40970" y="3517278"/>
            <a:ext cx="216103" cy="209587"/>
            <a:chOff x="40970" y="3517276"/>
            <a:chExt cx="216102" cy="209587"/>
          </a:xfrm>
        </p:grpSpPr>
        <p:sp>
          <p:nvSpPr>
            <p:cNvPr id="254" name="Google Shape;254;p4"/>
            <p:cNvSpPr/>
            <p:nvPr/>
          </p:nvSpPr>
          <p:spPr>
            <a:xfrm rot="10800000" flipH="1">
              <a:off x="40970" y="3517276"/>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255;p4"/>
            <p:cNvSpPr/>
            <p:nvPr/>
          </p:nvSpPr>
          <p:spPr>
            <a:xfrm rot="10800000" flipH="1">
              <a:off x="125861" y="3612768"/>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6" name="Google Shape;256;p4"/>
          <p:cNvGrpSpPr/>
          <p:nvPr/>
        </p:nvGrpSpPr>
        <p:grpSpPr>
          <a:xfrm>
            <a:off x="8008926" y="4362227"/>
            <a:ext cx="1093525" cy="781275"/>
            <a:chOff x="8008925" y="4362225"/>
            <a:chExt cx="1093525" cy="781275"/>
          </a:xfrm>
        </p:grpSpPr>
        <p:sp>
          <p:nvSpPr>
            <p:cNvPr id="257" name="Google Shape;257;p4"/>
            <p:cNvSpPr/>
            <p:nvPr/>
          </p:nvSpPr>
          <p:spPr>
            <a:xfrm>
              <a:off x="8663350" y="4474750"/>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258;p4"/>
            <p:cNvSpPr/>
            <p:nvPr/>
          </p:nvSpPr>
          <p:spPr>
            <a:xfrm>
              <a:off x="8866300" y="4708575"/>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 name="Google Shape;259;p4"/>
            <p:cNvSpPr/>
            <p:nvPr/>
          </p:nvSpPr>
          <p:spPr>
            <a:xfrm>
              <a:off x="8917475" y="4748250"/>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0" name="Google Shape;260;p4"/>
            <p:cNvSpPr/>
            <p:nvPr/>
          </p:nvSpPr>
          <p:spPr>
            <a:xfrm>
              <a:off x="8301775" y="4362225"/>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1" name="Google Shape;261;p4"/>
            <p:cNvSpPr/>
            <p:nvPr/>
          </p:nvSpPr>
          <p:spPr>
            <a:xfrm>
              <a:off x="8523625" y="4948850"/>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262;p4"/>
            <p:cNvSpPr/>
            <p:nvPr/>
          </p:nvSpPr>
          <p:spPr>
            <a:xfrm>
              <a:off x="8008925" y="4909650"/>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263;p4"/>
            <p:cNvSpPr/>
            <p:nvPr/>
          </p:nvSpPr>
          <p:spPr>
            <a:xfrm>
              <a:off x="8080875" y="4548550"/>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64" name="Google Shape;264;p4"/>
          <p:cNvGrpSpPr/>
          <p:nvPr/>
        </p:nvGrpSpPr>
        <p:grpSpPr>
          <a:xfrm>
            <a:off x="6979051" y="4283338"/>
            <a:ext cx="1029875" cy="860150"/>
            <a:chOff x="0" y="4283350"/>
            <a:chExt cx="1029875" cy="860150"/>
          </a:xfrm>
        </p:grpSpPr>
        <p:sp>
          <p:nvSpPr>
            <p:cNvPr id="265" name="Google Shape;265;p4"/>
            <p:cNvSpPr/>
            <p:nvPr/>
          </p:nvSpPr>
          <p:spPr>
            <a:xfrm>
              <a:off x="150350" y="4793450"/>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266;p4"/>
            <p:cNvSpPr/>
            <p:nvPr/>
          </p:nvSpPr>
          <p:spPr>
            <a:xfrm>
              <a:off x="241650" y="4938250"/>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267;p4"/>
            <p:cNvSpPr/>
            <p:nvPr/>
          </p:nvSpPr>
          <p:spPr>
            <a:xfrm>
              <a:off x="0" y="4283350"/>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268;p4"/>
            <p:cNvSpPr/>
            <p:nvPr/>
          </p:nvSpPr>
          <p:spPr>
            <a:xfrm>
              <a:off x="235650" y="4331325"/>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269;p4"/>
            <p:cNvSpPr/>
            <p:nvPr/>
          </p:nvSpPr>
          <p:spPr>
            <a:xfrm>
              <a:off x="496225" y="4800825"/>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270;p4"/>
            <p:cNvSpPr/>
            <p:nvPr/>
          </p:nvSpPr>
          <p:spPr>
            <a:xfrm>
              <a:off x="427050" y="4587750"/>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271;p4"/>
            <p:cNvSpPr/>
            <p:nvPr/>
          </p:nvSpPr>
          <p:spPr>
            <a:xfrm>
              <a:off x="535425" y="4311950"/>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272;p4"/>
            <p:cNvSpPr/>
            <p:nvPr/>
          </p:nvSpPr>
          <p:spPr>
            <a:xfrm>
              <a:off x="900700" y="4497350"/>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73" name="Google Shape;273;p4"/>
          <p:cNvSpPr/>
          <p:nvPr/>
        </p:nvSpPr>
        <p:spPr>
          <a:xfrm>
            <a:off x="163477" y="762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274;p4"/>
          <p:cNvSpPr/>
          <p:nvPr/>
        </p:nvSpPr>
        <p:spPr>
          <a:xfrm>
            <a:off x="8139651" y="22635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75" name="Google Shape;275;p4"/>
          <p:cNvGrpSpPr/>
          <p:nvPr/>
        </p:nvGrpSpPr>
        <p:grpSpPr>
          <a:xfrm flipH="1">
            <a:off x="-117639" y="3643200"/>
            <a:ext cx="1759549" cy="1514815"/>
            <a:chOff x="-5379400" y="3590150"/>
            <a:chExt cx="1532575" cy="1319525"/>
          </a:xfrm>
        </p:grpSpPr>
        <p:sp>
          <p:nvSpPr>
            <p:cNvPr id="276" name="Google Shape;276;p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277;p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78" name="Google Shape;278;p4"/>
          <p:cNvGrpSpPr/>
          <p:nvPr/>
        </p:nvGrpSpPr>
        <p:grpSpPr>
          <a:xfrm>
            <a:off x="136841" y="3262202"/>
            <a:ext cx="129747" cy="125834"/>
            <a:chOff x="-167959" y="3643202"/>
            <a:chExt cx="129746" cy="125834"/>
          </a:xfrm>
        </p:grpSpPr>
        <p:sp>
          <p:nvSpPr>
            <p:cNvPr id="279" name="Google Shape;279;p4"/>
            <p:cNvSpPr/>
            <p:nvPr/>
          </p:nvSpPr>
          <p:spPr>
            <a:xfrm rot="10800000" flipH="1">
              <a:off x="-167959" y="3643202"/>
              <a:ext cx="129746" cy="125834"/>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0" name="Google Shape;280;p4"/>
            <p:cNvSpPr/>
            <p:nvPr/>
          </p:nvSpPr>
          <p:spPr>
            <a:xfrm rot="10800000" flipH="1">
              <a:off x="-116997" y="3700539"/>
              <a:ext cx="24329" cy="24191"/>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267564617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matchingName="Title and body" type="tx">
  <p:cSld name="1_Title and body">
    <p:spTree>
      <p:nvGrpSpPr>
        <p:cNvPr id="1" name="Shape 210"/>
        <p:cNvGrpSpPr/>
        <p:nvPr/>
      </p:nvGrpSpPr>
      <p:grpSpPr>
        <a:xfrm>
          <a:off x="0" y="0"/>
          <a:ext cx="0" cy="0"/>
          <a:chOff x="0" y="0"/>
          <a:chExt cx="0" cy="0"/>
        </a:xfrm>
      </p:grpSpPr>
      <p:pic>
        <p:nvPicPr>
          <p:cNvPr id="211" name="Google Shape;211;p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212" name="Google Shape;212;p4"/>
          <p:cNvSpPr txBox="1">
            <a:spLocks noGrp="1"/>
          </p:cNvSpPr>
          <p:nvPr>
            <p:ph type="title"/>
          </p:nvPr>
        </p:nvSpPr>
        <p:spPr>
          <a:xfrm>
            <a:off x="720000" y="539501"/>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13" name="Google Shape;213;p4"/>
          <p:cNvSpPr txBox="1">
            <a:spLocks noGrp="1"/>
          </p:cNvSpPr>
          <p:nvPr>
            <p:ph type="body" idx="1"/>
          </p:nvPr>
        </p:nvSpPr>
        <p:spPr>
          <a:xfrm>
            <a:off x="720000" y="1123827"/>
            <a:ext cx="7704000" cy="34164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AutoNum type="arabicPeriod"/>
              <a:defRPr sz="1200"/>
            </a:lvl1pPr>
            <a:lvl2pPr marL="914400" lvl="1" indent="-330200" rtl="0">
              <a:lnSpc>
                <a:spcPct val="100000"/>
              </a:lnSpc>
              <a:spcBef>
                <a:spcPts val="0"/>
              </a:spcBef>
              <a:spcAft>
                <a:spcPts val="0"/>
              </a:spcAft>
              <a:buSzPts val="1600"/>
              <a:buFont typeface="Roboto Condensed Light"/>
              <a:buAutoNum type="alphaLcPeriod"/>
              <a:defRPr sz="1600"/>
            </a:lvl2pPr>
            <a:lvl3pPr marL="1371600" lvl="2" indent="-330200" rtl="0">
              <a:lnSpc>
                <a:spcPct val="100000"/>
              </a:lnSpc>
              <a:spcBef>
                <a:spcPts val="0"/>
              </a:spcBef>
              <a:spcAft>
                <a:spcPts val="0"/>
              </a:spcAft>
              <a:buSzPts val="1600"/>
              <a:buFont typeface="Roboto Condensed Light"/>
              <a:buAutoNum type="romanLcPeriod"/>
              <a:defRPr sz="1600"/>
            </a:lvl3pPr>
            <a:lvl4pPr marL="1828800" lvl="3" indent="-330200" rtl="0">
              <a:lnSpc>
                <a:spcPct val="100000"/>
              </a:lnSpc>
              <a:spcBef>
                <a:spcPts val="0"/>
              </a:spcBef>
              <a:spcAft>
                <a:spcPts val="0"/>
              </a:spcAft>
              <a:buSzPts val="1600"/>
              <a:buFont typeface="Roboto Condensed Light"/>
              <a:buAutoNum type="arabicPeriod"/>
              <a:defRPr sz="1600"/>
            </a:lvl4pPr>
            <a:lvl5pPr marL="2286000" lvl="4" indent="-330200" rtl="0">
              <a:lnSpc>
                <a:spcPct val="100000"/>
              </a:lnSpc>
              <a:spcBef>
                <a:spcPts val="0"/>
              </a:spcBef>
              <a:spcAft>
                <a:spcPts val="0"/>
              </a:spcAft>
              <a:buSzPts val="1600"/>
              <a:buFont typeface="Roboto Condensed Light"/>
              <a:buAutoNum type="alphaLcPeriod"/>
              <a:defRPr sz="1600"/>
            </a:lvl5pPr>
            <a:lvl6pPr marL="2743200" lvl="5" indent="-330200" rtl="0">
              <a:lnSpc>
                <a:spcPct val="100000"/>
              </a:lnSpc>
              <a:spcBef>
                <a:spcPts val="0"/>
              </a:spcBef>
              <a:spcAft>
                <a:spcPts val="0"/>
              </a:spcAft>
              <a:buSzPts val="1600"/>
              <a:buFont typeface="Roboto Condensed Light"/>
              <a:buAutoNum type="romanLcPeriod"/>
              <a:defRPr sz="1600"/>
            </a:lvl6pPr>
            <a:lvl7pPr marL="3200400" lvl="6" indent="-330200" rtl="0">
              <a:lnSpc>
                <a:spcPct val="100000"/>
              </a:lnSpc>
              <a:spcBef>
                <a:spcPts val="0"/>
              </a:spcBef>
              <a:spcAft>
                <a:spcPts val="0"/>
              </a:spcAft>
              <a:buSzPts val="1600"/>
              <a:buFont typeface="Roboto Condensed Light"/>
              <a:buAutoNum type="arabicPeriod"/>
              <a:defRPr sz="1600"/>
            </a:lvl7pPr>
            <a:lvl8pPr marL="3657600" lvl="7" indent="-330200" rtl="0">
              <a:lnSpc>
                <a:spcPct val="100000"/>
              </a:lnSpc>
              <a:spcBef>
                <a:spcPts val="0"/>
              </a:spcBef>
              <a:spcAft>
                <a:spcPts val="0"/>
              </a:spcAft>
              <a:buSzPts val="1600"/>
              <a:buFont typeface="Roboto Condensed Light"/>
              <a:buAutoNum type="alphaLcPeriod"/>
              <a:defRPr sz="1600"/>
            </a:lvl8pPr>
            <a:lvl9pPr marL="4114800" lvl="8" indent="-330200" rtl="0">
              <a:lnSpc>
                <a:spcPct val="100000"/>
              </a:lnSpc>
              <a:spcBef>
                <a:spcPts val="0"/>
              </a:spcBef>
              <a:spcAft>
                <a:spcPts val="0"/>
              </a:spcAft>
              <a:buSzPts val="1600"/>
              <a:buFont typeface="Roboto Condensed Light"/>
              <a:buAutoNum type="romanLcPeriod"/>
              <a:defRPr sz="1600"/>
            </a:lvl9pPr>
          </a:lstStyle>
          <a:p>
            <a:endParaRPr/>
          </a:p>
        </p:txBody>
      </p:sp>
      <p:sp>
        <p:nvSpPr>
          <p:cNvPr id="214" name="Google Shape;214;p4"/>
          <p:cNvSpPr/>
          <p:nvPr/>
        </p:nvSpPr>
        <p:spPr>
          <a:xfrm>
            <a:off x="6097388" y="155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5" name="Google Shape;215;p4"/>
          <p:cNvSpPr/>
          <p:nvPr/>
        </p:nvSpPr>
        <p:spPr>
          <a:xfrm>
            <a:off x="8642373"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6" name="Google Shape;216;p4"/>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17" name="Google Shape;217;p4"/>
          <p:cNvGrpSpPr/>
          <p:nvPr/>
        </p:nvGrpSpPr>
        <p:grpSpPr>
          <a:xfrm>
            <a:off x="291839" y="1314630"/>
            <a:ext cx="314427" cy="304947"/>
            <a:chOff x="5013725" y="2633775"/>
            <a:chExt cx="422900" cy="410150"/>
          </a:xfrm>
        </p:grpSpPr>
        <p:sp>
          <p:nvSpPr>
            <p:cNvPr id="218" name="Google Shape;218;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19" name="Google Shape;219;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20" name="Google Shape;220;p4"/>
          <p:cNvSpPr/>
          <p:nvPr/>
        </p:nvSpPr>
        <p:spPr>
          <a:xfrm>
            <a:off x="217513" y="6918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21" name="Google Shape;221;p4"/>
          <p:cNvGrpSpPr/>
          <p:nvPr/>
        </p:nvGrpSpPr>
        <p:grpSpPr>
          <a:xfrm>
            <a:off x="8552413" y="3793254"/>
            <a:ext cx="314427" cy="304947"/>
            <a:chOff x="5013725" y="2633775"/>
            <a:chExt cx="422900" cy="410150"/>
          </a:xfrm>
        </p:grpSpPr>
        <p:sp>
          <p:nvSpPr>
            <p:cNvPr id="222" name="Google Shape;222;p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3" name="Google Shape;223;p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24" name="Google Shape;224;p4"/>
          <p:cNvGrpSpPr/>
          <p:nvPr/>
        </p:nvGrpSpPr>
        <p:grpSpPr>
          <a:xfrm>
            <a:off x="8329707" y="-2"/>
            <a:ext cx="718376" cy="1329837"/>
            <a:chOff x="144023" y="-1757"/>
            <a:chExt cx="959497" cy="1776195"/>
          </a:xfrm>
        </p:grpSpPr>
        <p:cxnSp>
          <p:nvCxnSpPr>
            <p:cNvPr id="225" name="Google Shape;225;p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26" name="Google Shape;226;p4"/>
            <p:cNvGrpSpPr/>
            <p:nvPr/>
          </p:nvGrpSpPr>
          <p:grpSpPr>
            <a:xfrm>
              <a:off x="144023" y="386441"/>
              <a:ext cx="959497" cy="1387997"/>
              <a:chOff x="5304550" y="274025"/>
              <a:chExt cx="1135500" cy="1642600"/>
            </a:xfrm>
          </p:grpSpPr>
          <p:sp>
            <p:nvSpPr>
              <p:cNvPr id="227" name="Google Shape;227;p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8" name="Google Shape;228;p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29" name="Google Shape;229;p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0" name="Google Shape;230;p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1" name="Google Shape;231;p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2" name="Google Shape;232;p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3" name="Google Shape;233;p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4" name="Google Shape;234;p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5" name="Google Shape;235;p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6" name="Google Shape;236;p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7" name="Google Shape;237;p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8" name="Google Shape;238;p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9" name="Google Shape;239;p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0" name="Google Shape;240;p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 name="Google Shape;241;p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 name="Google Shape;242;p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 name="Google Shape;243;p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 name="Google Shape;244;p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 name="Google Shape;245;p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 name="Google Shape;246;p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 name="Google Shape;247;p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 name="Google Shape;248;p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 name="Google Shape;249;p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50" name="Google Shape;250;p4"/>
          <p:cNvGrpSpPr/>
          <p:nvPr/>
        </p:nvGrpSpPr>
        <p:grpSpPr>
          <a:xfrm>
            <a:off x="934639" y="3406104"/>
            <a:ext cx="314427" cy="304947"/>
            <a:chOff x="934639" y="3406102"/>
            <a:chExt cx="314426" cy="304947"/>
          </a:xfrm>
        </p:grpSpPr>
        <p:sp>
          <p:nvSpPr>
            <p:cNvPr id="251" name="Google Shape;251;p4"/>
            <p:cNvSpPr/>
            <p:nvPr/>
          </p:nvSpPr>
          <p:spPr>
            <a:xfrm rot="10800000" flipH="1">
              <a:off x="934639" y="3406102"/>
              <a:ext cx="314426" cy="30494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 name="Google Shape;252;p4"/>
            <p:cNvSpPr/>
            <p:nvPr/>
          </p:nvSpPr>
          <p:spPr>
            <a:xfrm rot="10800000" flipH="1">
              <a:off x="1058153" y="3545044"/>
              <a:ext cx="58960" cy="58625"/>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3" name="Google Shape;253;p4"/>
          <p:cNvGrpSpPr/>
          <p:nvPr/>
        </p:nvGrpSpPr>
        <p:grpSpPr>
          <a:xfrm>
            <a:off x="40970" y="3517278"/>
            <a:ext cx="216103" cy="209587"/>
            <a:chOff x="40970" y="3517276"/>
            <a:chExt cx="216102" cy="209587"/>
          </a:xfrm>
        </p:grpSpPr>
        <p:sp>
          <p:nvSpPr>
            <p:cNvPr id="254" name="Google Shape;254;p4"/>
            <p:cNvSpPr/>
            <p:nvPr/>
          </p:nvSpPr>
          <p:spPr>
            <a:xfrm rot="10800000" flipH="1">
              <a:off x="40970" y="3517276"/>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 name="Google Shape;255;p4"/>
            <p:cNvSpPr/>
            <p:nvPr/>
          </p:nvSpPr>
          <p:spPr>
            <a:xfrm rot="10800000" flipH="1">
              <a:off x="125861" y="3612768"/>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6" name="Google Shape;256;p4"/>
          <p:cNvGrpSpPr/>
          <p:nvPr/>
        </p:nvGrpSpPr>
        <p:grpSpPr>
          <a:xfrm>
            <a:off x="8008926" y="4362227"/>
            <a:ext cx="1093525" cy="781275"/>
            <a:chOff x="8008925" y="4362225"/>
            <a:chExt cx="1093525" cy="781275"/>
          </a:xfrm>
        </p:grpSpPr>
        <p:sp>
          <p:nvSpPr>
            <p:cNvPr id="257" name="Google Shape;257;p4"/>
            <p:cNvSpPr/>
            <p:nvPr/>
          </p:nvSpPr>
          <p:spPr>
            <a:xfrm>
              <a:off x="8663350" y="4474750"/>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 name="Google Shape;258;p4"/>
            <p:cNvSpPr/>
            <p:nvPr/>
          </p:nvSpPr>
          <p:spPr>
            <a:xfrm>
              <a:off x="8866300" y="4708575"/>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 name="Google Shape;259;p4"/>
            <p:cNvSpPr/>
            <p:nvPr/>
          </p:nvSpPr>
          <p:spPr>
            <a:xfrm>
              <a:off x="8917475" y="4748250"/>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0" name="Google Shape;260;p4"/>
            <p:cNvSpPr/>
            <p:nvPr/>
          </p:nvSpPr>
          <p:spPr>
            <a:xfrm>
              <a:off x="8301775" y="4362225"/>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1" name="Google Shape;261;p4"/>
            <p:cNvSpPr/>
            <p:nvPr/>
          </p:nvSpPr>
          <p:spPr>
            <a:xfrm>
              <a:off x="8523625" y="4948850"/>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2" name="Google Shape;262;p4"/>
            <p:cNvSpPr/>
            <p:nvPr/>
          </p:nvSpPr>
          <p:spPr>
            <a:xfrm>
              <a:off x="8008925" y="4909650"/>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3" name="Google Shape;263;p4"/>
            <p:cNvSpPr/>
            <p:nvPr/>
          </p:nvSpPr>
          <p:spPr>
            <a:xfrm>
              <a:off x="8080875" y="4548550"/>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64" name="Google Shape;264;p4"/>
          <p:cNvGrpSpPr/>
          <p:nvPr/>
        </p:nvGrpSpPr>
        <p:grpSpPr>
          <a:xfrm>
            <a:off x="6979051" y="4283338"/>
            <a:ext cx="1029875" cy="860150"/>
            <a:chOff x="0" y="4283350"/>
            <a:chExt cx="1029875" cy="860150"/>
          </a:xfrm>
        </p:grpSpPr>
        <p:sp>
          <p:nvSpPr>
            <p:cNvPr id="265" name="Google Shape;265;p4"/>
            <p:cNvSpPr/>
            <p:nvPr/>
          </p:nvSpPr>
          <p:spPr>
            <a:xfrm>
              <a:off x="150350" y="4793450"/>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6" name="Google Shape;266;p4"/>
            <p:cNvSpPr/>
            <p:nvPr/>
          </p:nvSpPr>
          <p:spPr>
            <a:xfrm>
              <a:off x="241650" y="4938250"/>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7" name="Google Shape;267;p4"/>
            <p:cNvSpPr/>
            <p:nvPr/>
          </p:nvSpPr>
          <p:spPr>
            <a:xfrm>
              <a:off x="0" y="4283350"/>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8" name="Google Shape;268;p4"/>
            <p:cNvSpPr/>
            <p:nvPr/>
          </p:nvSpPr>
          <p:spPr>
            <a:xfrm>
              <a:off x="235650" y="4331325"/>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69" name="Google Shape;269;p4"/>
            <p:cNvSpPr/>
            <p:nvPr/>
          </p:nvSpPr>
          <p:spPr>
            <a:xfrm>
              <a:off x="496225" y="4800825"/>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0" name="Google Shape;270;p4"/>
            <p:cNvSpPr/>
            <p:nvPr/>
          </p:nvSpPr>
          <p:spPr>
            <a:xfrm>
              <a:off x="427050" y="4587750"/>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1" name="Google Shape;271;p4"/>
            <p:cNvSpPr/>
            <p:nvPr/>
          </p:nvSpPr>
          <p:spPr>
            <a:xfrm>
              <a:off x="535425" y="4311950"/>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2" name="Google Shape;272;p4"/>
            <p:cNvSpPr/>
            <p:nvPr/>
          </p:nvSpPr>
          <p:spPr>
            <a:xfrm>
              <a:off x="900700" y="4497350"/>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73" name="Google Shape;273;p4"/>
          <p:cNvSpPr/>
          <p:nvPr/>
        </p:nvSpPr>
        <p:spPr>
          <a:xfrm>
            <a:off x="163477" y="762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4" name="Google Shape;274;p4"/>
          <p:cNvSpPr/>
          <p:nvPr/>
        </p:nvSpPr>
        <p:spPr>
          <a:xfrm>
            <a:off x="8139651" y="22635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75" name="Google Shape;275;p4"/>
          <p:cNvGrpSpPr/>
          <p:nvPr/>
        </p:nvGrpSpPr>
        <p:grpSpPr>
          <a:xfrm flipH="1">
            <a:off x="-117639" y="3643200"/>
            <a:ext cx="1759549" cy="1514815"/>
            <a:chOff x="-5379400" y="3590150"/>
            <a:chExt cx="1532575" cy="1319525"/>
          </a:xfrm>
        </p:grpSpPr>
        <p:sp>
          <p:nvSpPr>
            <p:cNvPr id="276" name="Google Shape;276;p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7" name="Google Shape;277;p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78" name="Google Shape;278;p4"/>
          <p:cNvGrpSpPr/>
          <p:nvPr/>
        </p:nvGrpSpPr>
        <p:grpSpPr>
          <a:xfrm>
            <a:off x="136841" y="3262202"/>
            <a:ext cx="129747" cy="125834"/>
            <a:chOff x="-167959" y="3643202"/>
            <a:chExt cx="129746" cy="125834"/>
          </a:xfrm>
        </p:grpSpPr>
        <p:sp>
          <p:nvSpPr>
            <p:cNvPr id="279" name="Google Shape;279;p4"/>
            <p:cNvSpPr/>
            <p:nvPr/>
          </p:nvSpPr>
          <p:spPr>
            <a:xfrm rot="10800000" flipH="1">
              <a:off x="-167959" y="3643202"/>
              <a:ext cx="129746" cy="125834"/>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80" name="Google Shape;280;p4"/>
            <p:cNvSpPr/>
            <p:nvPr/>
          </p:nvSpPr>
          <p:spPr>
            <a:xfrm rot="10800000" flipH="1">
              <a:off x="-116997" y="3700539"/>
              <a:ext cx="24329" cy="24191"/>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164846993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matchingName="One column text">
  <p:cSld name="ONE_COLUMN_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matchingName="One column text">
  <p:cSld name="1_One column 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61617841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matchingName="One column text">
  <p:cSld name="1_One column 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0451947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matchingName="One column text">
  <p:cSld name="1_One column 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62280050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matchingName="Title slide" type="title">
  <p:cSld name="1_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255314843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matchingName="One column text">
  <p:cSld name="1_One column 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16171505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matchingName="One column text">
  <p:cSld name="1_One column 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14141532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matchingName="One column text">
  <p:cSld name="1_One column 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117094980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matchingName="One column text">
  <p:cSld name="1_One column text">
    <p:spTree>
      <p:nvGrpSpPr>
        <p:cNvPr id="1" name="Shape 467"/>
        <p:cNvGrpSpPr/>
        <p:nvPr/>
      </p:nvGrpSpPr>
      <p:grpSpPr>
        <a:xfrm>
          <a:off x="0" y="0"/>
          <a:ext cx="0" cy="0"/>
          <a:chOff x="0" y="0"/>
          <a:chExt cx="0" cy="0"/>
        </a:xfrm>
      </p:grpSpPr>
      <p:pic>
        <p:nvPicPr>
          <p:cNvPr id="468" name="Google Shape;468;p7"/>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469" name="Google Shape;469;p7"/>
          <p:cNvSpPr txBox="1">
            <a:spLocks noGrp="1"/>
          </p:cNvSpPr>
          <p:nvPr>
            <p:ph type="body" idx="1"/>
          </p:nvPr>
        </p:nvSpPr>
        <p:spPr>
          <a:xfrm>
            <a:off x="720001" y="1574275"/>
            <a:ext cx="5077500" cy="2520600"/>
          </a:xfrm>
          <a:prstGeom prst="rect">
            <a:avLst/>
          </a:prstGeom>
        </p:spPr>
        <p:txBody>
          <a:bodyPr spcFirstLastPara="1" wrap="square" lIns="91425" tIns="91425" rIns="91425" bIns="91425" anchor="ctr" anchorCtr="0">
            <a:noAutofit/>
          </a:bodyPr>
          <a:lstStyle>
            <a:lvl1pPr marL="457200" lvl="0" indent="-330200" rtl="0">
              <a:lnSpc>
                <a:spcPct val="100000"/>
              </a:lnSpc>
              <a:spcBef>
                <a:spcPts val="0"/>
              </a:spcBef>
              <a:spcAft>
                <a:spcPts val="0"/>
              </a:spcAft>
              <a:buSzPts val="1600"/>
              <a:buFont typeface="Nunito Light"/>
              <a:buChar char="●"/>
              <a:defRPr sz="1600"/>
            </a:lvl1pPr>
            <a:lvl2pPr marL="914400" lvl="1" indent="-330200" rtl="0">
              <a:lnSpc>
                <a:spcPct val="100000"/>
              </a:lnSpc>
              <a:spcBef>
                <a:spcPts val="0"/>
              </a:spcBef>
              <a:spcAft>
                <a:spcPts val="0"/>
              </a:spcAft>
              <a:buSzPts val="1600"/>
              <a:buFont typeface="Nunito Light"/>
              <a:buChar char="○"/>
              <a:defRPr/>
            </a:lvl2pPr>
            <a:lvl3pPr marL="1371600" lvl="2" indent="-323850" rtl="0">
              <a:lnSpc>
                <a:spcPct val="100000"/>
              </a:lnSpc>
              <a:spcBef>
                <a:spcPts val="1600"/>
              </a:spcBef>
              <a:spcAft>
                <a:spcPts val="0"/>
              </a:spcAft>
              <a:buSzPts val="1500"/>
              <a:buFont typeface="Nunito Light"/>
              <a:buChar char="■"/>
              <a:defRPr/>
            </a:lvl3pPr>
            <a:lvl4pPr marL="1828800" lvl="3" indent="-323850" rtl="0">
              <a:lnSpc>
                <a:spcPct val="100000"/>
              </a:lnSpc>
              <a:spcBef>
                <a:spcPts val="1600"/>
              </a:spcBef>
              <a:spcAft>
                <a:spcPts val="0"/>
              </a:spcAft>
              <a:buSzPts val="1500"/>
              <a:buFont typeface="Nunito Light"/>
              <a:buChar char="●"/>
              <a:defRPr/>
            </a:lvl4pPr>
            <a:lvl5pPr marL="2286000" lvl="4" indent="-330200" rtl="0">
              <a:lnSpc>
                <a:spcPct val="100000"/>
              </a:lnSpc>
              <a:spcBef>
                <a:spcPts val="1600"/>
              </a:spcBef>
              <a:spcAft>
                <a:spcPts val="0"/>
              </a:spcAft>
              <a:buSzPts val="1600"/>
              <a:buFont typeface="Nunito Light"/>
              <a:buChar char="○"/>
              <a:defRPr/>
            </a:lvl5pPr>
            <a:lvl6pPr marL="2743200" lvl="5" indent="-330200" rtl="0">
              <a:lnSpc>
                <a:spcPct val="100000"/>
              </a:lnSpc>
              <a:spcBef>
                <a:spcPts val="1600"/>
              </a:spcBef>
              <a:spcAft>
                <a:spcPts val="0"/>
              </a:spcAft>
              <a:buSzPts val="1600"/>
              <a:buFont typeface="Nunito Light"/>
              <a:buChar char="■"/>
              <a:defRPr/>
            </a:lvl6pPr>
            <a:lvl7pPr marL="3200400" lvl="6" indent="-311150" rtl="0">
              <a:lnSpc>
                <a:spcPct val="100000"/>
              </a:lnSpc>
              <a:spcBef>
                <a:spcPts val="1600"/>
              </a:spcBef>
              <a:spcAft>
                <a:spcPts val="0"/>
              </a:spcAft>
              <a:buSzPts val="1300"/>
              <a:buFont typeface="Nunito Light"/>
              <a:buChar char="●"/>
              <a:defRPr/>
            </a:lvl7pPr>
            <a:lvl8pPr marL="3657600" lvl="7" indent="-311150" rtl="0">
              <a:lnSpc>
                <a:spcPct val="100000"/>
              </a:lnSpc>
              <a:spcBef>
                <a:spcPts val="1600"/>
              </a:spcBef>
              <a:spcAft>
                <a:spcPts val="0"/>
              </a:spcAft>
              <a:buSzPts val="1300"/>
              <a:buFont typeface="Nunito Light"/>
              <a:buChar char="○"/>
              <a:defRPr/>
            </a:lvl8pPr>
            <a:lvl9pPr marL="4114800" lvl="8" indent="-330200" rtl="0">
              <a:lnSpc>
                <a:spcPct val="100000"/>
              </a:lnSpc>
              <a:spcBef>
                <a:spcPts val="1600"/>
              </a:spcBef>
              <a:spcAft>
                <a:spcPts val="1600"/>
              </a:spcAft>
              <a:buSzPts val="1600"/>
              <a:buFont typeface="Nunito Light"/>
              <a:buChar char="■"/>
              <a:defRPr/>
            </a:lvl9pPr>
          </a:lstStyle>
          <a:p>
            <a:endParaRPr/>
          </a:p>
        </p:txBody>
      </p:sp>
      <p:sp>
        <p:nvSpPr>
          <p:cNvPr id="470" name="Google Shape;470;p7"/>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471" name="Google Shape;471;p7"/>
          <p:cNvGrpSpPr/>
          <p:nvPr/>
        </p:nvGrpSpPr>
        <p:grpSpPr>
          <a:xfrm>
            <a:off x="-50" y="4276932"/>
            <a:ext cx="4552475" cy="860150"/>
            <a:chOff x="1262800" y="4616725"/>
            <a:chExt cx="4552475" cy="860150"/>
          </a:xfrm>
        </p:grpSpPr>
        <p:sp>
          <p:nvSpPr>
            <p:cNvPr id="472" name="Google Shape;472;p7"/>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3" name="Google Shape;473;p7"/>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4" name="Google Shape;474;p7"/>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5" name="Google Shape;475;p7"/>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6" name="Google Shape;476;p7"/>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7" name="Google Shape;477;p7"/>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8" name="Google Shape;478;p7"/>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9" name="Google Shape;479;p7"/>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0" name="Google Shape;480;p7"/>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1" name="Google Shape;481;p7"/>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2" name="Google Shape;482;p7"/>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3" name="Google Shape;483;p7"/>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4" name="Google Shape;484;p7"/>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5" name="Google Shape;485;p7"/>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6" name="Google Shape;486;p7"/>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7" name="Google Shape;487;p7"/>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8" name="Google Shape;488;p7"/>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9" name="Google Shape;489;p7"/>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0" name="Google Shape;490;p7"/>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1" name="Google Shape;491;p7"/>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2" name="Google Shape;492;p7"/>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3" name="Google Shape;493;p7"/>
          <p:cNvGrpSpPr/>
          <p:nvPr/>
        </p:nvGrpSpPr>
        <p:grpSpPr>
          <a:xfrm>
            <a:off x="7386651" y="3630635"/>
            <a:ext cx="1759549" cy="1514815"/>
            <a:chOff x="-5379400" y="3590150"/>
            <a:chExt cx="1532575" cy="1319525"/>
          </a:xfrm>
        </p:grpSpPr>
        <p:sp>
          <p:nvSpPr>
            <p:cNvPr id="494" name="Google Shape;494;p7"/>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5" name="Google Shape;495;p7"/>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6" name="Google Shape;496;p7"/>
          <p:cNvGrpSpPr/>
          <p:nvPr/>
        </p:nvGrpSpPr>
        <p:grpSpPr>
          <a:xfrm>
            <a:off x="448921" y="813003"/>
            <a:ext cx="216103" cy="209587"/>
            <a:chOff x="375445" y="3222151"/>
            <a:chExt cx="216102" cy="209587"/>
          </a:xfrm>
        </p:grpSpPr>
        <p:sp>
          <p:nvSpPr>
            <p:cNvPr id="497" name="Google Shape;497;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8" name="Google Shape;498;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499" name="Google Shape;499;p7"/>
          <p:cNvGrpSpPr/>
          <p:nvPr/>
        </p:nvGrpSpPr>
        <p:grpSpPr>
          <a:xfrm>
            <a:off x="99488" y="1651433"/>
            <a:ext cx="156307" cy="151594"/>
            <a:chOff x="375445" y="3222151"/>
            <a:chExt cx="216102" cy="209587"/>
          </a:xfrm>
        </p:grpSpPr>
        <p:sp>
          <p:nvSpPr>
            <p:cNvPr id="500" name="Google Shape;500;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1" name="Google Shape;501;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2" name="Google Shape;502;p7"/>
          <p:cNvGrpSpPr/>
          <p:nvPr/>
        </p:nvGrpSpPr>
        <p:grpSpPr>
          <a:xfrm>
            <a:off x="403031" y="1325283"/>
            <a:ext cx="156328" cy="151594"/>
            <a:chOff x="375445" y="3222151"/>
            <a:chExt cx="216102" cy="209587"/>
          </a:xfrm>
        </p:grpSpPr>
        <p:sp>
          <p:nvSpPr>
            <p:cNvPr id="503" name="Google Shape;503;p7"/>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4" name="Google Shape;504;p7"/>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05" name="Google Shape;505;p7"/>
          <p:cNvGrpSpPr/>
          <p:nvPr/>
        </p:nvGrpSpPr>
        <p:grpSpPr>
          <a:xfrm>
            <a:off x="8423989" y="-533405"/>
            <a:ext cx="591491" cy="2037135"/>
            <a:chOff x="1395700" y="238125"/>
            <a:chExt cx="1034075" cy="3561425"/>
          </a:xfrm>
        </p:grpSpPr>
        <p:sp>
          <p:nvSpPr>
            <p:cNvPr id="506" name="Google Shape;506;p7"/>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7" name="Google Shape;507;p7"/>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8" name="Google Shape;508;p7"/>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9" name="Google Shape;509;p7"/>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0" name="Google Shape;510;p7"/>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1" name="Google Shape;511;p7"/>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2" name="Google Shape;512;p7"/>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3" name="Google Shape;513;p7"/>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4" name="Google Shape;514;p7"/>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5" name="Google Shape;515;p7"/>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6" name="Google Shape;516;p7"/>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7" name="Google Shape;517;p7"/>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8" name="Google Shape;518;p7"/>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9" name="Google Shape;519;p7"/>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0" name="Google Shape;520;p7"/>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1" name="Google Shape;521;p7"/>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2" name="Google Shape;522;p7"/>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3" name="Google Shape;523;p7"/>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4" name="Google Shape;524;p7"/>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5" name="Google Shape;525;p7"/>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6" name="Google Shape;526;p7"/>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7" name="Google Shape;527;p7"/>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8" name="Google Shape;528;p7"/>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9" name="Google Shape;529;p7"/>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0" name="Google Shape;530;p7"/>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1" name="Google Shape;531;p7"/>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2" name="Google Shape;532;p7"/>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3" name="Google Shape;533;p7"/>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4" name="Google Shape;534;p7"/>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5" name="Google Shape;535;p7"/>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6" name="Google Shape;536;p7"/>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7" name="Google Shape;537;p7"/>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8" name="Google Shape;538;p7"/>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39" name="Google Shape;539;p7"/>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0" name="Google Shape;540;p7"/>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1" name="Google Shape;541;p7"/>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2" name="Google Shape;542;p7"/>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3" name="Google Shape;543;p7"/>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4" name="Google Shape;544;p7"/>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5" name="Google Shape;545;p7"/>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6" name="Google Shape;546;p7"/>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7" name="Google Shape;547;p7"/>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548" name="Google Shape;548;p7"/>
          <p:cNvSpPr/>
          <p:nvPr/>
        </p:nvSpPr>
        <p:spPr>
          <a:xfrm>
            <a:off x="-260949" y="20768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49" name="Google Shape;549;p7"/>
          <p:cNvSpPr/>
          <p:nvPr/>
        </p:nvSpPr>
        <p:spPr>
          <a:xfrm>
            <a:off x="8149626" y="16654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0" name="Google Shape;550;p7"/>
          <p:cNvSpPr/>
          <p:nvPr/>
        </p:nvSpPr>
        <p:spPr>
          <a:xfrm>
            <a:off x="87328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1" name="Google Shape;551;p7"/>
          <p:cNvSpPr/>
          <p:nvPr/>
        </p:nvSpPr>
        <p:spPr>
          <a:xfrm>
            <a:off x="8075639" y="9518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2" name="Google Shape;552;p7"/>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3" name="Google Shape;553;p7"/>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191514855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matchingName="Section title and description">
  <p:cSld name="SECTION_TITLE_AND_DESCRIPTION">
    <p:spTree>
      <p:nvGrpSpPr>
        <p:cNvPr id="1" name="Shape 675"/>
        <p:cNvGrpSpPr/>
        <p:nvPr/>
      </p:nvGrpSpPr>
      <p:grpSpPr>
        <a:xfrm>
          <a:off x="0" y="0"/>
          <a:ext cx="0" cy="0"/>
          <a:chOff x="0" y="0"/>
          <a:chExt cx="0" cy="0"/>
        </a:xfrm>
      </p:grpSpPr>
      <p:pic>
        <p:nvPicPr>
          <p:cNvPr id="676" name="Google Shape;676;p9"/>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677" name="Google Shape;677;p9"/>
          <p:cNvSpPr txBox="1">
            <a:spLocks noGrp="1"/>
          </p:cNvSpPr>
          <p:nvPr>
            <p:ph type="title"/>
          </p:nvPr>
        </p:nvSpPr>
        <p:spPr>
          <a:xfrm>
            <a:off x="2424600" y="1610705"/>
            <a:ext cx="4294800" cy="105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78" name="Google Shape;678;p9"/>
          <p:cNvSpPr txBox="1">
            <a:spLocks noGrp="1"/>
          </p:cNvSpPr>
          <p:nvPr>
            <p:ph type="subTitle" idx="1"/>
          </p:nvPr>
        </p:nvSpPr>
        <p:spPr>
          <a:xfrm>
            <a:off x="2205451" y="2618395"/>
            <a:ext cx="4733100" cy="9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679" name="Google Shape;679;p9"/>
          <p:cNvGrpSpPr/>
          <p:nvPr/>
        </p:nvGrpSpPr>
        <p:grpSpPr>
          <a:xfrm rot="-10450454">
            <a:off x="6842520" y="313716"/>
            <a:ext cx="3261475" cy="1631312"/>
            <a:chOff x="-449225" y="436955"/>
            <a:chExt cx="3261590" cy="1631370"/>
          </a:xfrm>
        </p:grpSpPr>
        <p:sp>
          <p:nvSpPr>
            <p:cNvPr id="680" name="Google Shape;680;p9"/>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1" name="Google Shape;681;p9"/>
            <p:cNvGrpSpPr/>
            <p:nvPr/>
          </p:nvGrpSpPr>
          <p:grpSpPr>
            <a:xfrm>
              <a:off x="2464214" y="951103"/>
              <a:ext cx="314426" cy="304947"/>
              <a:chOff x="5013725" y="2633775"/>
              <a:chExt cx="422900" cy="410150"/>
            </a:xfrm>
          </p:grpSpPr>
          <p:sp>
            <p:nvSpPr>
              <p:cNvPr id="682" name="Google Shape;682;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3" name="Google Shape;683;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84" name="Google Shape;684;p9"/>
            <p:cNvGrpSpPr/>
            <p:nvPr/>
          </p:nvGrpSpPr>
          <p:grpSpPr>
            <a:xfrm>
              <a:off x="2497939" y="1763378"/>
              <a:ext cx="314426" cy="304947"/>
              <a:chOff x="5013725" y="2633775"/>
              <a:chExt cx="422900" cy="410150"/>
            </a:xfrm>
          </p:grpSpPr>
          <p:sp>
            <p:nvSpPr>
              <p:cNvPr id="685" name="Google Shape;685;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6" name="Google Shape;686;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87" name="Google Shape;687;p9"/>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8" name="Google Shape;688;p9"/>
            <p:cNvGrpSpPr/>
            <p:nvPr/>
          </p:nvGrpSpPr>
          <p:grpSpPr>
            <a:xfrm>
              <a:off x="1357005" y="1640480"/>
              <a:ext cx="174066" cy="168818"/>
              <a:chOff x="5013725" y="2633775"/>
              <a:chExt cx="422900" cy="410150"/>
            </a:xfrm>
          </p:grpSpPr>
          <p:sp>
            <p:nvSpPr>
              <p:cNvPr id="689" name="Google Shape;689;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0" name="Google Shape;690;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91" name="Google Shape;691;p9"/>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92" name="Google Shape;692;p9"/>
          <p:cNvGrpSpPr/>
          <p:nvPr/>
        </p:nvGrpSpPr>
        <p:grpSpPr>
          <a:xfrm>
            <a:off x="2510671" y="-2"/>
            <a:ext cx="657640" cy="1217404"/>
            <a:chOff x="144023" y="-1757"/>
            <a:chExt cx="959497" cy="1776195"/>
          </a:xfrm>
        </p:grpSpPr>
        <p:cxnSp>
          <p:nvCxnSpPr>
            <p:cNvPr id="693" name="Google Shape;693;p9"/>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694" name="Google Shape;694;p9"/>
            <p:cNvGrpSpPr/>
            <p:nvPr/>
          </p:nvGrpSpPr>
          <p:grpSpPr>
            <a:xfrm>
              <a:off x="144023" y="386441"/>
              <a:ext cx="959497" cy="1387997"/>
              <a:chOff x="5304550" y="274025"/>
              <a:chExt cx="1135500" cy="1642600"/>
            </a:xfrm>
          </p:grpSpPr>
          <p:sp>
            <p:nvSpPr>
              <p:cNvPr id="695" name="Google Shape;695;p9"/>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6" name="Google Shape;696;p9"/>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7" name="Google Shape;697;p9"/>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8" name="Google Shape;698;p9"/>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9" name="Google Shape;699;p9"/>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0" name="Google Shape;700;p9"/>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1" name="Google Shape;701;p9"/>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2" name="Google Shape;702;p9"/>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3" name="Google Shape;703;p9"/>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4" name="Google Shape;704;p9"/>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5" name="Google Shape;705;p9"/>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6" name="Google Shape;706;p9"/>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7" name="Google Shape;707;p9"/>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8" name="Google Shape;708;p9"/>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9" name="Google Shape;709;p9"/>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0" name="Google Shape;710;p9"/>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1" name="Google Shape;711;p9"/>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2" name="Google Shape;712;p9"/>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3" name="Google Shape;713;p9"/>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4" name="Google Shape;714;p9"/>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5" name="Google Shape;715;p9"/>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6" name="Google Shape;716;p9"/>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7" name="Google Shape;717;p9"/>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718" name="Google Shape;718;p9"/>
          <p:cNvGrpSpPr/>
          <p:nvPr/>
        </p:nvGrpSpPr>
        <p:grpSpPr>
          <a:xfrm>
            <a:off x="274140" y="-5"/>
            <a:ext cx="591491" cy="2037135"/>
            <a:chOff x="1395700" y="238125"/>
            <a:chExt cx="1034075" cy="3561425"/>
          </a:xfrm>
        </p:grpSpPr>
        <p:sp>
          <p:nvSpPr>
            <p:cNvPr id="719" name="Google Shape;719;p9"/>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0" name="Google Shape;720;p9"/>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1" name="Google Shape;721;p9"/>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2" name="Google Shape;722;p9"/>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3" name="Google Shape;723;p9"/>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4" name="Google Shape;724;p9"/>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5" name="Google Shape;725;p9"/>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6" name="Google Shape;726;p9"/>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7" name="Google Shape;727;p9"/>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8" name="Google Shape;728;p9"/>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9" name="Google Shape;729;p9"/>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0" name="Google Shape;730;p9"/>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1" name="Google Shape;731;p9"/>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2" name="Google Shape;732;p9"/>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3" name="Google Shape;733;p9"/>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4" name="Google Shape;734;p9"/>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5" name="Google Shape;735;p9"/>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6" name="Google Shape;736;p9"/>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7" name="Google Shape;737;p9"/>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8" name="Google Shape;738;p9"/>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9" name="Google Shape;739;p9"/>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0" name="Google Shape;740;p9"/>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1" name="Google Shape;741;p9"/>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2" name="Google Shape;742;p9"/>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3" name="Google Shape;743;p9"/>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4" name="Google Shape;744;p9"/>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5" name="Google Shape;745;p9"/>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6" name="Google Shape;746;p9"/>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7" name="Google Shape;747;p9"/>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8" name="Google Shape;748;p9"/>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9" name="Google Shape;749;p9"/>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0" name="Google Shape;750;p9"/>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1" name="Google Shape;751;p9"/>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2" name="Google Shape;752;p9"/>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3" name="Google Shape;753;p9"/>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4" name="Google Shape;754;p9"/>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5" name="Google Shape;755;p9"/>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6" name="Google Shape;756;p9"/>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7" name="Google Shape;757;p9"/>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8" name="Google Shape;758;p9"/>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9" name="Google Shape;759;p9"/>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0" name="Google Shape;760;p9"/>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1" name="Google Shape;761;p9"/>
          <p:cNvSpPr/>
          <p:nvPr/>
        </p:nvSpPr>
        <p:spPr>
          <a:xfrm>
            <a:off x="5889675" y="217125"/>
            <a:ext cx="784263"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2" name="Google Shape;762;p9"/>
          <p:cNvSpPr/>
          <p:nvPr/>
        </p:nvSpPr>
        <p:spPr>
          <a:xfrm>
            <a:off x="1115051" y="217130"/>
            <a:ext cx="784087"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3" name="Google Shape;763;p9"/>
          <p:cNvSpPr/>
          <p:nvPr/>
        </p:nvSpPr>
        <p:spPr>
          <a:xfrm>
            <a:off x="3752800" y="2286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4" name="Google Shape;764;p9"/>
          <p:cNvSpPr/>
          <p:nvPr/>
        </p:nvSpPr>
        <p:spPr>
          <a:xfrm>
            <a:off x="8664363" y="1524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5" name="Google Shape;765;p9"/>
          <p:cNvSpPr/>
          <p:nvPr/>
        </p:nvSpPr>
        <p:spPr>
          <a:xfrm>
            <a:off x="5021173" y="250138"/>
            <a:ext cx="198665" cy="214007"/>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66" name="Google Shape;766;p9"/>
          <p:cNvGrpSpPr/>
          <p:nvPr/>
        </p:nvGrpSpPr>
        <p:grpSpPr>
          <a:xfrm flipH="1">
            <a:off x="-104560" y="3744300"/>
            <a:ext cx="1571959" cy="1610184"/>
            <a:chOff x="-3128300" y="3184750"/>
            <a:chExt cx="1745650" cy="1788100"/>
          </a:xfrm>
        </p:grpSpPr>
        <p:sp>
          <p:nvSpPr>
            <p:cNvPr id="767" name="Google Shape;767;p9"/>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8" name="Google Shape;768;p9"/>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9" name="Google Shape;769;p9"/>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70" name="Google Shape;770;p9"/>
          <p:cNvGrpSpPr/>
          <p:nvPr/>
        </p:nvGrpSpPr>
        <p:grpSpPr>
          <a:xfrm>
            <a:off x="7386651" y="3630635"/>
            <a:ext cx="1759549" cy="1514815"/>
            <a:chOff x="-5379400" y="3590150"/>
            <a:chExt cx="1532575" cy="1319525"/>
          </a:xfrm>
        </p:grpSpPr>
        <p:sp>
          <p:nvSpPr>
            <p:cNvPr id="771" name="Google Shape;771;p9"/>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2" name="Google Shape;772;p9"/>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3" name="Google Shape;773;p9"/>
          <p:cNvGrpSpPr/>
          <p:nvPr/>
        </p:nvGrpSpPr>
        <p:grpSpPr>
          <a:xfrm>
            <a:off x="8780221" y="2119428"/>
            <a:ext cx="216103" cy="209587"/>
            <a:chOff x="375445" y="3222151"/>
            <a:chExt cx="216102" cy="209587"/>
          </a:xfrm>
        </p:grpSpPr>
        <p:sp>
          <p:nvSpPr>
            <p:cNvPr id="774" name="Google Shape;774;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5" name="Google Shape;775;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6" name="Google Shape;776;p9"/>
          <p:cNvGrpSpPr/>
          <p:nvPr/>
        </p:nvGrpSpPr>
        <p:grpSpPr>
          <a:xfrm>
            <a:off x="8430788" y="2957858"/>
            <a:ext cx="156307" cy="151594"/>
            <a:chOff x="375445" y="3222151"/>
            <a:chExt cx="216102" cy="209587"/>
          </a:xfrm>
        </p:grpSpPr>
        <p:sp>
          <p:nvSpPr>
            <p:cNvPr id="777" name="Google Shape;777;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8" name="Google Shape;778;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9" name="Google Shape;779;p9"/>
          <p:cNvGrpSpPr/>
          <p:nvPr/>
        </p:nvGrpSpPr>
        <p:grpSpPr>
          <a:xfrm>
            <a:off x="8734331" y="2631708"/>
            <a:ext cx="156328" cy="151594"/>
            <a:chOff x="375445" y="3222151"/>
            <a:chExt cx="216102" cy="209587"/>
          </a:xfrm>
        </p:grpSpPr>
        <p:sp>
          <p:nvSpPr>
            <p:cNvPr id="780" name="Google Shape;780;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1" name="Google Shape;781;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matchingName="Section title and description">
  <p:cSld name="1_Section title and description">
    <p:spTree>
      <p:nvGrpSpPr>
        <p:cNvPr id="1" name="Shape 675"/>
        <p:cNvGrpSpPr/>
        <p:nvPr/>
      </p:nvGrpSpPr>
      <p:grpSpPr>
        <a:xfrm>
          <a:off x="0" y="0"/>
          <a:ext cx="0" cy="0"/>
          <a:chOff x="0" y="0"/>
          <a:chExt cx="0" cy="0"/>
        </a:xfrm>
      </p:grpSpPr>
      <p:pic>
        <p:nvPicPr>
          <p:cNvPr id="676" name="Google Shape;676;p9"/>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677" name="Google Shape;677;p9"/>
          <p:cNvSpPr txBox="1">
            <a:spLocks noGrp="1"/>
          </p:cNvSpPr>
          <p:nvPr>
            <p:ph type="title"/>
          </p:nvPr>
        </p:nvSpPr>
        <p:spPr>
          <a:xfrm>
            <a:off x="2424600" y="1610705"/>
            <a:ext cx="4294800" cy="105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78" name="Google Shape;678;p9"/>
          <p:cNvSpPr txBox="1">
            <a:spLocks noGrp="1"/>
          </p:cNvSpPr>
          <p:nvPr>
            <p:ph type="subTitle" idx="1"/>
          </p:nvPr>
        </p:nvSpPr>
        <p:spPr>
          <a:xfrm>
            <a:off x="2205451" y="2618395"/>
            <a:ext cx="4733100" cy="9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679" name="Google Shape;679;p9"/>
          <p:cNvGrpSpPr/>
          <p:nvPr/>
        </p:nvGrpSpPr>
        <p:grpSpPr>
          <a:xfrm rot="-10450454">
            <a:off x="6842520" y="313716"/>
            <a:ext cx="3261475" cy="1631312"/>
            <a:chOff x="-449225" y="436955"/>
            <a:chExt cx="3261590" cy="1631370"/>
          </a:xfrm>
        </p:grpSpPr>
        <p:sp>
          <p:nvSpPr>
            <p:cNvPr id="680" name="Google Shape;680;p9"/>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1" name="Google Shape;681;p9"/>
            <p:cNvGrpSpPr/>
            <p:nvPr/>
          </p:nvGrpSpPr>
          <p:grpSpPr>
            <a:xfrm>
              <a:off x="2464214" y="951103"/>
              <a:ext cx="314426" cy="304947"/>
              <a:chOff x="5013725" y="2633775"/>
              <a:chExt cx="422900" cy="410150"/>
            </a:xfrm>
          </p:grpSpPr>
          <p:sp>
            <p:nvSpPr>
              <p:cNvPr id="682" name="Google Shape;682;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3" name="Google Shape;683;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84" name="Google Shape;684;p9"/>
            <p:cNvGrpSpPr/>
            <p:nvPr/>
          </p:nvGrpSpPr>
          <p:grpSpPr>
            <a:xfrm>
              <a:off x="2497939" y="1763378"/>
              <a:ext cx="314426" cy="304947"/>
              <a:chOff x="5013725" y="2633775"/>
              <a:chExt cx="422900" cy="410150"/>
            </a:xfrm>
          </p:grpSpPr>
          <p:sp>
            <p:nvSpPr>
              <p:cNvPr id="685" name="Google Shape;685;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6" name="Google Shape;686;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87" name="Google Shape;687;p9"/>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8" name="Google Shape;688;p9"/>
            <p:cNvGrpSpPr/>
            <p:nvPr/>
          </p:nvGrpSpPr>
          <p:grpSpPr>
            <a:xfrm>
              <a:off x="1357005" y="1640480"/>
              <a:ext cx="174066" cy="168818"/>
              <a:chOff x="5013725" y="2633775"/>
              <a:chExt cx="422900" cy="410150"/>
            </a:xfrm>
          </p:grpSpPr>
          <p:sp>
            <p:nvSpPr>
              <p:cNvPr id="689" name="Google Shape;689;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0" name="Google Shape;690;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91" name="Google Shape;691;p9"/>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92" name="Google Shape;692;p9"/>
          <p:cNvGrpSpPr/>
          <p:nvPr/>
        </p:nvGrpSpPr>
        <p:grpSpPr>
          <a:xfrm>
            <a:off x="2510671" y="-2"/>
            <a:ext cx="657640" cy="1217404"/>
            <a:chOff x="144023" y="-1757"/>
            <a:chExt cx="959497" cy="1776195"/>
          </a:xfrm>
        </p:grpSpPr>
        <p:cxnSp>
          <p:nvCxnSpPr>
            <p:cNvPr id="693" name="Google Shape;693;p9"/>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694" name="Google Shape;694;p9"/>
            <p:cNvGrpSpPr/>
            <p:nvPr/>
          </p:nvGrpSpPr>
          <p:grpSpPr>
            <a:xfrm>
              <a:off x="144023" y="386441"/>
              <a:ext cx="959497" cy="1387997"/>
              <a:chOff x="5304550" y="274025"/>
              <a:chExt cx="1135500" cy="1642600"/>
            </a:xfrm>
          </p:grpSpPr>
          <p:sp>
            <p:nvSpPr>
              <p:cNvPr id="695" name="Google Shape;695;p9"/>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6" name="Google Shape;696;p9"/>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7" name="Google Shape;697;p9"/>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8" name="Google Shape;698;p9"/>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9" name="Google Shape;699;p9"/>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0" name="Google Shape;700;p9"/>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1" name="Google Shape;701;p9"/>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2" name="Google Shape;702;p9"/>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3" name="Google Shape;703;p9"/>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4" name="Google Shape;704;p9"/>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5" name="Google Shape;705;p9"/>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6" name="Google Shape;706;p9"/>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7" name="Google Shape;707;p9"/>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8" name="Google Shape;708;p9"/>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9" name="Google Shape;709;p9"/>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0" name="Google Shape;710;p9"/>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1" name="Google Shape;711;p9"/>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2" name="Google Shape;712;p9"/>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3" name="Google Shape;713;p9"/>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4" name="Google Shape;714;p9"/>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5" name="Google Shape;715;p9"/>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6" name="Google Shape;716;p9"/>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7" name="Google Shape;717;p9"/>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718" name="Google Shape;718;p9"/>
          <p:cNvGrpSpPr/>
          <p:nvPr/>
        </p:nvGrpSpPr>
        <p:grpSpPr>
          <a:xfrm>
            <a:off x="274140" y="-5"/>
            <a:ext cx="591491" cy="2037135"/>
            <a:chOff x="1395700" y="238125"/>
            <a:chExt cx="1034075" cy="3561425"/>
          </a:xfrm>
        </p:grpSpPr>
        <p:sp>
          <p:nvSpPr>
            <p:cNvPr id="719" name="Google Shape;719;p9"/>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0" name="Google Shape;720;p9"/>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1" name="Google Shape;721;p9"/>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2" name="Google Shape;722;p9"/>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3" name="Google Shape;723;p9"/>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4" name="Google Shape;724;p9"/>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5" name="Google Shape;725;p9"/>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6" name="Google Shape;726;p9"/>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7" name="Google Shape;727;p9"/>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8" name="Google Shape;728;p9"/>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9" name="Google Shape;729;p9"/>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0" name="Google Shape;730;p9"/>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1" name="Google Shape;731;p9"/>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2" name="Google Shape;732;p9"/>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3" name="Google Shape;733;p9"/>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4" name="Google Shape;734;p9"/>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5" name="Google Shape;735;p9"/>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6" name="Google Shape;736;p9"/>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7" name="Google Shape;737;p9"/>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8" name="Google Shape;738;p9"/>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9" name="Google Shape;739;p9"/>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0" name="Google Shape;740;p9"/>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1" name="Google Shape;741;p9"/>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2" name="Google Shape;742;p9"/>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3" name="Google Shape;743;p9"/>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4" name="Google Shape;744;p9"/>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5" name="Google Shape;745;p9"/>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6" name="Google Shape;746;p9"/>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7" name="Google Shape;747;p9"/>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8" name="Google Shape;748;p9"/>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9" name="Google Shape;749;p9"/>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0" name="Google Shape;750;p9"/>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1" name="Google Shape;751;p9"/>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2" name="Google Shape;752;p9"/>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3" name="Google Shape;753;p9"/>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4" name="Google Shape;754;p9"/>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5" name="Google Shape;755;p9"/>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6" name="Google Shape;756;p9"/>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7" name="Google Shape;757;p9"/>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8" name="Google Shape;758;p9"/>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9" name="Google Shape;759;p9"/>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0" name="Google Shape;760;p9"/>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1" name="Google Shape;761;p9"/>
          <p:cNvSpPr/>
          <p:nvPr/>
        </p:nvSpPr>
        <p:spPr>
          <a:xfrm>
            <a:off x="5889675" y="217125"/>
            <a:ext cx="784263"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2" name="Google Shape;762;p9"/>
          <p:cNvSpPr/>
          <p:nvPr/>
        </p:nvSpPr>
        <p:spPr>
          <a:xfrm>
            <a:off x="1115051" y="217130"/>
            <a:ext cx="784087"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3" name="Google Shape;763;p9"/>
          <p:cNvSpPr/>
          <p:nvPr/>
        </p:nvSpPr>
        <p:spPr>
          <a:xfrm>
            <a:off x="3752800" y="2286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4" name="Google Shape;764;p9"/>
          <p:cNvSpPr/>
          <p:nvPr/>
        </p:nvSpPr>
        <p:spPr>
          <a:xfrm>
            <a:off x="8664363" y="1524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5" name="Google Shape;765;p9"/>
          <p:cNvSpPr/>
          <p:nvPr/>
        </p:nvSpPr>
        <p:spPr>
          <a:xfrm>
            <a:off x="5021173" y="250138"/>
            <a:ext cx="198665" cy="214007"/>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66" name="Google Shape;766;p9"/>
          <p:cNvGrpSpPr/>
          <p:nvPr/>
        </p:nvGrpSpPr>
        <p:grpSpPr>
          <a:xfrm flipH="1">
            <a:off x="-104560" y="3744300"/>
            <a:ext cx="1571959" cy="1610184"/>
            <a:chOff x="-3128300" y="3184750"/>
            <a:chExt cx="1745650" cy="1788100"/>
          </a:xfrm>
        </p:grpSpPr>
        <p:sp>
          <p:nvSpPr>
            <p:cNvPr id="767" name="Google Shape;767;p9"/>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8" name="Google Shape;768;p9"/>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9" name="Google Shape;769;p9"/>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70" name="Google Shape;770;p9"/>
          <p:cNvGrpSpPr/>
          <p:nvPr/>
        </p:nvGrpSpPr>
        <p:grpSpPr>
          <a:xfrm>
            <a:off x="7386651" y="3630635"/>
            <a:ext cx="1759549" cy="1514815"/>
            <a:chOff x="-5379400" y="3590150"/>
            <a:chExt cx="1532575" cy="1319525"/>
          </a:xfrm>
        </p:grpSpPr>
        <p:sp>
          <p:nvSpPr>
            <p:cNvPr id="771" name="Google Shape;771;p9"/>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2" name="Google Shape;772;p9"/>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3" name="Google Shape;773;p9"/>
          <p:cNvGrpSpPr/>
          <p:nvPr/>
        </p:nvGrpSpPr>
        <p:grpSpPr>
          <a:xfrm>
            <a:off x="8780221" y="2119428"/>
            <a:ext cx="216103" cy="209587"/>
            <a:chOff x="375445" y="3222151"/>
            <a:chExt cx="216102" cy="209587"/>
          </a:xfrm>
        </p:grpSpPr>
        <p:sp>
          <p:nvSpPr>
            <p:cNvPr id="774" name="Google Shape;774;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5" name="Google Shape;775;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6" name="Google Shape;776;p9"/>
          <p:cNvGrpSpPr/>
          <p:nvPr/>
        </p:nvGrpSpPr>
        <p:grpSpPr>
          <a:xfrm>
            <a:off x="8430788" y="2957858"/>
            <a:ext cx="156307" cy="151594"/>
            <a:chOff x="375445" y="3222151"/>
            <a:chExt cx="216102" cy="209587"/>
          </a:xfrm>
        </p:grpSpPr>
        <p:sp>
          <p:nvSpPr>
            <p:cNvPr id="777" name="Google Shape;777;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8" name="Google Shape;778;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9" name="Google Shape;779;p9"/>
          <p:cNvGrpSpPr/>
          <p:nvPr/>
        </p:nvGrpSpPr>
        <p:grpSpPr>
          <a:xfrm>
            <a:off x="8734331" y="2631708"/>
            <a:ext cx="156328" cy="151594"/>
            <a:chOff x="375445" y="3222151"/>
            <a:chExt cx="216102" cy="209587"/>
          </a:xfrm>
        </p:grpSpPr>
        <p:sp>
          <p:nvSpPr>
            <p:cNvPr id="780" name="Google Shape;780;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1" name="Google Shape;781;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134364140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matchingName="Section title and description">
  <p:cSld name="1_Section title and description">
    <p:spTree>
      <p:nvGrpSpPr>
        <p:cNvPr id="1" name="Shape 675"/>
        <p:cNvGrpSpPr/>
        <p:nvPr/>
      </p:nvGrpSpPr>
      <p:grpSpPr>
        <a:xfrm>
          <a:off x="0" y="0"/>
          <a:ext cx="0" cy="0"/>
          <a:chOff x="0" y="0"/>
          <a:chExt cx="0" cy="0"/>
        </a:xfrm>
      </p:grpSpPr>
      <p:pic>
        <p:nvPicPr>
          <p:cNvPr id="676" name="Google Shape;676;p9"/>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677" name="Google Shape;677;p9"/>
          <p:cNvSpPr txBox="1">
            <a:spLocks noGrp="1"/>
          </p:cNvSpPr>
          <p:nvPr>
            <p:ph type="title"/>
          </p:nvPr>
        </p:nvSpPr>
        <p:spPr>
          <a:xfrm>
            <a:off x="2424600" y="1610705"/>
            <a:ext cx="4294800" cy="105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78" name="Google Shape;678;p9"/>
          <p:cNvSpPr txBox="1">
            <a:spLocks noGrp="1"/>
          </p:cNvSpPr>
          <p:nvPr>
            <p:ph type="subTitle" idx="1"/>
          </p:nvPr>
        </p:nvSpPr>
        <p:spPr>
          <a:xfrm>
            <a:off x="2205451" y="2618395"/>
            <a:ext cx="4733100" cy="9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679" name="Google Shape;679;p9"/>
          <p:cNvGrpSpPr/>
          <p:nvPr/>
        </p:nvGrpSpPr>
        <p:grpSpPr>
          <a:xfrm rot="-10450454">
            <a:off x="6842520" y="313716"/>
            <a:ext cx="3261475" cy="1631312"/>
            <a:chOff x="-449225" y="436955"/>
            <a:chExt cx="3261590" cy="1631370"/>
          </a:xfrm>
        </p:grpSpPr>
        <p:sp>
          <p:nvSpPr>
            <p:cNvPr id="680" name="Google Shape;680;p9"/>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1" name="Google Shape;681;p9"/>
            <p:cNvGrpSpPr/>
            <p:nvPr/>
          </p:nvGrpSpPr>
          <p:grpSpPr>
            <a:xfrm>
              <a:off x="2464214" y="951103"/>
              <a:ext cx="314426" cy="304947"/>
              <a:chOff x="5013725" y="2633775"/>
              <a:chExt cx="422900" cy="410150"/>
            </a:xfrm>
          </p:grpSpPr>
          <p:sp>
            <p:nvSpPr>
              <p:cNvPr id="682" name="Google Shape;682;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3" name="Google Shape;683;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84" name="Google Shape;684;p9"/>
            <p:cNvGrpSpPr/>
            <p:nvPr/>
          </p:nvGrpSpPr>
          <p:grpSpPr>
            <a:xfrm>
              <a:off x="2497939" y="1763378"/>
              <a:ext cx="314426" cy="304947"/>
              <a:chOff x="5013725" y="2633775"/>
              <a:chExt cx="422900" cy="410150"/>
            </a:xfrm>
          </p:grpSpPr>
          <p:sp>
            <p:nvSpPr>
              <p:cNvPr id="685" name="Google Shape;685;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6" name="Google Shape;686;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87" name="Google Shape;687;p9"/>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8" name="Google Shape;688;p9"/>
            <p:cNvGrpSpPr/>
            <p:nvPr/>
          </p:nvGrpSpPr>
          <p:grpSpPr>
            <a:xfrm>
              <a:off x="1357005" y="1640480"/>
              <a:ext cx="174066" cy="168818"/>
              <a:chOff x="5013725" y="2633775"/>
              <a:chExt cx="422900" cy="410150"/>
            </a:xfrm>
          </p:grpSpPr>
          <p:sp>
            <p:nvSpPr>
              <p:cNvPr id="689" name="Google Shape;689;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0" name="Google Shape;690;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91" name="Google Shape;691;p9"/>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92" name="Google Shape;692;p9"/>
          <p:cNvGrpSpPr/>
          <p:nvPr/>
        </p:nvGrpSpPr>
        <p:grpSpPr>
          <a:xfrm>
            <a:off x="2510671" y="-2"/>
            <a:ext cx="657640" cy="1217404"/>
            <a:chOff x="144023" y="-1757"/>
            <a:chExt cx="959497" cy="1776195"/>
          </a:xfrm>
        </p:grpSpPr>
        <p:cxnSp>
          <p:nvCxnSpPr>
            <p:cNvPr id="693" name="Google Shape;693;p9"/>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694" name="Google Shape;694;p9"/>
            <p:cNvGrpSpPr/>
            <p:nvPr/>
          </p:nvGrpSpPr>
          <p:grpSpPr>
            <a:xfrm>
              <a:off x="144023" y="386441"/>
              <a:ext cx="959497" cy="1387997"/>
              <a:chOff x="5304550" y="274025"/>
              <a:chExt cx="1135500" cy="1642600"/>
            </a:xfrm>
          </p:grpSpPr>
          <p:sp>
            <p:nvSpPr>
              <p:cNvPr id="695" name="Google Shape;695;p9"/>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6" name="Google Shape;696;p9"/>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7" name="Google Shape;697;p9"/>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8" name="Google Shape;698;p9"/>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9" name="Google Shape;699;p9"/>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0" name="Google Shape;700;p9"/>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1" name="Google Shape;701;p9"/>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2" name="Google Shape;702;p9"/>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3" name="Google Shape;703;p9"/>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4" name="Google Shape;704;p9"/>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5" name="Google Shape;705;p9"/>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6" name="Google Shape;706;p9"/>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7" name="Google Shape;707;p9"/>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8" name="Google Shape;708;p9"/>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9" name="Google Shape;709;p9"/>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0" name="Google Shape;710;p9"/>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1" name="Google Shape;711;p9"/>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2" name="Google Shape;712;p9"/>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3" name="Google Shape;713;p9"/>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4" name="Google Shape;714;p9"/>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5" name="Google Shape;715;p9"/>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6" name="Google Shape;716;p9"/>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7" name="Google Shape;717;p9"/>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718" name="Google Shape;718;p9"/>
          <p:cNvGrpSpPr/>
          <p:nvPr/>
        </p:nvGrpSpPr>
        <p:grpSpPr>
          <a:xfrm>
            <a:off x="274140" y="-5"/>
            <a:ext cx="591491" cy="2037135"/>
            <a:chOff x="1395700" y="238125"/>
            <a:chExt cx="1034075" cy="3561425"/>
          </a:xfrm>
        </p:grpSpPr>
        <p:sp>
          <p:nvSpPr>
            <p:cNvPr id="719" name="Google Shape;719;p9"/>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0" name="Google Shape;720;p9"/>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1" name="Google Shape;721;p9"/>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2" name="Google Shape;722;p9"/>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3" name="Google Shape;723;p9"/>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4" name="Google Shape;724;p9"/>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5" name="Google Shape;725;p9"/>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6" name="Google Shape;726;p9"/>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7" name="Google Shape;727;p9"/>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8" name="Google Shape;728;p9"/>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9" name="Google Shape;729;p9"/>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0" name="Google Shape;730;p9"/>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1" name="Google Shape;731;p9"/>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2" name="Google Shape;732;p9"/>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3" name="Google Shape;733;p9"/>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4" name="Google Shape;734;p9"/>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5" name="Google Shape;735;p9"/>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6" name="Google Shape;736;p9"/>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7" name="Google Shape;737;p9"/>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8" name="Google Shape;738;p9"/>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9" name="Google Shape;739;p9"/>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0" name="Google Shape;740;p9"/>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1" name="Google Shape;741;p9"/>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2" name="Google Shape;742;p9"/>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3" name="Google Shape;743;p9"/>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4" name="Google Shape;744;p9"/>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5" name="Google Shape;745;p9"/>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6" name="Google Shape;746;p9"/>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7" name="Google Shape;747;p9"/>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8" name="Google Shape;748;p9"/>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9" name="Google Shape;749;p9"/>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0" name="Google Shape;750;p9"/>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1" name="Google Shape;751;p9"/>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2" name="Google Shape;752;p9"/>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3" name="Google Shape;753;p9"/>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4" name="Google Shape;754;p9"/>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5" name="Google Shape;755;p9"/>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6" name="Google Shape;756;p9"/>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7" name="Google Shape;757;p9"/>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8" name="Google Shape;758;p9"/>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9" name="Google Shape;759;p9"/>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0" name="Google Shape;760;p9"/>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1" name="Google Shape;761;p9"/>
          <p:cNvSpPr/>
          <p:nvPr/>
        </p:nvSpPr>
        <p:spPr>
          <a:xfrm>
            <a:off x="5889675" y="217125"/>
            <a:ext cx="784263"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2" name="Google Shape;762;p9"/>
          <p:cNvSpPr/>
          <p:nvPr/>
        </p:nvSpPr>
        <p:spPr>
          <a:xfrm>
            <a:off x="1115051" y="217130"/>
            <a:ext cx="784087"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3" name="Google Shape;763;p9"/>
          <p:cNvSpPr/>
          <p:nvPr/>
        </p:nvSpPr>
        <p:spPr>
          <a:xfrm>
            <a:off x="3752800" y="2286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4" name="Google Shape;764;p9"/>
          <p:cNvSpPr/>
          <p:nvPr/>
        </p:nvSpPr>
        <p:spPr>
          <a:xfrm>
            <a:off x="8664363" y="1524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5" name="Google Shape;765;p9"/>
          <p:cNvSpPr/>
          <p:nvPr/>
        </p:nvSpPr>
        <p:spPr>
          <a:xfrm>
            <a:off x="5021173" y="250138"/>
            <a:ext cx="198665" cy="214007"/>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66" name="Google Shape;766;p9"/>
          <p:cNvGrpSpPr/>
          <p:nvPr/>
        </p:nvGrpSpPr>
        <p:grpSpPr>
          <a:xfrm flipH="1">
            <a:off x="-104560" y="3744300"/>
            <a:ext cx="1571959" cy="1610184"/>
            <a:chOff x="-3128300" y="3184750"/>
            <a:chExt cx="1745650" cy="1788100"/>
          </a:xfrm>
        </p:grpSpPr>
        <p:sp>
          <p:nvSpPr>
            <p:cNvPr id="767" name="Google Shape;767;p9"/>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8" name="Google Shape;768;p9"/>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9" name="Google Shape;769;p9"/>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70" name="Google Shape;770;p9"/>
          <p:cNvGrpSpPr/>
          <p:nvPr/>
        </p:nvGrpSpPr>
        <p:grpSpPr>
          <a:xfrm>
            <a:off x="7386651" y="3630635"/>
            <a:ext cx="1759549" cy="1514815"/>
            <a:chOff x="-5379400" y="3590150"/>
            <a:chExt cx="1532575" cy="1319525"/>
          </a:xfrm>
        </p:grpSpPr>
        <p:sp>
          <p:nvSpPr>
            <p:cNvPr id="771" name="Google Shape;771;p9"/>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2" name="Google Shape;772;p9"/>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3" name="Google Shape;773;p9"/>
          <p:cNvGrpSpPr/>
          <p:nvPr/>
        </p:nvGrpSpPr>
        <p:grpSpPr>
          <a:xfrm>
            <a:off x="8780221" y="2119428"/>
            <a:ext cx="216103" cy="209587"/>
            <a:chOff x="375445" y="3222151"/>
            <a:chExt cx="216102" cy="209587"/>
          </a:xfrm>
        </p:grpSpPr>
        <p:sp>
          <p:nvSpPr>
            <p:cNvPr id="774" name="Google Shape;774;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5" name="Google Shape;775;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6" name="Google Shape;776;p9"/>
          <p:cNvGrpSpPr/>
          <p:nvPr/>
        </p:nvGrpSpPr>
        <p:grpSpPr>
          <a:xfrm>
            <a:off x="8430788" y="2957858"/>
            <a:ext cx="156307" cy="151594"/>
            <a:chOff x="375445" y="3222151"/>
            <a:chExt cx="216102" cy="209587"/>
          </a:xfrm>
        </p:grpSpPr>
        <p:sp>
          <p:nvSpPr>
            <p:cNvPr id="777" name="Google Shape;777;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8" name="Google Shape;778;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9" name="Google Shape;779;p9"/>
          <p:cNvGrpSpPr/>
          <p:nvPr/>
        </p:nvGrpSpPr>
        <p:grpSpPr>
          <a:xfrm>
            <a:off x="8734331" y="2631708"/>
            <a:ext cx="156328" cy="151594"/>
            <a:chOff x="375445" y="3222151"/>
            <a:chExt cx="216102" cy="209587"/>
          </a:xfrm>
        </p:grpSpPr>
        <p:sp>
          <p:nvSpPr>
            <p:cNvPr id="780" name="Google Shape;780;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1" name="Google Shape;781;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281036689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matchingName="Section title and description">
  <p:cSld name="1_Section title and description">
    <p:spTree>
      <p:nvGrpSpPr>
        <p:cNvPr id="1" name="Shape 675"/>
        <p:cNvGrpSpPr/>
        <p:nvPr/>
      </p:nvGrpSpPr>
      <p:grpSpPr>
        <a:xfrm>
          <a:off x="0" y="0"/>
          <a:ext cx="0" cy="0"/>
          <a:chOff x="0" y="0"/>
          <a:chExt cx="0" cy="0"/>
        </a:xfrm>
      </p:grpSpPr>
      <p:pic>
        <p:nvPicPr>
          <p:cNvPr id="676" name="Google Shape;676;p9"/>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677" name="Google Shape;677;p9"/>
          <p:cNvSpPr txBox="1">
            <a:spLocks noGrp="1"/>
          </p:cNvSpPr>
          <p:nvPr>
            <p:ph type="title"/>
          </p:nvPr>
        </p:nvSpPr>
        <p:spPr>
          <a:xfrm>
            <a:off x="2424600" y="1610705"/>
            <a:ext cx="4294800" cy="1050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6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78" name="Google Shape;678;p9"/>
          <p:cNvSpPr txBox="1">
            <a:spLocks noGrp="1"/>
          </p:cNvSpPr>
          <p:nvPr>
            <p:ph type="subTitle" idx="1"/>
          </p:nvPr>
        </p:nvSpPr>
        <p:spPr>
          <a:xfrm>
            <a:off x="2205451" y="2618395"/>
            <a:ext cx="4733100" cy="914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679" name="Google Shape;679;p9"/>
          <p:cNvGrpSpPr/>
          <p:nvPr/>
        </p:nvGrpSpPr>
        <p:grpSpPr>
          <a:xfrm rot="-10450454">
            <a:off x="6842520" y="313716"/>
            <a:ext cx="3261475" cy="1631312"/>
            <a:chOff x="-449225" y="436955"/>
            <a:chExt cx="3261590" cy="1631370"/>
          </a:xfrm>
        </p:grpSpPr>
        <p:sp>
          <p:nvSpPr>
            <p:cNvPr id="680" name="Google Shape;680;p9"/>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1" name="Google Shape;681;p9"/>
            <p:cNvGrpSpPr/>
            <p:nvPr/>
          </p:nvGrpSpPr>
          <p:grpSpPr>
            <a:xfrm>
              <a:off x="2464214" y="951103"/>
              <a:ext cx="314426" cy="304947"/>
              <a:chOff x="5013725" y="2633775"/>
              <a:chExt cx="422900" cy="410150"/>
            </a:xfrm>
          </p:grpSpPr>
          <p:sp>
            <p:nvSpPr>
              <p:cNvPr id="682" name="Google Shape;682;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3" name="Google Shape;683;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84" name="Google Shape;684;p9"/>
            <p:cNvGrpSpPr/>
            <p:nvPr/>
          </p:nvGrpSpPr>
          <p:grpSpPr>
            <a:xfrm>
              <a:off x="2497939" y="1763378"/>
              <a:ext cx="314426" cy="304947"/>
              <a:chOff x="5013725" y="2633775"/>
              <a:chExt cx="422900" cy="410150"/>
            </a:xfrm>
          </p:grpSpPr>
          <p:sp>
            <p:nvSpPr>
              <p:cNvPr id="685" name="Google Shape;685;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6" name="Google Shape;686;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87" name="Google Shape;687;p9"/>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688" name="Google Shape;688;p9"/>
            <p:cNvGrpSpPr/>
            <p:nvPr/>
          </p:nvGrpSpPr>
          <p:grpSpPr>
            <a:xfrm>
              <a:off x="1357005" y="1640480"/>
              <a:ext cx="174066" cy="168818"/>
              <a:chOff x="5013725" y="2633775"/>
              <a:chExt cx="422900" cy="410150"/>
            </a:xfrm>
          </p:grpSpPr>
          <p:sp>
            <p:nvSpPr>
              <p:cNvPr id="689" name="Google Shape;689;p9"/>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0" name="Google Shape;690;p9"/>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691" name="Google Shape;691;p9"/>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692" name="Google Shape;692;p9"/>
          <p:cNvGrpSpPr/>
          <p:nvPr/>
        </p:nvGrpSpPr>
        <p:grpSpPr>
          <a:xfrm>
            <a:off x="2510671" y="-2"/>
            <a:ext cx="657640" cy="1217404"/>
            <a:chOff x="144023" y="-1757"/>
            <a:chExt cx="959497" cy="1776195"/>
          </a:xfrm>
        </p:grpSpPr>
        <p:cxnSp>
          <p:nvCxnSpPr>
            <p:cNvPr id="693" name="Google Shape;693;p9"/>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694" name="Google Shape;694;p9"/>
            <p:cNvGrpSpPr/>
            <p:nvPr/>
          </p:nvGrpSpPr>
          <p:grpSpPr>
            <a:xfrm>
              <a:off x="144023" y="386441"/>
              <a:ext cx="959497" cy="1387997"/>
              <a:chOff x="5304550" y="274025"/>
              <a:chExt cx="1135500" cy="1642600"/>
            </a:xfrm>
          </p:grpSpPr>
          <p:sp>
            <p:nvSpPr>
              <p:cNvPr id="695" name="Google Shape;695;p9"/>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6" name="Google Shape;696;p9"/>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7" name="Google Shape;697;p9"/>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8" name="Google Shape;698;p9"/>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9" name="Google Shape;699;p9"/>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0" name="Google Shape;700;p9"/>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1" name="Google Shape;701;p9"/>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2" name="Google Shape;702;p9"/>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3" name="Google Shape;703;p9"/>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4" name="Google Shape;704;p9"/>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5" name="Google Shape;705;p9"/>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6" name="Google Shape;706;p9"/>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7" name="Google Shape;707;p9"/>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8" name="Google Shape;708;p9"/>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9" name="Google Shape;709;p9"/>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0" name="Google Shape;710;p9"/>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1" name="Google Shape;711;p9"/>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2" name="Google Shape;712;p9"/>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3" name="Google Shape;713;p9"/>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4" name="Google Shape;714;p9"/>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5" name="Google Shape;715;p9"/>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6" name="Google Shape;716;p9"/>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7" name="Google Shape;717;p9"/>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718" name="Google Shape;718;p9"/>
          <p:cNvGrpSpPr/>
          <p:nvPr/>
        </p:nvGrpSpPr>
        <p:grpSpPr>
          <a:xfrm>
            <a:off x="274140" y="-5"/>
            <a:ext cx="591491" cy="2037135"/>
            <a:chOff x="1395700" y="238125"/>
            <a:chExt cx="1034075" cy="3561425"/>
          </a:xfrm>
        </p:grpSpPr>
        <p:sp>
          <p:nvSpPr>
            <p:cNvPr id="719" name="Google Shape;719;p9"/>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0" name="Google Shape;720;p9"/>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1" name="Google Shape;721;p9"/>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2" name="Google Shape;722;p9"/>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3" name="Google Shape;723;p9"/>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4" name="Google Shape;724;p9"/>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5" name="Google Shape;725;p9"/>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6" name="Google Shape;726;p9"/>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7" name="Google Shape;727;p9"/>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8" name="Google Shape;728;p9"/>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9" name="Google Shape;729;p9"/>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0" name="Google Shape;730;p9"/>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1" name="Google Shape;731;p9"/>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2" name="Google Shape;732;p9"/>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3" name="Google Shape;733;p9"/>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4" name="Google Shape;734;p9"/>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5" name="Google Shape;735;p9"/>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6" name="Google Shape;736;p9"/>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7" name="Google Shape;737;p9"/>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8" name="Google Shape;738;p9"/>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9" name="Google Shape;739;p9"/>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0" name="Google Shape;740;p9"/>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1" name="Google Shape;741;p9"/>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2" name="Google Shape;742;p9"/>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3" name="Google Shape;743;p9"/>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4" name="Google Shape;744;p9"/>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5" name="Google Shape;745;p9"/>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6" name="Google Shape;746;p9"/>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7" name="Google Shape;747;p9"/>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8" name="Google Shape;748;p9"/>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9" name="Google Shape;749;p9"/>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0" name="Google Shape;750;p9"/>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1" name="Google Shape;751;p9"/>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2" name="Google Shape;752;p9"/>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3" name="Google Shape;753;p9"/>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4" name="Google Shape;754;p9"/>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5" name="Google Shape;755;p9"/>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6" name="Google Shape;756;p9"/>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7" name="Google Shape;757;p9"/>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8" name="Google Shape;758;p9"/>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59" name="Google Shape;759;p9"/>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0" name="Google Shape;760;p9"/>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1" name="Google Shape;761;p9"/>
          <p:cNvSpPr/>
          <p:nvPr/>
        </p:nvSpPr>
        <p:spPr>
          <a:xfrm>
            <a:off x="5889675" y="217125"/>
            <a:ext cx="784263"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2" name="Google Shape;762;p9"/>
          <p:cNvSpPr/>
          <p:nvPr/>
        </p:nvSpPr>
        <p:spPr>
          <a:xfrm>
            <a:off x="1115051" y="217130"/>
            <a:ext cx="784087" cy="370888"/>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3" name="Google Shape;763;p9"/>
          <p:cNvSpPr/>
          <p:nvPr/>
        </p:nvSpPr>
        <p:spPr>
          <a:xfrm>
            <a:off x="3752800" y="2286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4" name="Google Shape;764;p9"/>
          <p:cNvSpPr/>
          <p:nvPr/>
        </p:nvSpPr>
        <p:spPr>
          <a:xfrm>
            <a:off x="8664363" y="1524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5" name="Google Shape;765;p9"/>
          <p:cNvSpPr/>
          <p:nvPr/>
        </p:nvSpPr>
        <p:spPr>
          <a:xfrm>
            <a:off x="5021173" y="250138"/>
            <a:ext cx="198665" cy="214007"/>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66" name="Google Shape;766;p9"/>
          <p:cNvGrpSpPr/>
          <p:nvPr/>
        </p:nvGrpSpPr>
        <p:grpSpPr>
          <a:xfrm flipH="1">
            <a:off x="-104560" y="3744300"/>
            <a:ext cx="1571959" cy="1610184"/>
            <a:chOff x="-3128300" y="3184750"/>
            <a:chExt cx="1745650" cy="1788100"/>
          </a:xfrm>
        </p:grpSpPr>
        <p:sp>
          <p:nvSpPr>
            <p:cNvPr id="767" name="Google Shape;767;p9"/>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68" name="Google Shape;768;p9"/>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769" name="Google Shape;769;p9"/>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770" name="Google Shape;770;p9"/>
          <p:cNvGrpSpPr/>
          <p:nvPr/>
        </p:nvGrpSpPr>
        <p:grpSpPr>
          <a:xfrm>
            <a:off x="7386651" y="3630635"/>
            <a:ext cx="1759549" cy="1514815"/>
            <a:chOff x="-5379400" y="3590150"/>
            <a:chExt cx="1532575" cy="1319525"/>
          </a:xfrm>
        </p:grpSpPr>
        <p:sp>
          <p:nvSpPr>
            <p:cNvPr id="771" name="Google Shape;771;p9"/>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2" name="Google Shape;772;p9"/>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3" name="Google Shape;773;p9"/>
          <p:cNvGrpSpPr/>
          <p:nvPr/>
        </p:nvGrpSpPr>
        <p:grpSpPr>
          <a:xfrm>
            <a:off x="8780221" y="2119428"/>
            <a:ext cx="216103" cy="209587"/>
            <a:chOff x="375445" y="3222151"/>
            <a:chExt cx="216102" cy="209587"/>
          </a:xfrm>
        </p:grpSpPr>
        <p:sp>
          <p:nvSpPr>
            <p:cNvPr id="774" name="Google Shape;774;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5" name="Google Shape;775;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6" name="Google Shape;776;p9"/>
          <p:cNvGrpSpPr/>
          <p:nvPr/>
        </p:nvGrpSpPr>
        <p:grpSpPr>
          <a:xfrm>
            <a:off x="8430788" y="2957858"/>
            <a:ext cx="156307" cy="151594"/>
            <a:chOff x="375445" y="3222151"/>
            <a:chExt cx="216102" cy="209587"/>
          </a:xfrm>
        </p:grpSpPr>
        <p:sp>
          <p:nvSpPr>
            <p:cNvPr id="777" name="Google Shape;777;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78" name="Google Shape;778;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779" name="Google Shape;779;p9"/>
          <p:cNvGrpSpPr/>
          <p:nvPr/>
        </p:nvGrpSpPr>
        <p:grpSpPr>
          <a:xfrm>
            <a:off x="8734331" y="2631708"/>
            <a:ext cx="156328" cy="151594"/>
            <a:chOff x="375445" y="3222151"/>
            <a:chExt cx="216102" cy="209587"/>
          </a:xfrm>
        </p:grpSpPr>
        <p:sp>
          <p:nvSpPr>
            <p:cNvPr id="780" name="Google Shape;780;p9"/>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1" name="Google Shape;781;p9"/>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23728936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matchingName="Table of contents">
  <p:cSld name="1_Table of contents">
    <p:spTree>
      <p:nvGrpSpPr>
        <p:cNvPr id="1" name="Shape 893"/>
        <p:cNvGrpSpPr/>
        <p:nvPr/>
      </p:nvGrpSpPr>
      <p:grpSpPr>
        <a:xfrm>
          <a:off x="0" y="0"/>
          <a:ext cx="0" cy="0"/>
          <a:chOff x="0" y="0"/>
          <a:chExt cx="0" cy="0"/>
        </a:xfrm>
      </p:grpSpPr>
      <p:pic>
        <p:nvPicPr>
          <p:cNvPr id="894" name="Google Shape;894;p13"/>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895" name="Google Shape;895;p13"/>
          <p:cNvSpPr txBox="1">
            <a:spLocks noGrp="1"/>
          </p:cNvSpPr>
          <p:nvPr>
            <p:ph type="title"/>
          </p:nvPr>
        </p:nvSpPr>
        <p:spPr>
          <a:xfrm>
            <a:off x="1921677" y="1759050"/>
            <a:ext cx="2470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96" name="Google Shape;896;p13"/>
          <p:cNvSpPr txBox="1">
            <a:spLocks noGrp="1"/>
          </p:cNvSpPr>
          <p:nvPr>
            <p:ph type="subTitle" idx="1"/>
          </p:nvPr>
        </p:nvSpPr>
        <p:spPr>
          <a:xfrm>
            <a:off x="1921666" y="2040775"/>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897" name="Google Shape;897;p13"/>
          <p:cNvSpPr txBox="1">
            <a:spLocks noGrp="1"/>
          </p:cNvSpPr>
          <p:nvPr>
            <p:ph type="title" idx="2"/>
          </p:nvPr>
        </p:nvSpPr>
        <p:spPr>
          <a:xfrm>
            <a:off x="5613397" y="1759050"/>
            <a:ext cx="2305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898" name="Google Shape;898;p13"/>
          <p:cNvSpPr txBox="1">
            <a:spLocks noGrp="1"/>
          </p:cNvSpPr>
          <p:nvPr>
            <p:ph type="subTitle" idx="3"/>
          </p:nvPr>
        </p:nvSpPr>
        <p:spPr>
          <a:xfrm>
            <a:off x="5613397" y="2040775"/>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899" name="Google Shape;899;p13"/>
          <p:cNvSpPr txBox="1">
            <a:spLocks noGrp="1"/>
          </p:cNvSpPr>
          <p:nvPr>
            <p:ph type="title" idx="4"/>
          </p:nvPr>
        </p:nvSpPr>
        <p:spPr>
          <a:xfrm>
            <a:off x="1921666" y="3316743"/>
            <a:ext cx="2305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00" name="Google Shape;900;p13"/>
          <p:cNvSpPr txBox="1">
            <a:spLocks noGrp="1"/>
          </p:cNvSpPr>
          <p:nvPr>
            <p:ph type="subTitle" idx="5"/>
          </p:nvPr>
        </p:nvSpPr>
        <p:spPr>
          <a:xfrm>
            <a:off x="1921666" y="3598468"/>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901" name="Google Shape;901;p13"/>
          <p:cNvSpPr txBox="1">
            <a:spLocks noGrp="1"/>
          </p:cNvSpPr>
          <p:nvPr>
            <p:ph type="title" idx="6"/>
          </p:nvPr>
        </p:nvSpPr>
        <p:spPr>
          <a:xfrm>
            <a:off x="5613397" y="3316743"/>
            <a:ext cx="2305500" cy="365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902" name="Google Shape;902;p13"/>
          <p:cNvSpPr txBox="1">
            <a:spLocks noGrp="1"/>
          </p:cNvSpPr>
          <p:nvPr>
            <p:ph type="subTitle" idx="7"/>
          </p:nvPr>
        </p:nvSpPr>
        <p:spPr>
          <a:xfrm>
            <a:off x="5613397" y="3598468"/>
            <a:ext cx="2520900" cy="5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903" name="Google Shape;903;p13"/>
          <p:cNvSpPr txBox="1">
            <a:spLocks noGrp="1"/>
          </p:cNvSpPr>
          <p:nvPr>
            <p:ph type="title" idx="8" hasCustomPrompt="1"/>
          </p:nvPr>
        </p:nvSpPr>
        <p:spPr>
          <a:xfrm>
            <a:off x="1009705" y="194838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4" name="Google Shape;904;p13"/>
          <p:cNvSpPr txBox="1">
            <a:spLocks noGrp="1"/>
          </p:cNvSpPr>
          <p:nvPr>
            <p:ph type="title" idx="9" hasCustomPrompt="1"/>
          </p:nvPr>
        </p:nvSpPr>
        <p:spPr>
          <a:xfrm>
            <a:off x="1009705" y="350793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5" name="Google Shape;905;p13"/>
          <p:cNvSpPr txBox="1">
            <a:spLocks noGrp="1"/>
          </p:cNvSpPr>
          <p:nvPr>
            <p:ph type="title" idx="13" hasCustomPrompt="1"/>
          </p:nvPr>
        </p:nvSpPr>
        <p:spPr>
          <a:xfrm>
            <a:off x="4704554" y="194838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6" name="Google Shape;906;p13"/>
          <p:cNvSpPr txBox="1">
            <a:spLocks noGrp="1"/>
          </p:cNvSpPr>
          <p:nvPr>
            <p:ph type="title" idx="14" hasCustomPrompt="1"/>
          </p:nvPr>
        </p:nvSpPr>
        <p:spPr>
          <a:xfrm>
            <a:off x="4755129" y="3507937"/>
            <a:ext cx="734700" cy="447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07" name="Google Shape;907;p13"/>
          <p:cNvSpPr txBox="1">
            <a:spLocks noGrp="1"/>
          </p:cNvSpPr>
          <p:nvPr>
            <p:ph type="title" idx="15"/>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908" name="Google Shape;908;p13"/>
          <p:cNvSpPr/>
          <p:nvPr/>
        </p:nvSpPr>
        <p:spPr>
          <a:xfrm>
            <a:off x="-213600" y="255164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09" name="Google Shape;909;p13"/>
          <p:cNvGrpSpPr/>
          <p:nvPr/>
        </p:nvGrpSpPr>
        <p:grpSpPr>
          <a:xfrm rot="6066999" flipH="1">
            <a:off x="-1615603" y="977663"/>
            <a:ext cx="3261468" cy="1631309"/>
            <a:chOff x="-449225" y="436955"/>
            <a:chExt cx="3261590" cy="1631370"/>
          </a:xfrm>
        </p:grpSpPr>
        <p:sp>
          <p:nvSpPr>
            <p:cNvPr id="910" name="Google Shape;910;p1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11" name="Google Shape;911;p13"/>
            <p:cNvGrpSpPr/>
            <p:nvPr/>
          </p:nvGrpSpPr>
          <p:grpSpPr>
            <a:xfrm>
              <a:off x="2464214" y="951103"/>
              <a:ext cx="314426" cy="304947"/>
              <a:chOff x="5013725" y="2633775"/>
              <a:chExt cx="422900" cy="410150"/>
            </a:xfrm>
          </p:grpSpPr>
          <p:sp>
            <p:nvSpPr>
              <p:cNvPr id="912" name="Google Shape;912;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3" name="Google Shape;913;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914" name="Google Shape;914;p13"/>
            <p:cNvGrpSpPr/>
            <p:nvPr/>
          </p:nvGrpSpPr>
          <p:grpSpPr>
            <a:xfrm>
              <a:off x="2497939" y="1763378"/>
              <a:ext cx="314426" cy="304947"/>
              <a:chOff x="5013725" y="2633775"/>
              <a:chExt cx="422900" cy="410150"/>
            </a:xfrm>
          </p:grpSpPr>
          <p:sp>
            <p:nvSpPr>
              <p:cNvPr id="915" name="Google Shape;915;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16" name="Google Shape;916;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17" name="Google Shape;917;p1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18" name="Google Shape;918;p13"/>
            <p:cNvGrpSpPr/>
            <p:nvPr/>
          </p:nvGrpSpPr>
          <p:grpSpPr>
            <a:xfrm>
              <a:off x="1357005" y="1640480"/>
              <a:ext cx="174066" cy="168818"/>
              <a:chOff x="5013725" y="2633775"/>
              <a:chExt cx="422900" cy="410150"/>
            </a:xfrm>
          </p:grpSpPr>
          <p:sp>
            <p:nvSpPr>
              <p:cNvPr id="919" name="Google Shape;919;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0" name="Google Shape;920;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21" name="Google Shape;921;p1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922" name="Google Shape;922;p13"/>
          <p:cNvGrpSpPr/>
          <p:nvPr/>
        </p:nvGrpSpPr>
        <p:grpSpPr>
          <a:xfrm>
            <a:off x="322146" y="1294129"/>
            <a:ext cx="216103" cy="209587"/>
            <a:chOff x="5013725" y="2633775"/>
            <a:chExt cx="422900" cy="410150"/>
          </a:xfrm>
        </p:grpSpPr>
        <p:sp>
          <p:nvSpPr>
            <p:cNvPr id="923" name="Google Shape;923;p1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4" name="Google Shape;924;p1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25" name="Google Shape;925;p13"/>
          <p:cNvSpPr/>
          <p:nvPr/>
        </p:nvSpPr>
        <p:spPr>
          <a:xfrm>
            <a:off x="8447351" y="181217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26" name="Google Shape;926;p13"/>
          <p:cNvGrpSpPr/>
          <p:nvPr/>
        </p:nvGrpSpPr>
        <p:grpSpPr>
          <a:xfrm>
            <a:off x="8849970" y="2727528"/>
            <a:ext cx="216103" cy="209587"/>
            <a:chOff x="375445" y="3222151"/>
            <a:chExt cx="216102" cy="209587"/>
          </a:xfrm>
        </p:grpSpPr>
        <p:sp>
          <p:nvSpPr>
            <p:cNvPr id="927" name="Google Shape;927;p1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8" name="Google Shape;928;p1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929" name="Google Shape;929;p13"/>
          <p:cNvGrpSpPr/>
          <p:nvPr/>
        </p:nvGrpSpPr>
        <p:grpSpPr>
          <a:xfrm>
            <a:off x="8500537" y="3565958"/>
            <a:ext cx="156307" cy="151594"/>
            <a:chOff x="375445" y="3222151"/>
            <a:chExt cx="216102" cy="209587"/>
          </a:xfrm>
        </p:grpSpPr>
        <p:sp>
          <p:nvSpPr>
            <p:cNvPr id="930" name="Google Shape;930;p1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1" name="Google Shape;931;p1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932" name="Google Shape;932;p13"/>
          <p:cNvGrpSpPr/>
          <p:nvPr/>
        </p:nvGrpSpPr>
        <p:grpSpPr>
          <a:xfrm>
            <a:off x="8804081" y="3239808"/>
            <a:ext cx="156328" cy="151594"/>
            <a:chOff x="375445" y="3222151"/>
            <a:chExt cx="216102" cy="209587"/>
          </a:xfrm>
        </p:grpSpPr>
        <p:sp>
          <p:nvSpPr>
            <p:cNvPr id="933" name="Google Shape;933;p1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4" name="Google Shape;934;p1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935" name="Google Shape;935;p13"/>
          <p:cNvGrpSpPr/>
          <p:nvPr/>
        </p:nvGrpSpPr>
        <p:grpSpPr>
          <a:xfrm>
            <a:off x="8423989" y="-533405"/>
            <a:ext cx="591491" cy="2037135"/>
            <a:chOff x="1395700" y="238125"/>
            <a:chExt cx="1034075" cy="3561425"/>
          </a:xfrm>
        </p:grpSpPr>
        <p:sp>
          <p:nvSpPr>
            <p:cNvPr id="936" name="Google Shape;936;p13"/>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7" name="Google Shape;937;p13"/>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8" name="Google Shape;938;p13"/>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39" name="Google Shape;939;p13"/>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0" name="Google Shape;940;p13"/>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1" name="Google Shape;941;p13"/>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2" name="Google Shape;942;p13"/>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3" name="Google Shape;943;p13"/>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4" name="Google Shape;944;p13"/>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5" name="Google Shape;945;p13"/>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6" name="Google Shape;946;p13"/>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7" name="Google Shape;947;p13"/>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8" name="Google Shape;948;p13"/>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49" name="Google Shape;949;p13"/>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0" name="Google Shape;950;p13"/>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1" name="Google Shape;951;p13"/>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2" name="Google Shape;952;p13"/>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3" name="Google Shape;953;p13"/>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4" name="Google Shape;954;p13"/>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5" name="Google Shape;955;p13"/>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6" name="Google Shape;956;p13"/>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7" name="Google Shape;957;p13"/>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8" name="Google Shape;958;p13"/>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59" name="Google Shape;959;p13"/>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0" name="Google Shape;960;p13"/>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1" name="Google Shape;961;p13"/>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2" name="Google Shape;962;p13"/>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3" name="Google Shape;963;p13"/>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4" name="Google Shape;964;p13"/>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5" name="Google Shape;965;p13"/>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6" name="Google Shape;966;p13"/>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7" name="Google Shape;967;p13"/>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8" name="Google Shape;968;p13"/>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69" name="Google Shape;969;p13"/>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0" name="Google Shape;970;p13"/>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1" name="Google Shape;971;p13"/>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2" name="Google Shape;972;p13"/>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3" name="Google Shape;973;p13"/>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4" name="Google Shape;974;p13"/>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5" name="Google Shape;975;p13"/>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6" name="Google Shape;976;p13"/>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77" name="Google Shape;977;p13"/>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978" name="Google Shape;978;p13"/>
          <p:cNvGrpSpPr/>
          <p:nvPr/>
        </p:nvGrpSpPr>
        <p:grpSpPr>
          <a:xfrm>
            <a:off x="7766490" y="3770275"/>
            <a:ext cx="1571959" cy="1610184"/>
            <a:chOff x="-3128300" y="3184750"/>
            <a:chExt cx="1745650" cy="1788100"/>
          </a:xfrm>
        </p:grpSpPr>
        <p:sp>
          <p:nvSpPr>
            <p:cNvPr id="979" name="Google Shape;979;p13"/>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0" name="Google Shape;980;p13"/>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81" name="Google Shape;981;p13"/>
          <p:cNvSpPr/>
          <p:nvPr/>
        </p:nvSpPr>
        <p:spPr>
          <a:xfrm>
            <a:off x="8481348" y="253220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2" name="Google Shape;982;p13"/>
          <p:cNvSpPr/>
          <p:nvPr/>
        </p:nvSpPr>
        <p:spPr>
          <a:xfrm>
            <a:off x="64163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3" name="Google Shape;983;p13"/>
          <p:cNvSpPr/>
          <p:nvPr/>
        </p:nvSpPr>
        <p:spPr>
          <a:xfrm>
            <a:off x="7724222" y="125780"/>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4" name="Google Shape;984;p13"/>
          <p:cNvSpPr/>
          <p:nvPr/>
        </p:nvSpPr>
        <p:spPr>
          <a:xfrm>
            <a:off x="0" y="4670750"/>
            <a:ext cx="182651"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5" name="Google Shape;985;p13"/>
          <p:cNvSpPr/>
          <p:nvPr/>
        </p:nvSpPr>
        <p:spPr>
          <a:xfrm>
            <a:off x="205225" y="4389427"/>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6" name="Google Shape;986;p13"/>
          <p:cNvSpPr/>
          <p:nvPr/>
        </p:nvSpPr>
        <p:spPr>
          <a:xfrm>
            <a:off x="908101" y="4335927"/>
            <a:ext cx="686751"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7" name="Google Shape;987;p13"/>
          <p:cNvSpPr/>
          <p:nvPr/>
        </p:nvSpPr>
        <p:spPr>
          <a:xfrm>
            <a:off x="1699501" y="4474750"/>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8" name="Google Shape;988;p13"/>
          <p:cNvSpPr/>
          <p:nvPr/>
        </p:nvSpPr>
        <p:spPr>
          <a:xfrm>
            <a:off x="1902451" y="4708577"/>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89" name="Google Shape;989;p13"/>
          <p:cNvSpPr/>
          <p:nvPr/>
        </p:nvSpPr>
        <p:spPr>
          <a:xfrm>
            <a:off x="1953626" y="4748250"/>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90" name="Google Shape;990;p13"/>
          <p:cNvGrpSpPr/>
          <p:nvPr/>
        </p:nvGrpSpPr>
        <p:grpSpPr>
          <a:xfrm>
            <a:off x="2178201" y="4283350"/>
            <a:ext cx="4552475" cy="860150"/>
            <a:chOff x="1262800" y="4616725"/>
            <a:chExt cx="4552475" cy="860150"/>
          </a:xfrm>
        </p:grpSpPr>
        <p:sp>
          <p:nvSpPr>
            <p:cNvPr id="991" name="Google Shape;991;p1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2" name="Google Shape;992;p1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3" name="Google Shape;993;p1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4" name="Google Shape;994;p1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5" name="Google Shape;995;p1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6" name="Google Shape;996;p1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7" name="Google Shape;997;p1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8" name="Google Shape;998;p1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99" name="Google Shape;999;p1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0" name="Google Shape;1000;p1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1" name="Google Shape;1001;p1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2" name="Google Shape;1002;p1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3" name="Google Shape;1003;p1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4" name="Google Shape;1004;p1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5" name="Google Shape;1005;p1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6" name="Google Shape;1006;p1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7" name="Google Shape;1007;p1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8" name="Google Shape;1008;p1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9" name="Google Shape;1009;p1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10" name="Google Shape;1010;p1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11" name="Google Shape;1011;p1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012" name="Google Shape;1012;p13"/>
          <p:cNvSpPr/>
          <p:nvPr/>
        </p:nvSpPr>
        <p:spPr>
          <a:xfrm>
            <a:off x="3932190" y="16317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13" name="Google Shape;1013;p13"/>
          <p:cNvSpPr/>
          <p:nvPr/>
        </p:nvSpPr>
        <p:spPr>
          <a:xfrm>
            <a:off x="719997" y="663304"/>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83832853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matchingName="Title only 1">
  <p:cSld name="CUSTOM_22">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matchingName="Title slide" type="title">
  <p:cSld name="1_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234766719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84883990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160526928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84075933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27595743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10355518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65139822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88319720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20470685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43629926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matchingName="Title only 1">
  <p:cSld name="1_Title only 1">
    <p:spTree>
      <p:nvGrpSpPr>
        <p:cNvPr id="1" name="Shape 1223"/>
        <p:cNvGrpSpPr/>
        <p:nvPr/>
      </p:nvGrpSpPr>
      <p:grpSpPr>
        <a:xfrm>
          <a:off x="0" y="0"/>
          <a:ext cx="0" cy="0"/>
          <a:chOff x="0" y="0"/>
          <a:chExt cx="0" cy="0"/>
        </a:xfrm>
      </p:grpSpPr>
      <p:pic>
        <p:nvPicPr>
          <p:cNvPr id="1224" name="Google Shape;1224;p16"/>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225" name="Google Shape;1225;p16"/>
          <p:cNvSpPr txBox="1">
            <a:spLocks noGrp="1"/>
          </p:cNvSpPr>
          <p:nvPr>
            <p:ph type="title"/>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1226" name="Google Shape;1226;p16"/>
          <p:cNvGrpSpPr/>
          <p:nvPr/>
        </p:nvGrpSpPr>
        <p:grpSpPr>
          <a:xfrm>
            <a:off x="210395" y="-9534"/>
            <a:ext cx="419740" cy="2188604"/>
            <a:chOff x="9169825" y="5104875"/>
            <a:chExt cx="315950" cy="1647425"/>
          </a:xfrm>
        </p:grpSpPr>
        <p:sp>
          <p:nvSpPr>
            <p:cNvPr id="1227" name="Google Shape;1227;p16"/>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8" name="Google Shape;1228;p16"/>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9" name="Google Shape;1229;p16"/>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0" name="Google Shape;1230;p16"/>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1" name="Google Shape;1231;p16"/>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2" name="Google Shape;1232;p16"/>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3" name="Google Shape;1233;p16"/>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4" name="Google Shape;1234;p16"/>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5" name="Google Shape;1235;p16"/>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6" name="Google Shape;1236;p16"/>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7" name="Google Shape;1237;p16"/>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8" name="Google Shape;1238;p16"/>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39" name="Google Shape;1239;p16"/>
          <p:cNvGrpSpPr/>
          <p:nvPr/>
        </p:nvGrpSpPr>
        <p:grpSpPr>
          <a:xfrm flipH="1">
            <a:off x="-50" y="4276932"/>
            <a:ext cx="9144100" cy="860150"/>
            <a:chOff x="0" y="4327950"/>
            <a:chExt cx="9144100" cy="860150"/>
          </a:xfrm>
        </p:grpSpPr>
        <p:grpSp>
          <p:nvGrpSpPr>
            <p:cNvPr id="1240" name="Google Shape;1240;p16"/>
            <p:cNvGrpSpPr/>
            <p:nvPr/>
          </p:nvGrpSpPr>
          <p:grpSpPr>
            <a:xfrm>
              <a:off x="0" y="4327950"/>
              <a:ext cx="4552475" cy="860150"/>
              <a:chOff x="1262800" y="4616725"/>
              <a:chExt cx="4552475" cy="860150"/>
            </a:xfrm>
          </p:grpSpPr>
          <p:sp>
            <p:nvSpPr>
              <p:cNvPr id="1241" name="Google Shape;1241;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2" name="Google Shape;1242;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3" name="Google Shape;1243;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4" name="Google Shape;1244;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5" name="Google Shape;1245;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6" name="Google Shape;1246;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7" name="Google Shape;1247;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8" name="Google Shape;1248;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9" name="Google Shape;1249;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0" name="Google Shape;1250;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1" name="Google Shape;1251;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2" name="Google Shape;1252;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3" name="Google Shape;1253;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4" name="Google Shape;1254;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5" name="Google Shape;1255;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6" name="Google Shape;1256;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7" name="Google Shape;1257;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8" name="Google Shape;1258;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9" name="Google Shape;1259;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0" name="Google Shape;1260;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1" name="Google Shape;1261;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62" name="Google Shape;1262;p16"/>
            <p:cNvGrpSpPr/>
            <p:nvPr/>
          </p:nvGrpSpPr>
          <p:grpSpPr>
            <a:xfrm>
              <a:off x="4591625" y="4327950"/>
              <a:ext cx="4552475" cy="860150"/>
              <a:chOff x="1262800" y="4616725"/>
              <a:chExt cx="4552475" cy="860150"/>
            </a:xfrm>
          </p:grpSpPr>
          <p:sp>
            <p:nvSpPr>
              <p:cNvPr id="1263" name="Google Shape;1263;p16"/>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4" name="Google Shape;1264;p16"/>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5" name="Google Shape;1265;p16"/>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6" name="Google Shape;1266;p16"/>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7" name="Google Shape;1267;p16"/>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8" name="Google Shape;1268;p16"/>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9" name="Google Shape;1269;p16"/>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0" name="Google Shape;1270;p16"/>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1" name="Google Shape;1271;p16"/>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2" name="Google Shape;1272;p16"/>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3" name="Google Shape;1273;p16"/>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4" name="Google Shape;1274;p16"/>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5" name="Google Shape;1275;p16"/>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6" name="Google Shape;1276;p16"/>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7" name="Google Shape;1277;p16"/>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8" name="Google Shape;1278;p16"/>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9" name="Google Shape;1279;p16"/>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0" name="Google Shape;1280;p16"/>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1" name="Google Shape;1281;p16"/>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2" name="Google Shape;1282;p16"/>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3" name="Google Shape;1283;p16"/>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284" name="Google Shape;1284;p16"/>
          <p:cNvGrpSpPr/>
          <p:nvPr/>
        </p:nvGrpSpPr>
        <p:grpSpPr>
          <a:xfrm rot="-10450454">
            <a:off x="8121095" y="257491"/>
            <a:ext cx="3261475" cy="1631312"/>
            <a:chOff x="-449225" y="436955"/>
            <a:chExt cx="3261590" cy="1631370"/>
          </a:xfrm>
        </p:grpSpPr>
        <p:sp>
          <p:nvSpPr>
            <p:cNvPr id="1285" name="Google Shape;1285;p16"/>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86" name="Google Shape;1286;p16"/>
            <p:cNvGrpSpPr/>
            <p:nvPr/>
          </p:nvGrpSpPr>
          <p:grpSpPr>
            <a:xfrm>
              <a:off x="2464214" y="951103"/>
              <a:ext cx="314426" cy="304947"/>
              <a:chOff x="5013725" y="2633775"/>
              <a:chExt cx="422900" cy="410150"/>
            </a:xfrm>
          </p:grpSpPr>
          <p:sp>
            <p:nvSpPr>
              <p:cNvPr id="1287" name="Google Shape;1287;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8" name="Google Shape;1288;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89" name="Google Shape;1289;p16"/>
            <p:cNvGrpSpPr/>
            <p:nvPr/>
          </p:nvGrpSpPr>
          <p:grpSpPr>
            <a:xfrm>
              <a:off x="2497939" y="1763378"/>
              <a:ext cx="314426" cy="304947"/>
              <a:chOff x="5013725" y="2633775"/>
              <a:chExt cx="422900" cy="410150"/>
            </a:xfrm>
          </p:grpSpPr>
          <p:sp>
            <p:nvSpPr>
              <p:cNvPr id="1290" name="Google Shape;1290;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1" name="Google Shape;1291;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2" name="Google Shape;1292;p16"/>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293" name="Google Shape;1293;p16"/>
            <p:cNvGrpSpPr/>
            <p:nvPr/>
          </p:nvGrpSpPr>
          <p:grpSpPr>
            <a:xfrm>
              <a:off x="1357005" y="1640480"/>
              <a:ext cx="174066" cy="168818"/>
              <a:chOff x="5013725" y="2633775"/>
              <a:chExt cx="422900" cy="410150"/>
            </a:xfrm>
          </p:grpSpPr>
          <p:sp>
            <p:nvSpPr>
              <p:cNvPr id="1294" name="Google Shape;1294;p16"/>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5" name="Google Shape;1295;p16"/>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6" name="Google Shape;1296;p16"/>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297" name="Google Shape;1297;p16"/>
          <p:cNvSpPr/>
          <p:nvPr/>
        </p:nvSpPr>
        <p:spPr>
          <a:xfrm>
            <a:off x="4428177" y="1890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8" name="Google Shape;1298;p16"/>
          <p:cNvSpPr/>
          <p:nvPr/>
        </p:nvSpPr>
        <p:spPr>
          <a:xfrm>
            <a:off x="8616351" y="124965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9" name="Google Shape;1299;p16"/>
          <p:cNvSpPr/>
          <p:nvPr/>
        </p:nvSpPr>
        <p:spPr>
          <a:xfrm>
            <a:off x="8589988" y="19043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0" name="Google Shape;1300;p16"/>
          <p:cNvSpPr/>
          <p:nvPr/>
        </p:nvSpPr>
        <p:spPr>
          <a:xfrm>
            <a:off x="884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1" name="Google Shape;1301;p16"/>
          <p:cNvSpPr/>
          <p:nvPr/>
        </p:nvSpPr>
        <p:spPr>
          <a:xfrm>
            <a:off x="6850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2" name="Google Shape;1302;p16"/>
          <p:cNvSpPr/>
          <p:nvPr/>
        </p:nvSpPr>
        <p:spPr>
          <a:xfrm>
            <a:off x="8136801" y="14782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3" name="Google Shape;1303;p16"/>
          <p:cNvSpPr/>
          <p:nvPr/>
        </p:nvSpPr>
        <p:spPr>
          <a:xfrm>
            <a:off x="236575" y="24875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195625550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matchingName="Title slide" type="title">
  <p:cSld name="1_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283807401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matchingName="Title and three columns">
  <p:cSld name="CUSTOM_6">
    <p:spTree>
      <p:nvGrpSpPr>
        <p:cNvPr id="1" name="Shape 1866"/>
        <p:cNvGrpSpPr/>
        <p:nvPr/>
      </p:nvGrpSpPr>
      <p:grpSpPr>
        <a:xfrm>
          <a:off x="0" y="0"/>
          <a:ext cx="0" cy="0"/>
          <a:chOff x="0" y="0"/>
          <a:chExt cx="0" cy="0"/>
        </a:xfrm>
      </p:grpSpPr>
      <p:pic>
        <p:nvPicPr>
          <p:cNvPr id="1867" name="Google Shape;1867;p2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868" name="Google Shape;1868;p24"/>
          <p:cNvSpPr txBox="1">
            <a:spLocks noGrp="1"/>
          </p:cNvSpPr>
          <p:nvPr>
            <p:ph type="title"/>
          </p:nvPr>
        </p:nvSpPr>
        <p:spPr>
          <a:xfrm>
            <a:off x="937627"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69" name="Google Shape;1869;p24"/>
          <p:cNvSpPr txBox="1">
            <a:spLocks noGrp="1"/>
          </p:cNvSpPr>
          <p:nvPr>
            <p:ph type="subTitle" idx="1"/>
          </p:nvPr>
        </p:nvSpPr>
        <p:spPr>
          <a:xfrm>
            <a:off x="937627"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0" name="Google Shape;1870;p24"/>
          <p:cNvSpPr txBox="1">
            <a:spLocks noGrp="1"/>
          </p:cNvSpPr>
          <p:nvPr>
            <p:ph type="title" idx="2"/>
          </p:nvPr>
        </p:nvSpPr>
        <p:spPr>
          <a:xfrm>
            <a:off x="3484347"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1" name="Google Shape;1871;p24"/>
          <p:cNvSpPr txBox="1">
            <a:spLocks noGrp="1"/>
          </p:cNvSpPr>
          <p:nvPr>
            <p:ph type="subTitle" idx="3"/>
          </p:nvPr>
        </p:nvSpPr>
        <p:spPr>
          <a:xfrm>
            <a:off x="3484347"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2" name="Google Shape;1872;p24"/>
          <p:cNvSpPr txBox="1">
            <a:spLocks noGrp="1"/>
          </p:cNvSpPr>
          <p:nvPr>
            <p:ph type="title" idx="4"/>
          </p:nvPr>
        </p:nvSpPr>
        <p:spPr>
          <a:xfrm>
            <a:off x="6031075"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3" name="Google Shape;1873;p24"/>
          <p:cNvSpPr txBox="1">
            <a:spLocks noGrp="1"/>
          </p:cNvSpPr>
          <p:nvPr>
            <p:ph type="subTitle" idx="5"/>
          </p:nvPr>
        </p:nvSpPr>
        <p:spPr>
          <a:xfrm>
            <a:off x="6031075"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4" name="Google Shape;1874;p24"/>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875" name="Google Shape;1875;p24"/>
          <p:cNvSpPr/>
          <p:nvPr/>
        </p:nvSpPr>
        <p:spPr>
          <a:xfrm>
            <a:off x="8530626" y="3337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6" name="Google Shape;1876;p24"/>
          <p:cNvSpPr/>
          <p:nvPr/>
        </p:nvSpPr>
        <p:spPr>
          <a:xfrm>
            <a:off x="224826" y="126538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77" name="Google Shape;1877;p24"/>
          <p:cNvGrpSpPr/>
          <p:nvPr/>
        </p:nvGrpSpPr>
        <p:grpSpPr>
          <a:xfrm>
            <a:off x="8261896" y="-2"/>
            <a:ext cx="657640" cy="1217404"/>
            <a:chOff x="144023" y="-1757"/>
            <a:chExt cx="959497" cy="1776195"/>
          </a:xfrm>
        </p:grpSpPr>
        <p:cxnSp>
          <p:nvCxnSpPr>
            <p:cNvPr id="1878" name="Google Shape;1878;p2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879" name="Google Shape;1879;p24"/>
            <p:cNvGrpSpPr/>
            <p:nvPr/>
          </p:nvGrpSpPr>
          <p:grpSpPr>
            <a:xfrm>
              <a:off x="144023" y="386441"/>
              <a:ext cx="959497" cy="1387997"/>
              <a:chOff x="5304550" y="274025"/>
              <a:chExt cx="1135500" cy="1642600"/>
            </a:xfrm>
          </p:grpSpPr>
          <p:sp>
            <p:nvSpPr>
              <p:cNvPr id="1880" name="Google Shape;1880;p2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1" name="Google Shape;1881;p2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2" name="Google Shape;1882;p2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3" name="Google Shape;1883;p2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4" name="Google Shape;1884;p2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5" name="Google Shape;1885;p2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6" name="Google Shape;1886;p2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7" name="Google Shape;1887;p2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8" name="Google Shape;1888;p2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9" name="Google Shape;1889;p2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0" name="Google Shape;1890;p2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1" name="Google Shape;1891;p2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2" name="Google Shape;1892;p2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3" name="Google Shape;1893;p2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4" name="Google Shape;1894;p2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5" name="Google Shape;1895;p2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6" name="Google Shape;1896;p2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7" name="Google Shape;1897;p2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8" name="Google Shape;1898;p2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9" name="Google Shape;1899;p2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0" name="Google Shape;1900;p2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1" name="Google Shape;1901;p2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2" name="Google Shape;1902;p2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903" name="Google Shape;1903;p24"/>
          <p:cNvGrpSpPr/>
          <p:nvPr/>
        </p:nvGrpSpPr>
        <p:grpSpPr>
          <a:xfrm rot="-222724">
            <a:off x="7650231" y="3668003"/>
            <a:ext cx="1571939" cy="1610165"/>
            <a:chOff x="-3128300" y="3184750"/>
            <a:chExt cx="1745650" cy="1788100"/>
          </a:xfrm>
        </p:grpSpPr>
        <p:sp>
          <p:nvSpPr>
            <p:cNvPr id="1904" name="Google Shape;1904;p24"/>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5" name="Google Shape;1905;p24"/>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06" name="Google Shape;1906;p24"/>
          <p:cNvGrpSpPr/>
          <p:nvPr/>
        </p:nvGrpSpPr>
        <p:grpSpPr>
          <a:xfrm rot="6163624" flipH="1">
            <a:off x="-1387048" y="1286151"/>
            <a:ext cx="3261487" cy="1631319"/>
            <a:chOff x="-449225" y="436955"/>
            <a:chExt cx="3261590" cy="1631370"/>
          </a:xfrm>
        </p:grpSpPr>
        <p:sp>
          <p:nvSpPr>
            <p:cNvPr id="1907" name="Google Shape;1907;p24"/>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908" name="Google Shape;1908;p24"/>
            <p:cNvGrpSpPr/>
            <p:nvPr/>
          </p:nvGrpSpPr>
          <p:grpSpPr>
            <a:xfrm>
              <a:off x="2464214" y="951103"/>
              <a:ext cx="314426" cy="304947"/>
              <a:chOff x="5013725" y="2633775"/>
              <a:chExt cx="422900" cy="410150"/>
            </a:xfrm>
          </p:grpSpPr>
          <p:sp>
            <p:nvSpPr>
              <p:cNvPr id="1909" name="Google Shape;1909;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0" name="Google Shape;1910;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11" name="Google Shape;1911;p24"/>
            <p:cNvGrpSpPr/>
            <p:nvPr/>
          </p:nvGrpSpPr>
          <p:grpSpPr>
            <a:xfrm>
              <a:off x="2497939" y="1763378"/>
              <a:ext cx="314426" cy="304947"/>
              <a:chOff x="5013725" y="2633775"/>
              <a:chExt cx="422900" cy="410150"/>
            </a:xfrm>
          </p:grpSpPr>
          <p:sp>
            <p:nvSpPr>
              <p:cNvPr id="1912" name="Google Shape;1912;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3" name="Google Shape;1913;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14" name="Google Shape;1914;p24"/>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915" name="Google Shape;1915;p24"/>
            <p:cNvGrpSpPr/>
            <p:nvPr/>
          </p:nvGrpSpPr>
          <p:grpSpPr>
            <a:xfrm>
              <a:off x="1357005" y="1640480"/>
              <a:ext cx="174066" cy="168818"/>
              <a:chOff x="5013725" y="2633775"/>
              <a:chExt cx="422900" cy="410150"/>
            </a:xfrm>
          </p:grpSpPr>
          <p:sp>
            <p:nvSpPr>
              <p:cNvPr id="1916" name="Google Shape;1916;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7" name="Google Shape;1917;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18" name="Google Shape;1918;p24"/>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19" name="Google Shape;1919;p24"/>
          <p:cNvGrpSpPr/>
          <p:nvPr/>
        </p:nvGrpSpPr>
        <p:grpSpPr>
          <a:xfrm flipH="1">
            <a:off x="-14149" y="3647735"/>
            <a:ext cx="1759549" cy="1514815"/>
            <a:chOff x="-5379400" y="3590150"/>
            <a:chExt cx="1532575" cy="1319525"/>
          </a:xfrm>
        </p:grpSpPr>
        <p:sp>
          <p:nvSpPr>
            <p:cNvPr id="1920" name="Google Shape;1920;p2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1" name="Google Shape;1921;p2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2" name="Google Shape;1922;p24"/>
          <p:cNvGrpSpPr/>
          <p:nvPr/>
        </p:nvGrpSpPr>
        <p:grpSpPr>
          <a:xfrm>
            <a:off x="522045" y="2490901"/>
            <a:ext cx="216103" cy="209587"/>
            <a:chOff x="375445" y="3222151"/>
            <a:chExt cx="216102" cy="209587"/>
          </a:xfrm>
        </p:grpSpPr>
        <p:sp>
          <p:nvSpPr>
            <p:cNvPr id="1923" name="Google Shape;1923;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4" name="Google Shape;1924;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5" name="Google Shape;1925;p24"/>
          <p:cNvGrpSpPr/>
          <p:nvPr/>
        </p:nvGrpSpPr>
        <p:grpSpPr>
          <a:xfrm>
            <a:off x="172613" y="3329333"/>
            <a:ext cx="156307" cy="151594"/>
            <a:chOff x="375445" y="3222151"/>
            <a:chExt cx="216102" cy="209587"/>
          </a:xfrm>
        </p:grpSpPr>
        <p:sp>
          <p:nvSpPr>
            <p:cNvPr id="1926" name="Google Shape;1926;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7" name="Google Shape;1927;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8" name="Google Shape;1928;p24"/>
          <p:cNvGrpSpPr/>
          <p:nvPr/>
        </p:nvGrpSpPr>
        <p:grpSpPr>
          <a:xfrm>
            <a:off x="476156" y="3003183"/>
            <a:ext cx="156328" cy="151594"/>
            <a:chOff x="375445" y="3222151"/>
            <a:chExt cx="216102" cy="209587"/>
          </a:xfrm>
        </p:grpSpPr>
        <p:sp>
          <p:nvSpPr>
            <p:cNvPr id="1929" name="Google Shape;1929;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0" name="Google Shape;1930;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31" name="Google Shape;1931;p24"/>
          <p:cNvGrpSpPr/>
          <p:nvPr/>
        </p:nvGrpSpPr>
        <p:grpSpPr>
          <a:xfrm rot="10800000" flipH="1">
            <a:off x="8623095" y="2194717"/>
            <a:ext cx="216103" cy="209587"/>
            <a:chOff x="375445" y="3222151"/>
            <a:chExt cx="216102" cy="209587"/>
          </a:xfrm>
        </p:grpSpPr>
        <p:sp>
          <p:nvSpPr>
            <p:cNvPr id="1932" name="Google Shape;1932;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3" name="Google Shape;1933;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34" name="Google Shape;1934;p24"/>
          <p:cNvGrpSpPr/>
          <p:nvPr/>
        </p:nvGrpSpPr>
        <p:grpSpPr>
          <a:xfrm rot="10800000" flipH="1">
            <a:off x="8729607" y="1664226"/>
            <a:ext cx="156328" cy="151594"/>
            <a:chOff x="375445" y="3222151"/>
            <a:chExt cx="216102" cy="209587"/>
          </a:xfrm>
        </p:grpSpPr>
        <p:sp>
          <p:nvSpPr>
            <p:cNvPr id="1935" name="Google Shape;1935;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6" name="Google Shape;1936;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37" name="Google Shape;1937;p24"/>
          <p:cNvSpPr/>
          <p:nvPr/>
        </p:nvSpPr>
        <p:spPr>
          <a:xfrm>
            <a:off x="8837651" y="11541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8" name="Google Shape;1938;p24"/>
          <p:cNvSpPr/>
          <p:nvPr/>
        </p:nvSpPr>
        <p:spPr>
          <a:xfrm>
            <a:off x="331813" y="1034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9" name="Google Shape;1939;p24"/>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0" name="Google Shape;1940;p24"/>
          <p:cNvSpPr/>
          <p:nvPr/>
        </p:nvSpPr>
        <p:spPr>
          <a:xfrm>
            <a:off x="6465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matchingName="Title and three columns">
  <p:cSld name="1_Title and three columns">
    <p:spTree>
      <p:nvGrpSpPr>
        <p:cNvPr id="1" name="Shape 1866"/>
        <p:cNvGrpSpPr/>
        <p:nvPr/>
      </p:nvGrpSpPr>
      <p:grpSpPr>
        <a:xfrm>
          <a:off x="0" y="0"/>
          <a:ext cx="0" cy="0"/>
          <a:chOff x="0" y="0"/>
          <a:chExt cx="0" cy="0"/>
        </a:xfrm>
      </p:grpSpPr>
      <p:pic>
        <p:nvPicPr>
          <p:cNvPr id="1867" name="Google Shape;1867;p2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868" name="Google Shape;1868;p24"/>
          <p:cNvSpPr txBox="1">
            <a:spLocks noGrp="1"/>
          </p:cNvSpPr>
          <p:nvPr>
            <p:ph type="title"/>
          </p:nvPr>
        </p:nvSpPr>
        <p:spPr>
          <a:xfrm>
            <a:off x="937627"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69" name="Google Shape;1869;p24"/>
          <p:cNvSpPr txBox="1">
            <a:spLocks noGrp="1"/>
          </p:cNvSpPr>
          <p:nvPr>
            <p:ph type="subTitle" idx="1"/>
          </p:nvPr>
        </p:nvSpPr>
        <p:spPr>
          <a:xfrm>
            <a:off x="937627"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0" name="Google Shape;1870;p24"/>
          <p:cNvSpPr txBox="1">
            <a:spLocks noGrp="1"/>
          </p:cNvSpPr>
          <p:nvPr>
            <p:ph type="title" idx="2"/>
          </p:nvPr>
        </p:nvSpPr>
        <p:spPr>
          <a:xfrm>
            <a:off x="3484347"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1" name="Google Shape;1871;p24"/>
          <p:cNvSpPr txBox="1">
            <a:spLocks noGrp="1"/>
          </p:cNvSpPr>
          <p:nvPr>
            <p:ph type="subTitle" idx="3"/>
          </p:nvPr>
        </p:nvSpPr>
        <p:spPr>
          <a:xfrm>
            <a:off x="3484347"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2" name="Google Shape;1872;p24"/>
          <p:cNvSpPr txBox="1">
            <a:spLocks noGrp="1"/>
          </p:cNvSpPr>
          <p:nvPr>
            <p:ph type="title" idx="4"/>
          </p:nvPr>
        </p:nvSpPr>
        <p:spPr>
          <a:xfrm>
            <a:off x="6031075"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3" name="Google Shape;1873;p24"/>
          <p:cNvSpPr txBox="1">
            <a:spLocks noGrp="1"/>
          </p:cNvSpPr>
          <p:nvPr>
            <p:ph type="subTitle" idx="5"/>
          </p:nvPr>
        </p:nvSpPr>
        <p:spPr>
          <a:xfrm>
            <a:off x="6031075"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4" name="Google Shape;1874;p24"/>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875" name="Google Shape;1875;p24"/>
          <p:cNvSpPr/>
          <p:nvPr/>
        </p:nvSpPr>
        <p:spPr>
          <a:xfrm>
            <a:off x="8530626" y="3337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6" name="Google Shape;1876;p24"/>
          <p:cNvSpPr/>
          <p:nvPr/>
        </p:nvSpPr>
        <p:spPr>
          <a:xfrm>
            <a:off x="224826" y="126538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77" name="Google Shape;1877;p24"/>
          <p:cNvGrpSpPr/>
          <p:nvPr/>
        </p:nvGrpSpPr>
        <p:grpSpPr>
          <a:xfrm>
            <a:off x="8261896" y="-2"/>
            <a:ext cx="657640" cy="1217404"/>
            <a:chOff x="144023" y="-1757"/>
            <a:chExt cx="959497" cy="1776195"/>
          </a:xfrm>
        </p:grpSpPr>
        <p:cxnSp>
          <p:nvCxnSpPr>
            <p:cNvPr id="1878" name="Google Shape;1878;p2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879" name="Google Shape;1879;p24"/>
            <p:cNvGrpSpPr/>
            <p:nvPr/>
          </p:nvGrpSpPr>
          <p:grpSpPr>
            <a:xfrm>
              <a:off x="144023" y="386441"/>
              <a:ext cx="959497" cy="1387997"/>
              <a:chOff x="5304550" y="274025"/>
              <a:chExt cx="1135500" cy="1642600"/>
            </a:xfrm>
          </p:grpSpPr>
          <p:sp>
            <p:nvSpPr>
              <p:cNvPr id="1880" name="Google Shape;1880;p2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1" name="Google Shape;1881;p2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2" name="Google Shape;1882;p2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3" name="Google Shape;1883;p2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4" name="Google Shape;1884;p2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5" name="Google Shape;1885;p2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6" name="Google Shape;1886;p2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7" name="Google Shape;1887;p2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8" name="Google Shape;1888;p2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9" name="Google Shape;1889;p2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0" name="Google Shape;1890;p2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1" name="Google Shape;1891;p2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2" name="Google Shape;1892;p2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3" name="Google Shape;1893;p2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4" name="Google Shape;1894;p2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5" name="Google Shape;1895;p2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6" name="Google Shape;1896;p2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7" name="Google Shape;1897;p2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8" name="Google Shape;1898;p2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9" name="Google Shape;1899;p2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0" name="Google Shape;1900;p2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1" name="Google Shape;1901;p2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2" name="Google Shape;1902;p2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903" name="Google Shape;1903;p24"/>
          <p:cNvGrpSpPr/>
          <p:nvPr/>
        </p:nvGrpSpPr>
        <p:grpSpPr>
          <a:xfrm rot="-222724">
            <a:off x="7650231" y="3668003"/>
            <a:ext cx="1571939" cy="1610165"/>
            <a:chOff x="-3128300" y="3184750"/>
            <a:chExt cx="1745650" cy="1788100"/>
          </a:xfrm>
        </p:grpSpPr>
        <p:sp>
          <p:nvSpPr>
            <p:cNvPr id="1904" name="Google Shape;1904;p24"/>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5" name="Google Shape;1905;p24"/>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06" name="Google Shape;1906;p24"/>
          <p:cNvGrpSpPr/>
          <p:nvPr/>
        </p:nvGrpSpPr>
        <p:grpSpPr>
          <a:xfrm rot="6163624" flipH="1">
            <a:off x="-1387048" y="1286151"/>
            <a:ext cx="3261487" cy="1631319"/>
            <a:chOff x="-449225" y="436955"/>
            <a:chExt cx="3261590" cy="1631370"/>
          </a:xfrm>
        </p:grpSpPr>
        <p:sp>
          <p:nvSpPr>
            <p:cNvPr id="1907" name="Google Shape;1907;p24"/>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908" name="Google Shape;1908;p24"/>
            <p:cNvGrpSpPr/>
            <p:nvPr/>
          </p:nvGrpSpPr>
          <p:grpSpPr>
            <a:xfrm>
              <a:off x="2464214" y="951103"/>
              <a:ext cx="314426" cy="304947"/>
              <a:chOff x="5013725" y="2633775"/>
              <a:chExt cx="422900" cy="410150"/>
            </a:xfrm>
          </p:grpSpPr>
          <p:sp>
            <p:nvSpPr>
              <p:cNvPr id="1909" name="Google Shape;1909;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0" name="Google Shape;1910;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11" name="Google Shape;1911;p24"/>
            <p:cNvGrpSpPr/>
            <p:nvPr/>
          </p:nvGrpSpPr>
          <p:grpSpPr>
            <a:xfrm>
              <a:off x="2497939" y="1763378"/>
              <a:ext cx="314426" cy="304947"/>
              <a:chOff x="5013725" y="2633775"/>
              <a:chExt cx="422900" cy="410150"/>
            </a:xfrm>
          </p:grpSpPr>
          <p:sp>
            <p:nvSpPr>
              <p:cNvPr id="1912" name="Google Shape;1912;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3" name="Google Shape;1913;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14" name="Google Shape;1914;p24"/>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915" name="Google Shape;1915;p24"/>
            <p:cNvGrpSpPr/>
            <p:nvPr/>
          </p:nvGrpSpPr>
          <p:grpSpPr>
            <a:xfrm>
              <a:off x="1357005" y="1640480"/>
              <a:ext cx="174066" cy="168818"/>
              <a:chOff x="5013725" y="2633775"/>
              <a:chExt cx="422900" cy="410150"/>
            </a:xfrm>
          </p:grpSpPr>
          <p:sp>
            <p:nvSpPr>
              <p:cNvPr id="1916" name="Google Shape;1916;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7" name="Google Shape;1917;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18" name="Google Shape;1918;p24"/>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19" name="Google Shape;1919;p24"/>
          <p:cNvGrpSpPr/>
          <p:nvPr/>
        </p:nvGrpSpPr>
        <p:grpSpPr>
          <a:xfrm flipH="1">
            <a:off x="-14149" y="3647735"/>
            <a:ext cx="1759549" cy="1514815"/>
            <a:chOff x="-5379400" y="3590150"/>
            <a:chExt cx="1532575" cy="1319525"/>
          </a:xfrm>
        </p:grpSpPr>
        <p:sp>
          <p:nvSpPr>
            <p:cNvPr id="1920" name="Google Shape;1920;p2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1" name="Google Shape;1921;p2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2" name="Google Shape;1922;p24"/>
          <p:cNvGrpSpPr/>
          <p:nvPr/>
        </p:nvGrpSpPr>
        <p:grpSpPr>
          <a:xfrm>
            <a:off x="522045" y="2490901"/>
            <a:ext cx="216103" cy="209587"/>
            <a:chOff x="375445" y="3222151"/>
            <a:chExt cx="216102" cy="209587"/>
          </a:xfrm>
        </p:grpSpPr>
        <p:sp>
          <p:nvSpPr>
            <p:cNvPr id="1923" name="Google Shape;1923;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4" name="Google Shape;1924;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5" name="Google Shape;1925;p24"/>
          <p:cNvGrpSpPr/>
          <p:nvPr/>
        </p:nvGrpSpPr>
        <p:grpSpPr>
          <a:xfrm>
            <a:off x="172613" y="3329333"/>
            <a:ext cx="156307" cy="151594"/>
            <a:chOff x="375445" y="3222151"/>
            <a:chExt cx="216102" cy="209587"/>
          </a:xfrm>
        </p:grpSpPr>
        <p:sp>
          <p:nvSpPr>
            <p:cNvPr id="1926" name="Google Shape;1926;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7" name="Google Shape;1927;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8" name="Google Shape;1928;p24"/>
          <p:cNvGrpSpPr/>
          <p:nvPr/>
        </p:nvGrpSpPr>
        <p:grpSpPr>
          <a:xfrm>
            <a:off x="476156" y="3003183"/>
            <a:ext cx="156328" cy="151594"/>
            <a:chOff x="375445" y="3222151"/>
            <a:chExt cx="216102" cy="209587"/>
          </a:xfrm>
        </p:grpSpPr>
        <p:sp>
          <p:nvSpPr>
            <p:cNvPr id="1929" name="Google Shape;1929;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0" name="Google Shape;1930;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31" name="Google Shape;1931;p24"/>
          <p:cNvGrpSpPr/>
          <p:nvPr/>
        </p:nvGrpSpPr>
        <p:grpSpPr>
          <a:xfrm rot="10800000" flipH="1">
            <a:off x="8623095" y="2194717"/>
            <a:ext cx="216103" cy="209587"/>
            <a:chOff x="375445" y="3222151"/>
            <a:chExt cx="216102" cy="209587"/>
          </a:xfrm>
        </p:grpSpPr>
        <p:sp>
          <p:nvSpPr>
            <p:cNvPr id="1932" name="Google Shape;1932;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3" name="Google Shape;1933;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34" name="Google Shape;1934;p24"/>
          <p:cNvGrpSpPr/>
          <p:nvPr/>
        </p:nvGrpSpPr>
        <p:grpSpPr>
          <a:xfrm rot="10800000" flipH="1">
            <a:off x="8729607" y="1664226"/>
            <a:ext cx="156328" cy="151594"/>
            <a:chOff x="375445" y="3222151"/>
            <a:chExt cx="216102" cy="209587"/>
          </a:xfrm>
        </p:grpSpPr>
        <p:sp>
          <p:nvSpPr>
            <p:cNvPr id="1935" name="Google Shape;1935;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6" name="Google Shape;1936;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37" name="Google Shape;1937;p24"/>
          <p:cNvSpPr/>
          <p:nvPr/>
        </p:nvSpPr>
        <p:spPr>
          <a:xfrm>
            <a:off x="8837651" y="11541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8" name="Google Shape;1938;p24"/>
          <p:cNvSpPr/>
          <p:nvPr/>
        </p:nvSpPr>
        <p:spPr>
          <a:xfrm>
            <a:off x="331813" y="1034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9" name="Google Shape;1939;p24"/>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0" name="Google Shape;1940;p24"/>
          <p:cNvSpPr/>
          <p:nvPr/>
        </p:nvSpPr>
        <p:spPr>
          <a:xfrm>
            <a:off x="6465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504293841"/>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matchingName="Title and three columns">
  <p:cSld name="1_Title and three columns">
    <p:spTree>
      <p:nvGrpSpPr>
        <p:cNvPr id="1" name="Shape 1866"/>
        <p:cNvGrpSpPr/>
        <p:nvPr/>
      </p:nvGrpSpPr>
      <p:grpSpPr>
        <a:xfrm>
          <a:off x="0" y="0"/>
          <a:ext cx="0" cy="0"/>
          <a:chOff x="0" y="0"/>
          <a:chExt cx="0" cy="0"/>
        </a:xfrm>
      </p:grpSpPr>
      <p:pic>
        <p:nvPicPr>
          <p:cNvPr id="1867" name="Google Shape;1867;p24"/>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868" name="Google Shape;1868;p24"/>
          <p:cNvSpPr txBox="1">
            <a:spLocks noGrp="1"/>
          </p:cNvSpPr>
          <p:nvPr>
            <p:ph type="title"/>
          </p:nvPr>
        </p:nvSpPr>
        <p:spPr>
          <a:xfrm>
            <a:off x="937627"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69" name="Google Shape;1869;p24"/>
          <p:cNvSpPr txBox="1">
            <a:spLocks noGrp="1"/>
          </p:cNvSpPr>
          <p:nvPr>
            <p:ph type="subTitle" idx="1"/>
          </p:nvPr>
        </p:nvSpPr>
        <p:spPr>
          <a:xfrm>
            <a:off x="937627"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0" name="Google Shape;1870;p24"/>
          <p:cNvSpPr txBox="1">
            <a:spLocks noGrp="1"/>
          </p:cNvSpPr>
          <p:nvPr>
            <p:ph type="title" idx="2"/>
          </p:nvPr>
        </p:nvSpPr>
        <p:spPr>
          <a:xfrm>
            <a:off x="3484347"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1" name="Google Shape;1871;p24"/>
          <p:cNvSpPr txBox="1">
            <a:spLocks noGrp="1"/>
          </p:cNvSpPr>
          <p:nvPr>
            <p:ph type="subTitle" idx="3"/>
          </p:nvPr>
        </p:nvSpPr>
        <p:spPr>
          <a:xfrm>
            <a:off x="3484347"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2" name="Google Shape;1872;p24"/>
          <p:cNvSpPr txBox="1">
            <a:spLocks noGrp="1"/>
          </p:cNvSpPr>
          <p:nvPr>
            <p:ph type="title" idx="4"/>
          </p:nvPr>
        </p:nvSpPr>
        <p:spPr>
          <a:xfrm>
            <a:off x="6031075" y="2743200"/>
            <a:ext cx="2175300" cy="365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0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873" name="Google Shape;1873;p24"/>
          <p:cNvSpPr txBox="1">
            <a:spLocks noGrp="1"/>
          </p:cNvSpPr>
          <p:nvPr>
            <p:ph type="subTitle" idx="5"/>
          </p:nvPr>
        </p:nvSpPr>
        <p:spPr>
          <a:xfrm>
            <a:off x="6031075" y="3154680"/>
            <a:ext cx="2175300" cy="1014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874" name="Google Shape;1874;p24"/>
          <p:cNvSpPr txBox="1">
            <a:spLocks noGrp="1"/>
          </p:cNvSpPr>
          <p:nvPr>
            <p:ph type="title" idx="6"/>
          </p:nvPr>
        </p:nvSpPr>
        <p:spPr>
          <a:xfrm>
            <a:off x="720000" y="539500"/>
            <a:ext cx="7704000" cy="45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8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875" name="Google Shape;1875;p24"/>
          <p:cNvSpPr/>
          <p:nvPr/>
        </p:nvSpPr>
        <p:spPr>
          <a:xfrm>
            <a:off x="8530626" y="333796"/>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6" name="Google Shape;1876;p24"/>
          <p:cNvSpPr/>
          <p:nvPr/>
        </p:nvSpPr>
        <p:spPr>
          <a:xfrm>
            <a:off x="224826" y="126538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77" name="Google Shape;1877;p24"/>
          <p:cNvGrpSpPr/>
          <p:nvPr/>
        </p:nvGrpSpPr>
        <p:grpSpPr>
          <a:xfrm>
            <a:off x="8261896" y="-2"/>
            <a:ext cx="657640" cy="1217404"/>
            <a:chOff x="144023" y="-1757"/>
            <a:chExt cx="959497" cy="1776195"/>
          </a:xfrm>
        </p:grpSpPr>
        <p:cxnSp>
          <p:nvCxnSpPr>
            <p:cNvPr id="1878" name="Google Shape;1878;p24"/>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879" name="Google Shape;1879;p24"/>
            <p:cNvGrpSpPr/>
            <p:nvPr/>
          </p:nvGrpSpPr>
          <p:grpSpPr>
            <a:xfrm>
              <a:off x="144023" y="386441"/>
              <a:ext cx="959497" cy="1387997"/>
              <a:chOff x="5304550" y="274025"/>
              <a:chExt cx="1135500" cy="1642600"/>
            </a:xfrm>
          </p:grpSpPr>
          <p:sp>
            <p:nvSpPr>
              <p:cNvPr id="1880" name="Google Shape;1880;p24"/>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1" name="Google Shape;1881;p24"/>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2" name="Google Shape;1882;p24"/>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3" name="Google Shape;1883;p24"/>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4" name="Google Shape;1884;p24"/>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5" name="Google Shape;1885;p24"/>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6" name="Google Shape;1886;p24"/>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7" name="Google Shape;1887;p24"/>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8" name="Google Shape;1888;p24"/>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9" name="Google Shape;1889;p24"/>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0" name="Google Shape;1890;p24"/>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1" name="Google Shape;1891;p24"/>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2" name="Google Shape;1892;p24"/>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3" name="Google Shape;1893;p24"/>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4" name="Google Shape;1894;p24"/>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5" name="Google Shape;1895;p24"/>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6" name="Google Shape;1896;p24"/>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7" name="Google Shape;1897;p24"/>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8" name="Google Shape;1898;p24"/>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9" name="Google Shape;1899;p24"/>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0" name="Google Shape;1900;p24"/>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1" name="Google Shape;1901;p24"/>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2" name="Google Shape;1902;p24"/>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903" name="Google Shape;1903;p24"/>
          <p:cNvGrpSpPr/>
          <p:nvPr/>
        </p:nvGrpSpPr>
        <p:grpSpPr>
          <a:xfrm rot="-222724">
            <a:off x="7650231" y="3668003"/>
            <a:ext cx="1571939" cy="1610165"/>
            <a:chOff x="-3128300" y="3184750"/>
            <a:chExt cx="1745650" cy="1788100"/>
          </a:xfrm>
        </p:grpSpPr>
        <p:sp>
          <p:nvSpPr>
            <p:cNvPr id="1904" name="Google Shape;1904;p24"/>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5" name="Google Shape;1905;p24"/>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06" name="Google Shape;1906;p24"/>
          <p:cNvGrpSpPr/>
          <p:nvPr/>
        </p:nvGrpSpPr>
        <p:grpSpPr>
          <a:xfrm rot="6163624" flipH="1">
            <a:off x="-1387048" y="1286151"/>
            <a:ext cx="3261487" cy="1631319"/>
            <a:chOff x="-449225" y="436955"/>
            <a:chExt cx="3261590" cy="1631370"/>
          </a:xfrm>
        </p:grpSpPr>
        <p:sp>
          <p:nvSpPr>
            <p:cNvPr id="1907" name="Google Shape;1907;p24"/>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908" name="Google Shape;1908;p24"/>
            <p:cNvGrpSpPr/>
            <p:nvPr/>
          </p:nvGrpSpPr>
          <p:grpSpPr>
            <a:xfrm>
              <a:off x="2464214" y="951103"/>
              <a:ext cx="314426" cy="304947"/>
              <a:chOff x="5013725" y="2633775"/>
              <a:chExt cx="422900" cy="410150"/>
            </a:xfrm>
          </p:grpSpPr>
          <p:sp>
            <p:nvSpPr>
              <p:cNvPr id="1909" name="Google Shape;1909;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0" name="Google Shape;1910;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11" name="Google Shape;1911;p24"/>
            <p:cNvGrpSpPr/>
            <p:nvPr/>
          </p:nvGrpSpPr>
          <p:grpSpPr>
            <a:xfrm>
              <a:off x="2497939" y="1763378"/>
              <a:ext cx="314426" cy="304947"/>
              <a:chOff x="5013725" y="2633775"/>
              <a:chExt cx="422900" cy="410150"/>
            </a:xfrm>
          </p:grpSpPr>
          <p:sp>
            <p:nvSpPr>
              <p:cNvPr id="1912" name="Google Shape;1912;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3" name="Google Shape;1913;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14" name="Google Shape;1914;p24"/>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915" name="Google Shape;1915;p24"/>
            <p:cNvGrpSpPr/>
            <p:nvPr/>
          </p:nvGrpSpPr>
          <p:grpSpPr>
            <a:xfrm>
              <a:off x="1357005" y="1640480"/>
              <a:ext cx="174066" cy="168818"/>
              <a:chOff x="5013725" y="2633775"/>
              <a:chExt cx="422900" cy="410150"/>
            </a:xfrm>
          </p:grpSpPr>
          <p:sp>
            <p:nvSpPr>
              <p:cNvPr id="1916" name="Google Shape;1916;p24"/>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7" name="Google Shape;1917;p24"/>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18" name="Google Shape;1918;p24"/>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19" name="Google Shape;1919;p24"/>
          <p:cNvGrpSpPr/>
          <p:nvPr/>
        </p:nvGrpSpPr>
        <p:grpSpPr>
          <a:xfrm flipH="1">
            <a:off x="-14149" y="3647735"/>
            <a:ext cx="1759549" cy="1514815"/>
            <a:chOff x="-5379400" y="3590150"/>
            <a:chExt cx="1532575" cy="1319525"/>
          </a:xfrm>
        </p:grpSpPr>
        <p:sp>
          <p:nvSpPr>
            <p:cNvPr id="1920" name="Google Shape;1920;p24"/>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1" name="Google Shape;1921;p24"/>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2" name="Google Shape;1922;p24"/>
          <p:cNvGrpSpPr/>
          <p:nvPr/>
        </p:nvGrpSpPr>
        <p:grpSpPr>
          <a:xfrm>
            <a:off x="522045" y="2490901"/>
            <a:ext cx="216103" cy="209587"/>
            <a:chOff x="375445" y="3222151"/>
            <a:chExt cx="216102" cy="209587"/>
          </a:xfrm>
        </p:grpSpPr>
        <p:sp>
          <p:nvSpPr>
            <p:cNvPr id="1923" name="Google Shape;1923;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4" name="Google Shape;1924;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5" name="Google Shape;1925;p24"/>
          <p:cNvGrpSpPr/>
          <p:nvPr/>
        </p:nvGrpSpPr>
        <p:grpSpPr>
          <a:xfrm>
            <a:off x="172613" y="3329333"/>
            <a:ext cx="156307" cy="151594"/>
            <a:chOff x="375445" y="3222151"/>
            <a:chExt cx="216102" cy="209587"/>
          </a:xfrm>
        </p:grpSpPr>
        <p:sp>
          <p:nvSpPr>
            <p:cNvPr id="1926" name="Google Shape;1926;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7" name="Google Shape;1927;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28" name="Google Shape;1928;p24"/>
          <p:cNvGrpSpPr/>
          <p:nvPr/>
        </p:nvGrpSpPr>
        <p:grpSpPr>
          <a:xfrm>
            <a:off x="476156" y="3003183"/>
            <a:ext cx="156328" cy="151594"/>
            <a:chOff x="375445" y="3222151"/>
            <a:chExt cx="216102" cy="209587"/>
          </a:xfrm>
        </p:grpSpPr>
        <p:sp>
          <p:nvSpPr>
            <p:cNvPr id="1929" name="Google Shape;1929;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0" name="Google Shape;1930;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31" name="Google Shape;1931;p24"/>
          <p:cNvGrpSpPr/>
          <p:nvPr/>
        </p:nvGrpSpPr>
        <p:grpSpPr>
          <a:xfrm rot="10800000" flipH="1">
            <a:off x="8623095" y="2194717"/>
            <a:ext cx="216103" cy="209587"/>
            <a:chOff x="375445" y="3222151"/>
            <a:chExt cx="216102" cy="209587"/>
          </a:xfrm>
        </p:grpSpPr>
        <p:sp>
          <p:nvSpPr>
            <p:cNvPr id="1932" name="Google Shape;1932;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3" name="Google Shape;1933;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934" name="Google Shape;1934;p24"/>
          <p:cNvGrpSpPr/>
          <p:nvPr/>
        </p:nvGrpSpPr>
        <p:grpSpPr>
          <a:xfrm rot="10800000" flipH="1">
            <a:off x="8729607" y="1664226"/>
            <a:ext cx="156328" cy="151594"/>
            <a:chOff x="375445" y="3222151"/>
            <a:chExt cx="216102" cy="209587"/>
          </a:xfrm>
        </p:grpSpPr>
        <p:sp>
          <p:nvSpPr>
            <p:cNvPr id="1935" name="Google Shape;1935;p24"/>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6" name="Google Shape;1936;p24"/>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937" name="Google Shape;1937;p24"/>
          <p:cNvSpPr/>
          <p:nvPr/>
        </p:nvSpPr>
        <p:spPr>
          <a:xfrm>
            <a:off x="8837651" y="11541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8" name="Google Shape;1938;p24"/>
          <p:cNvSpPr/>
          <p:nvPr/>
        </p:nvSpPr>
        <p:spPr>
          <a:xfrm>
            <a:off x="331813" y="10341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9" name="Google Shape;1939;p24"/>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0" name="Google Shape;1940;p24"/>
          <p:cNvSpPr/>
          <p:nvPr/>
        </p:nvSpPr>
        <p:spPr>
          <a:xfrm>
            <a:off x="6465926"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extLst>
      <p:ext uri="{BB962C8B-B14F-4D97-AF65-F5344CB8AC3E}">
        <p14:creationId xmlns:p14="http://schemas.microsoft.com/office/powerpoint/2010/main" val="307836642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matchingName="Background">
  <p:cSld name="CUSTOM_9">
    <p:spTree>
      <p:nvGrpSpPr>
        <p:cNvPr id="1" name="Shape 2408"/>
        <p:cNvGrpSpPr/>
        <p:nvPr/>
      </p:nvGrpSpPr>
      <p:grpSpPr>
        <a:xfrm>
          <a:off x="0" y="0"/>
          <a:ext cx="0" cy="0"/>
          <a:chOff x="0" y="0"/>
          <a:chExt cx="0" cy="0"/>
        </a:xfrm>
      </p:grpSpPr>
      <p:pic>
        <p:nvPicPr>
          <p:cNvPr id="2409" name="Google Shape;2409;p30"/>
          <p:cNvPicPr preferRelativeResize="0"/>
          <p:nvPr/>
        </p:nvPicPr>
        <p:blipFill>
          <a:blip r:embed="rId2">
            <a:alphaModFix amt="20000"/>
          </a:blip>
          <a:stretch>
            <a:fillRect/>
          </a:stretch>
        </p:blipFill>
        <p:spPr>
          <a:xfrm>
            <a:off x="0" y="2"/>
            <a:ext cx="9144000" cy="5143511"/>
          </a:xfrm>
          <a:prstGeom prst="rect">
            <a:avLst/>
          </a:prstGeom>
          <a:noFill/>
          <a:ln>
            <a:noFill/>
          </a:ln>
        </p:spPr>
      </p:pic>
      <p:grpSp>
        <p:nvGrpSpPr>
          <p:cNvPr id="2410" name="Google Shape;2410;p30"/>
          <p:cNvGrpSpPr/>
          <p:nvPr/>
        </p:nvGrpSpPr>
        <p:grpSpPr>
          <a:xfrm>
            <a:off x="-50" y="4276932"/>
            <a:ext cx="9144100" cy="860150"/>
            <a:chOff x="0" y="4327950"/>
            <a:chExt cx="9144100" cy="860150"/>
          </a:xfrm>
        </p:grpSpPr>
        <p:grpSp>
          <p:nvGrpSpPr>
            <p:cNvPr id="2411" name="Google Shape;2411;p30"/>
            <p:cNvGrpSpPr/>
            <p:nvPr/>
          </p:nvGrpSpPr>
          <p:grpSpPr>
            <a:xfrm>
              <a:off x="0" y="4327950"/>
              <a:ext cx="4552475" cy="860150"/>
              <a:chOff x="1262800" y="4616725"/>
              <a:chExt cx="4552475" cy="860150"/>
            </a:xfrm>
          </p:grpSpPr>
          <p:sp>
            <p:nvSpPr>
              <p:cNvPr id="2412" name="Google Shape;2412;p30"/>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3" name="Google Shape;2413;p30"/>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4" name="Google Shape;2414;p30"/>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5" name="Google Shape;2415;p30"/>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6" name="Google Shape;2416;p30"/>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7" name="Google Shape;2417;p30"/>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8" name="Google Shape;2418;p30"/>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19" name="Google Shape;2419;p30"/>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0" name="Google Shape;2420;p30"/>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1" name="Google Shape;2421;p30"/>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2" name="Google Shape;2422;p30"/>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3" name="Google Shape;2423;p30"/>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4" name="Google Shape;2424;p30"/>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5" name="Google Shape;2425;p30"/>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6" name="Google Shape;2426;p30"/>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7" name="Google Shape;2427;p30"/>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8" name="Google Shape;2428;p30"/>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29" name="Google Shape;2429;p30"/>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0" name="Google Shape;2430;p30"/>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1" name="Google Shape;2431;p30"/>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2" name="Google Shape;2432;p30"/>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433" name="Google Shape;2433;p30"/>
            <p:cNvGrpSpPr/>
            <p:nvPr/>
          </p:nvGrpSpPr>
          <p:grpSpPr>
            <a:xfrm>
              <a:off x="4591625" y="4327950"/>
              <a:ext cx="4552475" cy="860150"/>
              <a:chOff x="1262800" y="4616725"/>
              <a:chExt cx="4552475" cy="860150"/>
            </a:xfrm>
          </p:grpSpPr>
          <p:sp>
            <p:nvSpPr>
              <p:cNvPr id="2434" name="Google Shape;2434;p30"/>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5" name="Google Shape;2435;p30"/>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6" name="Google Shape;2436;p30"/>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7" name="Google Shape;2437;p30"/>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8" name="Google Shape;2438;p30"/>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39" name="Google Shape;2439;p30"/>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0" name="Google Shape;2440;p30"/>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1" name="Google Shape;2441;p30"/>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2" name="Google Shape;2442;p30"/>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3" name="Google Shape;2443;p30"/>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4" name="Google Shape;2444;p30"/>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5" name="Google Shape;2445;p30"/>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6" name="Google Shape;2446;p30"/>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7" name="Google Shape;2447;p30"/>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8" name="Google Shape;2448;p30"/>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49" name="Google Shape;2449;p30"/>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0" name="Google Shape;2450;p30"/>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1" name="Google Shape;2451;p30"/>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2" name="Google Shape;2452;p30"/>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3" name="Google Shape;2453;p30"/>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4" name="Google Shape;2454;p30"/>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455" name="Google Shape;2455;p30"/>
          <p:cNvGrpSpPr/>
          <p:nvPr/>
        </p:nvGrpSpPr>
        <p:grpSpPr>
          <a:xfrm flipH="1">
            <a:off x="-104560" y="3744300"/>
            <a:ext cx="1571959" cy="1610184"/>
            <a:chOff x="-3128300" y="3184750"/>
            <a:chExt cx="1745650" cy="1788100"/>
          </a:xfrm>
        </p:grpSpPr>
        <p:sp>
          <p:nvSpPr>
            <p:cNvPr id="2456" name="Google Shape;2456;p30"/>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57" name="Google Shape;2457;p30"/>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458" name="Google Shape;2458;p30"/>
          <p:cNvGrpSpPr/>
          <p:nvPr/>
        </p:nvGrpSpPr>
        <p:grpSpPr>
          <a:xfrm>
            <a:off x="7386651" y="3630635"/>
            <a:ext cx="1759549" cy="1514815"/>
            <a:chOff x="-5379400" y="3590150"/>
            <a:chExt cx="1532575" cy="1319525"/>
          </a:xfrm>
        </p:grpSpPr>
        <p:sp>
          <p:nvSpPr>
            <p:cNvPr id="2459" name="Google Shape;2459;p30"/>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0" name="Google Shape;2460;p30"/>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61" name="Google Shape;2461;p30"/>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2" name="Google Shape;2462;p30"/>
          <p:cNvSpPr/>
          <p:nvPr/>
        </p:nvSpPr>
        <p:spPr>
          <a:xfrm>
            <a:off x="6516877" y="23668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463" name="Google Shape;2463;p30"/>
          <p:cNvGrpSpPr/>
          <p:nvPr/>
        </p:nvGrpSpPr>
        <p:grpSpPr>
          <a:xfrm>
            <a:off x="8423989" y="-533405"/>
            <a:ext cx="591491" cy="2037135"/>
            <a:chOff x="1395700" y="238125"/>
            <a:chExt cx="1034075" cy="3561425"/>
          </a:xfrm>
        </p:grpSpPr>
        <p:sp>
          <p:nvSpPr>
            <p:cNvPr id="2464" name="Google Shape;2464;p30"/>
            <p:cNvSpPr/>
            <p:nvPr/>
          </p:nvSpPr>
          <p:spPr>
            <a:xfrm>
              <a:off x="1566525" y="238125"/>
              <a:ext cx="688150" cy="1740125"/>
            </a:xfrm>
            <a:custGeom>
              <a:avLst/>
              <a:gdLst/>
              <a:ahLst/>
              <a:cxnLst/>
              <a:rect l="l" t="t" r="r" b="b"/>
              <a:pathLst>
                <a:path w="27526" h="69605" extrusionOk="0">
                  <a:moveTo>
                    <a:pt x="13763" y="54502"/>
                  </a:moveTo>
                  <a:lnTo>
                    <a:pt x="26242" y="69019"/>
                  </a:lnTo>
                  <a:lnTo>
                    <a:pt x="1304" y="69019"/>
                  </a:lnTo>
                  <a:lnTo>
                    <a:pt x="13763" y="54502"/>
                  </a:lnTo>
                  <a:close/>
                  <a:moveTo>
                    <a:pt x="13405" y="0"/>
                  </a:moveTo>
                  <a:lnTo>
                    <a:pt x="13405" y="54030"/>
                  </a:lnTo>
                  <a:lnTo>
                    <a:pt x="1" y="69605"/>
                  </a:lnTo>
                  <a:lnTo>
                    <a:pt x="27526" y="69605"/>
                  </a:lnTo>
                  <a:lnTo>
                    <a:pt x="14575" y="54426"/>
                  </a:lnTo>
                  <a:lnTo>
                    <a:pt x="14499"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5" name="Google Shape;2465;p30"/>
            <p:cNvSpPr/>
            <p:nvPr/>
          </p:nvSpPr>
          <p:spPr>
            <a:xfrm>
              <a:off x="1904925" y="3321425"/>
              <a:ext cx="15600" cy="435650"/>
            </a:xfrm>
            <a:custGeom>
              <a:avLst/>
              <a:gdLst/>
              <a:ahLst/>
              <a:cxnLst/>
              <a:rect l="l" t="t" r="r" b="b"/>
              <a:pathLst>
                <a:path w="624" h="17426" extrusionOk="0">
                  <a:moveTo>
                    <a:pt x="1" y="0"/>
                  </a:moveTo>
                  <a:lnTo>
                    <a:pt x="1" y="17425"/>
                  </a:lnTo>
                  <a:lnTo>
                    <a:pt x="624" y="17425"/>
                  </a:lnTo>
                  <a:lnTo>
                    <a:pt x="624" y="0"/>
                  </a:lnTo>
                  <a:close/>
                </a:path>
              </a:pathLst>
            </a:custGeom>
            <a:solidFill>
              <a:srgbClr val="D70C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6" name="Google Shape;2466;p30"/>
            <p:cNvSpPr/>
            <p:nvPr/>
          </p:nvSpPr>
          <p:spPr>
            <a:xfrm>
              <a:off x="1904925" y="3321425"/>
              <a:ext cx="15600" cy="435650"/>
            </a:xfrm>
            <a:custGeom>
              <a:avLst/>
              <a:gdLst/>
              <a:ahLst/>
              <a:cxnLst/>
              <a:rect l="l" t="t" r="r" b="b"/>
              <a:pathLst>
                <a:path w="624" h="17426" fill="none" extrusionOk="0">
                  <a:moveTo>
                    <a:pt x="1" y="17425"/>
                  </a:moveTo>
                  <a:lnTo>
                    <a:pt x="624" y="17425"/>
                  </a:lnTo>
                  <a:lnTo>
                    <a:pt x="624" y="0"/>
                  </a:lnTo>
                  <a:lnTo>
                    <a:pt x="1" y="0"/>
                  </a:lnTo>
                  <a:lnTo>
                    <a:pt x="1" y="1742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7" name="Google Shape;2467;p30"/>
            <p:cNvSpPr/>
            <p:nvPr/>
          </p:nvSpPr>
          <p:spPr>
            <a:xfrm>
              <a:off x="1896900" y="3313400"/>
              <a:ext cx="31650" cy="451700"/>
            </a:xfrm>
            <a:custGeom>
              <a:avLst/>
              <a:gdLst/>
              <a:ahLst/>
              <a:cxnLst/>
              <a:rect l="l" t="t" r="r" b="b"/>
              <a:pathLst>
                <a:path w="1266" h="18068" extrusionOk="0">
                  <a:moveTo>
                    <a:pt x="1" y="1"/>
                  </a:moveTo>
                  <a:lnTo>
                    <a:pt x="1" y="18067"/>
                  </a:lnTo>
                  <a:lnTo>
                    <a:pt x="1266" y="18067"/>
                  </a:lnTo>
                  <a:lnTo>
                    <a:pt x="126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8" name="Google Shape;2468;p30"/>
            <p:cNvSpPr/>
            <p:nvPr/>
          </p:nvSpPr>
          <p:spPr>
            <a:xfrm>
              <a:off x="1896900" y="3313400"/>
              <a:ext cx="31650" cy="451700"/>
            </a:xfrm>
            <a:custGeom>
              <a:avLst/>
              <a:gdLst/>
              <a:ahLst/>
              <a:cxnLst/>
              <a:rect l="l" t="t" r="r" b="b"/>
              <a:pathLst>
                <a:path w="1266" h="18068" fill="none" extrusionOk="0">
                  <a:moveTo>
                    <a:pt x="1266" y="18067"/>
                  </a:moveTo>
                  <a:lnTo>
                    <a:pt x="1" y="18067"/>
                  </a:lnTo>
                  <a:lnTo>
                    <a:pt x="1" y="1"/>
                  </a:lnTo>
                  <a:lnTo>
                    <a:pt x="1266" y="1"/>
                  </a:lnTo>
                  <a:lnTo>
                    <a:pt x="1266" y="1806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69" name="Google Shape;2469;p30"/>
            <p:cNvSpPr/>
            <p:nvPr/>
          </p:nvSpPr>
          <p:spPr>
            <a:xfrm>
              <a:off x="1864825" y="3704175"/>
              <a:ext cx="95825" cy="95375"/>
            </a:xfrm>
            <a:custGeom>
              <a:avLst/>
              <a:gdLst/>
              <a:ahLst/>
              <a:cxnLst/>
              <a:rect l="l" t="t" r="r" b="b"/>
              <a:pathLst>
                <a:path w="3833" h="3815" extrusionOk="0">
                  <a:moveTo>
                    <a:pt x="1718" y="1"/>
                  </a:moveTo>
                  <a:lnTo>
                    <a:pt x="1529" y="39"/>
                  </a:lnTo>
                  <a:lnTo>
                    <a:pt x="1340" y="76"/>
                  </a:lnTo>
                  <a:lnTo>
                    <a:pt x="1171" y="152"/>
                  </a:lnTo>
                  <a:lnTo>
                    <a:pt x="1001" y="227"/>
                  </a:lnTo>
                  <a:lnTo>
                    <a:pt x="850" y="322"/>
                  </a:lnTo>
                  <a:lnTo>
                    <a:pt x="699" y="435"/>
                  </a:lnTo>
                  <a:lnTo>
                    <a:pt x="566" y="548"/>
                  </a:lnTo>
                  <a:lnTo>
                    <a:pt x="434" y="699"/>
                  </a:lnTo>
                  <a:lnTo>
                    <a:pt x="321" y="831"/>
                  </a:lnTo>
                  <a:lnTo>
                    <a:pt x="227" y="1001"/>
                  </a:lnTo>
                  <a:lnTo>
                    <a:pt x="151" y="1171"/>
                  </a:lnTo>
                  <a:lnTo>
                    <a:pt x="94" y="1341"/>
                  </a:lnTo>
                  <a:lnTo>
                    <a:pt x="38" y="1530"/>
                  </a:lnTo>
                  <a:lnTo>
                    <a:pt x="19" y="1719"/>
                  </a:lnTo>
                  <a:lnTo>
                    <a:pt x="0" y="1908"/>
                  </a:lnTo>
                  <a:lnTo>
                    <a:pt x="19" y="2096"/>
                  </a:lnTo>
                  <a:lnTo>
                    <a:pt x="38" y="2304"/>
                  </a:lnTo>
                  <a:lnTo>
                    <a:pt x="94" y="2474"/>
                  </a:lnTo>
                  <a:lnTo>
                    <a:pt x="151" y="2663"/>
                  </a:lnTo>
                  <a:lnTo>
                    <a:pt x="227" y="2814"/>
                  </a:lnTo>
                  <a:lnTo>
                    <a:pt x="321" y="2984"/>
                  </a:lnTo>
                  <a:lnTo>
                    <a:pt x="434" y="3135"/>
                  </a:lnTo>
                  <a:lnTo>
                    <a:pt x="566" y="3267"/>
                  </a:lnTo>
                  <a:lnTo>
                    <a:pt x="699" y="3380"/>
                  </a:lnTo>
                  <a:lnTo>
                    <a:pt x="850" y="3493"/>
                  </a:lnTo>
                  <a:lnTo>
                    <a:pt x="1001" y="3588"/>
                  </a:lnTo>
                  <a:lnTo>
                    <a:pt x="1171" y="3663"/>
                  </a:lnTo>
                  <a:lnTo>
                    <a:pt x="1340" y="3739"/>
                  </a:lnTo>
                  <a:lnTo>
                    <a:pt x="1529" y="3776"/>
                  </a:lnTo>
                  <a:lnTo>
                    <a:pt x="1718" y="3814"/>
                  </a:lnTo>
                  <a:lnTo>
                    <a:pt x="2114" y="3814"/>
                  </a:lnTo>
                  <a:lnTo>
                    <a:pt x="2303" y="3776"/>
                  </a:lnTo>
                  <a:lnTo>
                    <a:pt x="2492" y="3739"/>
                  </a:lnTo>
                  <a:lnTo>
                    <a:pt x="2662" y="3663"/>
                  </a:lnTo>
                  <a:lnTo>
                    <a:pt x="2832" y="3588"/>
                  </a:lnTo>
                  <a:lnTo>
                    <a:pt x="2983" y="3493"/>
                  </a:lnTo>
                  <a:lnTo>
                    <a:pt x="3134" y="3380"/>
                  </a:lnTo>
                  <a:lnTo>
                    <a:pt x="3266" y="3267"/>
                  </a:lnTo>
                  <a:lnTo>
                    <a:pt x="3398" y="3135"/>
                  </a:lnTo>
                  <a:lnTo>
                    <a:pt x="3493" y="2984"/>
                  </a:lnTo>
                  <a:lnTo>
                    <a:pt x="3606" y="2814"/>
                  </a:lnTo>
                  <a:lnTo>
                    <a:pt x="3681" y="2663"/>
                  </a:lnTo>
                  <a:lnTo>
                    <a:pt x="3738" y="2474"/>
                  </a:lnTo>
                  <a:lnTo>
                    <a:pt x="3795" y="2304"/>
                  </a:lnTo>
                  <a:lnTo>
                    <a:pt x="3813" y="2096"/>
                  </a:lnTo>
                  <a:lnTo>
                    <a:pt x="3832" y="1908"/>
                  </a:lnTo>
                  <a:lnTo>
                    <a:pt x="3813" y="1719"/>
                  </a:lnTo>
                  <a:lnTo>
                    <a:pt x="3795" y="1530"/>
                  </a:lnTo>
                  <a:lnTo>
                    <a:pt x="3738" y="1341"/>
                  </a:lnTo>
                  <a:lnTo>
                    <a:pt x="3681" y="1171"/>
                  </a:lnTo>
                  <a:lnTo>
                    <a:pt x="3606" y="1001"/>
                  </a:lnTo>
                  <a:lnTo>
                    <a:pt x="3493" y="831"/>
                  </a:lnTo>
                  <a:lnTo>
                    <a:pt x="3398" y="699"/>
                  </a:lnTo>
                  <a:lnTo>
                    <a:pt x="3266" y="548"/>
                  </a:lnTo>
                  <a:lnTo>
                    <a:pt x="3134" y="435"/>
                  </a:lnTo>
                  <a:lnTo>
                    <a:pt x="2983" y="322"/>
                  </a:lnTo>
                  <a:lnTo>
                    <a:pt x="2832" y="227"/>
                  </a:lnTo>
                  <a:lnTo>
                    <a:pt x="2662" y="152"/>
                  </a:lnTo>
                  <a:lnTo>
                    <a:pt x="2492" y="76"/>
                  </a:lnTo>
                  <a:lnTo>
                    <a:pt x="2303" y="39"/>
                  </a:lnTo>
                  <a:lnTo>
                    <a:pt x="21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0" name="Google Shape;2470;p30"/>
            <p:cNvSpPr/>
            <p:nvPr/>
          </p:nvSpPr>
          <p:spPr>
            <a:xfrm>
              <a:off x="1395700" y="1923475"/>
              <a:ext cx="1034075" cy="1174725"/>
            </a:xfrm>
            <a:custGeom>
              <a:avLst/>
              <a:gdLst/>
              <a:ahLst/>
              <a:cxnLst/>
              <a:rect l="l" t="t" r="r" b="b"/>
              <a:pathLst>
                <a:path w="41363" h="46989"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1" name="Google Shape;2471;p30"/>
            <p:cNvSpPr/>
            <p:nvPr/>
          </p:nvSpPr>
          <p:spPr>
            <a:xfrm>
              <a:off x="1395700" y="1923475"/>
              <a:ext cx="1034075" cy="1174725"/>
            </a:xfrm>
            <a:custGeom>
              <a:avLst/>
              <a:gdLst/>
              <a:ahLst/>
              <a:cxnLst/>
              <a:rect l="l" t="t" r="r" b="b"/>
              <a:pathLst>
                <a:path w="41363" h="46989" fill="none" extrusionOk="0">
                  <a:moveTo>
                    <a:pt x="3455" y="1"/>
                  </a:moveTo>
                  <a:lnTo>
                    <a:pt x="0" y="3909"/>
                  </a:lnTo>
                  <a:lnTo>
                    <a:pt x="3455" y="7816"/>
                  </a:lnTo>
                  <a:lnTo>
                    <a:pt x="0" y="11743"/>
                  </a:lnTo>
                  <a:lnTo>
                    <a:pt x="3455" y="15651"/>
                  </a:lnTo>
                  <a:lnTo>
                    <a:pt x="0" y="19578"/>
                  </a:lnTo>
                  <a:lnTo>
                    <a:pt x="3455" y="23485"/>
                  </a:lnTo>
                  <a:lnTo>
                    <a:pt x="0" y="27393"/>
                  </a:lnTo>
                  <a:lnTo>
                    <a:pt x="3455" y="31320"/>
                  </a:lnTo>
                  <a:lnTo>
                    <a:pt x="0" y="35228"/>
                  </a:lnTo>
                  <a:lnTo>
                    <a:pt x="3455" y="39154"/>
                  </a:lnTo>
                  <a:lnTo>
                    <a:pt x="0" y="43062"/>
                  </a:lnTo>
                  <a:lnTo>
                    <a:pt x="3455" y="46989"/>
                  </a:lnTo>
                  <a:lnTo>
                    <a:pt x="37908" y="46989"/>
                  </a:lnTo>
                  <a:lnTo>
                    <a:pt x="41362" y="43062"/>
                  </a:lnTo>
                  <a:lnTo>
                    <a:pt x="37908" y="39154"/>
                  </a:lnTo>
                  <a:lnTo>
                    <a:pt x="41362" y="35228"/>
                  </a:lnTo>
                  <a:lnTo>
                    <a:pt x="37908" y="31320"/>
                  </a:lnTo>
                  <a:lnTo>
                    <a:pt x="41362" y="27393"/>
                  </a:lnTo>
                  <a:lnTo>
                    <a:pt x="37908" y="23485"/>
                  </a:lnTo>
                  <a:lnTo>
                    <a:pt x="41362" y="19578"/>
                  </a:lnTo>
                  <a:lnTo>
                    <a:pt x="37908" y="15651"/>
                  </a:lnTo>
                  <a:lnTo>
                    <a:pt x="41362" y="11743"/>
                  </a:lnTo>
                  <a:lnTo>
                    <a:pt x="37908" y="7816"/>
                  </a:lnTo>
                  <a:lnTo>
                    <a:pt x="41362" y="3909"/>
                  </a:lnTo>
                  <a:lnTo>
                    <a:pt x="37908" y="1"/>
                  </a:lnTo>
                  <a:lnTo>
                    <a:pt x="3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2" name="Google Shape;2472;p30"/>
            <p:cNvSpPr/>
            <p:nvPr/>
          </p:nvSpPr>
          <p:spPr>
            <a:xfrm>
              <a:off x="2343375" y="2706450"/>
              <a:ext cx="25" cy="25"/>
            </a:xfrm>
            <a:custGeom>
              <a:avLst/>
              <a:gdLst/>
              <a:ahLst/>
              <a:cxnLst/>
              <a:rect l="l" t="t" r="r" b="b"/>
              <a:pathLst>
                <a:path w="1" h="1" extrusionOk="0">
                  <a:moveTo>
                    <a:pt x="1" y="1"/>
                  </a:moveTo>
                  <a:lnTo>
                    <a:pt x="1" y="1"/>
                  </a:lnTo>
                  <a:lnTo>
                    <a:pt x="1" y="1"/>
                  </a:lnTo>
                  <a:lnTo>
                    <a:pt x="1" y="1"/>
                  </a:lnTo>
                  <a:lnTo>
                    <a:pt x="1"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3" name="Google Shape;2473;p30"/>
            <p:cNvSpPr/>
            <p:nvPr/>
          </p:nvSpPr>
          <p:spPr>
            <a:xfrm>
              <a:off x="2343375" y="27064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4" name="Google Shape;2474;p30"/>
            <p:cNvSpPr/>
            <p:nvPr/>
          </p:nvSpPr>
          <p:spPr>
            <a:xfrm>
              <a:off x="1395700" y="2608300"/>
              <a:ext cx="1034075" cy="98175"/>
            </a:xfrm>
            <a:custGeom>
              <a:avLst/>
              <a:gdLst/>
              <a:ahLst/>
              <a:cxnLst/>
              <a:rect l="l" t="t" r="r" b="b"/>
              <a:pathLst>
                <a:path w="41363" h="3927" extrusionOk="0">
                  <a:moveTo>
                    <a:pt x="0" y="0"/>
                  </a:moveTo>
                  <a:lnTo>
                    <a:pt x="3455" y="3927"/>
                  </a:lnTo>
                  <a:lnTo>
                    <a:pt x="37908" y="3927"/>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5" name="Google Shape;2475;p30"/>
            <p:cNvSpPr/>
            <p:nvPr/>
          </p:nvSpPr>
          <p:spPr>
            <a:xfrm>
              <a:off x="1395700" y="2608300"/>
              <a:ext cx="1034075" cy="98175"/>
            </a:xfrm>
            <a:custGeom>
              <a:avLst/>
              <a:gdLst/>
              <a:ahLst/>
              <a:cxnLst/>
              <a:rect l="l" t="t" r="r" b="b"/>
              <a:pathLst>
                <a:path w="41363" h="3927" fill="none" extrusionOk="0">
                  <a:moveTo>
                    <a:pt x="41362" y="0"/>
                  </a:moveTo>
                  <a:lnTo>
                    <a:pt x="0" y="0"/>
                  </a:lnTo>
                  <a:lnTo>
                    <a:pt x="0" y="0"/>
                  </a:lnTo>
                  <a:lnTo>
                    <a:pt x="3455" y="3927"/>
                  </a:lnTo>
                  <a:lnTo>
                    <a:pt x="3455" y="3927"/>
                  </a:lnTo>
                  <a:lnTo>
                    <a:pt x="37908" y="3927"/>
                  </a:lnTo>
                  <a:lnTo>
                    <a:pt x="37908" y="3927"/>
                  </a:lnTo>
                  <a:lnTo>
                    <a:pt x="41362" y="0"/>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6" name="Google Shape;2476;p30"/>
            <p:cNvSpPr/>
            <p:nvPr/>
          </p:nvSpPr>
          <p:spPr>
            <a:xfrm>
              <a:off x="1395700" y="2803675"/>
              <a:ext cx="1034075" cy="99150"/>
            </a:xfrm>
            <a:custGeom>
              <a:avLst/>
              <a:gdLst/>
              <a:ahLst/>
              <a:cxnLst/>
              <a:rect l="l" t="t" r="r" b="b"/>
              <a:pathLst>
                <a:path w="41363" h="3966" extrusionOk="0">
                  <a:moveTo>
                    <a:pt x="19" y="1"/>
                  </a:moveTo>
                  <a:lnTo>
                    <a:pt x="0" y="20"/>
                  </a:lnTo>
                  <a:lnTo>
                    <a:pt x="3455" y="3946"/>
                  </a:lnTo>
                  <a:lnTo>
                    <a:pt x="3436" y="3965"/>
                  </a:lnTo>
                  <a:lnTo>
                    <a:pt x="37927" y="3965"/>
                  </a:lnTo>
                  <a:lnTo>
                    <a:pt x="37908" y="3946"/>
                  </a:lnTo>
                  <a:lnTo>
                    <a:pt x="41362" y="20"/>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7" name="Google Shape;2477;p30"/>
            <p:cNvSpPr/>
            <p:nvPr/>
          </p:nvSpPr>
          <p:spPr>
            <a:xfrm>
              <a:off x="1395700" y="2803675"/>
              <a:ext cx="1034075" cy="99150"/>
            </a:xfrm>
            <a:custGeom>
              <a:avLst/>
              <a:gdLst/>
              <a:ahLst/>
              <a:cxnLst/>
              <a:rect l="l" t="t" r="r" b="b"/>
              <a:pathLst>
                <a:path w="41363" h="3966" fill="none" extrusionOk="0">
                  <a:moveTo>
                    <a:pt x="41344" y="1"/>
                  </a:moveTo>
                  <a:lnTo>
                    <a:pt x="19" y="1"/>
                  </a:lnTo>
                  <a:lnTo>
                    <a:pt x="0" y="20"/>
                  </a:lnTo>
                  <a:lnTo>
                    <a:pt x="3455" y="3946"/>
                  </a:lnTo>
                  <a:lnTo>
                    <a:pt x="3436" y="3965"/>
                  </a:lnTo>
                  <a:lnTo>
                    <a:pt x="37927" y="3965"/>
                  </a:lnTo>
                  <a:lnTo>
                    <a:pt x="37908" y="3946"/>
                  </a:lnTo>
                  <a:lnTo>
                    <a:pt x="41362" y="20"/>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8" name="Google Shape;2478;p30"/>
            <p:cNvSpPr/>
            <p:nvPr/>
          </p:nvSpPr>
          <p:spPr>
            <a:xfrm>
              <a:off x="1395700" y="2999075"/>
              <a:ext cx="1034075" cy="98200"/>
            </a:xfrm>
            <a:custGeom>
              <a:avLst/>
              <a:gdLst/>
              <a:ahLst/>
              <a:cxnLst/>
              <a:rect l="l" t="t" r="r" b="b"/>
              <a:pathLst>
                <a:path w="41363" h="3928" extrusionOk="0">
                  <a:moveTo>
                    <a:pt x="19" y="1"/>
                  </a:moveTo>
                  <a:lnTo>
                    <a:pt x="0" y="38"/>
                  </a:lnTo>
                  <a:lnTo>
                    <a:pt x="3417" y="3927"/>
                  </a:lnTo>
                  <a:lnTo>
                    <a:pt x="3455" y="3889"/>
                  </a:lnTo>
                  <a:lnTo>
                    <a:pt x="37908" y="3889"/>
                  </a:lnTo>
                  <a:lnTo>
                    <a:pt x="37945" y="3927"/>
                  </a:lnTo>
                  <a:lnTo>
                    <a:pt x="41362" y="38"/>
                  </a:lnTo>
                  <a:lnTo>
                    <a:pt x="413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79" name="Google Shape;2479;p30"/>
            <p:cNvSpPr/>
            <p:nvPr/>
          </p:nvSpPr>
          <p:spPr>
            <a:xfrm>
              <a:off x="1395700" y="2999075"/>
              <a:ext cx="1034075" cy="98200"/>
            </a:xfrm>
            <a:custGeom>
              <a:avLst/>
              <a:gdLst/>
              <a:ahLst/>
              <a:cxnLst/>
              <a:rect l="l" t="t" r="r" b="b"/>
              <a:pathLst>
                <a:path w="41363" h="3928" fill="none" extrusionOk="0">
                  <a:moveTo>
                    <a:pt x="41344" y="1"/>
                  </a:moveTo>
                  <a:lnTo>
                    <a:pt x="19" y="1"/>
                  </a:lnTo>
                  <a:lnTo>
                    <a:pt x="0" y="38"/>
                  </a:lnTo>
                  <a:lnTo>
                    <a:pt x="3417" y="3927"/>
                  </a:lnTo>
                  <a:lnTo>
                    <a:pt x="3455" y="3889"/>
                  </a:lnTo>
                  <a:lnTo>
                    <a:pt x="37908" y="3889"/>
                  </a:lnTo>
                  <a:lnTo>
                    <a:pt x="37945" y="3927"/>
                  </a:lnTo>
                  <a:lnTo>
                    <a:pt x="41362" y="38"/>
                  </a:lnTo>
                  <a:lnTo>
                    <a:pt x="413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0" name="Google Shape;2480;p30"/>
            <p:cNvSpPr/>
            <p:nvPr/>
          </p:nvSpPr>
          <p:spPr>
            <a:xfrm>
              <a:off x="1454200" y="2413850"/>
              <a:ext cx="974625" cy="96300"/>
            </a:xfrm>
            <a:custGeom>
              <a:avLst/>
              <a:gdLst/>
              <a:ahLst/>
              <a:cxnLst/>
              <a:rect l="l" t="t" r="r" b="b"/>
              <a:pathLst>
                <a:path w="38985" h="3852" extrusionOk="0">
                  <a:moveTo>
                    <a:pt x="1" y="2606"/>
                  </a:moveTo>
                  <a:lnTo>
                    <a:pt x="1096" y="3852"/>
                  </a:lnTo>
                  <a:lnTo>
                    <a:pt x="1096" y="3852"/>
                  </a:lnTo>
                  <a:lnTo>
                    <a:pt x="1" y="2606"/>
                  </a:lnTo>
                  <a:close/>
                  <a:moveTo>
                    <a:pt x="38985" y="0"/>
                  </a:moveTo>
                  <a:lnTo>
                    <a:pt x="38985" y="0"/>
                  </a:lnTo>
                  <a:lnTo>
                    <a:pt x="38211" y="888"/>
                  </a:lnTo>
                  <a:lnTo>
                    <a:pt x="38985"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1" name="Google Shape;2481;p30"/>
            <p:cNvSpPr/>
            <p:nvPr/>
          </p:nvSpPr>
          <p:spPr>
            <a:xfrm>
              <a:off x="1454200" y="2478975"/>
              <a:ext cx="27400" cy="31175"/>
            </a:xfrm>
            <a:custGeom>
              <a:avLst/>
              <a:gdLst/>
              <a:ahLst/>
              <a:cxnLst/>
              <a:rect l="l" t="t" r="r" b="b"/>
              <a:pathLst>
                <a:path w="1096" h="1247" fill="none" extrusionOk="0">
                  <a:moveTo>
                    <a:pt x="1" y="1"/>
                  </a:moveTo>
                  <a:lnTo>
                    <a:pt x="1096" y="1247"/>
                  </a:lnTo>
                  <a:lnTo>
                    <a:pt x="1096" y="124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2" name="Google Shape;2482;p30"/>
            <p:cNvSpPr/>
            <p:nvPr/>
          </p:nvSpPr>
          <p:spPr>
            <a:xfrm>
              <a:off x="1396625" y="2413850"/>
              <a:ext cx="1032200" cy="96300"/>
            </a:xfrm>
            <a:custGeom>
              <a:avLst/>
              <a:gdLst/>
              <a:ahLst/>
              <a:cxnLst/>
              <a:rect l="l" t="t" r="r" b="b"/>
              <a:pathLst>
                <a:path w="41288" h="3852" extrusionOk="0">
                  <a:moveTo>
                    <a:pt x="1" y="0"/>
                  </a:moveTo>
                  <a:lnTo>
                    <a:pt x="2304" y="2606"/>
                  </a:lnTo>
                  <a:lnTo>
                    <a:pt x="3399" y="3852"/>
                  </a:lnTo>
                  <a:lnTo>
                    <a:pt x="37890" y="3852"/>
                  </a:lnTo>
                  <a:lnTo>
                    <a:pt x="40514" y="888"/>
                  </a:lnTo>
                  <a:lnTo>
                    <a:pt x="41288"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3" name="Google Shape;2483;p30"/>
            <p:cNvSpPr/>
            <p:nvPr/>
          </p:nvSpPr>
          <p:spPr>
            <a:xfrm>
              <a:off x="1396625" y="2413850"/>
              <a:ext cx="1032200" cy="96300"/>
            </a:xfrm>
            <a:custGeom>
              <a:avLst/>
              <a:gdLst/>
              <a:ahLst/>
              <a:cxnLst/>
              <a:rect l="l" t="t" r="r" b="b"/>
              <a:pathLst>
                <a:path w="41288" h="3852" fill="none" extrusionOk="0">
                  <a:moveTo>
                    <a:pt x="41288" y="0"/>
                  </a:moveTo>
                  <a:lnTo>
                    <a:pt x="1" y="0"/>
                  </a:lnTo>
                  <a:lnTo>
                    <a:pt x="2304" y="2606"/>
                  </a:lnTo>
                  <a:lnTo>
                    <a:pt x="3399" y="3852"/>
                  </a:lnTo>
                  <a:lnTo>
                    <a:pt x="37890" y="3852"/>
                  </a:lnTo>
                  <a:lnTo>
                    <a:pt x="40514" y="888"/>
                  </a:lnTo>
                  <a:lnTo>
                    <a:pt x="4128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4" name="Google Shape;2484;p30"/>
            <p:cNvSpPr/>
            <p:nvPr/>
          </p:nvSpPr>
          <p:spPr>
            <a:xfrm>
              <a:off x="1395700" y="2021175"/>
              <a:ext cx="1034075" cy="96300"/>
            </a:xfrm>
            <a:custGeom>
              <a:avLst/>
              <a:gdLst/>
              <a:ahLst/>
              <a:cxnLst/>
              <a:rect l="l" t="t" r="r" b="b"/>
              <a:pathLst>
                <a:path w="41363" h="3852" extrusionOk="0">
                  <a:moveTo>
                    <a:pt x="0" y="1"/>
                  </a:moveTo>
                  <a:lnTo>
                    <a:pt x="0" y="1"/>
                  </a:lnTo>
                  <a:lnTo>
                    <a:pt x="3379" y="3852"/>
                  </a:lnTo>
                  <a:lnTo>
                    <a:pt x="3379" y="3852"/>
                  </a:lnTo>
                  <a:lnTo>
                    <a:pt x="0" y="1"/>
                  </a:lnTo>
                  <a:close/>
                  <a:moveTo>
                    <a:pt x="41362" y="1"/>
                  </a:moveTo>
                  <a:lnTo>
                    <a:pt x="41362" y="1"/>
                  </a:lnTo>
                  <a:lnTo>
                    <a:pt x="37983" y="3852"/>
                  </a:lnTo>
                  <a:lnTo>
                    <a:pt x="37983" y="3852"/>
                  </a:lnTo>
                  <a:lnTo>
                    <a:pt x="41362" y="1"/>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5" name="Google Shape;2485;p30"/>
            <p:cNvSpPr/>
            <p:nvPr/>
          </p:nvSpPr>
          <p:spPr>
            <a:xfrm>
              <a:off x="1395700" y="2021175"/>
              <a:ext cx="84500" cy="96300"/>
            </a:xfrm>
            <a:custGeom>
              <a:avLst/>
              <a:gdLst/>
              <a:ahLst/>
              <a:cxnLst/>
              <a:rect l="l" t="t" r="r" b="b"/>
              <a:pathLst>
                <a:path w="3380" h="3852" fill="none" extrusionOk="0">
                  <a:moveTo>
                    <a:pt x="0" y="1"/>
                  </a:moveTo>
                  <a:lnTo>
                    <a:pt x="0" y="1"/>
                  </a:lnTo>
                  <a:lnTo>
                    <a:pt x="3379" y="3852"/>
                  </a:lnTo>
                  <a:lnTo>
                    <a:pt x="3379" y="3852"/>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6" name="Google Shape;2486;p30"/>
            <p:cNvSpPr/>
            <p:nvPr/>
          </p:nvSpPr>
          <p:spPr>
            <a:xfrm>
              <a:off x="2345275" y="2021175"/>
              <a:ext cx="84500" cy="96300"/>
            </a:xfrm>
            <a:custGeom>
              <a:avLst/>
              <a:gdLst/>
              <a:ahLst/>
              <a:cxnLst/>
              <a:rect l="l" t="t" r="r" b="b"/>
              <a:pathLst>
                <a:path w="3380" h="3852" fill="none" extrusionOk="0">
                  <a:moveTo>
                    <a:pt x="3379" y="1"/>
                  </a:moveTo>
                  <a:lnTo>
                    <a:pt x="3379" y="1"/>
                  </a:lnTo>
                  <a:lnTo>
                    <a:pt x="0" y="3852"/>
                  </a:lnTo>
                  <a:lnTo>
                    <a:pt x="0" y="3852"/>
                  </a:lnTo>
                  <a:lnTo>
                    <a:pt x="337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7" name="Google Shape;2487;p30"/>
            <p:cNvSpPr/>
            <p:nvPr/>
          </p:nvSpPr>
          <p:spPr>
            <a:xfrm>
              <a:off x="1395700" y="2021175"/>
              <a:ext cx="1034075" cy="96300"/>
            </a:xfrm>
            <a:custGeom>
              <a:avLst/>
              <a:gdLst/>
              <a:ahLst/>
              <a:cxnLst/>
              <a:rect l="l" t="t" r="r" b="b"/>
              <a:pathLst>
                <a:path w="41363" h="3852" extrusionOk="0">
                  <a:moveTo>
                    <a:pt x="0" y="1"/>
                  </a:moveTo>
                  <a:lnTo>
                    <a:pt x="3379" y="3852"/>
                  </a:lnTo>
                  <a:lnTo>
                    <a:pt x="37983" y="3852"/>
                  </a:lnTo>
                  <a:lnTo>
                    <a:pt x="41362"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8" name="Google Shape;2488;p30"/>
            <p:cNvSpPr/>
            <p:nvPr/>
          </p:nvSpPr>
          <p:spPr>
            <a:xfrm>
              <a:off x="1395700" y="2021175"/>
              <a:ext cx="1034075" cy="96300"/>
            </a:xfrm>
            <a:custGeom>
              <a:avLst/>
              <a:gdLst/>
              <a:ahLst/>
              <a:cxnLst/>
              <a:rect l="l" t="t" r="r" b="b"/>
              <a:pathLst>
                <a:path w="41363" h="3852" fill="none" extrusionOk="0">
                  <a:moveTo>
                    <a:pt x="41362" y="1"/>
                  </a:moveTo>
                  <a:lnTo>
                    <a:pt x="0" y="1"/>
                  </a:lnTo>
                  <a:lnTo>
                    <a:pt x="3379" y="3852"/>
                  </a:lnTo>
                  <a:lnTo>
                    <a:pt x="37983" y="3852"/>
                  </a:lnTo>
                  <a:lnTo>
                    <a:pt x="413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89" name="Google Shape;2489;p30"/>
            <p:cNvSpPr/>
            <p:nvPr/>
          </p:nvSpPr>
          <p:spPr>
            <a:xfrm>
              <a:off x="1395700" y="2216100"/>
              <a:ext cx="1034075" cy="975"/>
            </a:xfrm>
            <a:custGeom>
              <a:avLst/>
              <a:gdLst/>
              <a:ahLst/>
              <a:cxnLst/>
              <a:rect l="l" t="t" r="r" b="b"/>
              <a:pathLst>
                <a:path w="41363" h="39" extrusionOk="0">
                  <a:moveTo>
                    <a:pt x="19" y="0"/>
                  </a:moveTo>
                  <a:lnTo>
                    <a:pt x="19" y="0"/>
                  </a:lnTo>
                  <a:lnTo>
                    <a:pt x="0" y="38"/>
                  </a:lnTo>
                  <a:lnTo>
                    <a:pt x="19" y="0"/>
                  </a:lnTo>
                  <a:close/>
                  <a:moveTo>
                    <a:pt x="41344" y="0"/>
                  </a:moveTo>
                  <a:lnTo>
                    <a:pt x="41344" y="0"/>
                  </a:lnTo>
                  <a:lnTo>
                    <a:pt x="41362" y="38"/>
                  </a:lnTo>
                  <a:lnTo>
                    <a:pt x="41344"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0" name="Google Shape;2490;p30"/>
            <p:cNvSpPr/>
            <p:nvPr/>
          </p:nvSpPr>
          <p:spPr>
            <a:xfrm>
              <a:off x="1395700" y="2216100"/>
              <a:ext cx="475" cy="975"/>
            </a:xfrm>
            <a:custGeom>
              <a:avLst/>
              <a:gdLst/>
              <a:ahLst/>
              <a:cxnLst/>
              <a:rect l="l" t="t" r="r" b="b"/>
              <a:pathLst>
                <a:path w="19" h="39"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1" name="Google Shape;2491;p30"/>
            <p:cNvSpPr/>
            <p:nvPr/>
          </p:nvSpPr>
          <p:spPr>
            <a:xfrm>
              <a:off x="1395700" y="2216100"/>
              <a:ext cx="1034075" cy="98175"/>
            </a:xfrm>
            <a:custGeom>
              <a:avLst/>
              <a:gdLst/>
              <a:ahLst/>
              <a:cxnLst/>
              <a:rect l="l" t="t" r="r" b="b"/>
              <a:pathLst>
                <a:path w="41363" h="3927" extrusionOk="0">
                  <a:moveTo>
                    <a:pt x="19" y="0"/>
                  </a:moveTo>
                  <a:lnTo>
                    <a:pt x="0" y="38"/>
                  </a:lnTo>
                  <a:lnTo>
                    <a:pt x="3436" y="3927"/>
                  </a:lnTo>
                  <a:lnTo>
                    <a:pt x="37927" y="3927"/>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2" name="Google Shape;2492;p30"/>
            <p:cNvSpPr/>
            <p:nvPr/>
          </p:nvSpPr>
          <p:spPr>
            <a:xfrm>
              <a:off x="1395700" y="2216100"/>
              <a:ext cx="1034075" cy="98175"/>
            </a:xfrm>
            <a:custGeom>
              <a:avLst/>
              <a:gdLst/>
              <a:ahLst/>
              <a:cxnLst/>
              <a:rect l="l" t="t" r="r" b="b"/>
              <a:pathLst>
                <a:path w="41363" h="3927" fill="none" extrusionOk="0">
                  <a:moveTo>
                    <a:pt x="41344" y="0"/>
                  </a:moveTo>
                  <a:lnTo>
                    <a:pt x="19" y="0"/>
                  </a:lnTo>
                  <a:lnTo>
                    <a:pt x="0" y="38"/>
                  </a:lnTo>
                  <a:lnTo>
                    <a:pt x="3436" y="3927"/>
                  </a:lnTo>
                  <a:lnTo>
                    <a:pt x="37927" y="3927"/>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3" name="Google Shape;2493;p30"/>
            <p:cNvSpPr/>
            <p:nvPr/>
          </p:nvSpPr>
          <p:spPr>
            <a:xfrm>
              <a:off x="1395700" y="3096300"/>
              <a:ext cx="1034075" cy="387025"/>
            </a:xfrm>
            <a:custGeom>
              <a:avLst/>
              <a:gdLst/>
              <a:ahLst/>
              <a:cxnLst/>
              <a:rect l="l" t="t" r="r" b="b"/>
              <a:pathLst>
                <a:path w="41363" h="15481" extrusionOk="0">
                  <a:moveTo>
                    <a:pt x="3455" y="0"/>
                  </a:moveTo>
                  <a:lnTo>
                    <a:pt x="0" y="3908"/>
                  </a:lnTo>
                  <a:lnTo>
                    <a:pt x="3455" y="7835"/>
                  </a:lnTo>
                  <a:lnTo>
                    <a:pt x="0" y="11743"/>
                  </a:lnTo>
                  <a:lnTo>
                    <a:pt x="3285" y="15481"/>
                  </a:lnTo>
                  <a:lnTo>
                    <a:pt x="38078" y="15481"/>
                  </a:lnTo>
                  <a:lnTo>
                    <a:pt x="41362" y="11743"/>
                  </a:lnTo>
                  <a:lnTo>
                    <a:pt x="37908" y="7835"/>
                  </a:lnTo>
                  <a:lnTo>
                    <a:pt x="41362" y="3908"/>
                  </a:lnTo>
                  <a:lnTo>
                    <a:pt x="379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4" name="Google Shape;2494;p30"/>
            <p:cNvSpPr/>
            <p:nvPr/>
          </p:nvSpPr>
          <p:spPr>
            <a:xfrm>
              <a:off x="1395700" y="3096300"/>
              <a:ext cx="1034075" cy="387025"/>
            </a:xfrm>
            <a:custGeom>
              <a:avLst/>
              <a:gdLst/>
              <a:ahLst/>
              <a:cxnLst/>
              <a:rect l="l" t="t" r="r" b="b"/>
              <a:pathLst>
                <a:path w="41363" h="15481" fill="none" extrusionOk="0">
                  <a:moveTo>
                    <a:pt x="38078" y="15481"/>
                  </a:moveTo>
                  <a:lnTo>
                    <a:pt x="3285" y="15481"/>
                  </a:lnTo>
                  <a:lnTo>
                    <a:pt x="0" y="11743"/>
                  </a:lnTo>
                  <a:lnTo>
                    <a:pt x="3455" y="7835"/>
                  </a:lnTo>
                  <a:lnTo>
                    <a:pt x="0" y="3908"/>
                  </a:lnTo>
                  <a:lnTo>
                    <a:pt x="3455" y="0"/>
                  </a:lnTo>
                  <a:lnTo>
                    <a:pt x="37908" y="0"/>
                  </a:lnTo>
                  <a:lnTo>
                    <a:pt x="41362" y="3908"/>
                  </a:lnTo>
                  <a:lnTo>
                    <a:pt x="37908" y="7835"/>
                  </a:lnTo>
                  <a:lnTo>
                    <a:pt x="41362" y="11743"/>
                  </a:lnTo>
                  <a:lnTo>
                    <a:pt x="38078" y="154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5" name="Google Shape;2495;p30"/>
            <p:cNvSpPr/>
            <p:nvPr/>
          </p:nvSpPr>
          <p:spPr>
            <a:xfrm>
              <a:off x="1395700" y="3194475"/>
              <a:ext cx="1034075" cy="95825"/>
            </a:xfrm>
            <a:custGeom>
              <a:avLst/>
              <a:gdLst/>
              <a:ahLst/>
              <a:cxnLst/>
              <a:rect l="l" t="t" r="r" b="b"/>
              <a:pathLst>
                <a:path w="41363" h="3833" extrusionOk="0">
                  <a:moveTo>
                    <a:pt x="0" y="0"/>
                  </a:moveTo>
                  <a:lnTo>
                    <a:pt x="0" y="0"/>
                  </a:lnTo>
                  <a:lnTo>
                    <a:pt x="2341" y="2643"/>
                  </a:lnTo>
                  <a:lnTo>
                    <a:pt x="0" y="0"/>
                  </a:lnTo>
                  <a:close/>
                  <a:moveTo>
                    <a:pt x="41362" y="0"/>
                  </a:moveTo>
                  <a:lnTo>
                    <a:pt x="41362" y="0"/>
                  </a:lnTo>
                  <a:lnTo>
                    <a:pt x="37983" y="3832"/>
                  </a:lnTo>
                  <a:lnTo>
                    <a:pt x="37983" y="3832"/>
                  </a:lnTo>
                  <a:lnTo>
                    <a:pt x="41362" y="0"/>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6" name="Google Shape;2496;p30"/>
            <p:cNvSpPr/>
            <p:nvPr/>
          </p:nvSpPr>
          <p:spPr>
            <a:xfrm>
              <a:off x="1395700" y="3194475"/>
              <a:ext cx="58525" cy="66100"/>
            </a:xfrm>
            <a:custGeom>
              <a:avLst/>
              <a:gdLst/>
              <a:ahLst/>
              <a:cxnLst/>
              <a:rect l="l" t="t" r="r" b="b"/>
              <a:pathLst>
                <a:path w="2341" h="2644" fill="none" extrusionOk="0">
                  <a:moveTo>
                    <a:pt x="0" y="0"/>
                  </a:moveTo>
                  <a:lnTo>
                    <a:pt x="0" y="0"/>
                  </a:lnTo>
                  <a:lnTo>
                    <a:pt x="2341" y="2643"/>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7" name="Google Shape;2497;p30"/>
            <p:cNvSpPr/>
            <p:nvPr/>
          </p:nvSpPr>
          <p:spPr>
            <a:xfrm>
              <a:off x="2345275" y="3194475"/>
              <a:ext cx="84500" cy="95825"/>
            </a:xfrm>
            <a:custGeom>
              <a:avLst/>
              <a:gdLst/>
              <a:ahLst/>
              <a:cxnLst/>
              <a:rect l="l" t="t" r="r" b="b"/>
              <a:pathLst>
                <a:path w="3380" h="3833" fill="none" extrusionOk="0">
                  <a:moveTo>
                    <a:pt x="3379" y="0"/>
                  </a:moveTo>
                  <a:lnTo>
                    <a:pt x="3379" y="0"/>
                  </a:lnTo>
                  <a:lnTo>
                    <a:pt x="0" y="3832"/>
                  </a:lnTo>
                  <a:lnTo>
                    <a:pt x="0" y="3832"/>
                  </a:lnTo>
                  <a:lnTo>
                    <a:pt x="337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8" name="Google Shape;2498;p30"/>
            <p:cNvSpPr/>
            <p:nvPr/>
          </p:nvSpPr>
          <p:spPr>
            <a:xfrm>
              <a:off x="1395700" y="3194475"/>
              <a:ext cx="1034075" cy="95825"/>
            </a:xfrm>
            <a:custGeom>
              <a:avLst/>
              <a:gdLst/>
              <a:ahLst/>
              <a:cxnLst/>
              <a:rect l="l" t="t" r="r" b="b"/>
              <a:pathLst>
                <a:path w="41363" h="3833" extrusionOk="0">
                  <a:moveTo>
                    <a:pt x="0" y="0"/>
                  </a:moveTo>
                  <a:lnTo>
                    <a:pt x="2341" y="2643"/>
                  </a:lnTo>
                  <a:lnTo>
                    <a:pt x="3379" y="3832"/>
                  </a:lnTo>
                  <a:lnTo>
                    <a:pt x="37983" y="3832"/>
                  </a:lnTo>
                  <a:lnTo>
                    <a:pt x="41362"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499" name="Google Shape;2499;p30"/>
            <p:cNvSpPr/>
            <p:nvPr/>
          </p:nvSpPr>
          <p:spPr>
            <a:xfrm>
              <a:off x="1395700" y="3194475"/>
              <a:ext cx="1034075" cy="95825"/>
            </a:xfrm>
            <a:custGeom>
              <a:avLst/>
              <a:gdLst/>
              <a:ahLst/>
              <a:cxnLst/>
              <a:rect l="l" t="t" r="r" b="b"/>
              <a:pathLst>
                <a:path w="41363" h="3833" fill="none" extrusionOk="0">
                  <a:moveTo>
                    <a:pt x="41362" y="0"/>
                  </a:moveTo>
                  <a:lnTo>
                    <a:pt x="0" y="0"/>
                  </a:lnTo>
                  <a:lnTo>
                    <a:pt x="2341" y="2643"/>
                  </a:lnTo>
                  <a:lnTo>
                    <a:pt x="3379" y="3832"/>
                  </a:lnTo>
                  <a:lnTo>
                    <a:pt x="37983" y="3832"/>
                  </a:lnTo>
                  <a:lnTo>
                    <a:pt x="4136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0" name="Google Shape;2500;p30"/>
            <p:cNvSpPr/>
            <p:nvPr/>
          </p:nvSpPr>
          <p:spPr>
            <a:xfrm>
              <a:off x="1395700" y="3389850"/>
              <a:ext cx="1034075" cy="97250"/>
            </a:xfrm>
            <a:custGeom>
              <a:avLst/>
              <a:gdLst/>
              <a:ahLst/>
              <a:cxnLst/>
              <a:rect l="l" t="t" r="r" b="b"/>
              <a:pathLst>
                <a:path w="41363" h="3890" extrusionOk="0">
                  <a:moveTo>
                    <a:pt x="0" y="1"/>
                  </a:moveTo>
                  <a:lnTo>
                    <a:pt x="3285" y="3739"/>
                  </a:lnTo>
                  <a:lnTo>
                    <a:pt x="3302" y="3739"/>
                  </a:lnTo>
                  <a:lnTo>
                    <a:pt x="0" y="1"/>
                  </a:lnTo>
                  <a:close/>
                  <a:moveTo>
                    <a:pt x="41362" y="1"/>
                  </a:moveTo>
                  <a:lnTo>
                    <a:pt x="38060" y="3739"/>
                  </a:lnTo>
                  <a:lnTo>
                    <a:pt x="38078" y="3739"/>
                  </a:lnTo>
                  <a:lnTo>
                    <a:pt x="41362" y="1"/>
                  </a:lnTo>
                  <a:close/>
                  <a:moveTo>
                    <a:pt x="3302" y="3739"/>
                  </a:moveTo>
                  <a:lnTo>
                    <a:pt x="3436" y="3890"/>
                  </a:lnTo>
                  <a:lnTo>
                    <a:pt x="7230" y="3890"/>
                  </a:lnTo>
                  <a:lnTo>
                    <a:pt x="7098" y="3739"/>
                  </a:lnTo>
                  <a:close/>
                  <a:moveTo>
                    <a:pt x="34094" y="3739"/>
                  </a:moveTo>
                  <a:lnTo>
                    <a:pt x="33943" y="3890"/>
                  </a:lnTo>
                  <a:lnTo>
                    <a:pt x="37927" y="3890"/>
                  </a:lnTo>
                  <a:lnTo>
                    <a:pt x="38060" y="3739"/>
                  </a:lnTo>
                  <a:close/>
                </a:path>
              </a:pathLst>
            </a:custGeom>
            <a:solidFill>
              <a:srgbClr val="D86C8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1" name="Google Shape;2501;p30"/>
            <p:cNvSpPr/>
            <p:nvPr/>
          </p:nvSpPr>
          <p:spPr>
            <a:xfrm>
              <a:off x="1395700" y="3389850"/>
              <a:ext cx="180775" cy="97250"/>
            </a:xfrm>
            <a:custGeom>
              <a:avLst/>
              <a:gdLst/>
              <a:ahLst/>
              <a:cxnLst/>
              <a:rect l="l" t="t" r="r" b="b"/>
              <a:pathLst>
                <a:path w="7231" h="3890" fill="none" extrusionOk="0">
                  <a:moveTo>
                    <a:pt x="0" y="1"/>
                  </a:moveTo>
                  <a:lnTo>
                    <a:pt x="3436" y="3890"/>
                  </a:lnTo>
                  <a:lnTo>
                    <a:pt x="7230" y="3890"/>
                  </a:lnTo>
                  <a:lnTo>
                    <a:pt x="7098" y="3739"/>
                  </a:lnTo>
                  <a:lnTo>
                    <a:pt x="3285" y="3739"/>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2" name="Google Shape;2502;p30"/>
            <p:cNvSpPr/>
            <p:nvPr/>
          </p:nvSpPr>
          <p:spPr>
            <a:xfrm>
              <a:off x="2244275" y="3389850"/>
              <a:ext cx="185500" cy="97250"/>
            </a:xfrm>
            <a:custGeom>
              <a:avLst/>
              <a:gdLst/>
              <a:ahLst/>
              <a:cxnLst/>
              <a:rect l="l" t="t" r="r" b="b"/>
              <a:pathLst>
                <a:path w="7420" h="3890" fill="none" extrusionOk="0">
                  <a:moveTo>
                    <a:pt x="7419" y="1"/>
                  </a:moveTo>
                  <a:lnTo>
                    <a:pt x="4135" y="3739"/>
                  </a:lnTo>
                  <a:lnTo>
                    <a:pt x="151" y="3739"/>
                  </a:lnTo>
                  <a:lnTo>
                    <a:pt x="0" y="3890"/>
                  </a:lnTo>
                  <a:lnTo>
                    <a:pt x="3984" y="3890"/>
                  </a:lnTo>
                  <a:lnTo>
                    <a:pt x="74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3" name="Google Shape;2503;p30"/>
            <p:cNvSpPr/>
            <p:nvPr/>
          </p:nvSpPr>
          <p:spPr>
            <a:xfrm>
              <a:off x="1395700" y="3388925"/>
              <a:ext cx="475" cy="950"/>
            </a:xfrm>
            <a:custGeom>
              <a:avLst/>
              <a:gdLst/>
              <a:ahLst/>
              <a:cxnLst/>
              <a:rect l="l" t="t" r="r" b="b"/>
              <a:pathLst>
                <a:path w="19" h="38" fill="none" extrusionOk="0">
                  <a:moveTo>
                    <a:pt x="19" y="0"/>
                  </a:moveTo>
                  <a:lnTo>
                    <a:pt x="19" y="0"/>
                  </a:lnTo>
                  <a:lnTo>
                    <a:pt x="0" y="38"/>
                  </a:lnTo>
                  <a:lnTo>
                    <a:pt x="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4" name="Google Shape;2504;p30"/>
            <p:cNvSpPr/>
            <p:nvPr/>
          </p:nvSpPr>
          <p:spPr>
            <a:xfrm>
              <a:off x="1395700" y="3388925"/>
              <a:ext cx="1034075" cy="94400"/>
            </a:xfrm>
            <a:custGeom>
              <a:avLst/>
              <a:gdLst/>
              <a:ahLst/>
              <a:cxnLst/>
              <a:rect l="l" t="t" r="r" b="b"/>
              <a:pathLst>
                <a:path w="41363" h="3776" extrusionOk="0">
                  <a:moveTo>
                    <a:pt x="19" y="0"/>
                  </a:moveTo>
                  <a:lnTo>
                    <a:pt x="0" y="38"/>
                  </a:lnTo>
                  <a:lnTo>
                    <a:pt x="3285" y="3776"/>
                  </a:lnTo>
                  <a:lnTo>
                    <a:pt x="38078" y="3776"/>
                  </a:lnTo>
                  <a:lnTo>
                    <a:pt x="41362" y="38"/>
                  </a:lnTo>
                  <a:lnTo>
                    <a:pt x="41344" y="0"/>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5" name="Google Shape;2505;p30"/>
            <p:cNvSpPr/>
            <p:nvPr/>
          </p:nvSpPr>
          <p:spPr>
            <a:xfrm>
              <a:off x="1395700" y="3388925"/>
              <a:ext cx="1034075" cy="94400"/>
            </a:xfrm>
            <a:custGeom>
              <a:avLst/>
              <a:gdLst/>
              <a:ahLst/>
              <a:cxnLst/>
              <a:rect l="l" t="t" r="r" b="b"/>
              <a:pathLst>
                <a:path w="41363" h="3776" fill="none" extrusionOk="0">
                  <a:moveTo>
                    <a:pt x="41344" y="0"/>
                  </a:moveTo>
                  <a:lnTo>
                    <a:pt x="19" y="0"/>
                  </a:lnTo>
                  <a:lnTo>
                    <a:pt x="0" y="38"/>
                  </a:lnTo>
                  <a:lnTo>
                    <a:pt x="3285" y="3776"/>
                  </a:lnTo>
                  <a:lnTo>
                    <a:pt x="7098" y="3776"/>
                  </a:lnTo>
                  <a:lnTo>
                    <a:pt x="34094" y="3776"/>
                  </a:lnTo>
                  <a:lnTo>
                    <a:pt x="38078" y="3776"/>
                  </a:lnTo>
                  <a:lnTo>
                    <a:pt x="41362" y="38"/>
                  </a:lnTo>
                  <a:lnTo>
                    <a:pt x="41344"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06" name="Google Shape;2506;p30"/>
          <p:cNvGrpSpPr/>
          <p:nvPr/>
        </p:nvGrpSpPr>
        <p:grpSpPr>
          <a:xfrm>
            <a:off x="7630371" y="-9"/>
            <a:ext cx="419740" cy="2188604"/>
            <a:chOff x="9169825" y="5104875"/>
            <a:chExt cx="315950" cy="1647425"/>
          </a:xfrm>
        </p:grpSpPr>
        <p:sp>
          <p:nvSpPr>
            <p:cNvPr id="2507" name="Google Shape;2507;p30"/>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8" name="Google Shape;2508;p30"/>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09" name="Google Shape;2509;p30"/>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0" name="Google Shape;2510;p30"/>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1" name="Google Shape;2511;p30"/>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2" name="Google Shape;2512;p30"/>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3" name="Google Shape;2513;p30"/>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4" name="Google Shape;2514;p30"/>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5" name="Google Shape;2515;p30"/>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6" name="Google Shape;2516;p30"/>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7" name="Google Shape;2517;p30"/>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18" name="Google Shape;2518;p30"/>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19" name="Google Shape;2519;p30"/>
          <p:cNvGrpSpPr/>
          <p:nvPr/>
        </p:nvGrpSpPr>
        <p:grpSpPr>
          <a:xfrm rot="10450454" flipH="1">
            <a:off x="-1006080" y="447991"/>
            <a:ext cx="3261475" cy="1631312"/>
            <a:chOff x="-449225" y="436955"/>
            <a:chExt cx="3261590" cy="1631370"/>
          </a:xfrm>
        </p:grpSpPr>
        <p:sp>
          <p:nvSpPr>
            <p:cNvPr id="2520" name="Google Shape;2520;p30"/>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21" name="Google Shape;2521;p30"/>
            <p:cNvGrpSpPr/>
            <p:nvPr/>
          </p:nvGrpSpPr>
          <p:grpSpPr>
            <a:xfrm>
              <a:off x="2464214" y="951103"/>
              <a:ext cx="314426" cy="304947"/>
              <a:chOff x="5013725" y="2633775"/>
              <a:chExt cx="422900" cy="410150"/>
            </a:xfrm>
          </p:grpSpPr>
          <p:sp>
            <p:nvSpPr>
              <p:cNvPr id="2522" name="Google Shape;2522;p30"/>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3" name="Google Shape;2523;p30"/>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24" name="Google Shape;2524;p30"/>
            <p:cNvGrpSpPr/>
            <p:nvPr/>
          </p:nvGrpSpPr>
          <p:grpSpPr>
            <a:xfrm>
              <a:off x="2497939" y="1763378"/>
              <a:ext cx="314426" cy="304947"/>
              <a:chOff x="5013725" y="2633775"/>
              <a:chExt cx="422900" cy="410150"/>
            </a:xfrm>
          </p:grpSpPr>
          <p:sp>
            <p:nvSpPr>
              <p:cNvPr id="2525" name="Google Shape;2525;p30"/>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26" name="Google Shape;2526;p30"/>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27" name="Google Shape;2527;p30"/>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28" name="Google Shape;2528;p30"/>
            <p:cNvGrpSpPr/>
            <p:nvPr/>
          </p:nvGrpSpPr>
          <p:grpSpPr>
            <a:xfrm>
              <a:off x="1357005" y="1640480"/>
              <a:ext cx="174066" cy="168818"/>
              <a:chOff x="5013725" y="2633775"/>
              <a:chExt cx="422900" cy="410150"/>
            </a:xfrm>
          </p:grpSpPr>
          <p:sp>
            <p:nvSpPr>
              <p:cNvPr id="2529" name="Google Shape;2529;p30"/>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30" name="Google Shape;2530;p30"/>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31" name="Google Shape;2531;p30"/>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32" name="Google Shape;2532;p30"/>
          <p:cNvSpPr/>
          <p:nvPr/>
        </p:nvSpPr>
        <p:spPr>
          <a:xfrm>
            <a:off x="2744977" y="4462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33" name="Google Shape;2533;p30"/>
          <p:cNvSpPr/>
          <p:nvPr/>
        </p:nvSpPr>
        <p:spPr>
          <a:xfrm>
            <a:off x="344351" y="28668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34" name="Google Shape;2534;p30"/>
          <p:cNvSpPr/>
          <p:nvPr/>
        </p:nvSpPr>
        <p:spPr>
          <a:xfrm>
            <a:off x="5592626" y="191433"/>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35" name="Google Shape;2535;p30"/>
          <p:cNvSpPr/>
          <p:nvPr/>
        </p:nvSpPr>
        <p:spPr>
          <a:xfrm>
            <a:off x="8726351" y="20202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matchingName="Background 1">
  <p:cSld name="CUSTOM_9_1">
    <p:spTree>
      <p:nvGrpSpPr>
        <p:cNvPr id="1" name="Shape 2536"/>
        <p:cNvGrpSpPr/>
        <p:nvPr/>
      </p:nvGrpSpPr>
      <p:grpSpPr>
        <a:xfrm>
          <a:off x="0" y="0"/>
          <a:ext cx="0" cy="0"/>
          <a:chOff x="0" y="0"/>
          <a:chExt cx="0" cy="0"/>
        </a:xfrm>
      </p:grpSpPr>
      <p:pic>
        <p:nvPicPr>
          <p:cNvPr id="2537" name="Google Shape;2537;p31"/>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2538" name="Google Shape;2538;p31"/>
          <p:cNvSpPr/>
          <p:nvPr/>
        </p:nvSpPr>
        <p:spPr>
          <a:xfrm>
            <a:off x="284188" y="1700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39" name="Google Shape;2539;p31"/>
          <p:cNvSpPr/>
          <p:nvPr/>
        </p:nvSpPr>
        <p:spPr>
          <a:xfrm>
            <a:off x="1646275"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40" name="Google Shape;2540;p31"/>
          <p:cNvGrpSpPr/>
          <p:nvPr/>
        </p:nvGrpSpPr>
        <p:grpSpPr>
          <a:xfrm rot="5400000" flipH="1">
            <a:off x="-691282" y="2810120"/>
            <a:ext cx="3261590" cy="1631371"/>
            <a:chOff x="-449225" y="436955"/>
            <a:chExt cx="3261590" cy="1631370"/>
          </a:xfrm>
        </p:grpSpPr>
        <p:sp>
          <p:nvSpPr>
            <p:cNvPr id="2541" name="Google Shape;2541;p31"/>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42" name="Google Shape;2542;p31"/>
            <p:cNvGrpSpPr/>
            <p:nvPr/>
          </p:nvGrpSpPr>
          <p:grpSpPr>
            <a:xfrm>
              <a:off x="2464214" y="951103"/>
              <a:ext cx="314426" cy="304947"/>
              <a:chOff x="5013725" y="2633775"/>
              <a:chExt cx="422900" cy="410150"/>
            </a:xfrm>
          </p:grpSpPr>
          <p:sp>
            <p:nvSpPr>
              <p:cNvPr id="2543" name="Google Shape;2543;p3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44" name="Google Shape;2544;p3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45" name="Google Shape;2545;p31"/>
            <p:cNvGrpSpPr/>
            <p:nvPr/>
          </p:nvGrpSpPr>
          <p:grpSpPr>
            <a:xfrm>
              <a:off x="2497939" y="1763378"/>
              <a:ext cx="314426" cy="304947"/>
              <a:chOff x="5013725" y="2633775"/>
              <a:chExt cx="422900" cy="410150"/>
            </a:xfrm>
          </p:grpSpPr>
          <p:sp>
            <p:nvSpPr>
              <p:cNvPr id="2546" name="Google Shape;2546;p3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47" name="Google Shape;2547;p3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48" name="Google Shape;2548;p31"/>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49" name="Google Shape;2549;p31"/>
            <p:cNvGrpSpPr/>
            <p:nvPr/>
          </p:nvGrpSpPr>
          <p:grpSpPr>
            <a:xfrm>
              <a:off x="1357005" y="1640480"/>
              <a:ext cx="174066" cy="168818"/>
              <a:chOff x="5013725" y="2633775"/>
              <a:chExt cx="422900" cy="410150"/>
            </a:xfrm>
          </p:grpSpPr>
          <p:sp>
            <p:nvSpPr>
              <p:cNvPr id="2550" name="Google Shape;2550;p31"/>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1" name="Google Shape;2551;p31"/>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552" name="Google Shape;2552;p31"/>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53" name="Google Shape;2553;p31"/>
          <p:cNvGrpSpPr/>
          <p:nvPr/>
        </p:nvGrpSpPr>
        <p:grpSpPr>
          <a:xfrm>
            <a:off x="7650442" y="3744300"/>
            <a:ext cx="1571959" cy="1610184"/>
            <a:chOff x="-3128300" y="3184750"/>
            <a:chExt cx="1745650" cy="1788100"/>
          </a:xfrm>
        </p:grpSpPr>
        <p:sp>
          <p:nvSpPr>
            <p:cNvPr id="2554" name="Google Shape;2554;p31"/>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5" name="Google Shape;2555;p31"/>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56" name="Google Shape;2556;p31"/>
          <p:cNvGrpSpPr/>
          <p:nvPr/>
        </p:nvGrpSpPr>
        <p:grpSpPr>
          <a:xfrm flipH="1">
            <a:off x="-28360" y="3630635"/>
            <a:ext cx="1759549" cy="1514815"/>
            <a:chOff x="-5379400" y="3590150"/>
            <a:chExt cx="1532575" cy="1319525"/>
          </a:xfrm>
        </p:grpSpPr>
        <p:sp>
          <p:nvSpPr>
            <p:cNvPr id="2557" name="Google Shape;2557;p31"/>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58" name="Google Shape;2558;p31"/>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59" name="Google Shape;2559;p31"/>
          <p:cNvGrpSpPr/>
          <p:nvPr/>
        </p:nvGrpSpPr>
        <p:grpSpPr>
          <a:xfrm>
            <a:off x="8080921" y="-2"/>
            <a:ext cx="657640" cy="1217404"/>
            <a:chOff x="144023" y="-1757"/>
            <a:chExt cx="959497" cy="1776195"/>
          </a:xfrm>
        </p:grpSpPr>
        <p:cxnSp>
          <p:nvCxnSpPr>
            <p:cNvPr id="2560" name="Google Shape;2560;p31"/>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2561" name="Google Shape;2561;p31"/>
            <p:cNvGrpSpPr/>
            <p:nvPr/>
          </p:nvGrpSpPr>
          <p:grpSpPr>
            <a:xfrm>
              <a:off x="144023" y="386441"/>
              <a:ext cx="959497" cy="1387997"/>
              <a:chOff x="5304550" y="274025"/>
              <a:chExt cx="1135500" cy="1642600"/>
            </a:xfrm>
          </p:grpSpPr>
          <p:sp>
            <p:nvSpPr>
              <p:cNvPr id="2562" name="Google Shape;2562;p31"/>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3" name="Google Shape;2563;p31"/>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4" name="Google Shape;2564;p31"/>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5" name="Google Shape;2565;p31"/>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6" name="Google Shape;2566;p31"/>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7" name="Google Shape;2567;p31"/>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8" name="Google Shape;2568;p31"/>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69" name="Google Shape;2569;p31"/>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0" name="Google Shape;2570;p31"/>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1" name="Google Shape;2571;p31"/>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2" name="Google Shape;2572;p31"/>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3" name="Google Shape;2573;p31"/>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4" name="Google Shape;2574;p31"/>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5" name="Google Shape;2575;p31"/>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6" name="Google Shape;2576;p31"/>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7" name="Google Shape;2577;p31"/>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8" name="Google Shape;2578;p31"/>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79" name="Google Shape;2579;p31"/>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0" name="Google Shape;2580;p31"/>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1" name="Google Shape;2581;p31"/>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2" name="Google Shape;2582;p31"/>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3" name="Google Shape;2583;p31"/>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4" name="Google Shape;2584;p31"/>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2585" name="Google Shape;2585;p31"/>
          <p:cNvSpPr/>
          <p:nvPr/>
        </p:nvSpPr>
        <p:spPr>
          <a:xfrm>
            <a:off x="1116202" y="665308"/>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6" name="Google Shape;2586;p31"/>
          <p:cNvSpPr/>
          <p:nvPr/>
        </p:nvSpPr>
        <p:spPr>
          <a:xfrm>
            <a:off x="6780677" y="4749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7" name="Google Shape;2587;p31"/>
          <p:cNvSpPr/>
          <p:nvPr/>
        </p:nvSpPr>
        <p:spPr>
          <a:xfrm>
            <a:off x="8738551" y="166870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88" name="Google Shape;2588;p31"/>
          <p:cNvSpPr/>
          <p:nvPr/>
        </p:nvSpPr>
        <p:spPr>
          <a:xfrm>
            <a:off x="5461951" y="163758"/>
            <a:ext cx="156348" cy="168330"/>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89" name="Google Shape;2589;p31"/>
          <p:cNvGrpSpPr/>
          <p:nvPr/>
        </p:nvGrpSpPr>
        <p:grpSpPr>
          <a:xfrm>
            <a:off x="8780221" y="2165553"/>
            <a:ext cx="216103" cy="209587"/>
            <a:chOff x="375445" y="3222151"/>
            <a:chExt cx="216102" cy="209587"/>
          </a:xfrm>
        </p:grpSpPr>
        <p:sp>
          <p:nvSpPr>
            <p:cNvPr id="2590" name="Google Shape;2590;p3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1" name="Google Shape;2591;p3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92" name="Google Shape;2592;p31"/>
          <p:cNvGrpSpPr/>
          <p:nvPr/>
        </p:nvGrpSpPr>
        <p:grpSpPr>
          <a:xfrm>
            <a:off x="8430788" y="3003983"/>
            <a:ext cx="156307" cy="151594"/>
            <a:chOff x="375445" y="3222151"/>
            <a:chExt cx="216102" cy="209587"/>
          </a:xfrm>
        </p:grpSpPr>
        <p:sp>
          <p:nvSpPr>
            <p:cNvPr id="2593" name="Google Shape;2593;p3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4" name="Google Shape;2594;p3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595" name="Google Shape;2595;p31"/>
          <p:cNvGrpSpPr/>
          <p:nvPr/>
        </p:nvGrpSpPr>
        <p:grpSpPr>
          <a:xfrm>
            <a:off x="8734331" y="2677833"/>
            <a:ext cx="156328" cy="151594"/>
            <a:chOff x="375445" y="3222151"/>
            <a:chExt cx="216102" cy="209587"/>
          </a:xfrm>
        </p:grpSpPr>
        <p:sp>
          <p:nvSpPr>
            <p:cNvPr id="2596" name="Google Shape;2596;p31"/>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597" name="Google Shape;2597;p31"/>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CFA514-416B-4FC4-B60D-71B1F9A33477}"/>
              </a:ext>
            </a:extLst>
          </p:cNvPr>
          <p:cNvSpPr>
            <a:spLocks noGrp="1"/>
          </p:cNvSpPr>
          <p:nvPr>
            <p:ph type="title"/>
          </p:nvPr>
        </p:nvSpPr>
        <p:spPr/>
        <p:txBody>
          <a:bodyPr/>
          <a:lstStyle/>
          <a:p>
            <a:r>
              <a:rPr lang="en-US"/>
              <a:t>Click to edit Master title style</a:t>
            </a:r>
            <a:endParaRPr lang="en-SG"/>
          </a:p>
        </p:txBody>
      </p:sp>
      <p:sp>
        <p:nvSpPr>
          <p:cNvPr id="3" name="Content Placeholder 2">
            <a:extLst>
              <a:ext uri="{FF2B5EF4-FFF2-40B4-BE49-F238E27FC236}">
                <a16:creationId xmlns:a16="http://schemas.microsoft.com/office/drawing/2014/main" id="{44715B68-EBB1-40B6-B7D5-1D5D216A8CA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Date Placeholder 3">
            <a:extLst>
              <a:ext uri="{FF2B5EF4-FFF2-40B4-BE49-F238E27FC236}">
                <a16:creationId xmlns:a16="http://schemas.microsoft.com/office/drawing/2014/main" id="{7474D502-C8EB-4070-9FE2-30DFD61F5EE5}"/>
              </a:ext>
            </a:extLst>
          </p:cNvPr>
          <p:cNvSpPr>
            <a:spLocks noGrp="1"/>
          </p:cNvSpPr>
          <p:nvPr>
            <p:ph type="dt" sz="half" idx="10"/>
          </p:nvPr>
        </p:nvSpPr>
        <p:spPr/>
        <p:txBody>
          <a:bodyPr/>
          <a:lstStyle/>
          <a:p>
            <a:pPr>
              <a:defRPr/>
            </a:pPr>
            <a:endParaRPr lang="en-US"/>
          </a:p>
        </p:txBody>
      </p:sp>
      <p:sp>
        <p:nvSpPr>
          <p:cNvPr id="5" name="Footer Placeholder 4">
            <a:extLst>
              <a:ext uri="{FF2B5EF4-FFF2-40B4-BE49-F238E27FC236}">
                <a16:creationId xmlns:a16="http://schemas.microsoft.com/office/drawing/2014/main" id="{1BCD3C3C-308F-471B-A2B9-C85BF210374C}"/>
              </a:ext>
            </a:extLst>
          </p:cNvPr>
          <p:cNvSpPr>
            <a:spLocks noGrp="1"/>
          </p:cNvSpPr>
          <p:nvPr>
            <p:ph type="ftr" sz="quarter" idx="11"/>
          </p:nvPr>
        </p:nvSpPr>
        <p:spPr/>
        <p:txBody>
          <a:bodyPr/>
          <a:lstStyle/>
          <a:p>
            <a:pPr>
              <a:defRPr/>
            </a:pPr>
            <a:endParaRPr lang="en-US"/>
          </a:p>
        </p:txBody>
      </p:sp>
      <p:sp>
        <p:nvSpPr>
          <p:cNvPr id="6" name="Slide Number Placeholder 5">
            <a:extLst>
              <a:ext uri="{FF2B5EF4-FFF2-40B4-BE49-F238E27FC236}">
                <a16:creationId xmlns:a16="http://schemas.microsoft.com/office/drawing/2014/main" id="{01A90EFB-F314-4568-A513-6EFF709A24C8}"/>
              </a:ext>
            </a:extLst>
          </p:cNvPr>
          <p:cNvSpPr>
            <a:spLocks noGrp="1"/>
          </p:cNvSpPr>
          <p:nvPr>
            <p:ph type="sldNum" sz="quarter" idx="12"/>
          </p:nvPr>
        </p:nvSpPr>
        <p:spPr/>
        <p:txBody>
          <a:bodyPr/>
          <a:lstStyle/>
          <a:p>
            <a:pPr>
              <a:defRPr/>
            </a:pPr>
            <a:fld id="{B9E86EA7-3D39-4C85-AE4E-5E4E06453F07}" type="slidenum">
              <a:rPr lang="en-US" smtClean="0"/>
              <a:pPr>
                <a:defRPr/>
              </a:pPr>
              <a:t>‹#›</a:t>
            </a:fld>
            <a:endParaRPr lang="en-US"/>
          </a:p>
        </p:txBody>
      </p:sp>
    </p:spTree>
    <p:extLst>
      <p:ext uri="{BB962C8B-B14F-4D97-AF65-F5344CB8AC3E}">
        <p14:creationId xmlns:p14="http://schemas.microsoft.com/office/powerpoint/2010/main" val="240899018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obj">
  <p:cSld name="4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CFA514-416B-4FC4-B60D-71B1F9A33477}"/>
              </a:ext>
            </a:extLst>
          </p:cNvPr>
          <p:cNvSpPr>
            <a:spLocks noGrp="1"/>
          </p:cNvSpPr>
          <p:nvPr>
            <p:ph type="title"/>
          </p:nvPr>
        </p:nvSpPr>
        <p:spPr/>
        <p:txBody>
          <a:bodyPr/>
          <a:lstStyle/>
          <a:p>
            <a:r>
              <a:rPr lang="en-US"/>
              <a:t>Click to edit Master title style</a:t>
            </a:r>
            <a:endParaRPr lang="en-SG"/>
          </a:p>
        </p:txBody>
      </p:sp>
      <p:sp>
        <p:nvSpPr>
          <p:cNvPr id="3" name="Content Placeholder 2">
            <a:extLst>
              <a:ext uri="{FF2B5EF4-FFF2-40B4-BE49-F238E27FC236}">
                <a16:creationId xmlns:a16="http://schemas.microsoft.com/office/drawing/2014/main" id="{44715B68-EBB1-40B6-B7D5-1D5D216A8CA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Date Placeholder 3">
            <a:extLst>
              <a:ext uri="{FF2B5EF4-FFF2-40B4-BE49-F238E27FC236}">
                <a16:creationId xmlns:a16="http://schemas.microsoft.com/office/drawing/2014/main" id="{7474D502-C8EB-4070-9FE2-30DFD61F5EE5}"/>
              </a:ext>
            </a:extLst>
          </p:cNvPr>
          <p:cNvSpPr>
            <a:spLocks noGrp="1"/>
          </p:cNvSpPr>
          <p:nvPr>
            <p:ph type="dt" sz="half" idx="10"/>
          </p:nvPr>
        </p:nvSpPr>
        <p:spPr/>
        <p:txBody>
          <a:bodyPr/>
          <a:lstStyle/>
          <a:p>
            <a:pPr>
              <a:defRPr/>
            </a:pPr>
            <a:endParaRPr lang="en-US"/>
          </a:p>
        </p:txBody>
      </p:sp>
      <p:sp>
        <p:nvSpPr>
          <p:cNvPr id="5" name="Footer Placeholder 4">
            <a:extLst>
              <a:ext uri="{FF2B5EF4-FFF2-40B4-BE49-F238E27FC236}">
                <a16:creationId xmlns:a16="http://schemas.microsoft.com/office/drawing/2014/main" id="{1BCD3C3C-308F-471B-A2B9-C85BF210374C}"/>
              </a:ext>
            </a:extLst>
          </p:cNvPr>
          <p:cNvSpPr>
            <a:spLocks noGrp="1"/>
          </p:cNvSpPr>
          <p:nvPr>
            <p:ph type="ftr" sz="quarter" idx="11"/>
          </p:nvPr>
        </p:nvSpPr>
        <p:spPr/>
        <p:txBody>
          <a:bodyPr/>
          <a:lstStyle/>
          <a:p>
            <a:pPr>
              <a:defRPr/>
            </a:pPr>
            <a:endParaRPr lang="en-US"/>
          </a:p>
        </p:txBody>
      </p:sp>
      <p:sp>
        <p:nvSpPr>
          <p:cNvPr id="6" name="Slide Number Placeholder 5">
            <a:extLst>
              <a:ext uri="{FF2B5EF4-FFF2-40B4-BE49-F238E27FC236}">
                <a16:creationId xmlns:a16="http://schemas.microsoft.com/office/drawing/2014/main" id="{01A90EFB-F314-4568-A513-6EFF709A24C8}"/>
              </a:ext>
            </a:extLst>
          </p:cNvPr>
          <p:cNvSpPr>
            <a:spLocks noGrp="1"/>
          </p:cNvSpPr>
          <p:nvPr>
            <p:ph type="sldNum" sz="quarter" idx="12"/>
          </p:nvPr>
        </p:nvSpPr>
        <p:spPr/>
        <p:txBody>
          <a:bodyPr/>
          <a:lstStyle/>
          <a:p>
            <a:pPr>
              <a:defRPr/>
            </a:pPr>
            <a:fld id="{B9E86EA7-3D39-4C85-AE4E-5E4E06453F07}" type="slidenum">
              <a:rPr lang="en-US" smtClean="0"/>
              <a:pPr>
                <a:defRPr/>
              </a:pPr>
              <a:t>‹#›</a:t>
            </a:fld>
            <a:endParaRPr lang="en-US"/>
          </a:p>
        </p:txBody>
      </p:sp>
    </p:spTree>
    <p:extLst>
      <p:ext uri="{BB962C8B-B14F-4D97-AF65-F5344CB8AC3E}">
        <p14:creationId xmlns:p14="http://schemas.microsoft.com/office/powerpoint/2010/main" val="279041139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type="obj">
  <p:cSld name="3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CFA514-416B-4FC4-B60D-71B1F9A33477}"/>
              </a:ext>
            </a:extLst>
          </p:cNvPr>
          <p:cNvSpPr>
            <a:spLocks noGrp="1"/>
          </p:cNvSpPr>
          <p:nvPr>
            <p:ph type="title"/>
          </p:nvPr>
        </p:nvSpPr>
        <p:spPr/>
        <p:txBody>
          <a:bodyPr/>
          <a:lstStyle/>
          <a:p>
            <a:r>
              <a:rPr lang="en-US"/>
              <a:t>Click to edit Master title style</a:t>
            </a:r>
            <a:endParaRPr lang="en-SG"/>
          </a:p>
        </p:txBody>
      </p:sp>
      <p:sp>
        <p:nvSpPr>
          <p:cNvPr id="3" name="Content Placeholder 2">
            <a:extLst>
              <a:ext uri="{FF2B5EF4-FFF2-40B4-BE49-F238E27FC236}">
                <a16:creationId xmlns:a16="http://schemas.microsoft.com/office/drawing/2014/main" id="{44715B68-EBB1-40B6-B7D5-1D5D216A8CA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Date Placeholder 3">
            <a:extLst>
              <a:ext uri="{FF2B5EF4-FFF2-40B4-BE49-F238E27FC236}">
                <a16:creationId xmlns:a16="http://schemas.microsoft.com/office/drawing/2014/main" id="{7474D502-C8EB-4070-9FE2-30DFD61F5EE5}"/>
              </a:ext>
            </a:extLst>
          </p:cNvPr>
          <p:cNvSpPr>
            <a:spLocks noGrp="1"/>
          </p:cNvSpPr>
          <p:nvPr>
            <p:ph type="dt" sz="half" idx="10"/>
          </p:nvPr>
        </p:nvSpPr>
        <p:spPr/>
        <p:txBody>
          <a:bodyPr/>
          <a:lstStyle/>
          <a:p>
            <a:pPr>
              <a:defRPr/>
            </a:pPr>
            <a:endParaRPr lang="en-US"/>
          </a:p>
        </p:txBody>
      </p:sp>
      <p:sp>
        <p:nvSpPr>
          <p:cNvPr id="5" name="Footer Placeholder 4">
            <a:extLst>
              <a:ext uri="{FF2B5EF4-FFF2-40B4-BE49-F238E27FC236}">
                <a16:creationId xmlns:a16="http://schemas.microsoft.com/office/drawing/2014/main" id="{1BCD3C3C-308F-471B-A2B9-C85BF210374C}"/>
              </a:ext>
            </a:extLst>
          </p:cNvPr>
          <p:cNvSpPr>
            <a:spLocks noGrp="1"/>
          </p:cNvSpPr>
          <p:nvPr>
            <p:ph type="ftr" sz="quarter" idx="11"/>
          </p:nvPr>
        </p:nvSpPr>
        <p:spPr/>
        <p:txBody>
          <a:bodyPr/>
          <a:lstStyle/>
          <a:p>
            <a:pPr>
              <a:defRPr/>
            </a:pPr>
            <a:endParaRPr lang="en-US"/>
          </a:p>
        </p:txBody>
      </p:sp>
      <p:sp>
        <p:nvSpPr>
          <p:cNvPr id="6" name="Slide Number Placeholder 5">
            <a:extLst>
              <a:ext uri="{FF2B5EF4-FFF2-40B4-BE49-F238E27FC236}">
                <a16:creationId xmlns:a16="http://schemas.microsoft.com/office/drawing/2014/main" id="{01A90EFB-F314-4568-A513-6EFF709A24C8}"/>
              </a:ext>
            </a:extLst>
          </p:cNvPr>
          <p:cNvSpPr>
            <a:spLocks noGrp="1"/>
          </p:cNvSpPr>
          <p:nvPr>
            <p:ph type="sldNum" sz="quarter" idx="12"/>
          </p:nvPr>
        </p:nvSpPr>
        <p:spPr/>
        <p:txBody>
          <a:bodyPr/>
          <a:lstStyle/>
          <a:p>
            <a:pPr>
              <a:defRPr/>
            </a:pPr>
            <a:fld id="{B9E86EA7-3D39-4C85-AE4E-5E4E06453F07}" type="slidenum">
              <a:rPr lang="en-US" smtClean="0"/>
              <a:pPr>
                <a:defRPr/>
              </a:pPr>
              <a:t>‹#›</a:t>
            </a:fld>
            <a:endParaRPr lang="en-US"/>
          </a:p>
        </p:txBody>
      </p:sp>
    </p:spTree>
    <p:extLst>
      <p:ext uri="{BB962C8B-B14F-4D97-AF65-F5344CB8AC3E}">
        <p14:creationId xmlns:p14="http://schemas.microsoft.com/office/powerpoint/2010/main" val="266028960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obj">
  <p:cSld name="2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CFA514-416B-4FC4-B60D-71B1F9A33477}"/>
              </a:ext>
            </a:extLst>
          </p:cNvPr>
          <p:cNvSpPr>
            <a:spLocks noGrp="1"/>
          </p:cNvSpPr>
          <p:nvPr>
            <p:ph type="title"/>
          </p:nvPr>
        </p:nvSpPr>
        <p:spPr/>
        <p:txBody>
          <a:bodyPr/>
          <a:lstStyle/>
          <a:p>
            <a:r>
              <a:rPr lang="en-US"/>
              <a:t>Click to edit Master title style</a:t>
            </a:r>
            <a:endParaRPr lang="en-SG"/>
          </a:p>
        </p:txBody>
      </p:sp>
      <p:sp>
        <p:nvSpPr>
          <p:cNvPr id="3" name="Content Placeholder 2">
            <a:extLst>
              <a:ext uri="{FF2B5EF4-FFF2-40B4-BE49-F238E27FC236}">
                <a16:creationId xmlns:a16="http://schemas.microsoft.com/office/drawing/2014/main" id="{44715B68-EBB1-40B6-B7D5-1D5D216A8CA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Date Placeholder 3">
            <a:extLst>
              <a:ext uri="{FF2B5EF4-FFF2-40B4-BE49-F238E27FC236}">
                <a16:creationId xmlns:a16="http://schemas.microsoft.com/office/drawing/2014/main" id="{7474D502-C8EB-4070-9FE2-30DFD61F5EE5}"/>
              </a:ext>
            </a:extLst>
          </p:cNvPr>
          <p:cNvSpPr>
            <a:spLocks noGrp="1"/>
          </p:cNvSpPr>
          <p:nvPr>
            <p:ph type="dt" sz="half" idx="10"/>
          </p:nvPr>
        </p:nvSpPr>
        <p:spPr/>
        <p:txBody>
          <a:bodyPr/>
          <a:lstStyle/>
          <a:p>
            <a:pPr>
              <a:defRPr/>
            </a:pPr>
            <a:endParaRPr lang="en-US"/>
          </a:p>
        </p:txBody>
      </p:sp>
      <p:sp>
        <p:nvSpPr>
          <p:cNvPr id="5" name="Footer Placeholder 4">
            <a:extLst>
              <a:ext uri="{FF2B5EF4-FFF2-40B4-BE49-F238E27FC236}">
                <a16:creationId xmlns:a16="http://schemas.microsoft.com/office/drawing/2014/main" id="{1BCD3C3C-308F-471B-A2B9-C85BF210374C}"/>
              </a:ext>
            </a:extLst>
          </p:cNvPr>
          <p:cNvSpPr>
            <a:spLocks noGrp="1"/>
          </p:cNvSpPr>
          <p:nvPr>
            <p:ph type="ftr" sz="quarter" idx="11"/>
          </p:nvPr>
        </p:nvSpPr>
        <p:spPr/>
        <p:txBody>
          <a:bodyPr/>
          <a:lstStyle/>
          <a:p>
            <a:pPr>
              <a:defRPr/>
            </a:pPr>
            <a:endParaRPr lang="en-US"/>
          </a:p>
        </p:txBody>
      </p:sp>
      <p:sp>
        <p:nvSpPr>
          <p:cNvPr id="6" name="Slide Number Placeholder 5">
            <a:extLst>
              <a:ext uri="{FF2B5EF4-FFF2-40B4-BE49-F238E27FC236}">
                <a16:creationId xmlns:a16="http://schemas.microsoft.com/office/drawing/2014/main" id="{01A90EFB-F314-4568-A513-6EFF709A24C8}"/>
              </a:ext>
            </a:extLst>
          </p:cNvPr>
          <p:cNvSpPr>
            <a:spLocks noGrp="1"/>
          </p:cNvSpPr>
          <p:nvPr>
            <p:ph type="sldNum" sz="quarter" idx="12"/>
          </p:nvPr>
        </p:nvSpPr>
        <p:spPr/>
        <p:txBody>
          <a:bodyPr/>
          <a:lstStyle/>
          <a:p>
            <a:pPr>
              <a:defRPr/>
            </a:pPr>
            <a:fld id="{B9E86EA7-3D39-4C85-AE4E-5E4E06453F07}" type="slidenum">
              <a:rPr lang="en-US" smtClean="0"/>
              <a:pPr>
                <a:defRPr/>
              </a:pPr>
              <a:t>‹#›</a:t>
            </a:fld>
            <a:endParaRPr lang="en-US"/>
          </a:p>
        </p:txBody>
      </p:sp>
    </p:spTree>
    <p:extLst>
      <p:ext uri="{BB962C8B-B14F-4D97-AF65-F5344CB8AC3E}">
        <p14:creationId xmlns:p14="http://schemas.microsoft.com/office/powerpoint/2010/main" val="257976950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obj">
  <p:cSld name="1_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0CFA514-416B-4FC4-B60D-71B1F9A33477}"/>
              </a:ext>
            </a:extLst>
          </p:cNvPr>
          <p:cNvSpPr>
            <a:spLocks noGrp="1"/>
          </p:cNvSpPr>
          <p:nvPr>
            <p:ph type="title"/>
          </p:nvPr>
        </p:nvSpPr>
        <p:spPr/>
        <p:txBody>
          <a:bodyPr/>
          <a:lstStyle/>
          <a:p>
            <a:r>
              <a:rPr lang="en-US"/>
              <a:t>Click to edit Master title style</a:t>
            </a:r>
            <a:endParaRPr lang="en-SG"/>
          </a:p>
        </p:txBody>
      </p:sp>
      <p:sp>
        <p:nvSpPr>
          <p:cNvPr id="3" name="Content Placeholder 2">
            <a:extLst>
              <a:ext uri="{FF2B5EF4-FFF2-40B4-BE49-F238E27FC236}">
                <a16:creationId xmlns:a16="http://schemas.microsoft.com/office/drawing/2014/main" id="{44715B68-EBB1-40B6-B7D5-1D5D216A8CA9}"/>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SG"/>
          </a:p>
        </p:txBody>
      </p:sp>
      <p:sp>
        <p:nvSpPr>
          <p:cNvPr id="4" name="Date Placeholder 3">
            <a:extLst>
              <a:ext uri="{FF2B5EF4-FFF2-40B4-BE49-F238E27FC236}">
                <a16:creationId xmlns:a16="http://schemas.microsoft.com/office/drawing/2014/main" id="{7474D502-C8EB-4070-9FE2-30DFD61F5EE5}"/>
              </a:ext>
            </a:extLst>
          </p:cNvPr>
          <p:cNvSpPr>
            <a:spLocks noGrp="1"/>
          </p:cNvSpPr>
          <p:nvPr>
            <p:ph type="dt" sz="half" idx="10"/>
          </p:nvPr>
        </p:nvSpPr>
        <p:spPr/>
        <p:txBody>
          <a:bodyPr/>
          <a:lstStyle/>
          <a:p>
            <a:pPr>
              <a:defRPr/>
            </a:pPr>
            <a:endParaRPr lang="en-US"/>
          </a:p>
        </p:txBody>
      </p:sp>
      <p:sp>
        <p:nvSpPr>
          <p:cNvPr id="5" name="Footer Placeholder 4">
            <a:extLst>
              <a:ext uri="{FF2B5EF4-FFF2-40B4-BE49-F238E27FC236}">
                <a16:creationId xmlns:a16="http://schemas.microsoft.com/office/drawing/2014/main" id="{1BCD3C3C-308F-471B-A2B9-C85BF210374C}"/>
              </a:ext>
            </a:extLst>
          </p:cNvPr>
          <p:cNvSpPr>
            <a:spLocks noGrp="1"/>
          </p:cNvSpPr>
          <p:nvPr>
            <p:ph type="ftr" sz="quarter" idx="11"/>
          </p:nvPr>
        </p:nvSpPr>
        <p:spPr/>
        <p:txBody>
          <a:bodyPr/>
          <a:lstStyle/>
          <a:p>
            <a:pPr>
              <a:defRPr/>
            </a:pPr>
            <a:endParaRPr lang="en-US"/>
          </a:p>
        </p:txBody>
      </p:sp>
      <p:sp>
        <p:nvSpPr>
          <p:cNvPr id="6" name="Slide Number Placeholder 5">
            <a:extLst>
              <a:ext uri="{FF2B5EF4-FFF2-40B4-BE49-F238E27FC236}">
                <a16:creationId xmlns:a16="http://schemas.microsoft.com/office/drawing/2014/main" id="{01A90EFB-F314-4568-A513-6EFF709A24C8}"/>
              </a:ext>
            </a:extLst>
          </p:cNvPr>
          <p:cNvSpPr>
            <a:spLocks noGrp="1"/>
          </p:cNvSpPr>
          <p:nvPr>
            <p:ph type="sldNum" sz="quarter" idx="12"/>
          </p:nvPr>
        </p:nvSpPr>
        <p:spPr/>
        <p:txBody>
          <a:bodyPr/>
          <a:lstStyle/>
          <a:p>
            <a:pPr>
              <a:defRPr/>
            </a:pPr>
            <a:fld id="{B9E86EA7-3D39-4C85-AE4E-5E4E06453F07}" type="slidenum">
              <a:rPr lang="en-US" smtClean="0"/>
              <a:pPr>
                <a:defRPr/>
              </a:pPr>
              <a:t>‹#›</a:t>
            </a:fld>
            <a:endParaRPr lang="en-US"/>
          </a:p>
        </p:txBody>
      </p:sp>
    </p:spTree>
    <p:extLst>
      <p:ext uri="{BB962C8B-B14F-4D97-AF65-F5344CB8AC3E}">
        <p14:creationId xmlns:p14="http://schemas.microsoft.com/office/powerpoint/2010/main" val="244576601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matchingName="Title slide" type="title">
  <p:cSld name="1_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315596167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内容页">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A70B09E-B74C-4DF4-A280-B70EAFCB50B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9144000" cy="5143500"/>
          </a:xfrm>
          <a:prstGeom prst="rect">
            <a:avLst/>
          </a:prstGeom>
        </p:spPr>
      </p:pic>
      <p:pic>
        <p:nvPicPr>
          <p:cNvPr id="3" name="图片 2">
            <a:extLst>
              <a:ext uri="{FF2B5EF4-FFF2-40B4-BE49-F238E27FC236}">
                <a16:creationId xmlns:a16="http://schemas.microsoft.com/office/drawing/2014/main" id="{6D1169B3-C06C-4EA0-A39D-7BC333595F6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a:stretch/>
        </p:blipFill>
        <p:spPr>
          <a:xfrm>
            <a:off x="2" y="4343400"/>
            <a:ext cx="9143997" cy="800100"/>
          </a:xfrm>
          <a:prstGeom prst="rect">
            <a:avLst/>
          </a:prstGeom>
        </p:spPr>
      </p:pic>
    </p:spTree>
    <p:extLst>
      <p:ext uri="{BB962C8B-B14F-4D97-AF65-F5344CB8AC3E}">
        <p14:creationId xmlns:p14="http://schemas.microsoft.com/office/powerpoint/2010/main" val="3694315682"/>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_内容页">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A70B09E-B74C-4DF4-A280-B70EAFCB50BE}"/>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9144000" cy="5143500"/>
          </a:xfrm>
          <a:prstGeom prst="rect">
            <a:avLst/>
          </a:prstGeom>
        </p:spPr>
      </p:pic>
      <p:pic>
        <p:nvPicPr>
          <p:cNvPr id="3" name="图片 2">
            <a:extLst>
              <a:ext uri="{FF2B5EF4-FFF2-40B4-BE49-F238E27FC236}">
                <a16:creationId xmlns:a16="http://schemas.microsoft.com/office/drawing/2014/main" id="{6D1169B3-C06C-4EA0-A39D-7BC333595F6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a:stretch/>
        </p:blipFill>
        <p:spPr>
          <a:xfrm>
            <a:off x="2" y="4343400"/>
            <a:ext cx="9143997" cy="800100"/>
          </a:xfrm>
          <a:prstGeom prst="rect">
            <a:avLst/>
          </a:prstGeom>
        </p:spPr>
      </p:pic>
    </p:spTree>
    <p:extLst>
      <p:ext uri="{BB962C8B-B14F-4D97-AF65-F5344CB8AC3E}">
        <p14:creationId xmlns:p14="http://schemas.microsoft.com/office/powerpoint/2010/main" val="196640682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77341850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type="title" preserve="1">
  <p:cSld name="1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20621633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366118291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obj" preserve="1">
  <p:cSld name="5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16157286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obj" preserve="1">
  <p:cSld name="4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7490893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type="obj" preserve="1">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109587473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type="obj" preserve="1">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359490082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type="obj" preserve="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09078927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matchingName="Title slide" type="title">
  <p:cSld name="1_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333931898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9" y="1282306"/>
            <a:ext cx="7886700" cy="2139553"/>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623889"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74057190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28651" y="1369219"/>
            <a:ext cx="3886200" cy="32635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29151" y="1369219"/>
            <a:ext cx="3886200" cy="32635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64873056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2" y="273844"/>
            <a:ext cx="7886700" cy="994172"/>
          </a:xfrm>
        </p:spPr>
        <p:txBody>
          <a:bodyPr/>
          <a:lstStyle/>
          <a:p>
            <a:r>
              <a:rPr lang="en-US"/>
              <a:t>Click to edit Master title style</a:t>
            </a:r>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p:cNvSpPr>
            <a:spLocks noGrp="1"/>
          </p:cNvSpPr>
          <p:nvPr>
            <p:ph sz="half" idx="2"/>
          </p:nvPr>
        </p:nvSpPr>
        <p:spPr>
          <a:xfrm>
            <a:off x="629842" y="1878807"/>
            <a:ext cx="3868340" cy="276344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29151"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p:cNvSpPr>
            <a:spLocks noGrp="1"/>
          </p:cNvSpPr>
          <p:nvPr>
            <p:ph sz="quarter" idx="4"/>
          </p:nvPr>
        </p:nvSpPr>
        <p:spPr>
          <a:xfrm>
            <a:off x="4629151" y="1878807"/>
            <a:ext cx="3887391" cy="276344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8" name="Footer Placeholder 7"/>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9" name="Slide Number Placeholder 8"/>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63460621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4" name="Footer Placeholder 3"/>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5" name="Slide Number Placeholder 4"/>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354061803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3" name="Footer Placeholder 2"/>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4" name="Slide Number Placeholder 3"/>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187337223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9" cy="1200150"/>
          </a:xfrm>
        </p:spPr>
        <p:txBody>
          <a:bodyPr anchor="b"/>
          <a:lstStyle>
            <a:lvl1pPr>
              <a:defRPr sz="2400"/>
            </a:lvl1pPr>
          </a:lstStyle>
          <a:p>
            <a:r>
              <a:rPr lang="en-US"/>
              <a:t>Click to edit Master title style</a:t>
            </a:r>
          </a:p>
        </p:txBody>
      </p:sp>
      <p:sp>
        <p:nvSpPr>
          <p:cNvPr id="3" name="Content Placeholder 2"/>
          <p:cNvSpPr>
            <a:spLocks noGrp="1"/>
          </p:cNvSpPr>
          <p:nvPr>
            <p:ph idx="1"/>
          </p:nvPr>
        </p:nvSpPr>
        <p:spPr>
          <a:xfrm>
            <a:off x="3887391" y="740571"/>
            <a:ext cx="4629151"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29841" y="1543052"/>
            <a:ext cx="2949179"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129802969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9" cy="1200150"/>
          </a:xfrm>
        </p:spPr>
        <p:txBody>
          <a:bodyPr anchor="b"/>
          <a:lstStyle>
            <a:lvl1pPr>
              <a:defRPr sz="2400"/>
            </a:lvl1pPr>
          </a:lstStyle>
          <a:p>
            <a:r>
              <a:rPr lang="en-US"/>
              <a:t>Click to edit Master title style</a:t>
            </a:r>
          </a:p>
        </p:txBody>
      </p:sp>
      <p:sp>
        <p:nvSpPr>
          <p:cNvPr id="3" name="Picture Placeholder 2"/>
          <p:cNvSpPr>
            <a:spLocks noGrp="1"/>
          </p:cNvSpPr>
          <p:nvPr>
            <p:ph type="pic" idx="1"/>
          </p:nvPr>
        </p:nvSpPr>
        <p:spPr>
          <a:xfrm>
            <a:off x="3887391" y="740571"/>
            <a:ext cx="4629151" cy="3655219"/>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629841" y="1543052"/>
            <a:ext cx="2949179"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6" name="Footer Placeholder 5"/>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7" name="Slide Number Placeholder 6"/>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28563365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360148494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6" y="273846"/>
            <a:ext cx="1971675" cy="4358879"/>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28651" y="273846"/>
            <a:ext cx="5800725" cy="4358879"/>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11"/>
          </p:nvPr>
        </p:nvSpPr>
        <p:spPr/>
        <p:txBody>
          <a:body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12"/>
          </p:nvPr>
        </p:nvSpPr>
        <p:spPr/>
        <p:txBody>
          <a:body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78476700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matchingName="Title slide" type="title">
  <p:cSld name="1_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14810891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matchingName="Title slide" type="title">
  <p:cSld name="1_Title slide">
    <p:spTree>
      <p:nvGrpSpPr>
        <p:cNvPr id="1" name="Shape 8"/>
        <p:cNvGrpSpPr/>
        <p:nvPr/>
      </p:nvGrpSpPr>
      <p:grpSpPr>
        <a:xfrm>
          <a:off x="0" y="0"/>
          <a:ext cx="0" cy="0"/>
          <a:chOff x="0" y="0"/>
          <a:chExt cx="0" cy="0"/>
        </a:xfrm>
      </p:grpSpPr>
      <p:pic>
        <p:nvPicPr>
          <p:cNvPr id="9" name="Google Shape;9;p2"/>
          <p:cNvPicPr preferRelativeResize="0"/>
          <p:nvPr/>
        </p:nvPicPr>
        <p:blipFill>
          <a:blip r:embed="rId2">
            <a:alphaModFix amt="20000"/>
          </a:blip>
          <a:stretch>
            <a:fillRect/>
          </a:stretch>
        </p:blipFill>
        <p:spPr>
          <a:xfrm>
            <a:off x="0" y="2"/>
            <a:ext cx="9144000" cy="5143511"/>
          </a:xfrm>
          <a:prstGeom prst="rect">
            <a:avLst/>
          </a:prstGeom>
          <a:noFill/>
          <a:ln>
            <a:noFill/>
          </a:ln>
        </p:spPr>
      </p:pic>
      <p:sp>
        <p:nvSpPr>
          <p:cNvPr id="10" name="Google Shape;10;p2"/>
          <p:cNvSpPr txBox="1">
            <a:spLocks noGrp="1"/>
          </p:cNvSpPr>
          <p:nvPr>
            <p:ph type="ctrTitle"/>
          </p:nvPr>
        </p:nvSpPr>
        <p:spPr>
          <a:xfrm>
            <a:off x="711151" y="1482746"/>
            <a:ext cx="6350100" cy="1610100"/>
          </a:xfrm>
          <a:prstGeom prst="rect">
            <a:avLst/>
          </a:prstGeom>
        </p:spPr>
        <p:txBody>
          <a:bodyPr spcFirstLastPara="1" wrap="square" lIns="91425" tIns="91425" rIns="91425" bIns="91425" anchor="b" anchorCtr="0">
            <a:noAutofit/>
          </a:bodyPr>
          <a:lstStyle>
            <a:lvl1pPr lvl="0" algn="l">
              <a:lnSpc>
                <a:spcPct val="80000"/>
              </a:lnSpc>
              <a:spcBef>
                <a:spcPts val="0"/>
              </a:spcBef>
              <a:spcAft>
                <a:spcPts val="0"/>
              </a:spcAft>
              <a:buSzPts val="5200"/>
              <a:buNone/>
              <a:defRPr sz="9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p:nvPr/>
        </p:nvSpPr>
        <p:spPr>
          <a:xfrm>
            <a:off x="1375522" y="173455"/>
            <a:ext cx="194681" cy="209601"/>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 name="Google Shape;12;p2"/>
          <p:cNvSpPr/>
          <p:nvPr/>
        </p:nvSpPr>
        <p:spPr>
          <a:xfrm>
            <a:off x="3820800" y="202000"/>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 name="Google Shape;13;p2"/>
          <p:cNvSpPr/>
          <p:nvPr/>
        </p:nvSpPr>
        <p:spPr>
          <a:xfrm>
            <a:off x="217513" y="2787963"/>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 name="Google Shape;14;p2"/>
          <p:cNvSpPr/>
          <p:nvPr/>
        </p:nvSpPr>
        <p:spPr>
          <a:xfrm>
            <a:off x="5054002" y="751033"/>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 name="Google Shape;15;p2"/>
          <p:cNvSpPr/>
          <p:nvPr/>
        </p:nvSpPr>
        <p:spPr>
          <a:xfrm>
            <a:off x="8081912" y="457299"/>
            <a:ext cx="62349" cy="220270"/>
          </a:xfrm>
          <a:custGeom>
            <a:avLst/>
            <a:gdLst/>
            <a:ahLst/>
            <a:cxnLst/>
            <a:rect l="l" t="t" r="r" b="b"/>
            <a:pathLst>
              <a:path w="3821" h="13499" extrusionOk="0">
                <a:moveTo>
                  <a:pt x="1706" y="1"/>
                </a:moveTo>
                <a:lnTo>
                  <a:pt x="1187" y="20"/>
                </a:lnTo>
                <a:lnTo>
                  <a:pt x="779" y="75"/>
                </a:lnTo>
                <a:lnTo>
                  <a:pt x="557" y="112"/>
                </a:lnTo>
                <a:lnTo>
                  <a:pt x="353" y="168"/>
                </a:lnTo>
                <a:lnTo>
                  <a:pt x="297" y="205"/>
                </a:lnTo>
                <a:lnTo>
                  <a:pt x="260" y="279"/>
                </a:lnTo>
                <a:lnTo>
                  <a:pt x="223" y="390"/>
                </a:lnTo>
                <a:lnTo>
                  <a:pt x="186" y="539"/>
                </a:lnTo>
                <a:lnTo>
                  <a:pt x="112" y="928"/>
                </a:lnTo>
                <a:lnTo>
                  <a:pt x="75" y="1447"/>
                </a:lnTo>
                <a:lnTo>
                  <a:pt x="38" y="2059"/>
                </a:lnTo>
                <a:lnTo>
                  <a:pt x="19" y="2764"/>
                </a:lnTo>
                <a:lnTo>
                  <a:pt x="1" y="4358"/>
                </a:lnTo>
                <a:lnTo>
                  <a:pt x="1" y="6101"/>
                </a:lnTo>
                <a:lnTo>
                  <a:pt x="38" y="7862"/>
                </a:lnTo>
                <a:lnTo>
                  <a:pt x="112" y="10847"/>
                </a:lnTo>
                <a:lnTo>
                  <a:pt x="130" y="11163"/>
                </a:lnTo>
                <a:lnTo>
                  <a:pt x="186" y="12275"/>
                </a:lnTo>
                <a:lnTo>
                  <a:pt x="3820" y="13499"/>
                </a:lnTo>
                <a:lnTo>
                  <a:pt x="3616" y="12127"/>
                </a:lnTo>
                <a:lnTo>
                  <a:pt x="19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6" name="Google Shape;16;p2"/>
          <p:cNvGrpSpPr/>
          <p:nvPr/>
        </p:nvGrpSpPr>
        <p:grpSpPr>
          <a:xfrm rot="9836571">
            <a:off x="6946049" y="-143539"/>
            <a:ext cx="3261636" cy="1631393"/>
            <a:chOff x="-449225" y="436955"/>
            <a:chExt cx="3261590" cy="1631370"/>
          </a:xfrm>
        </p:grpSpPr>
        <p:sp>
          <p:nvSpPr>
            <p:cNvPr id="17" name="Google Shape;17;p2"/>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8" name="Google Shape;18;p2"/>
            <p:cNvGrpSpPr/>
            <p:nvPr/>
          </p:nvGrpSpPr>
          <p:grpSpPr>
            <a:xfrm>
              <a:off x="2464214" y="951103"/>
              <a:ext cx="314426" cy="304947"/>
              <a:chOff x="5013725" y="2633775"/>
              <a:chExt cx="422900" cy="410150"/>
            </a:xfrm>
          </p:grpSpPr>
          <p:sp>
            <p:nvSpPr>
              <p:cNvPr id="19" name="Google Shape;19;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 name="Google Shape;20;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1" name="Google Shape;21;p2"/>
            <p:cNvGrpSpPr/>
            <p:nvPr/>
          </p:nvGrpSpPr>
          <p:grpSpPr>
            <a:xfrm>
              <a:off x="2497939" y="1763378"/>
              <a:ext cx="314426" cy="304947"/>
              <a:chOff x="5013725" y="2633775"/>
              <a:chExt cx="422900" cy="410150"/>
            </a:xfrm>
          </p:grpSpPr>
          <p:sp>
            <p:nvSpPr>
              <p:cNvPr id="22" name="Google Shape;22;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3" name="Google Shape;23;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4" name="Google Shape;24;p2"/>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25" name="Google Shape;25;p2"/>
            <p:cNvGrpSpPr/>
            <p:nvPr/>
          </p:nvGrpSpPr>
          <p:grpSpPr>
            <a:xfrm>
              <a:off x="1357005" y="1640480"/>
              <a:ext cx="174066" cy="168818"/>
              <a:chOff x="5013725" y="2633775"/>
              <a:chExt cx="422900" cy="410150"/>
            </a:xfrm>
          </p:grpSpPr>
          <p:sp>
            <p:nvSpPr>
              <p:cNvPr id="26" name="Google Shape;26;p2"/>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7" name="Google Shape;27;p2"/>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8" name="Google Shape;28;p2"/>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29" name="Google Shape;29;p2"/>
          <p:cNvSpPr/>
          <p:nvPr/>
        </p:nvSpPr>
        <p:spPr>
          <a:xfrm>
            <a:off x="8757139" y="1787538"/>
            <a:ext cx="283192" cy="304896"/>
          </a:xfrm>
          <a:custGeom>
            <a:avLst/>
            <a:gdLst/>
            <a:ahLst/>
            <a:cxnLst/>
            <a:rect l="l" t="t" r="r" b="b"/>
            <a:pathLst>
              <a:path w="43071" h="46372" extrusionOk="0">
                <a:moveTo>
                  <a:pt x="22082" y="1"/>
                </a:moveTo>
                <a:lnTo>
                  <a:pt x="22008" y="38"/>
                </a:lnTo>
                <a:lnTo>
                  <a:pt x="21953" y="94"/>
                </a:lnTo>
                <a:lnTo>
                  <a:pt x="21878" y="168"/>
                </a:lnTo>
                <a:lnTo>
                  <a:pt x="21804" y="261"/>
                </a:lnTo>
                <a:lnTo>
                  <a:pt x="21749" y="372"/>
                </a:lnTo>
                <a:lnTo>
                  <a:pt x="21637" y="650"/>
                </a:lnTo>
                <a:lnTo>
                  <a:pt x="21526" y="1002"/>
                </a:lnTo>
                <a:lnTo>
                  <a:pt x="21434" y="1410"/>
                </a:lnTo>
                <a:lnTo>
                  <a:pt x="21341" y="1892"/>
                </a:lnTo>
                <a:lnTo>
                  <a:pt x="21267" y="2411"/>
                </a:lnTo>
                <a:lnTo>
                  <a:pt x="21118" y="3635"/>
                </a:lnTo>
                <a:lnTo>
                  <a:pt x="20989" y="5007"/>
                </a:lnTo>
                <a:lnTo>
                  <a:pt x="20710" y="8122"/>
                </a:lnTo>
                <a:lnTo>
                  <a:pt x="20562" y="9772"/>
                </a:lnTo>
                <a:lnTo>
                  <a:pt x="20377" y="11441"/>
                </a:lnTo>
                <a:lnTo>
                  <a:pt x="20284" y="12275"/>
                </a:lnTo>
                <a:lnTo>
                  <a:pt x="20173" y="13091"/>
                </a:lnTo>
                <a:lnTo>
                  <a:pt x="20043" y="13888"/>
                </a:lnTo>
                <a:lnTo>
                  <a:pt x="19913" y="14667"/>
                </a:lnTo>
                <a:lnTo>
                  <a:pt x="19765" y="15427"/>
                </a:lnTo>
                <a:lnTo>
                  <a:pt x="19598" y="16150"/>
                </a:lnTo>
                <a:lnTo>
                  <a:pt x="19413" y="16836"/>
                </a:lnTo>
                <a:lnTo>
                  <a:pt x="19227" y="17504"/>
                </a:lnTo>
                <a:lnTo>
                  <a:pt x="19005" y="18115"/>
                </a:lnTo>
                <a:lnTo>
                  <a:pt x="18764" y="18672"/>
                </a:lnTo>
                <a:lnTo>
                  <a:pt x="18652" y="18931"/>
                </a:lnTo>
                <a:lnTo>
                  <a:pt x="18523" y="19172"/>
                </a:lnTo>
                <a:lnTo>
                  <a:pt x="18374" y="19413"/>
                </a:lnTo>
                <a:lnTo>
                  <a:pt x="18244" y="19636"/>
                </a:lnTo>
                <a:lnTo>
                  <a:pt x="18078" y="19840"/>
                </a:lnTo>
                <a:lnTo>
                  <a:pt x="17911" y="20025"/>
                </a:lnTo>
                <a:lnTo>
                  <a:pt x="17725" y="20211"/>
                </a:lnTo>
                <a:lnTo>
                  <a:pt x="17521" y="20396"/>
                </a:lnTo>
                <a:lnTo>
                  <a:pt x="17299" y="20563"/>
                </a:lnTo>
                <a:lnTo>
                  <a:pt x="17076" y="20711"/>
                </a:lnTo>
                <a:lnTo>
                  <a:pt x="16835" y="20878"/>
                </a:lnTo>
                <a:lnTo>
                  <a:pt x="16576" y="21008"/>
                </a:lnTo>
                <a:lnTo>
                  <a:pt x="16298" y="21156"/>
                </a:lnTo>
                <a:lnTo>
                  <a:pt x="16020" y="21286"/>
                </a:lnTo>
                <a:lnTo>
                  <a:pt x="15408" y="21508"/>
                </a:lnTo>
                <a:lnTo>
                  <a:pt x="14777" y="21731"/>
                </a:lnTo>
                <a:lnTo>
                  <a:pt x="14091" y="21916"/>
                </a:lnTo>
                <a:lnTo>
                  <a:pt x="13387" y="22083"/>
                </a:lnTo>
                <a:lnTo>
                  <a:pt x="12664" y="22213"/>
                </a:lnTo>
                <a:lnTo>
                  <a:pt x="11903" y="22343"/>
                </a:lnTo>
                <a:lnTo>
                  <a:pt x="11125" y="22435"/>
                </a:lnTo>
                <a:lnTo>
                  <a:pt x="10346" y="22528"/>
                </a:lnTo>
                <a:lnTo>
                  <a:pt x="9567" y="22602"/>
                </a:lnTo>
                <a:lnTo>
                  <a:pt x="7991" y="22732"/>
                </a:lnTo>
                <a:lnTo>
                  <a:pt x="6452" y="22806"/>
                </a:lnTo>
                <a:lnTo>
                  <a:pt x="4988" y="22880"/>
                </a:lnTo>
                <a:lnTo>
                  <a:pt x="3634" y="22955"/>
                </a:lnTo>
                <a:lnTo>
                  <a:pt x="2448" y="23047"/>
                </a:lnTo>
                <a:lnTo>
                  <a:pt x="1910" y="23103"/>
                </a:lnTo>
                <a:lnTo>
                  <a:pt x="1446" y="23177"/>
                </a:lnTo>
                <a:lnTo>
                  <a:pt x="1020" y="23251"/>
                </a:lnTo>
                <a:lnTo>
                  <a:pt x="668" y="23344"/>
                </a:lnTo>
                <a:lnTo>
                  <a:pt x="390" y="23437"/>
                </a:lnTo>
                <a:lnTo>
                  <a:pt x="278" y="23511"/>
                </a:lnTo>
                <a:lnTo>
                  <a:pt x="186" y="23566"/>
                </a:lnTo>
                <a:lnTo>
                  <a:pt x="111" y="23641"/>
                </a:lnTo>
                <a:lnTo>
                  <a:pt x="56" y="23715"/>
                </a:lnTo>
                <a:lnTo>
                  <a:pt x="19" y="23789"/>
                </a:lnTo>
                <a:lnTo>
                  <a:pt x="0" y="23882"/>
                </a:lnTo>
                <a:lnTo>
                  <a:pt x="0" y="23993"/>
                </a:lnTo>
                <a:lnTo>
                  <a:pt x="37" y="24104"/>
                </a:lnTo>
                <a:lnTo>
                  <a:pt x="74" y="24215"/>
                </a:lnTo>
                <a:lnTo>
                  <a:pt x="148" y="24308"/>
                </a:lnTo>
                <a:lnTo>
                  <a:pt x="223" y="24419"/>
                </a:lnTo>
                <a:lnTo>
                  <a:pt x="334" y="24512"/>
                </a:lnTo>
                <a:lnTo>
                  <a:pt x="464" y="24605"/>
                </a:lnTo>
                <a:lnTo>
                  <a:pt x="593" y="24697"/>
                </a:lnTo>
                <a:lnTo>
                  <a:pt x="909" y="24864"/>
                </a:lnTo>
                <a:lnTo>
                  <a:pt x="1298" y="25031"/>
                </a:lnTo>
                <a:lnTo>
                  <a:pt x="1743" y="25180"/>
                </a:lnTo>
                <a:lnTo>
                  <a:pt x="2225" y="25328"/>
                </a:lnTo>
                <a:lnTo>
                  <a:pt x="2763" y="25458"/>
                </a:lnTo>
                <a:lnTo>
                  <a:pt x="3356" y="25587"/>
                </a:lnTo>
                <a:lnTo>
                  <a:pt x="3968" y="25717"/>
                </a:lnTo>
                <a:lnTo>
                  <a:pt x="4617" y="25847"/>
                </a:lnTo>
                <a:lnTo>
                  <a:pt x="6007" y="26070"/>
                </a:lnTo>
                <a:lnTo>
                  <a:pt x="7472" y="26292"/>
                </a:lnTo>
                <a:lnTo>
                  <a:pt x="8993" y="26515"/>
                </a:lnTo>
                <a:lnTo>
                  <a:pt x="10494" y="26737"/>
                </a:lnTo>
                <a:lnTo>
                  <a:pt x="11996" y="26997"/>
                </a:lnTo>
                <a:lnTo>
                  <a:pt x="12701" y="27126"/>
                </a:lnTo>
                <a:lnTo>
                  <a:pt x="13405" y="27256"/>
                </a:lnTo>
                <a:lnTo>
                  <a:pt x="14091" y="27404"/>
                </a:lnTo>
                <a:lnTo>
                  <a:pt x="14722" y="27571"/>
                </a:lnTo>
                <a:lnTo>
                  <a:pt x="15334" y="27738"/>
                </a:lnTo>
                <a:lnTo>
                  <a:pt x="15908" y="27905"/>
                </a:lnTo>
                <a:lnTo>
                  <a:pt x="16427" y="28109"/>
                </a:lnTo>
                <a:lnTo>
                  <a:pt x="16910" y="28294"/>
                </a:lnTo>
                <a:lnTo>
                  <a:pt x="17336" y="28517"/>
                </a:lnTo>
                <a:lnTo>
                  <a:pt x="17521" y="28628"/>
                </a:lnTo>
                <a:lnTo>
                  <a:pt x="17707" y="28739"/>
                </a:lnTo>
                <a:lnTo>
                  <a:pt x="17855" y="28869"/>
                </a:lnTo>
                <a:lnTo>
                  <a:pt x="18022" y="29018"/>
                </a:lnTo>
                <a:lnTo>
                  <a:pt x="18189" y="29184"/>
                </a:lnTo>
                <a:lnTo>
                  <a:pt x="18337" y="29370"/>
                </a:lnTo>
                <a:lnTo>
                  <a:pt x="18486" y="29555"/>
                </a:lnTo>
                <a:lnTo>
                  <a:pt x="18615" y="29759"/>
                </a:lnTo>
                <a:lnTo>
                  <a:pt x="18893" y="30223"/>
                </a:lnTo>
                <a:lnTo>
                  <a:pt x="19134" y="30742"/>
                </a:lnTo>
                <a:lnTo>
                  <a:pt x="19375" y="31317"/>
                </a:lnTo>
                <a:lnTo>
                  <a:pt x="19598" y="31910"/>
                </a:lnTo>
                <a:lnTo>
                  <a:pt x="19802" y="32559"/>
                </a:lnTo>
                <a:lnTo>
                  <a:pt x="19987" y="33245"/>
                </a:lnTo>
                <a:lnTo>
                  <a:pt x="20173" y="33949"/>
                </a:lnTo>
                <a:lnTo>
                  <a:pt x="20340" y="34673"/>
                </a:lnTo>
                <a:lnTo>
                  <a:pt x="20488" y="35433"/>
                </a:lnTo>
                <a:lnTo>
                  <a:pt x="20766" y="36953"/>
                </a:lnTo>
                <a:lnTo>
                  <a:pt x="21026" y="38492"/>
                </a:lnTo>
                <a:lnTo>
                  <a:pt x="21248" y="40012"/>
                </a:lnTo>
                <a:lnTo>
                  <a:pt x="21452" y="41440"/>
                </a:lnTo>
                <a:lnTo>
                  <a:pt x="21656" y="42775"/>
                </a:lnTo>
                <a:lnTo>
                  <a:pt x="21860" y="43962"/>
                </a:lnTo>
                <a:lnTo>
                  <a:pt x="21953" y="44481"/>
                </a:lnTo>
                <a:lnTo>
                  <a:pt x="22045" y="44944"/>
                </a:lnTo>
                <a:lnTo>
                  <a:pt x="22157" y="45352"/>
                </a:lnTo>
                <a:lnTo>
                  <a:pt x="22268" y="45704"/>
                </a:lnTo>
                <a:lnTo>
                  <a:pt x="22379" y="45983"/>
                </a:lnTo>
                <a:lnTo>
                  <a:pt x="22490" y="46205"/>
                </a:lnTo>
                <a:lnTo>
                  <a:pt x="22565" y="46279"/>
                </a:lnTo>
                <a:lnTo>
                  <a:pt x="22620" y="46335"/>
                </a:lnTo>
                <a:lnTo>
                  <a:pt x="22694" y="46372"/>
                </a:lnTo>
                <a:lnTo>
                  <a:pt x="22843" y="46372"/>
                </a:lnTo>
                <a:lnTo>
                  <a:pt x="22935" y="46353"/>
                </a:lnTo>
                <a:lnTo>
                  <a:pt x="23028" y="46316"/>
                </a:lnTo>
                <a:lnTo>
                  <a:pt x="23102" y="46261"/>
                </a:lnTo>
                <a:lnTo>
                  <a:pt x="23176" y="46186"/>
                </a:lnTo>
                <a:lnTo>
                  <a:pt x="23269" y="46094"/>
                </a:lnTo>
                <a:lnTo>
                  <a:pt x="23417" y="45871"/>
                </a:lnTo>
                <a:lnTo>
                  <a:pt x="23566" y="45612"/>
                </a:lnTo>
                <a:lnTo>
                  <a:pt x="23696" y="45278"/>
                </a:lnTo>
                <a:lnTo>
                  <a:pt x="23825" y="44907"/>
                </a:lnTo>
                <a:lnTo>
                  <a:pt x="23937" y="44481"/>
                </a:lnTo>
                <a:lnTo>
                  <a:pt x="24066" y="44017"/>
                </a:lnTo>
                <a:lnTo>
                  <a:pt x="24159" y="43517"/>
                </a:lnTo>
                <a:lnTo>
                  <a:pt x="24382" y="42423"/>
                </a:lnTo>
                <a:lnTo>
                  <a:pt x="24567" y="41199"/>
                </a:lnTo>
                <a:lnTo>
                  <a:pt x="24734" y="39901"/>
                </a:lnTo>
                <a:lnTo>
                  <a:pt x="25068" y="37176"/>
                </a:lnTo>
                <a:lnTo>
                  <a:pt x="25420" y="34432"/>
                </a:lnTo>
                <a:lnTo>
                  <a:pt x="25587" y="33134"/>
                </a:lnTo>
                <a:lnTo>
                  <a:pt x="25791" y="31910"/>
                </a:lnTo>
                <a:lnTo>
                  <a:pt x="25995" y="30797"/>
                </a:lnTo>
                <a:lnTo>
                  <a:pt x="26106" y="30297"/>
                </a:lnTo>
                <a:lnTo>
                  <a:pt x="26217" y="29833"/>
                </a:lnTo>
                <a:lnTo>
                  <a:pt x="26310" y="29537"/>
                </a:lnTo>
                <a:lnTo>
                  <a:pt x="26421" y="29277"/>
                </a:lnTo>
                <a:lnTo>
                  <a:pt x="26551" y="29018"/>
                </a:lnTo>
                <a:lnTo>
                  <a:pt x="26681" y="28758"/>
                </a:lnTo>
                <a:lnTo>
                  <a:pt x="26847" y="28517"/>
                </a:lnTo>
                <a:lnTo>
                  <a:pt x="27033" y="28276"/>
                </a:lnTo>
                <a:lnTo>
                  <a:pt x="27218" y="28053"/>
                </a:lnTo>
                <a:lnTo>
                  <a:pt x="27422" y="27849"/>
                </a:lnTo>
                <a:lnTo>
                  <a:pt x="27645" y="27646"/>
                </a:lnTo>
                <a:lnTo>
                  <a:pt x="27886" y="27442"/>
                </a:lnTo>
                <a:lnTo>
                  <a:pt x="28145" y="27256"/>
                </a:lnTo>
                <a:lnTo>
                  <a:pt x="28405" y="27071"/>
                </a:lnTo>
                <a:lnTo>
                  <a:pt x="28683" y="26904"/>
                </a:lnTo>
                <a:lnTo>
                  <a:pt x="28961" y="26737"/>
                </a:lnTo>
                <a:lnTo>
                  <a:pt x="29573" y="26422"/>
                </a:lnTo>
                <a:lnTo>
                  <a:pt x="30222" y="26144"/>
                </a:lnTo>
                <a:lnTo>
                  <a:pt x="30889" y="25884"/>
                </a:lnTo>
                <a:lnTo>
                  <a:pt x="31594" y="25643"/>
                </a:lnTo>
                <a:lnTo>
                  <a:pt x="32317" y="25439"/>
                </a:lnTo>
                <a:lnTo>
                  <a:pt x="33040" y="25235"/>
                </a:lnTo>
                <a:lnTo>
                  <a:pt x="33800" y="25068"/>
                </a:lnTo>
                <a:lnTo>
                  <a:pt x="34561" y="24920"/>
                </a:lnTo>
                <a:lnTo>
                  <a:pt x="35302" y="24772"/>
                </a:lnTo>
                <a:lnTo>
                  <a:pt x="36804" y="24531"/>
                </a:lnTo>
                <a:lnTo>
                  <a:pt x="38213" y="24327"/>
                </a:lnTo>
                <a:lnTo>
                  <a:pt x="39548" y="24141"/>
                </a:lnTo>
                <a:lnTo>
                  <a:pt x="40716" y="23974"/>
                </a:lnTo>
                <a:lnTo>
                  <a:pt x="41235" y="23900"/>
                </a:lnTo>
                <a:lnTo>
                  <a:pt x="41699" y="23808"/>
                </a:lnTo>
                <a:lnTo>
                  <a:pt x="42107" y="23715"/>
                </a:lnTo>
                <a:lnTo>
                  <a:pt x="42440" y="23604"/>
                </a:lnTo>
                <a:lnTo>
                  <a:pt x="42719" y="23511"/>
                </a:lnTo>
                <a:lnTo>
                  <a:pt x="42830" y="23437"/>
                </a:lnTo>
                <a:lnTo>
                  <a:pt x="42922" y="23381"/>
                </a:lnTo>
                <a:lnTo>
                  <a:pt x="42978" y="23325"/>
                </a:lnTo>
                <a:lnTo>
                  <a:pt x="43034" y="23251"/>
                </a:lnTo>
                <a:lnTo>
                  <a:pt x="43071" y="23177"/>
                </a:lnTo>
                <a:lnTo>
                  <a:pt x="43071" y="23103"/>
                </a:lnTo>
                <a:lnTo>
                  <a:pt x="43052" y="22992"/>
                </a:lnTo>
                <a:lnTo>
                  <a:pt x="43015" y="22862"/>
                </a:lnTo>
                <a:lnTo>
                  <a:pt x="42960" y="22751"/>
                </a:lnTo>
                <a:lnTo>
                  <a:pt x="42885" y="22658"/>
                </a:lnTo>
                <a:lnTo>
                  <a:pt x="42774" y="22547"/>
                </a:lnTo>
                <a:lnTo>
                  <a:pt x="42663" y="22454"/>
                </a:lnTo>
                <a:lnTo>
                  <a:pt x="42533" y="22361"/>
                </a:lnTo>
                <a:lnTo>
                  <a:pt x="42385" y="22269"/>
                </a:lnTo>
                <a:lnTo>
                  <a:pt x="42033" y="22102"/>
                </a:lnTo>
                <a:lnTo>
                  <a:pt x="41625" y="21953"/>
                </a:lnTo>
                <a:lnTo>
                  <a:pt x="41161" y="21824"/>
                </a:lnTo>
                <a:lnTo>
                  <a:pt x="40642" y="21694"/>
                </a:lnTo>
                <a:lnTo>
                  <a:pt x="40086" y="21583"/>
                </a:lnTo>
                <a:lnTo>
                  <a:pt x="39492" y="21490"/>
                </a:lnTo>
                <a:lnTo>
                  <a:pt x="38843" y="21397"/>
                </a:lnTo>
                <a:lnTo>
                  <a:pt x="38176" y="21323"/>
                </a:lnTo>
                <a:lnTo>
                  <a:pt x="36785" y="21175"/>
                </a:lnTo>
                <a:lnTo>
                  <a:pt x="35302" y="21045"/>
                </a:lnTo>
                <a:lnTo>
                  <a:pt x="32354" y="20804"/>
                </a:lnTo>
                <a:lnTo>
                  <a:pt x="30926" y="20656"/>
                </a:lnTo>
                <a:lnTo>
                  <a:pt x="30259" y="20581"/>
                </a:lnTo>
                <a:lnTo>
                  <a:pt x="29610" y="20489"/>
                </a:lnTo>
                <a:lnTo>
                  <a:pt x="28998" y="20396"/>
                </a:lnTo>
                <a:lnTo>
                  <a:pt x="28423" y="20285"/>
                </a:lnTo>
                <a:lnTo>
                  <a:pt x="27886" y="20155"/>
                </a:lnTo>
                <a:lnTo>
                  <a:pt x="27404" y="20025"/>
                </a:lnTo>
                <a:lnTo>
                  <a:pt x="26977" y="19877"/>
                </a:lnTo>
                <a:lnTo>
                  <a:pt x="26606" y="19729"/>
                </a:lnTo>
                <a:lnTo>
                  <a:pt x="26458" y="19636"/>
                </a:lnTo>
                <a:lnTo>
                  <a:pt x="26310" y="19543"/>
                </a:lnTo>
                <a:lnTo>
                  <a:pt x="26180" y="19450"/>
                </a:lnTo>
                <a:lnTo>
                  <a:pt x="26069" y="19339"/>
                </a:lnTo>
                <a:lnTo>
                  <a:pt x="25976" y="19228"/>
                </a:lnTo>
                <a:lnTo>
                  <a:pt x="25883" y="19098"/>
                </a:lnTo>
                <a:lnTo>
                  <a:pt x="25791" y="18931"/>
                </a:lnTo>
                <a:lnTo>
                  <a:pt x="25698" y="18764"/>
                </a:lnTo>
                <a:lnTo>
                  <a:pt x="25513" y="18356"/>
                </a:lnTo>
                <a:lnTo>
                  <a:pt x="25346" y="17874"/>
                </a:lnTo>
                <a:lnTo>
                  <a:pt x="25179" y="17337"/>
                </a:lnTo>
                <a:lnTo>
                  <a:pt x="25030" y="16743"/>
                </a:lnTo>
                <a:lnTo>
                  <a:pt x="24882" y="16094"/>
                </a:lnTo>
                <a:lnTo>
                  <a:pt x="24734" y="15390"/>
                </a:lnTo>
                <a:lnTo>
                  <a:pt x="24604" y="14648"/>
                </a:lnTo>
                <a:lnTo>
                  <a:pt x="24474" y="13888"/>
                </a:lnTo>
                <a:lnTo>
                  <a:pt x="24215" y="12257"/>
                </a:lnTo>
                <a:lnTo>
                  <a:pt x="23992" y="10569"/>
                </a:lnTo>
                <a:lnTo>
                  <a:pt x="23788" y="8845"/>
                </a:lnTo>
                <a:lnTo>
                  <a:pt x="23380" y="5545"/>
                </a:lnTo>
                <a:lnTo>
                  <a:pt x="23195" y="4061"/>
                </a:lnTo>
                <a:lnTo>
                  <a:pt x="22991" y="2726"/>
                </a:lnTo>
                <a:lnTo>
                  <a:pt x="22898" y="2133"/>
                </a:lnTo>
                <a:lnTo>
                  <a:pt x="22806" y="1614"/>
                </a:lnTo>
                <a:lnTo>
                  <a:pt x="22694" y="1150"/>
                </a:lnTo>
                <a:lnTo>
                  <a:pt x="22602" y="761"/>
                </a:lnTo>
                <a:lnTo>
                  <a:pt x="22490" y="427"/>
                </a:lnTo>
                <a:lnTo>
                  <a:pt x="22398" y="205"/>
                </a:lnTo>
                <a:lnTo>
                  <a:pt x="22342" y="112"/>
                </a:lnTo>
                <a:lnTo>
                  <a:pt x="22286" y="57"/>
                </a:lnTo>
                <a:lnTo>
                  <a:pt x="22231" y="19"/>
                </a:lnTo>
                <a:lnTo>
                  <a:pt x="2217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30" name="Google Shape;30;p2"/>
          <p:cNvGrpSpPr/>
          <p:nvPr/>
        </p:nvGrpSpPr>
        <p:grpSpPr>
          <a:xfrm>
            <a:off x="-50" y="4276932"/>
            <a:ext cx="9144100" cy="860150"/>
            <a:chOff x="0" y="4327950"/>
            <a:chExt cx="9144100" cy="860150"/>
          </a:xfrm>
        </p:grpSpPr>
        <p:grpSp>
          <p:nvGrpSpPr>
            <p:cNvPr id="31" name="Google Shape;31;p2"/>
            <p:cNvGrpSpPr/>
            <p:nvPr/>
          </p:nvGrpSpPr>
          <p:grpSpPr>
            <a:xfrm>
              <a:off x="0" y="4327950"/>
              <a:ext cx="4552475" cy="860150"/>
              <a:chOff x="1262800" y="4616725"/>
              <a:chExt cx="4552475" cy="860150"/>
            </a:xfrm>
          </p:grpSpPr>
          <p:sp>
            <p:nvSpPr>
              <p:cNvPr id="32" name="Google Shape;32;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3" name="Google Shape;33;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4" name="Google Shape;34;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5" name="Google Shape;35;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6" name="Google Shape;36;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7" name="Google Shape;37;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8" name="Google Shape;38;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39" name="Google Shape;39;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0" name="Google Shape;40;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1" name="Google Shape;41;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2" name="Google Shape;42;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3" name="Google Shape;43;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4" name="Google Shape;44;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5" name="Google Shape;45;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6" name="Google Shape;46;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7" name="Google Shape;47;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8" name="Google Shape;48;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49" name="Google Shape;49;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0" name="Google Shape;50;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1" name="Google Shape;51;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2" name="Google Shape;52;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53" name="Google Shape;53;p2"/>
            <p:cNvGrpSpPr/>
            <p:nvPr/>
          </p:nvGrpSpPr>
          <p:grpSpPr>
            <a:xfrm>
              <a:off x="4591625" y="4327950"/>
              <a:ext cx="4552475" cy="860150"/>
              <a:chOff x="1262800" y="4616725"/>
              <a:chExt cx="4552475" cy="860150"/>
            </a:xfrm>
          </p:grpSpPr>
          <p:sp>
            <p:nvSpPr>
              <p:cNvPr id="54" name="Google Shape;54;p2"/>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5" name="Google Shape;55;p2"/>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6" name="Google Shape;56;p2"/>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7" name="Google Shape;57;p2"/>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8" name="Google Shape;58;p2"/>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59" name="Google Shape;59;p2"/>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0" name="Google Shape;60;p2"/>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1" name="Google Shape;61;p2"/>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2" name="Google Shape;62;p2"/>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3" name="Google Shape;63;p2"/>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4" name="Google Shape;64;p2"/>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5" name="Google Shape;65;p2"/>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6" name="Google Shape;66;p2"/>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7" name="Google Shape;67;p2"/>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8" name="Google Shape;68;p2"/>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69" name="Google Shape;69;p2"/>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0" name="Google Shape;70;p2"/>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1" name="Google Shape;71;p2"/>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2" name="Google Shape;72;p2"/>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3" name="Google Shape;73;p2"/>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4" name="Google Shape;74;p2"/>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sp>
        <p:nvSpPr>
          <p:cNvPr id="75" name="Google Shape;75;p2"/>
          <p:cNvSpPr txBox="1">
            <a:spLocks noGrp="1"/>
          </p:cNvSpPr>
          <p:nvPr>
            <p:ph type="subTitle" idx="1"/>
          </p:nvPr>
        </p:nvSpPr>
        <p:spPr>
          <a:xfrm>
            <a:off x="875619" y="3184738"/>
            <a:ext cx="4528800" cy="365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600"/>
              <a:buNone/>
              <a:defRPr sz="18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76" name="Google Shape;76;p2"/>
          <p:cNvGrpSpPr/>
          <p:nvPr/>
        </p:nvGrpSpPr>
        <p:grpSpPr>
          <a:xfrm flipH="1">
            <a:off x="-104560" y="3744300"/>
            <a:ext cx="1571959" cy="1610184"/>
            <a:chOff x="-3128300" y="3184750"/>
            <a:chExt cx="1745650" cy="1788100"/>
          </a:xfrm>
        </p:grpSpPr>
        <p:sp>
          <p:nvSpPr>
            <p:cNvPr id="77" name="Google Shape;77;p2"/>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78" name="Google Shape;78;p2"/>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352879046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matchingName="Section header" type="secHead">
  <p:cSld name="1_Section header">
    <p:spTree>
      <p:nvGrpSpPr>
        <p:cNvPr id="1" name="Shape 79"/>
        <p:cNvGrpSpPr/>
        <p:nvPr/>
      </p:nvGrpSpPr>
      <p:grpSpPr>
        <a:xfrm>
          <a:off x="0" y="0"/>
          <a:ext cx="0" cy="0"/>
          <a:chOff x="0" y="0"/>
          <a:chExt cx="0" cy="0"/>
        </a:xfrm>
      </p:grpSpPr>
      <p:pic>
        <p:nvPicPr>
          <p:cNvPr id="80" name="Google Shape;80;p3"/>
          <p:cNvPicPr preferRelativeResize="0"/>
          <p:nvPr/>
        </p:nvPicPr>
        <p:blipFill>
          <a:blip r:embed="rId2">
            <a:alphaModFix amt="20000"/>
          </a:blip>
          <a:stretch>
            <a:fillRect/>
          </a:stretch>
        </p:blipFill>
        <p:spPr>
          <a:xfrm>
            <a:off x="0" y="2"/>
            <a:ext cx="9144000" cy="5143511"/>
          </a:xfrm>
          <a:prstGeom prst="rect">
            <a:avLst/>
          </a:prstGeom>
          <a:noFill/>
          <a:ln>
            <a:noFill/>
          </a:ln>
        </p:spPr>
      </p:pic>
      <p:grpSp>
        <p:nvGrpSpPr>
          <p:cNvPr id="81" name="Google Shape;81;p3"/>
          <p:cNvGrpSpPr/>
          <p:nvPr/>
        </p:nvGrpSpPr>
        <p:grpSpPr>
          <a:xfrm rot="2550458" flipH="1">
            <a:off x="7917287" y="3528810"/>
            <a:ext cx="3261647" cy="1631398"/>
            <a:chOff x="-449225" y="436955"/>
            <a:chExt cx="3261590" cy="1631370"/>
          </a:xfrm>
        </p:grpSpPr>
        <p:sp>
          <p:nvSpPr>
            <p:cNvPr id="82" name="Google Shape;82;p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83" name="Google Shape;83;p3"/>
            <p:cNvGrpSpPr/>
            <p:nvPr/>
          </p:nvGrpSpPr>
          <p:grpSpPr>
            <a:xfrm>
              <a:off x="2464214" y="951103"/>
              <a:ext cx="314426" cy="304947"/>
              <a:chOff x="5013725" y="2633775"/>
              <a:chExt cx="422900" cy="410150"/>
            </a:xfrm>
          </p:grpSpPr>
          <p:sp>
            <p:nvSpPr>
              <p:cNvPr id="84" name="Google Shape;84;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5" name="Google Shape;85;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86" name="Google Shape;86;p3"/>
            <p:cNvGrpSpPr/>
            <p:nvPr/>
          </p:nvGrpSpPr>
          <p:grpSpPr>
            <a:xfrm>
              <a:off x="2497939" y="1763378"/>
              <a:ext cx="314426" cy="304947"/>
              <a:chOff x="5013725" y="2633775"/>
              <a:chExt cx="422900" cy="410150"/>
            </a:xfrm>
          </p:grpSpPr>
          <p:sp>
            <p:nvSpPr>
              <p:cNvPr id="87" name="Google Shape;87;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88" name="Google Shape;88;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89" name="Google Shape;89;p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90" name="Google Shape;90;p3"/>
            <p:cNvGrpSpPr/>
            <p:nvPr/>
          </p:nvGrpSpPr>
          <p:grpSpPr>
            <a:xfrm>
              <a:off x="1357005" y="1640480"/>
              <a:ext cx="174066" cy="168818"/>
              <a:chOff x="5013725" y="2633775"/>
              <a:chExt cx="422900" cy="410150"/>
            </a:xfrm>
          </p:grpSpPr>
          <p:sp>
            <p:nvSpPr>
              <p:cNvPr id="91" name="Google Shape;91;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92" name="Google Shape;92;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3" name="Google Shape;93;p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94" name="Google Shape;94;p3"/>
          <p:cNvSpPr txBox="1">
            <a:spLocks noGrp="1"/>
          </p:cNvSpPr>
          <p:nvPr>
            <p:ph type="title"/>
          </p:nvPr>
        </p:nvSpPr>
        <p:spPr>
          <a:xfrm>
            <a:off x="1778251" y="2472575"/>
            <a:ext cx="5587500" cy="841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95" name="Google Shape;95;p3"/>
          <p:cNvSpPr txBox="1">
            <a:spLocks noGrp="1"/>
          </p:cNvSpPr>
          <p:nvPr>
            <p:ph type="title" idx="2" hasCustomPrompt="1"/>
          </p:nvPr>
        </p:nvSpPr>
        <p:spPr>
          <a:xfrm>
            <a:off x="4040551" y="1309273"/>
            <a:ext cx="1062900" cy="841800"/>
          </a:xfrm>
          <a:prstGeom prst="rect">
            <a:avLst/>
          </a:prstGeom>
        </p:spPr>
        <p:txBody>
          <a:bodyPr spcFirstLastPara="1" wrap="square" lIns="91425" tIns="91425" rIns="91425" bIns="91425" anchor="b" anchorCtr="0">
            <a:noAutofit/>
          </a:bodyPr>
          <a:lstStyle>
            <a:lvl1pPr lvl="0" rtl="0">
              <a:spcBef>
                <a:spcPts val="0"/>
              </a:spcBef>
              <a:spcAft>
                <a:spcPts val="0"/>
              </a:spcAft>
              <a:buSzPts val="6000"/>
              <a:buNone/>
              <a:defRPr sz="4000">
                <a:solidFill>
                  <a:schemeClr val="l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6" name="Google Shape;96;p3"/>
          <p:cNvSpPr txBox="1">
            <a:spLocks noGrp="1"/>
          </p:cNvSpPr>
          <p:nvPr>
            <p:ph type="subTitle" idx="1"/>
          </p:nvPr>
        </p:nvSpPr>
        <p:spPr>
          <a:xfrm>
            <a:off x="2038200" y="3433968"/>
            <a:ext cx="5067600" cy="54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grpSp>
        <p:nvGrpSpPr>
          <p:cNvPr id="97" name="Google Shape;97;p3"/>
          <p:cNvGrpSpPr/>
          <p:nvPr/>
        </p:nvGrpSpPr>
        <p:grpSpPr>
          <a:xfrm>
            <a:off x="-50" y="4262993"/>
            <a:ext cx="9144100" cy="860150"/>
            <a:chOff x="0" y="4327950"/>
            <a:chExt cx="9144100" cy="860150"/>
          </a:xfrm>
        </p:grpSpPr>
        <p:grpSp>
          <p:nvGrpSpPr>
            <p:cNvPr id="98" name="Google Shape;98;p3"/>
            <p:cNvGrpSpPr/>
            <p:nvPr/>
          </p:nvGrpSpPr>
          <p:grpSpPr>
            <a:xfrm>
              <a:off x="0" y="4327950"/>
              <a:ext cx="4552475" cy="860150"/>
              <a:chOff x="1262800" y="4616725"/>
              <a:chExt cx="4552475" cy="860150"/>
            </a:xfrm>
          </p:grpSpPr>
          <p:sp>
            <p:nvSpPr>
              <p:cNvPr id="99" name="Google Shape;99;p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0" name="Google Shape;100;p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1" name="Google Shape;101;p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2" name="Google Shape;102;p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3" name="Google Shape;103;p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4" name="Google Shape;104;p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5" name="Google Shape;105;p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6" name="Google Shape;106;p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7" name="Google Shape;107;p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8" name="Google Shape;108;p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09" name="Google Shape;109;p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0" name="Google Shape;110;p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1" name="Google Shape;111;p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2" name="Google Shape;112;p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3" name="Google Shape;113;p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4" name="Google Shape;114;p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5" name="Google Shape;115;p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6" name="Google Shape;116;p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7" name="Google Shape;117;p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8" name="Google Shape;118;p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19" name="Google Shape;119;p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20" name="Google Shape;120;p3"/>
            <p:cNvGrpSpPr/>
            <p:nvPr/>
          </p:nvGrpSpPr>
          <p:grpSpPr>
            <a:xfrm>
              <a:off x="4591625" y="4327950"/>
              <a:ext cx="4552475" cy="860150"/>
              <a:chOff x="1262800" y="4616725"/>
              <a:chExt cx="4552475" cy="860150"/>
            </a:xfrm>
          </p:grpSpPr>
          <p:sp>
            <p:nvSpPr>
              <p:cNvPr id="121" name="Google Shape;121;p3"/>
              <p:cNvSpPr/>
              <p:nvPr/>
            </p:nvSpPr>
            <p:spPr>
              <a:xfrm>
                <a:off x="1413150" y="5126825"/>
                <a:ext cx="65050" cy="350050"/>
              </a:xfrm>
              <a:custGeom>
                <a:avLst/>
                <a:gdLst/>
                <a:ahLst/>
                <a:cxnLst/>
                <a:rect l="l" t="t" r="r" b="b"/>
                <a:pathLst>
                  <a:path w="2602" h="14002" extrusionOk="0">
                    <a:moveTo>
                      <a:pt x="2601" y="0"/>
                    </a:moveTo>
                    <a:lnTo>
                      <a:pt x="2343" y="849"/>
                    </a:lnTo>
                    <a:lnTo>
                      <a:pt x="2085" y="1697"/>
                    </a:lnTo>
                    <a:lnTo>
                      <a:pt x="1845" y="2546"/>
                    </a:lnTo>
                    <a:lnTo>
                      <a:pt x="1623" y="3413"/>
                    </a:lnTo>
                    <a:lnTo>
                      <a:pt x="1402" y="4280"/>
                    </a:lnTo>
                    <a:lnTo>
                      <a:pt x="1199" y="5147"/>
                    </a:lnTo>
                    <a:lnTo>
                      <a:pt x="1015" y="6014"/>
                    </a:lnTo>
                    <a:lnTo>
                      <a:pt x="849" y="6900"/>
                    </a:lnTo>
                    <a:lnTo>
                      <a:pt x="701" y="7785"/>
                    </a:lnTo>
                    <a:lnTo>
                      <a:pt x="553" y="8671"/>
                    </a:lnTo>
                    <a:lnTo>
                      <a:pt x="424" y="9556"/>
                    </a:lnTo>
                    <a:lnTo>
                      <a:pt x="314" y="10442"/>
                    </a:lnTo>
                    <a:lnTo>
                      <a:pt x="221" y="11327"/>
                    </a:lnTo>
                    <a:lnTo>
                      <a:pt x="129" y="12213"/>
                    </a:lnTo>
                    <a:lnTo>
                      <a:pt x="55" y="13117"/>
                    </a:lnTo>
                    <a:lnTo>
                      <a:pt x="0" y="14002"/>
                    </a:lnTo>
                    <a:lnTo>
                      <a:pt x="701" y="14002"/>
                    </a:lnTo>
                    <a:lnTo>
                      <a:pt x="701" y="13117"/>
                    </a:lnTo>
                    <a:lnTo>
                      <a:pt x="719" y="12231"/>
                    </a:lnTo>
                    <a:lnTo>
                      <a:pt x="756" y="11346"/>
                    </a:lnTo>
                    <a:lnTo>
                      <a:pt x="793" y="10460"/>
                    </a:lnTo>
                    <a:lnTo>
                      <a:pt x="867" y="9575"/>
                    </a:lnTo>
                    <a:lnTo>
                      <a:pt x="941" y="8689"/>
                    </a:lnTo>
                    <a:lnTo>
                      <a:pt x="1033" y="7804"/>
                    </a:lnTo>
                    <a:lnTo>
                      <a:pt x="1144" y="6936"/>
                    </a:lnTo>
                    <a:lnTo>
                      <a:pt x="1273" y="6051"/>
                    </a:lnTo>
                    <a:lnTo>
                      <a:pt x="1420" y="5184"/>
                    </a:lnTo>
                    <a:lnTo>
                      <a:pt x="1568" y="4317"/>
                    </a:lnTo>
                    <a:lnTo>
                      <a:pt x="1753" y="3431"/>
                    </a:lnTo>
                    <a:lnTo>
                      <a:pt x="1937" y="2564"/>
                    </a:lnTo>
                    <a:lnTo>
                      <a:pt x="2140" y="1716"/>
                    </a:lnTo>
                    <a:lnTo>
                      <a:pt x="2361" y="849"/>
                    </a:lnTo>
                    <a:lnTo>
                      <a:pt x="260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2" name="Google Shape;122;p3"/>
              <p:cNvSpPr/>
              <p:nvPr/>
            </p:nvSpPr>
            <p:spPr>
              <a:xfrm>
                <a:off x="1504450" y="5271625"/>
                <a:ext cx="59050" cy="205250"/>
              </a:xfrm>
              <a:custGeom>
                <a:avLst/>
                <a:gdLst/>
                <a:ahLst/>
                <a:cxnLst/>
                <a:rect l="l" t="t" r="r" b="b"/>
                <a:pathLst>
                  <a:path w="2362" h="8210" extrusionOk="0">
                    <a:moveTo>
                      <a:pt x="2362" y="1"/>
                    </a:moveTo>
                    <a:lnTo>
                      <a:pt x="1200" y="4096"/>
                    </a:lnTo>
                    <a:lnTo>
                      <a:pt x="1" y="8210"/>
                    </a:lnTo>
                    <a:lnTo>
                      <a:pt x="1384" y="8210"/>
                    </a:lnTo>
                    <a:lnTo>
                      <a:pt x="1716" y="6088"/>
                    </a:lnTo>
                    <a:lnTo>
                      <a:pt x="1845" y="5037"/>
                    </a:lnTo>
                    <a:lnTo>
                      <a:pt x="1975" y="4004"/>
                    </a:lnTo>
                    <a:lnTo>
                      <a:pt x="2104" y="2971"/>
                    </a:lnTo>
                    <a:lnTo>
                      <a:pt x="2196" y="1956"/>
                    </a:lnTo>
                    <a:lnTo>
                      <a:pt x="2288" y="978"/>
                    </a:lnTo>
                    <a:lnTo>
                      <a:pt x="236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3" name="Google Shape;123;p3"/>
              <p:cNvSpPr/>
              <p:nvPr/>
            </p:nvSpPr>
            <p:spPr>
              <a:xfrm>
                <a:off x="3274975" y="4808125"/>
                <a:ext cx="176225" cy="668750"/>
              </a:xfrm>
              <a:custGeom>
                <a:avLst/>
                <a:gdLst/>
                <a:ahLst/>
                <a:cxnLst/>
                <a:rect l="l" t="t" r="r" b="b"/>
                <a:pathLst>
                  <a:path w="7049" h="26750" extrusionOk="0">
                    <a:moveTo>
                      <a:pt x="1" y="1"/>
                    </a:moveTo>
                    <a:lnTo>
                      <a:pt x="278" y="738"/>
                    </a:lnTo>
                    <a:lnTo>
                      <a:pt x="554"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285" y="14593"/>
                    </a:lnTo>
                    <a:lnTo>
                      <a:pt x="3359"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11" y="25422"/>
                    </a:lnTo>
                    <a:lnTo>
                      <a:pt x="6974" y="24075"/>
                    </a:lnTo>
                    <a:lnTo>
                      <a:pt x="6919" y="22728"/>
                    </a:lnTo>
                    <a:lnTo>
                      <a:pt x="6845" y="21400"/>
                    </a:lnTo>
                    <a:lnTo>
                      <a:pt x="6734" y="20053"/>
                    </a:lnTo>
                    <a:lnTo>
                      <a:pt x="6605" y="18725"/>
                    </a:lnTo>
                    <a:lnTo>
                      <a:pt x="6439" y="17397"/>
                    </a:lnTo>
                    <a:lnTo>
                      <a:pt x="6255" y="16069"/>
                    </a:lnTo>
                    <a:lnTo>
                      <a:pt x="6089" y="14980"/>
                    </a:lnTo>
                    <a:lnTo>
                      <a:pt x="5886" y="13910"/>
                    </a:lnTo>
                    <a:lnTo>
                      <a:pt x="5646" y="12840"/>
                    </a:lnTo>
                    <a:lnTo>
                      <a:pt x="5388" y="11789"/>
                    </a:lnTo>
                    <a:lnTo>
                      <a:pt x="5111" y="10737"/>
                    </a:lnTo>
                    <a:lnTo>
                      <a:pt x="4816" y="9686"/>
                    </a:lnTo>
                    <a:lnTo>
                      <a:pt x="4465" y="8653"/>
                    </a:lnTo>
                    <a:lnTo>
                      <a:pt x="4096" y="7620"/>
                    </a:lnTo>
                    <a:lnTo>
                      <a:pt x="3709" y="6605"/>
                    </a:lnTo>
                    <a:lnTo>
                      <a:pt x="3266" y="5609"/>
                    </a:lnTo>
                    <a:lnTo>
                      <a:pt x="2805" y="4631"/>
                    </a:lnTo>
                    <a:lnTo>
                      <a:pt x="2325" y="3672"/>
                    </a:lnTo>
                    <a:lnTo>
                      <a:pt x="1790" y="2712"/>
                    </a:lnTo>
                    <a:lnTo>
                      <a:pt x="1219"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4" name="Google Shape;124;p3"/>
              <p:cNvSpPr/>
              <p:nvPr/>
            </p:nvSpPr>
            <p:spPr>
              <a:xfrm>
                <a:off x="3477925" y="5041950"/>
                <a:ext cx="70575" cy="434925"/>
              </a:xfrm>
              <a:custGeom>
                <a:avLst/>
                <a:gdLst/>
                <a:ahLst/>
                <a:cxnLst/>
                <a:rect l="l" t="t" r="r" b="b"/>
                <a:pathLst>
                  <a:path w="2823" h="17397" extrusionOk="0">
                    <a:moveTo>
                      <a:pt x="2823" y="1"/>
                    </a:moveTo>
                    <a:lnTo>
                      <a:pt x="0" y="17397"/>
                    </a:lnTo>
                    <a:lnTo>
                      <a:pt x="1255"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5" name="Google Shape;125;p3"/>
              <p:cNvSpPr/>
              <p:nvPr/>
            </p:nvSpPr>
            <p:spPr>
              <a:xfrm>
                <a:off x="3529100" y="5081625"/>
                <a:ext cx="184975" cy="395250"/>
              </a:xfrm>
              <a:custGeom>
                <a:avLst/>
                <a:gdLst/>
                <a:ahLst/>
                <a:cxnLst/>
                <a:rect l="l" t="t" r="r" b="b"/>
                <a:pathLst>
                  <a:path w="7399" h="15810" extrusionOk="0">
                    <a:moveTo>
                      <a:pt x="7398" y="0"/>
                    </a:moveTo>
                    <a:lnTo>
                      <a:pt x="6753" y="886"/>
                    </a:lnTo>
                    <a:lnTo>
                      <a:pt x="6144" y="1790"/>
                    </a:lnTo>
                    <a:lnTo>
                      <a:pt x="5535" y="2712"/>
                    </a:lnTo>
                    <a:lnTo>
                      <a:pt x="4963" y="3653"/>
                    </a:lnTo>
                    <a:lnTo>
                      <a:pt x="4410" y="4594"/>
                    </a:lnTo>
                    <a:lnTo>
                      <a:pt x="3875" y="5553"/>
                    </a:lnTo>
                    <a:lnTo>
                      <a:pt x="3377" y="6531"/>
                    </a:lnTo>
                    <a:lnTo>
                      <a:pt x="2897" y="7527"/>
                    </a:lnTo>
                    <a:lnTo>
                      <a:pt x="2436" y="8523"/>
                    </a:lnTo>
                    <a:lnTo>
                      <a:pt x="2012" y="9538"/>
                    </a:lnTo>
                    <a:lnTo>
                      <a:pt x="1606" y="10571"/>
                    </a:lnTo>
                    <a:lnTo>
                      <a:pt x="1237" y="11604"/>
                    </a:lnTo>
                    <a:lnTo>
                      <a:pt x="886" y="12637"/>
                    </a:lnTo>
                    <a:lnTo>
                      <a:pt x="554" y="13688"/>
                    </a:lnTo>
                    <a:lnTo>
                      <a:pt x="259" y="14758"/>
                    </a:lnTo>
                    <a:lnTo>
                      <a:pt x="1" y="15810"/>
                    </a:lnTo>
                    <a:lnTo>
                      <a:pt x="3063" y="15810"/>
                    </a:lnTo>
                    <a:lnTo>
                      <a:pt x="3211" y="14795"/>
                    </a:lnTo>
                    <a:lnTo>
                      <a:pt x="3377" y="13781"/>
                    </a:lnTo>
                    <a:lnTo>
                      <a:pt x="3561" y="12766"/>
                    </a:lnTo>
                    <a:lnTo>
                      <a:pt x="3764" y="11770"/>
                    </a:lnTo>
                    <a:lnTo>
                      <a:pt x="3986" y="10755"/>
                    </a:lnTo>
                    <a:lnTo>
                      <a:pt x="4207" y="9759"/>
                    </a:lnTo>
                    <a:lnTo>
                      <a:pt x="4465" y="8763"/>
                    </a:lnTo>
                    <a:lnTo>
                      <a:pt x="4723" y="7767"/>
                    </a:lnTo>
                    <a:lnTo>
                      <a:pt x="5000" y="6771"/>
                    </a:lnTo>
                    <a:lnTo>
                      <a:pt x="5295" y="5793"/>
                    </a:lnTo>
                    <a:lnTo>
                      <a:pt x="5609" y="4815"/>
                    </a:lnTo>
                    <a:lnTo>
                      <a:pt x="5941" y="3837"/>
                    </a:lnTo>
                    <a:lnTo>
                      <a:pt x="6291" y="2878"/>
                    </a:lnTo>
                    <a:lnTo>
                      <a:pt x="6642" y="1900"/>
                    </a:lnTo>
                    <a:lnTo>
                      <a:pt x="7011" y="941"/>
                    </a:lnTo>
                    <a:lnTo>
                      <a:pt x="73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6" name="Google Shape;126;p3"/>
              <p:cNvSpPr/>
              <p:nvPr/>
            </p:nvSpPr>
            <p:spPr>
              <a:xfrm>
                <a:off x="3676225" y="5004125"/>
                <a:ext cx="182650" cy="472750"/>
              </a:xfrm>
              <a:custGeom>
                <a:avLst/>
                <a:gdLst/>
                <a:ahLst/>
                <a:cxnLst/>
                <a:rect l="l" t="t" r="r" b="b"/>
                <a:pathLst>
                  <a:path w="7306" h="18910" extrusionOk="0">
                    <a:moveTo>
                      <a:pt x="1" y="1"/>
                    </a:moveTo>
                    <a:lnTo>
                      <a:pt x="296" y="481"/>
                    </a:lnTo>
                    <a:lnTo>
                      <a:pt x="573" y="979"/>
                    </a:lnTo>
                    <a:lnTo>
                      <a:pt x="849" y="1495"/>
                    </a:lnTo>
                    <a:lnTo>
                      <a:pt x="1108" y="2012"/>
                    </a:lnTo>
                    <a:lnTo>
                      <a:pt x="1624" y="3063"/>
                    </a:lnTo>
                    <a:lnTo>
                      <a:pt x="2104" y="4170"/>
                    </a:lnTo>
                    <a:lnTo>
                      <a:pt x="2565" y="5295"/>
                    </a:lnTo>
                    <a:lnTo>
                      <a:pt x="2989" y="6458"/>
                    </a:lnTo>
                    <a:lnTo>
                      <a:pt x="3395" y="7638"/>
                    </a:lnTo>
                    <a:lnTo>
                      <a:pt x="3764" y="8837"/>
                    </a:lnTo>
                    <a:lnTo>
                      <a:pt x="4096" y="10073"/>
                    </a:lnTo>
                    <a:lnTo>
                      <a:pt x="4410" y="11309"/>
                    </a:lnTo>
                    <a:lnTo>
                      <a:pt x="4686" y="12564"/>
                    </a:lnTo>
                    <a:lnTo>
                      <a:pt x="4945" y="13837"/>
                    </a:lnTo>
                    <a:lnTo>
                      <a:pt x="5166" y="15091"/>
                    </a:lnTo>
                    <a:lnTo>
                      <a:pt x="5351" y="16364"/>
                    </a:lnTo>
                    <a:lnTo>
                      <a:pt x="5517" y="17637"/>
                    </a:lnTo>
                    <a:lnTo>
                      <a:pt x="5646" y="18910"/>
                    </a:lnTo>
                    <a:lnTo>
                      <a:pt x="7306" y="18910"/>
                    </a:lnTo>
                    <a:lnTo>
                      <a:pt x="7066" y="17176"/>
                    </a:lnTo>
                    <a:lnTo>
                      <a:pt x="6937" y="16309"/>
                    </a:lnTo>
                    <a:lnTo>
                      <a:pt x="6789" y="15442"/>
                    </a:lnTo>
                    <a:lnTo>
                      <a:pt x="6623" y="14575"/>
                    </a:lnTo>
                    <a:lnTo>
                      <a:pt x="6439" y="13708"/>
                    </a:lnTo>
                    <a:lnTo>
                      <a:pt x="6254" y="12841"/>
                    </a:lnTo>
                    <a:lnTo>
                      <a:pt x="6052" y="11992"/>
                    </a:lnTo>
                    <a:lnTo>
                      <a:pt x="5830" y="11180"/>
                    </a:lnTo>
                    <a:lnTo>
                      <a:pt x="5590" y="10350"/>
                    </a:lnTo>
                    <a:lnTo>
                      <a:pt x="5332" y="9538"/>
                    </a:lnTo>
                    <a:lnTo>
                      <a:pt x="5055" y="8745"/>
                    </a:lnTo>
                    <a:lnTo>
                      <a:pt x="4760" y="7952"/>
                    </a:lnTo>
                    <a:lnTo>
                      <a:pt x="4447" y="7159"/>
                    </a:lnTo>
                    <a:lnTo>
                      <a:pt x="4096" y="6384"/>
                    </a:lnTo>
                    <a:lnTo>
                      <a:pt x="3746" y="5609"/>
                    </a:lnTo>
                    <a:lnTo>
                      <a:pt x="3358" y="4853"/>
                    </a:lnTo>
                    <a:lnTo>
                      <a:pt x="2952" y="4115"/>
                    </a:lnTo>
                    <a:lnTo>
                      <a:pt x="2528" y="3377"/>
                    </a:lnTo>
                    <a:lnTo>
                      <a:pt x="2067" y="2676"/>
                    </a:lnTo>
                    <a:lnTo>
                      <a:pt x="1587" y="1975"/>
                    </a:lnTo>
                    <a:lnTo>
                      <a:pt x="1089" y="1292"/>
                    </a:lnTo>
                    <a:lnTo>
                      <a:pt x="554" y="647"/>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7" name="Google Shape;127;p3"/>
              <p:cNvSpPr/>
              <p:nvPr/>
            </p:nvSpPr>
            <p:spPr>
              <a:xfrm>
                <a:off x="2913400" y="4695600"/>
                <a:ext cx="286425" cy="781275"/>
              </a:xfrm>
              <a:custGeom>
                <a:avLst/>
                <a:gdLst/>
                <a:ahLst/>
                <a:cxnLst/>
                <a:rect l="l" t="t" r="r" b="b"/>
                <a:pathLst>
                  <a:path w="11457" h="31251" extrusionOk="0">
                    <a:moveTo>
                      <a:pt x="8487" y="0"/>
                    </a:moveTo>
                    <a:lnTo>
                      <a:pt x="7860" y="1716"/>
                    </a:lnTo>
                    <a:lnTo>
                      <a:pt x="7269" y="3450"/>
                    </a:lnTo>
                    <a:lnTo>
                      <a:pt x="6716" y="5203"/>
                    </a:lnTo>
                    <a:lnTo>
                      <a:pt x="6199" y="6955"/>
                    </a:lnTo>
                    <a:lnTo>
                      <a:pt x="5738" y="8726"/>
                    </a:lnTo>
                    <a:lnTo>
                      <a:pt x="5314" y="10497"/>
                    </a:lnTo>
                    <a:lnTo>
                      <a:pt x="4926" y="12287"/>
                    </a:lnTo>
                    <a:lnTo>
                      <a:pt x="4576" y="14094"/>
                    </a:lnTo>
                    <a:lnTo>
                      <a:pt x="4262" y="15902"/>
                    </a:lnTo>
                    <a:lnTo>
                      <a:pt x="4004" y="17710"/>
                    </a:lnTo>
                    <a:lnTo>
                      <a:pt x="3783" y="19518"/>
                    </a:lnTo>
                    <a:lnTo>
                      <a:pt x="3598" y="21344"/>
                    </a:lnTo>
                    <a:lnTo>
                      <a:pt x="3451" y="23171"/>
                    </a:lnTo>
                    <a:lnTo>
                      <a:pt x="3358" y="24997"/>
                    </a:lnTo>
                    <a:lnTo>
                      <a:pt x="3285" y="26824"/>
                    </a:lnTo>
                    <a:lnTo>
                      <a:pt x="3266" y="28668"/>
                    </a:lnTo>
                    <a:lnTo>
                      <a:pt x="1" y="23466"/>
                    </a:lnTo>
                    <a:lnTo>
                      <a:pt x="1" y="23466"/>
                    </a:lnTo>
                    <a:lnTo>
                      <a:pt x="204" y="23872"/>
                    </a:lnTo>
                    <a:lnTo>
                      <a:pt x="388" y="24278"/>
                    </a:lnTo>
                    <a:lnTo>
                      <a:pt x="776" y="25145"/>
                    </a:lnTo>
                    <a:lnTo>
                      <a:pt x="1126" y="26086"/>
                    </a:lnTo>
                    <a:lnTo>
                      <a:pt x="1477" y="27045"/>
                    </a:lnTo>
                    <a:lnTo>
                      <a:pt x="1790" y="28060"/>
                    </a:lnTo>
                    <a:lnTo>
                      <a:pt x="2104" y="29111"/>
                    </a:lnTo>
                    <a:lnTo>
                      <a:pt x="2381" y="30181"/>
                    </a:lnTo>
                    <a:lnTo>
                      <a:pt x="2639" y="31251"/>
                    </a:lnTo>
                    <a:lnTo>
                      <a:pt x="8524" y="31251"/>
                    </a:lnTo>
                    <a:lnTo>
                      <a:pt x="8561" y="30144"/>
                    </a:lnTo>
                    <a:lnTo>
                      <a:pt x="8598" y="29037"/>
                    </a:lnTo>
                    <a:lnTo>
                      <a:pt x="8671" y="27912"/>
                    </a:lnTo>
                    <a:lnTo>
                      <a:pt x="8764" y="26805"/>
                    </a:lnTo>
                    <a:lnTo>
                      <a:pt x="8874" y="25698"/>
                    </a:lnTo>
                    <a:lnTo>
                      <a:pt x="9003" y="24591"/>
                    </a:lnTo>
                    <a:lnTo>
                      <a:pt x="9169" y="23503"/>
                    </a:lnTo>
                    <a:lnTo>
                      <a:pt x="9335" y="22396"/>
                    </a:lnTo>
                    <a:lnTo>
                      <a:pt x="9520" y="21308"/>
                    </a:lnTo>
                    <a:lnTo>
                      <a:pt x="9741" y="20201"/>
                    </a:lnTo>
                    <a:lnTo>
                      <a:pt x="9981" y="19131"/>
                    </a:lnTo>
                    <a:lnTo>
                      <a:pt x="10239" y="18042"/>
                    </a:lnTo>
                    <a:lnTo>
                      <a:pt x="10516" y="16954"/>
                    </a:lnTo>
                    <a:lnTo>
                      <a:pt x="10811" y="15884"/>
                    </a:lnTo>
                    <a:lnTo>
                      <a:pt x="11125" y="14814"/>
                    </a:lnTo>
                    <a:lnTo>
                      <a:pt x="11457" y="13762"/>
                    </a:lnTo>
                    <a:lnTo>
                      <a:pt x="11070" y="14519"/>
                    </a:lnTo>
                    <a:lnTo>
                      <a:pt x="10701" y="15275"/>
                    </a:lnTo>
                    <a:lnTo>
                      <a:pt x="10350" y="16031"/>
                    </a:lnTo>
                    <a:lnTo>
                      <a:pt x="10000" y="16806"/>
                    </a:lnTo>
                    <a:lnTo>
                      <a:pt x="9649" y="17581"/>
                    </a:lnTo>
                    <a:lnTo>
                      <a:pt x="9317" y="18356"/>
                    </a:lnTo>
                    <a:lnTo>
                      <a:pt x="9003" y="19149"/>
                    </a:lnTo>
                    <a:lnTo>
                      <a:pt x="8690" y="19924"/>
                    </a:lnTo>
                    <a:lnTo>
                      <a:pt x="8395" y="20717"/>
                    </a:lnTo>
                    <a:lnTo>
                      <a:pt x="8099" y="21511"/>
                    </a:lnTo>
                    <a:lnTo>
                      <a:pt x="7823" y="22304"/>
                    </a:lnTo>
                    <a:lnTo>
                      <a:pt x="7564" y="23115"/>
                    </a:lnTo>
                    <a:lnTo>
                      <a:pt x="7306" y="23927"/>
                    </a:lnTo>
                    <a:lnTo>
                      <a:pt x="7066" y="24739"/>
                    </a:lnTo>
                    <a:lnTo>
                      <a:pt x="6845" y="25551"/>
                    </a:lnTo>
                    <a:lnTo>
                      <a:pt x="6624" y="26362"/>
                    </a:lnTo>
                    <a:lnTo>
                      <a:pt x="6550" y="24702"/>
                    </a:lnTo>
                    <a:lnTo>
                      <a:pt x="6513" y="23060"/>
                    </a:lnTo>
                    <a:lnTo>
                      <a:pt x="6476" y="21400"/>
                    </a:lnTo>
                    <a:lnTo>
                      <a:pt x="6495" y="19740"/>
                    </a:lnTo>
                    <a:lnTo>
                      <a:pt x="6513" y="18079"/>
                    </a:lnTo>
                    <a:lnTo>
                      <a:pt x="6568" y="16419"/>
                    </a:lnTo>
                    <a:lnTo>
                      <a:pt x="6661" y="14777"/>
                    </a:lnTo>
                    <a:lnTo>
                      <a:pt x="6753" y="13117"/>
                    </a:lnTo>
                    <a:lnTo>
                      <a:pt x="6882" y="11475"/>
                    </a:lnTo>
                    <a:lnTo>
                      <a:pt x="7048" y="9815"/>
                    </a:lnTo>
                    <a:lnTo>
                      <a:pt x="7214" y="8173"/>
                    </a:lnTo>
                    <a:lnTo>
                      <a:pt x="7417" y="6531"/>
                    </a:lnTo>
                    <a:lnTo>
                      <a:pt x="7657" y="4889"/>
                    </a:lnTo>
                    <a:lnTo>
                      <a:pt x="7897" y="3247"/>
                    </a:lnTo>
                    <a:lnTo>
                      <a:pt x="8173" y="1624"/>
                    </a:lnTo>
                    <a:lnTo>
                      <a:pt x="848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8" name="Google Shape;128;p3"/>
              <p:cNvSpPr/>
              <p:nvPr/>
            </p:nvSpPr>
            <p:spPr>
              <a:xfrm>
                <a:off x="3135250" y="5282225"/>
                <a:ext cx="44300" cy="194650"/>
              </a:xfrm>
              <a:custGeom>
                <a:avLst/>
                <a:gdLst/>
                <a:ahLst/>
                <a:cxnLst/>
                <a:rect l="l" t="t" r="r" b="b"/>
                <a:pathLst>
                  <a:path w="1772" h="7786" extrusionOk="0">
                    <a:moveTo>
                      <a:pt x="1771" y="1"/>
                    </a:moveTo>
                    <a:lnTo>
                      <a:pt x="0" y="7786"/>
                    </a:lnTo>
                    <a:lnTo>
                      <a:pt x="960" y="7786"/>
                    </a:lnTo>
                    <a:lnTo>
                      <a:pt x="1126" y="5720"/>
                    </a:lnTo>
                    <a:lnTo>
                      <a:pt x="1329" y="3709"/>
                    </a:lnTo>
                    <a:lnTo>
                      <a:pt x="1531" y="1790"/>
                    </a:lnTo>
                    <a:lnTo>
                      <a:pt x="177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29" name="Google Shape;129;p3"/>
              <p:cNvSpPr/>
              <p:nvPr/>
            </p:nvSpPr>
            <p:spPr>
              <a:xfrm>
                <a:off x="3881450" y="4722800"/>
                <a:ext cx="1014675" cy="754075"/>
              </a:xfrm>
              <a:custGeom>
                <a:avLst/>
                <a:gdLst/>
                <a:ahLst/>
                <a:cxnLst/>
                <a:rect l="l" t="t" r="r" b="b"/>
                <a:pathLst>
                  <a:path w="40587" h="30163" extrusionOk="0">
                    <a:moveTo>
                      <a:pt x="7841" y="10682"/>
                    </a:moveTo>
                    <a:lnTo>
                      <a:pt x="8247" y="11586"/>
                    </a:lnTo>
                    <a:lnTo>
                      <a:pt x="8616" y="12508"/>
                    </a:lnTo>
                    <a:lnTo>
                      <a:pt x="8967" y="13431"/>
                    </a:lnTo>
                    <a:lnTo>
                      <a:pt x="9299" y="14353"/>
                    </a:lnTo>
                    <a:lnTo>
                      <a:pt x="9594" y="15294"/>
                    </a:lnTo>
                    <a:lnTo>
                      <a:pt x="9871" y="16253"/>
                    </a:lnTo>
                    <a:lnTo>
                      <a:pt x="10110" y="17213"/>
                    </a:lnTo>
                    <a:lnTo>
                      <a:pt x="10332" y="18172"/>
                    </a:lnTo>
                    <a:lnTo>
                      <a:pt x="10516" y="19131"/>
                    </a:lnTo>
                    <a:lnTo>
                      <a:pt x="10682" y="20109"/>
                    </a:lnTo>
                    <a:lnTo>
                      <a:pt x="10811" y="21087"/>
                    </a:lnTo>
                    <a:lnTo>
                      <a:pt x="10922" y="22083"/>
                    </a:lnTo>
                    <a:lnTo>
                      <a:pt x="11014" y="23061"/>
                    </a:lnTo>
                    <a:lnTo>
                      <a:pt x="11070" y="24038"/>
                    </a:lnTo>
                    <a:lnTo>
                      <a:pt x="11088" y="25034"/>
                    </a:lnTo>
                    <a:lnTo>
                      <a:pt x="11088" y="26031"/>
                    </a:lnTo>
                    <a:lnTo>
                      <a:pt x="10904" y="25440"/>
                    </a:lnTo>
                    <a:lnTo>
                      <a:pt x="10701" y="24868"/>
                    </a:lnTo>
                    <a:lnTo>
                      <a:pt x="10479" y="24297"/>
                    </a:lnTo>
                    <a:lnTo>
                      <a:pt x="10239" y="23743"/>
                    </a:lnTo>
                    <a:lnTo>
                      <a:pt x="9981" y="23190"/>
                    </a:lnTo>
                    <a:lnTo>
                      <a:pt x="9704" y="22655"/>
                    </a:lnTo>
                    <a:lnTo>
                      <a:pt x="9409" y="22120"/>
                    </a:lnTo>
                    <a:lnTo>
                      <a:pt x="9096" y="21585"/>
                    </a:lnTo>
                    <a:lnTo>
                      <a:pt x="8764" y="21068"/>
                    </a:lnTo>
                    <a:lnTo>
                      <a:pt x="8432" y="20570"/>
                    </a:lnTo>
                    <a:lnTo>
                      <a:pt x="8081" y="20072"/>
                    </a:lnTo>
                    <a:lnTo>
                      <a:pt x="7712" y="19592"/>
                    </a:lnTo>
                    <a:lnTo>
                      <a:pt x="7325" y="19113"/>
                    </a:lnTo>
                    <a:lnTo>
                      <a:pt x="6919" y="18652"/>
                    </a:lnTo>
                    <a:lnTo>
                      <a:pt x="6495" y="18209"/>
                    </a:lnTo>
                    <a:lnTo>
                      <a:pt x="6070" y="17784"/>
                    </a:lnTo>
                    <a:lnTo>
                      <a:pt x="6255" y="16862"/>
                    </a:lnTo>
                    <a:lnTo>
                      <a:pt x="6439" y="15958"/>
                    </a:lnTo>
                    <a:lnTo>
                      <a:pt x="6642" y="15054"/>
                    </a:lnTo>
                    <a:lnTo>
                      <a:pt x="6864" y="14169"/>
                    </a:lnTo>
                    <a:lnTo>
                      <a:pt x="7085" y="13283"/>
                    </a:lnTo>
                    <a:lnTo>
                      <a:pt x="7325" y="12398"/>
                    </a:lnTo>
                    <a:lnTo>
                      <a:pt x="7583" y="11531"/>
                    </a:lnTo>
                    <a:lnTo>
                      <a:pt x="7841" y="10682"/>
                    </a:lnTo>
                    <a:close/>
                    <a:moveTo>
                      <a:pt x="17250" y="1"/>
                    </a:moveTo>
                    <a:lnTo>
                      <a:pt x="17822" y="978"/>
                    </a:lnTo>
                    <a:lnTo>
                      <a:pt x="18393" y="1956"/>
                    </a:lnTo>
                    <a:lnTo>
                      <a:pt x="18947" y="2952"/>
                    </a:lnTo>
                    <a:lnTo>
                      <a:pt x="19482" y="3949"/>
                    </a:lnTo>
                    <a:lnTo>
                      <a:pt x="19998" y="4945"/>
                    </a:lnTo>
                    <a:lnTo>
                      <a:pt x="20515" y="5959"/>
                    </a:lnTo>
                    <a:lnTo>
                      <a:pt x="21013" y="6974"/>
                    </a:lnTo>
                    <a:lnTo>
                      <a:pt x="21511" y="7989"/>
                    </a:lnTo>
                    <a:lnTo>
                      <a:pt x="21972" y="9003"/>
                    </a:lnTo>
                    <a:lnTo>
                      <a:pt x="22452" y="10036"/>
                    </a:lnTo>
                    <a:lnTo>
                      <a:pt x="22895" y="11069"/>
                    </a:lnTo>
                    <a:lnTo>
                      <a:pt x="23337" y="12121"/>
                    </a:lnTo>
                    <a:lnTo>
                      <a:pt x="23762" y="13154"/>
                    </a:lnTo>
                    <a:lnTo>
                      <a:pt x="24186" y="14206"/>
                    </a:lnTo>
                    <a:lnTo>
                      <a:pt x="24592" y="15276"/>
                    </a:lnTo>
                    <a:lnTo>
                      <a:pt x="24979" y="16327"/>
                    </a:lnTo>
                    <a:lnTo>
                      <a:pt x="24721" y="17268"/>
                    </a:lnTo>
                    <a:lnTo>
                      <a:pt x="24463" y="18227"/>
                    </a:lnTo>
                    <a:lnTo>
                      <a:pt x="24002" y="20146"/>
                    </a:lnTo>
                    <a:lnTo>
                      <a:pt x="23559" y="22064"/>
                    </a:lnTo>
                    <a:lnTo>
                      <a:pt x="23153" y="24001"/>
                    </a:lnTo>
                    <a:lnTo>
                      <a:pt x="22563" y="23393"/>
                    </a:lnTo>
                    <a:lnTo>
                      <a:pt x="22766" y="22747"/>
                    </a:lnTo>
                    <a:lnTo>
                      <a:pt x="22987" y="22101"/>
                    </a:lnTo>
                    <a:lnTo>
                      <a:pt x="23208" y="21456"/>
                    </a:lnTo>
                    <a:lnTo>
                      <a:pt x="23448" y="20810"/>
                    </a:lnTo>
                    <a:lnTo>
                      <a:pt x="23098" y="21345"/>
                    </a:lnTo>
                    <a:lnTo>
                      <a:pt x="22766" y="21880"/>
                    </a:lnTo>
                    <a:lnTo>
                      <a:pt x="22434" y="22415"/>
                    </a:lnTo>
                    <a:lnTo>
                      <a:pt x="22120" y="22968"/>
                    </a:lnTo>
                    <a:lnTo>
                      <a:pt x="21677" y="22544"/>
                    </a:lnTo>
                    <a:lnTo>
                      <a:pt x="21216" y="22120"/>
                    </a:lnTo>
                    <a:lnTo>
                      <a:pt x="20755" y="21732"/>
                    </a:lnTo>
                    <a:lnTo>
                      <a:pt x="20275" y="21326"/>
                    </a:lnTo>
                    <a:lnTo>
                      <a:pt x="19795" y="20939"/>
                    </a:lnTo>
                    <a:lnTo>
                      <a:pt x="19297" y="20570"/>
                    </a:lnTo>
                    <a:lnTo>
                      <a:pt x="18799" y="20201"/>
                    </a:lnTo>
                    <a:lnTo>
                      <a:pt x="18301" y="19832"/>
                    </a:lnTo>
                    <a:lnTo>
                      <a:pt x="18449" y="18412"/>
                    </a:lnTo>
                    <a:lnTo>
                      <a:pt x="18633" y="16973"/>
                    </a:lnTo>
                    <a:lnTo>
                      <a:pt x="18172" y="18209"/>
                    </a:lnTo>
                    <a:lnTo>
                      <a:pt x="17729" y="19445"/>
                    </a:lnTo>
                    <a:lnTo>
                      <a:pt x="16825" y="18854"/>
                    </a:lnTo>
                    <a:lnTo>
                      <a:pt x="15866" y="18301"/>
                    </a:lnTo>
                    <a:lnTo>
                      <a:pt x="14907" y="17766"/>
                    </a:lnTo>
                    <a:lnTo>
                      <a:pt x="13929" y="17268"/>
                    </a:lnTo>
                    <a:lnTo>
                      <a:pt x="14815" y="18061"/>
                    </a:lnTo>
                    <a:lnTo>
                      <a:pt x="15700" y="18891"/>
                    </a:lnTo>
                    <a:lnTo>
                      <a:pt x="16549" y="19721"/>
                    </a:lnTo>
                    <a:lnTo>
                      <a:pt x="17360" y="20589"/>
                    </a:lnTo>
                    <a:lnTo>
                      <a:pt x="17010" y="21751"/>
                    </a:lnTo>
                    <a:lnTo>
                      <a:pt x="16678" y="22913"/>
                    </a:lnTo>
                    <a:lnTo>
                      <a:pt x="16364" y="24075"/>
                    </a:lnTo>
                    <a:lnTo>
                      <a:pt x="16069" y="25237"/>
                    </a:lnTo>
                    <a:lnTo>
                      <a:pt x="15792" y="26418"/>
                    </a:lnTo>
                    <a:lnTo>
                      <a:pt x="15552" y="27599"/>
                    </a:lnTo>
                    <a:lnTo>
                      <a:pt x="15331" y="28798"/>
                    </a:lnTo>
                    <a:lnTo>
                      <a:pt x="15110" y="29979"/>
                    </a:lnTo>
                    <a:lnTo>
                      <a:pt x="15202" y="29314"/>
                    </a:lnTo>
                    <a:lnTo>
                      <a:pt x="15276" y="28632"/>
                    </a:lnTo>
                    <a:lnTo>
                      <a:pt x="15313" y="27949"/>
                    </a:lnTo>
                    <a:lnTo>
                      <a:pt x="15331" y="27267"/>
                    </a:lnTo>
                    <a:lnTo>
                      <a:pt x="15331" y="26584"/>
                    </a:lnTo>
                    <a:lnTo>
                      <a:pt x="15294" y="25920"/>
                    </a:lnTo>
                    <a:lnTo>
                      <a:pt x="15257" y="25237"/>
                    </a:lnTo>
                    <a:lnTo>
                      <a:pt x="15184" y="24555"/>
                    </a:lnTo>
                    <a:lnTo>
                      <a:pt x="15110" y="23891"/>
                    </a:lnTo>
                    <a:lnTo>
                      <a:pt x="14999" y="23208"/>
                    </a:lnTo>
                    <a:lnTo>
                      <a:pt x="14870" y="22544"/>
                    </a:lnTo>
                    <a:lnTo>
                      <a:pt x="14722" y="21880"/>
                    </a:lnTo>
                    <a:lnTo>
                      <a:pt x="14556" y="21216"/>
                    </a:lnTo>
                    <a:lnTo>
                      <a:pt x="14372" y="20570"/>
                    </a:lnTo>
                    <a:lnTo>
                      <a:pt x="14169" y="19906"/>
                    </a:lnTo>
                    <a:lnTo>
                      <a:pt x="13948" y="19279"/>
                    </a:lnTo>
                    <a:lnTo>
                      <a:pt x="13708" y="18633"/>
                    </a:lnTo>
                    <a:lnTo>
                      <a:pt x="13449" y="18006"/>
                    </a:lnTo>
                    <a:lnTo>
                      <a:pt x="13173" y="17379"/>
                    </a:lnTo>
                    <a:lnTo>
                      <a:pt x="12878" y="16770"/>
                    </a:lnTo>
                    <a:lnTo>
                      <a:pt x="12545" y="16161"/>
                    </a:lnTo>
                    <a:lnTo>
                      <a:pt x="12213" y="15571"/>
                    </a:lnTo>
                    <a:lnTo>
                      <a:pt x="11863" y="14999"/>
                    </a:lnTo>
                    <a:lnTo>
                      <a:pt x="11494" y="14427"/>
                    </a:lnTo>
                    <a:lnTo>
                      <a:pt x="11125" y="13855"/>
                    </a:lnTo>
                    <a:lnTo>
                      <a:pt x="10719" y="13302"/>
                    </a:lnTo>
                    <a:lnTo>
                      <a:pt x="10295" y="12767"/>
                    </a:lnTo>
                    <a:lnTo>
                      <a:pt x="9871" y="12250"/>
                    </a:lnTo>
                    <a:lnTo>
                      <a:pt x="9409" y="11734"/>
                    </a:lnTo>
                    <a:lnTo>
                      <a:pt x="8948" y="11254"/>
                    </a:lnTo>
                    <a:lnTo>
                      <a:pt x="8468" y="10774"/>
                    </a:lnTo>
                    <a:lnTo>
                      <a:pt x="7970" y="10295"/>
                    </a:lnTo>
                    <a:lnTo>
                      <a:pt x="8395" y="9040"/>
                    </a:lnTo>
                    <a:lnTo>
                      <a:pt x="8837" y="7804"/>
                    </a:lnTo>
                    <a:lnTo>
                      <a:pt x="9317" y="6605"/>
                    </a:lnTo>
                    <a:lnTo>
                      <a:pt x="9834" y="5443"/>
                    </a:lnTo>
                    <a:lnTo>
                      <a:pt x="9372" y="5978"/>
                    </a:lnTo>
                    <a:lnTo>
                      <a:pt x="8930" y="6513"/>
                    </a:lnTo>
                    <a:lnTo>
                      <a:pt x="8487" y="7048"/>
                    </a:lnTo>
                    <a:lnTo>
                      <a:pt x="8063" y="7601"/>
                    </a:lnTo>
                    <a:lnTo>
                      <a:pt x="7657" y="8173"/>
                    </a:lnTo>
                    <a:lnTo>
                      <a:pt x="7251" y="8745"/>
                    </a:lnTo>
                    <a:lnTo>
                      <a:pt x="6864" y="9335"/>
                    </a:lnTo>
                    <a:lnTo>
                      <a:pt x="6476" y="9926"/>
                    </a:lnTo>
                    <a:lnTo>
                      <a:pt x="6126" y="10516"/>
                    </a:lnTo>
                    <a:lnTo>
                      <a:pt x="5775" y="11125"/>
                    </a:lnTo>
                    <a:lnTo>
                      <a:pt x="5425" y="11734"/>
                    </a:lnTo>
                    <a:lnTo>
                      <a:pt x="5111" y="12361"/>
                    </a:lnTo>
                    <a:lnTo>
                      <a:pt x="4797" y="12988"/>
                    </a:lnTo>
                    <a:lnTo>
                      <a:pt x="4502" y="13615"/>
                    </a:lnTo>
                    <a:lnTo>
                      <a:pt x="4207" y="14261"/>
                    </a:lnTo>
                    <a:lnTo>
                      <a:pt x="3949" y="14907"/>
                    </a:lnTo>
                    <a:lnTo>
                      <a:pt x="4023" y="14113"/>
                    </a:lnTo>
                    <a:lnTo>
                      <a:pt x="4078" y="13338"/>
                    </a:lnTo>
                    <a:lnTo>
                      <a:pt x="4115" y="12564"/>
                    </a:lnTo>
                    <a:lnTo>
                      <a:pt x="4152" y="11770"/>
                    </a:lnTo>
                    <a:lnTo>
                      <a:pt x="4170" y="10996"/>
                    </a:lnTo>
                    <a:lnTo>
                      <a:pt x="4170" y="10202"/>
                    </a:lnTo>
                    <a:lnTo>
                      <a:pt x="4152" y="9428"/>
                    </a:lnTo>
                    <a:lnTo>
                      <a:pt x="4133" y="8653"/>
                    </a:lnTo>
                    <a:lnTo>
                      <a:pt x="4078" y="7859"/>
                    </a:lnTo>
                    <a:lnTo>
                      <a:pt x="4041" y="7085"/>
                    </a:lnTo>
                    <a:lnTo>
                      <a:pt x="3967" y="6310"/>
                    </a:lnTo>
                    <a:lnTo>
                      <a:pt x="3875" y="5535"/>
                    </a:lnTo>
                    <a:lnTo>
                      <a:pt x="3783" y="4760"/>
                    </a:lnTo>
                    <a:lnTo>
                      <a:pt x="3672" y="3985"/>
                    </a:lnTo>
                    <a:lnTo>
                      <a:pt x="3561" y="3211"/>
                    </a:lnTo>
                    <a:lnTo>
                      <a:pt x="3432" y="2436"/>
                    </a:lnTo>
                    <a:lnTo>
                      <a:pt x="3395" y="3727"/>
                    </a:lnTo>
                    <a:lnTo>
                      <a:pt x="3358" y="5000"/>
                    </a:lnTo>
                    <a:lnTo>
                      <a:pt x="3303" y="6291"/>
                    </a:lnTo>
                    <a:lnTo>
                      <a:pt x="3248" y="7583"/>
                    </a:lnTo>
                    <a:lnTo>
                      <a:pt x="3156" y="8856"/>
                    </a:lnTo>
                    <a:lnTo>
                      <a:pt x="3063" y="10147"/>
                    </a:lnTo>
                    <a:lnTo>
                      <a:pt x="2971" y="11420"/>
                    </a:lnTo>
                    <a:lnTo>
                      <a:pt x="2842" y="12711"/>
                    </a:lnTo>
                    <a:lnTo>
                      <a:pt x="2713" y="13984"/>
                    </a:lnTo>
                    <a:lnTo>
                      <a:pt x="2584" y="15257"/>
                    </a:lnTo>
                    <a:lnTo>
                      <a:pt x="2418" y="16530"/>
                    </a:lnTo>
                    <a:lnTo>
                      <a:pt x="2252" y="17821"/>
                    </a:lnTo>
                    <a:lnTo>
                      <a:pt x="2067" y="19094"/>
                    </a:lnTo>
                    <a:lnTo>
                      <a:pt x="1883" y="20349"/>
                    </a:lnTo>
                    <a:lnTo>
                      <a:pt x="1680" y="21622"/>
                    </a:lnTo>
                    <a:lnTo>
                      <a:pt x="1458" y="22895"/>
                    </a:lnTo>
                    <a:lnTo>
                      <a:pt x="1" y="13006"/>
                    </a:lnTo>
                    <a:lnTo>
                      <a:pt x="149" y="15146"/>
                    </a:lnTo>
                    <a:lnTo>
                      <a:pt x="241" y="17286"/>
                    </a:lnTo>
                    <a:lnTo>
                      <a:pt x="315" y="19426"/>
                    </a:lnTo>
                    <a:lnTo>
                      <a:pt x="351" y="21585"/>
                    </a:lnTo>
                    <a:lnTo>
                      <a:pt x="370" y="23725"/>
                    </a:lnTo>
                    <a:lnTo>
                      <a:pt x="351" y="25883"/>
                    </a:lnTo>
                    <a:lnTo>
                      <a:pt x="296" y="28023"/>
                    </a:lnTo>
                    <a:lnTo>
                      <a:pt x="204" y="30163"/>
                    </a:lnTo>
                    <a:lnTo>
                      <a:pt x="4779" y="30163"/>
                    </a:lnTo>
                    <a:lnTo>
                      <a:pt x="4816" y="28687"/>
                    </a:lnTo>
                    <a:lnTo>
                      <a:pt x="4908" y="27211"/>
                    </a:lnTo>
                    <a:lnTo>
                      <a:pt x="5019" y="25717"/>
                    </a:lnTo>
                    <a:lnTo>
                      <a:pt x="5148" y="24223"/>
                    </a:lnTo>
                    <a:lnTo>
                      <a:pt x="5314" y="22710"/>
                    </a:lnTo>
                    <a:lnTo>
                      <a:pt x="5517" y="21216"/>
                    </a:lnTo>
                    <a:lnTo>
                      <a:pt x="5738" y="19740"/>
                    </a:lnTo>
                    <a:lnTo>
                      <a:pt x="5978" y="18264"/>
                    </a:lnTo>
                    <a:lnTo>
                      <a:pt x="6292" y="18910"/>
                    </a:lnTo>
                    <a:lnTo>
                      <a:pt x="6605" y="19574"/>
                    </a:lnTo>
                    <a:lnTo>
                      <a:pt x="6882" y="20275"/>
                    </a:lnTo>
                    <a:lnTo>
                      <a:pt x="7159" y="20976"/>
                    </a:lnTo>
                    <a:lnTo>
                      <a:pt x="7435" y="21677"/>
                    </a:lnTo>
                    <a:lnTo>
                      <a:pt x="7675" y="22415"/>
                    </a:lnTo>
                    <a:lnTo>
                      <a:pt x="7915" y="23153"/>
                    </a:lnTo>
                    <a:lnTo>
                      <a:pt x="8155" y="23909"/>
                    </a:lnTo>
                    <a:lnTo>
                      <a:pt x="8358" y="24666"/>
                    </a:lnTo>
                    <a:lnTo>
                      <a:pt x="8561" y="25440"/>
                    </a:lnTo>
                    <a:lnTo>
                      <a:pt x="8764" y="26215"/>
                    </a:lnTo>
                    <a:lnTo>
                      <a:pt x="8930" y="27008"/>
                    </a:lnTo>
                    <a:lnTo>
                      <a:pt x="9096" y="27783"/>
                    </a:lnTo>
                    <a:lnTo>
                      <a:pt x="9243" y="28576"/>
                    </a:lnTo>
                    <a:lnTo>
                      <a:pt x="9372" y="29370"/>
                    </a:lnTo>
                    <a:lnTo>
                      <a:pt x="9502" y="30163"/>
                    </a:lnTo>
                    <a:lnTo>
                      <a:pt x="17803" y="30163"/>
                    </a:lnTo>
                    <a:lnTo>
                      <a:pt x="17803" y="29075"/>
                    </a:lnTo>
                    <a:lnTo>
                      <a:pt x="17822" y="27986"/>
                    </a:lnTo>
                    <a:lnTo>
                      <a:pt x="17840" y="26898"/>
                    </a:lnTo>
                    <a:lnTo>
                      <a:pt x="17877" y="25809"/>
                    </a:lnTo>
                    <a:lnTo>
                      <a:pt x="17932" y="24721"/>
                    </a:lnTo>
                    <a:lnTo>
                      <a:pt x="17988" y="23632"/>
                    </a:lnTo>
                    <a:lnTo>
                      <a:pt x="18061" y="22544"/>
                    </a:lnTo>
                    <a:lnTo>
                      <a:pt x="18154" y="21456"/>
                    </a:lnTo>
                    <a:lnTo>
                      <a:pt x="18910" y="22323"/>
                    </a:lnTo>
                    <a:lnTo>
                      <a:pt x="19648" y="23208"/>
                    </a:lnTo>
                    <a:lnTo>
                      <a:pt x="20367" y="24112"/>
                    </a:lnTo>
                    <a:lnTo>
                      <a:pt x="21050" y="25034"/>
                    </a:lnTo>
                    <a:lnTo>
                      <a:pt x="20773" y="25662"/>
                    </a:lnTo>
                    <a:lnTo>
                      <a:pt x="20496" y="26289"/>
                    </a:lnTo>
                    <a:lnTo>
                      <a:pt x="20238" y="26916"/>
                    </a:lnTo>
                    <a:lnTo>
                      <a:pt x="19998" y="27562"/>
                    </a:lnTo>
                    <a:lnTo>
                      <a:pt x="19759" y="28208"/>
                    </a:lnTo>
                    <a:lnTo>
                      <a:pt x="19556" y="28853"/>
                    </a:lnTo>
                    <a:lnTo>
                      <a:pt x="19353" y="29517"/>
                    </a:lnTo>
                    <a:lnTo>
                      <a:pt x="19150" y="30163"/>
                    </a:lnTo>
                    <a:lnTo>
                      <a:pt x="21179" y="30163"/>
                    </a:lnTo>
                    <a:lnTo>
                      <a:pt x="21308" y="29167"/>
                    </a:lnTo>
                    <a:lnTo>
                      <a:pt x="21456" y="28152"/>
                    </a:lnTo>
                    <a:lnTo>
                      <a:pt x="21640" y="27156"/>
                    </a:lnTo>
                    <a:lnTo>
                      <a:pt x="21843" y="26160"/>
                    </a:lnTo>
                    <a:lnTo>
                      <a:pt x="22194" y="26676"/>
                    </a:lnTo>
                    <a:lnTo>
                      <a:pt x="22544" y="27211"/>
                    </a:lnTo>
                    <a:lnTo>
                      <a:pt x="22286" y="28687"/>
                    </a:lnTo>
                    <a:lnTo>
                      <a:pt x="22028" y="30163"/>
                    </a:lnTo>
                    <a:lnTo>
                      <a:pt x="27802" y="30163"/>
                    </a:lnTo>
                    <a:lnTo>
                      <a:pt x="27304" y="29370"/>
                    </a:lnTo>
                    <a:lnTo>
                      <a:pt x="26806" y="28576"/>
                    </a:lnTo>
                    <a:lnTo>
                      <a:pt x="26271" y="27783"/>
                    </a:lnTo>
                    <a:lnTo>
                      <a:pt x="25717" y="27027"/>
                    </a:lnTo>
                    <a:lnTo>
                      <a:pt x="25846" y="25348"/>
                    </a:lnTo>
                    <a:lnTo>
                      <a:pt x="25976" y="23669"/>
                    </a:lnTo>
                    <a:lnTo>
                      <a:pt x="26142" y="21991"/>
                    </a:lnTo>
                    <a:lnTo>
                      <a:pt x="26326" y="20312"/>
                    </a:lnTo>
                    <a:lnTo>
                      <a:pt x="26695" y="21529"/>
                    </a:lnTo>
                    <a:lnTo>
                      <a:pt x="27064" y="22747"/>
                    </a:lnTo>
                    <a:lnTo>
                      <a:pt x="27396" y="23965"/>
                    </a:lnTo>
                    <a:lnTo>
                      <a:pt x="27728" y="25201"/>
                    </a:lnTo>
                    <a:lnTo>
                      <a:pt x="28042" y="26437"/>
                    </a:lnTo>
                    <a:lnTo>
                      <a:pt x="28337" y="27673"/>
                    </a:lnTo>
                    <a:lnTo>
                      <a:pt x="28614" y="28927"/>
                    </a:lnTo>
                    <a:lnTo>
                      <a:pt x="28872" y="30163"/>
                    </a:lnTo>
                    <a:lnTo>
                      <a:pt x="33650" y="30163"/>
                    </a:lnTo>
                    <a:lnTo>
                      <a:pt x="32893" y="28318"/>
                    </a:lnTo>
                    <a:lnTo>
                      <a:pt x="32119" y="26492"/>
                    </a:lnTo>
                    <a:lnTo>
                      <a:pt x="31307" y="24666"/>
                    </a:lnTo>
                    <a:lnTo>
                      <a:pt x="30477" y="22839"/>
                    </a:lnTo>
                    <a:lnTo>
                      <a:pt x="29628" y="21050"/>
                    </a:lnTo>
                    <a:lnTo>
                      <a:pt x="28743" y="19242"/>
                    </a:lnTo>
                    <a:lnTo>
                      <a:pt x="27857" y="17471"/>
                    </a:lnTo>
                    <a:lnTo>
                      <a:pt x="26916" y="15700"/>
                    </a:lnTo>
                    <a:lnTo>
                      <a:pt x="27248" y="13541"/>
                    </a:lnTo>
                    <a:lnTo>
                      <a:pt x="27617" y="11401"/>
                    </a:lnTo>
                    <a:lnTo>
                      <a:pt x="28392" y="12435"/>
                    </a:lnTo>
                    <a:lnTo>
                      <a:pt x="29130" y="13486"/>
                    </a:lnTo>
                    <a:lnTo>
                      <a:pt x="29831" y="14575"/>
                    </a:lnTo>
                    <a:lnTo>
                      <a:pt x="30495" y="15681"/>
                    </a:lnTo>
                    <a:lnTo>
                      <a:pt x="31141" y="16807"/>
                    </a:lnTo>
                    <a:lnTo>
                      <a:pt x="31731" y="17932"/>
                    </a:lnTo>
                    <a:lnTo>
                      <a:pt x="32303" y="19094"/>
                    </a:lnTo>
                    <a:lnTo>
                      <a:pt x="32820" y="20275"/>
                    </a:lnTo>
                    <a:lnTo>
                      <a:pt x="33318" y="21474"/>
                    </a:lnTo>
                    <a:lnTo>
                      <a:pt x="33760" y="22673"/>
                    </a:lnTo>
                    <a:lnTo>
                      <a:pt x="34185" y="23909"/>
                    </a:lnTo>
                    <a:lnTo>
                      <a:pt x="34554" y="25127"/>
                    </a:lnTo>
                    <a:lnTo>
                      <a:pt x="34904" y="26381"/>
                    </a:lnTo>
                    <a:lnTo>
                      <a:pt x="35199" y="27636"/>
                    </a:lnTo>
                    <a:lnTo>
                      <a:pt x="35458" y="28890"/>
                    </a:lnTo>
                    <a:lnTo>
                      <a:pt x="35679" y="30163"/>
                    </a:lnTo>
                    <a:lnTo>
                      <a:pt x="40586" y="30163"/>
                    </a:lnTo>
                    <a:lnTo>
                      <a:pt x="40383" y="29462"/>
                    </a:lnTo>
                    <a:lnTo>
                      <a:pt x="40162" y="28779"/>
                    </a:lnTo>
                    <a:lnTo>
                      <a:pt x="39922" y="28097"/>
                    </a:lnTo>
                    <a:lnTo>
                      <a:pt x="39664" y="27414"/>
                    </a:lnTo>
                    <a:lnTo>
                      <a:pt x="39406" y="26732"/>
                    </a:lnTo>
                    <a:lnTo>
                      <a:pt x="39129" y="26049"/>
                    </a:lnTo>
                    <a:lnTo>
                      <a:pt x="38834" y="25385"/>
                    </a:lnTo>
                    <a:lnTo>
                      <a:pt x="38538" y="24721"/>
                    </a:lnTo>
                    <a:lnTo>
                      <a:pt x="38225" y="24075"/>
                    </a:lnTo>
                    <a:lnTo>
                      <a:pt x="37893" y="23430"/>
                    </a:lnTo>
                    <a:lnTo>
                      <a:pt x="37542" y="22784"/>
                    </a:lnTo>
                    <a:lnTo>
                      <a:pt x="37192" y="22157"/>
                    </a:lnTo>
                    <a:lnTo>
                      <a:pt x="36823" y="21529"/>
                    </a:lnTo>
                    <a:lnTo>
                      <a:pt x="36435" y="20902"/>
                    </a:lnTo>
                    <a:lnTo>
                      <a:pt x="36048" y="20293"/>
                    </a:lnTo>
                    <a:lnTo>
                      <a:pt x="35642" y="19685"/>
                    </a:lnTo>
                    <a:lnTo>
                      <a:pt x="35218" y="19094"/>
                    </a:lnTo>
                    <a:lnTo>
                      <a:pt x="34794" y="18504"/>
                    </a:lnTo>
                    <a:lnTo>
                      <a:pt x="34351" y="17932"/>
                    </a:lnTo>
                    <a:lnTo>
                      <a:pt x="33908" y="17360"/>
                    </a:lnTo>
                    <a:lnTo>
                      <a:pt x="33447" y="16807"/>
                    </a:lnTo>
                    <a:lnTo>
                      <a:pt x="32967" y="16253"/>
                    </a:lnTo>
                    <a:lnTo>
                      <a:pt x="32469" y="15700"/>
                    </a:lnTo>
                    <a:lnTo>
                      <a:pt x="31971" y="15183"/>
                    </a:lnTo>
                    <a:lnTo>
                      <a:pt x="31473" y="14648"/>
                    </a:lnTo>
                    <a:lnTo>
                      <a:pt x="30956" y="14150"/>
                    </a:lnTo>
                    <a:lnTo>
                      <a:pt x="30421" y="13652"/>
                    </a:lnTo>
                    <a:lnTo>
                      <a:pt x="29886" y="13154"/>
                    </a:lnTo>
                    <a:lnTo>
                      <a:pt x="29333" y="12693"/>
                    </a:lnTo>
                    <a:lnTo>
                      <a:pt x="28780" y="12213"/>
                    </a:lnTo>
                    <a:lnTo>
                      <a:pt x="28208" y="11770"/>
                    </a:lnTo>
                    <a:lnTo>
                      <a:pt x="27636" y="11328"/>
                    </a:lnTo>
                    <a:lnTo>
                      <a:pt x="27857" y="10073"/>
                    </a:lnTo>
                    <a:lnTo>
                      <a:pt x="28097" y="8819"/>
                    </a:lnTo>
                    <a:lnTo>
                      <a:pt x="28577" y="6365"/>
                    </a:lnTo>
                    <a:lnTo>
                      <a:pt x="28189" y="7251"/>
                    </a:lnTo>
                    <a:lnTo>
                      <a:pt x="27802" y="8136"/>
                    </a:lnTo>
                    <a:lnTo>
                      <a:pt x="27433" y="9040"/>
                    </a:lnTo>
                    <a:lnTo>
                      <a:pt x="27082" y="9944"/>
                    </a:lnTo>
                    <a:lnTo>
                      <a:pt x="26732" y="10866"/>
                    </a:lnTo>
                    <a:lnTo>
                      <a:pt x="26400" y="11770"/>
                    </a:lnTo>
                    <a:lnTo>
                      <a:pt x="26086" y="12693"/>
                    </a:lnTo>
                    <a:lnTo>
                      <a:pt x="25791" y="13615"/>
                    </a:lnTo>
                    <a:lnTo>
                      <a:pt x="24813" y="11863"/>
                    </a:lnTo>
                    <a:lnTo>
                      <a:pt x="23799" y="10129"/>
                    </a:lnTo>
                    <a:lnTo>
                      <a:pt x="22766" y="8413"/>
                    </a:lnTo>
                    <a:lnTo>
                      <a:pt x="21714" y="6697"/>
                    </a:lnTo>
                    <a:lnTo>
                      <a:pt x="20626" y="5000"/>
                    </a:lnTo>
                    <a:lnTo>
                      <a:pt x="19537" y="3321"/>
                    </a:lnTo>
                    <a:lnTo>
                      <a:pt x="18412" y="1661"/>
                    </a:lnTo>
                    <a:lnTo>
                      <a:pt x="17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0" name="Google Shape;130;p3"/>
              <p:cNvSpPr/>
              <p:nvPr/>
            </p:nvSpPr>
            <p:spPr>
              <a:xfrm>
                <a:off x="4584325" y="4669300"/>
                <a:ext cx="686750" cy="807575"/>
              </a:xfrm>
              <a:custGeom>
                <a:avLst/>
                <a:gdLst/>
                <a:ahLst/>
                <a:cxnLst/>
                <a:rect l="l" t="t" r="r" b="b"/>
                <a:pathLst>
                  <a:path w="27470" h="32303" extrusionOk="0">
                    <a:moveTo>
                      <a:pt x="0" y="1"/>
                    </a:moveTo>
                    <a:lnTo>
                      <a:pt x="812" y="794"/>
                    </a:lnTo>
                    <a:lnTo>
                      <a:pt x="1587" y="1606"/>
                    </a:lnTo>
                    <a:lnTo>
                      <a:pt x="2362" y="2436"/>
                    </a:lnTo>
                    <a:lnTo>
                      <a:pt x="3100" y="3284"/>
                    </a:lnTo>
                    <a:lnTo>
                      <a:pt x="3819" y="4151"/>
                    </a:lnTo>
                    <a:lnTo>
                      <a:pt x="4502" y="5037"/>
                    </a:lnTo>
                    <a:lnTo>
                      <a:pt x="5184" y="5941"/>
                    </a:lnTo>
                    <a:lnTo>
                      <a:pt x="5830" y="6863"/>
                    </a:lnTo>
                    <a:lnTo>
                      <a:pt x="6457" y="7786"/>
                    </a:lnTo>
                    <a:lnTo>
                      <a:pt x="7066" y="8745"/>
                    </a:lnTo>
                    <a:lnTo>
                      <a:pt x="7638" y="9723"/>
                    </a:lnTo>
                    <a:lnTo>
                      <a:pt x="8191" y="10700"/>
                    </a:lnTo>
                    <a:lnTo>
                      <a:pt x="8708" y="11697"/>
                    </a:lnTo>
                    <a:lnTo>
                      <a:pt x="9224" y="12693"/>
                    </a:lnTo>
                    <a:lnTo>
                      <a:pt x="9704" y="13726"/>
                    </a:lnTo>
                    <a:lnTo>
                      <a:pt x="10147" y="14759"/>
                    </a:lnTo>
                    <a:lnTo>
                      <a:pt x="10571" y="15792"/>
                    </a:lnTo>
                    <a:lnTo>
                      <a:pt x="10977" y="16862"/>
                    </a:lnTo>
                    <a:lnTo>
                      <a:pt x="11346" y="17914"/>
                    </a:lnTo>
                    <a:lnTo>
                      <a:pt x="11696" y="18984"/>
                    </a:lnTo>
                    <a:lnTo>
                      <a:pt x="12028" y="20072"/>
                    </a:lnTo>
                    <a:lnTo>
                      <a:pt x="12324" y="21160"/>
                    </a:lnTo>
                    <a:lnTo>
                      <a:pt x="12582" y="22249"/>
                    </a:lnTo>
                    <a:lnTo>
                      <a:pt x="12822" y="23356"/>
                    </a:lnTo>
                    <a:lnTo>
                      <a:pt x="13043" y="24463"/>
                    </a:lnTo>
                    <a:lnTo>
                      <a:pt x="13228" y="25570"/>
                    </a:lnTo>
                    <a:lnTo>
                      <a:pt x="13375" y="26695"/>
                    </a:lnTo>
                    <a:lnTo>
                      <a:pt x="13504" y="27802"/>
                    </a:lnTo>
                    <a:lnTo>
                      <a:pt x="13615" y="28927"/>
                    </a:lnTo>
                    <a:lnTo>
                      <a:pt x="13670" y="30052"/>
                    </a:lnTo>
                    <a:lnTo>
                      <a:pt x="13726" y="31178"/>
                    </a:lnTo>
                    <a:lnTo>
                      <a:pt x="13726" y="32303"/>
                    </a:lnTo>
                    <a:lnTo>
                      <a:pt x="26639" y="32303"/>
                    </a:lnTo>
                    <a:lnTo>
                      <a:pt x="26639" y="30661"/>
                    </a:lnTo>
                    <a:lnTo>
                      <a:pt x="26676" y="29001"/>
                    </a:lnTo>
                    <a:lnTo>
                      <a:pt x="26750" y="27341"/>
                    </a:lnTo>
                    <a:lnTo>
                      <a:pt x="26842" y="25699"/>
                    </a:lnTo>
                    <a:lnTo>
                      <a:pt x="26953" y="24057"/>
                    </a:lnTo>
                    <a:lnTo>
                      <a:pt x="27100" y="22396"/>
                    </a:lnTo>
                    <a:lnTo>
                      <a:pt x="27266" y="20755"/>
                    </a:lnTo>
                    <a:lnTo>
                      <a:pt x="27469" y="19113"/>
                    </a:lnTo>
                    <a:lnTo>
                      <a:pt x="26879" y="20699"/>
                    </a:lnTo>
                    <a:lnTo>
                      <a:pt x="26344" y="22286"/>
                    </a:lnTo>
                    <a:lnTo>
                      <a:pt x="25846" y="23909"/>
                    </a:lnTo>
                    <a:lnTo>
                      <a:pt x="25385" y="25533"/>
                    </a:lnTo>
                    <a:lnTo>
                      <a:pt x="24960" y="27156"/>
                    </a:lnTo>
                    <a:lnTo>
                      <a:pt x="24591" y="28816"/>
                    </a:lnTo>
                    <a:lnTo>
                      <a:pt x="24241" y="30458"/>
                    </a:lnTo>
                    <a:lnTo>
                      <a:pt x="23964" y="32119"/>
                    </a:lnTo>
                    <a:lnTo>
                      <a:pt x="24038" y="31418"/>
                    </a:lnTo>
                    <a:lnTo>
                      <a:pt x="24112" y="30735"/>
                    </a:lnTo>
                    <a:lnTo>
                      <a:pt x="24149" y="30034"/>
                    </a:lnTo>
                    <a:lnTo>
                      <a:pt x="24167" y="29314"/>
                    </a:lnTo>
                    <a:lnTo>
                      <a:pt x="24167" y="28613"/>
                    </a:lnTo>
                    <a:lnTo>
                      <a:pt x="24130" y="27912"/>
                    </a:lnTo>
                    <a:lnTo>
                      <a:pt x="24075" y="27211"/>
                    </a:lnTo>
                    <a:lnTo>
                      <a:pt x="24020" y="26529"/>
                    </a:lnTo>
                    <a:lnTo>
                      <a:pt x="23909" y="25828"/>
                    </a:lnTo>
                    <a:lnTo>
                      <a:pt x="23798" y="25127"/>
                    </a:lnTo>
                    <a:lnTo>
                      <a:pt x="23669" y="24444"/>
                    </a:lnTo>
                    <a:lnTo>
                      <a:pt x="23503" y="23762"/>
                    </a:lnTo>
                    <a:lnTo>
                      <a:pt x="23319" y="23079"/>
                    </a:lnTo>
                    <a:lnTo>
                      <a:pt x="23134" y="22415"/>
                    </a:lnTo>
                    <a:lnTo>
                      <a:pt x="22913" y="21732"/>
                    </a:lnTo>
                    <a:lnTo>
                      <a:pt x="22673" y="21087"/>
                    </a:lnTo>
                    <a:lnTo>
                      <a:pt x="22396" y="20423"/>
                    </a:lnTo>
                    <a:lnTo>
                      <a:pt x="22119" y="19777"/>
                    </a:lnTo>
                    <a:lnTo>
                      <a:pt x="21824" y="19150"/>
                    </a:lnTo>
                    <a:lnTo>
                      <a:pt x="21511" y="18522"/>
                    </a:lnTo>
                    <a:lnTo>
                      <a:pt x="21160" y="17895"/>
                    </a:lnTo>
                    <a:lnTo>
                      <a:pt x="20810" y="17305"/>
                    </a:lnTo>
                    <a:lnTo>
                      <a:pt x="20441" y="16696"/>
                    </a:lnTo>
                    <a:lnTo>
                      <a:pt x="20035" y="16124"/>
                    </a:lnTo>
                    <a:lnTo>
                      <a:pt x="19629" y="15552"/>
                    </a:lnTo>
                    <a:lnTo>
                      <a:pt x="19205" y="14999"/>
                    </a:lnTo>
                    <a:lnTo>
                      <a:pt x="18762" y="14464"/>
                    </a:lnTo>
                    <a:lnTo>
                      <a:pt x="18301" y="13929"/>
                    </a:lnTo>
                    <a:lnTo>
                      <a:pt x="17821" y="13412"/>
                    </a:lnTo>
                    <a:lnTo>
                      <a:pt x="17323" y="12914"/>
                    </a:lnTo>
                    <a:lnTo>
                      <a:pt x="16806" y="12435"/>
                    </a:lnTo>
                    <a:lnTo>
                      <a:pt x="16271" y="11973"/>
                    </a:lnTo>
                    <a:lnTo>
                      <a:pt x="16271" y="11973"/>
                    </a:lnTo>
                    <a:lnTo>
                      <a:pt x="16714" y="12933"/>
                    </a:lnTo>
                    <a:lnTo>
                      <a:pt x="17139" y="13892"/>
                    </a:lnTo>
                    <a:lnTo>
                      <a:pt x="17544" y="14851"/>
                    </a:lnTo>
                    <a:lnTo>
                      <a:pt x="17895" y="15829"/>
                    </a:lnTo>
                    <a:lnTo>
                      <a:pt x="18245" y="16825"/>
                    </a:lnTo>
                    <a:lnTo>
                      <a:pt x="18541" y="17821"/>
                    </a:lnTo>
                    <a:lnTo>
                      <a:pt x="18817" y="18836"/>
                    </a:lnTo>
                    <a:lnTo>
                      <a:pt x="19057" y="19851"/>
                    </a:lnTo>
                    <a:lnTo>
                      <a:pt x="19278" y="20884"/>
                    </a:lnTo>
                    <a:lnTo>
                      <a:pt x="19463" y="21917"/>
                    </a:lnTo>
                    <a:lnTo>
                      <a:pt x="19611" y="22950"/>
                    </a:lnTo>
                    <a:lnTo>
                      <a:pt x="19740" y="23983"/>
                    </a:lnTo>
                    <a:lnTo>
                      <a:pt x="19832" y="25035"/>
                    </a:lnTo>
                    <a:lnTo>
                      <a:pt x="19906" y="26068"/>
                    </a:lnTo>
                    <a:lnTo>
                      <a:pt x="19924" y="27119"/>
                    </a:lnTo>
                    <a:lnTo>
                      <a:pt x="19924" y="28171"/>
                    </a:lnTo>
                    <a:lnTo>
                      <a:pt x="19647" y="27341"/>
                    </a:lnTo>
                    <a:lnTo>
                      <a:pt x="19352" y="26529"/>
                    </a:lnTo>
                    <a:lnTo>
                      <a:pt x="19002" y="25736"/>
                    </a:lnTo>
                    <a:lnTo>
                      <a:pt x="18614" y="24961"/>
                    </a:lnTo>
                    <a:lnTo>
                      <a:pt x="18208" y="24186"/>
                    </a:lnTo>
                    <a:lnTo>
                      <a:pt x="17747" y="23448"/>
                    </a:lnTo>
                    <a:lnTo>
                      <a:pt x="17268" y="22729"/>
                    </a:lnTo>
                    <a:lnTo>
                      <a:pt x="16770" y="22028"/>
                    </a:lnTo>
                    <a:lnTo>
                      <a:pt x="16493" y="21179"/>
                    </a:lnTo>
                    <a:lnTo>
                      <a:pt x="16198" y="20349"/>
                    </a:lnTo>
                    <a:lnTo>
                      <a:pt x="15884" y="19537"/>
                    </a:lnTo>
                    <a:lnTo>
                      <a:pt x="15552" y="18707"/>
                    </a:lnTo>
                    <a:lnTo>
                      <a:pt x="15201" y="17895"/>
                    </a:lnTo>
                    <a:lnTo>
                      <a:pt x="14833" y="17102"/>
                    </a:lnTo>
                    <a:lnTo>
                      <a:pt x="14445" y="16309"/>
                    </a:lnTo>
                    <a:lnTo>
                      <a:pt x="14058" y="15515"/>
                    </a:lnTo>
                    <a:lnTo>
                      <a:pt x="13633" y="14741"/>
                    </a:lnTo>
                    <a:lnTo>
                      <a:pt x="13209" y="13966"/>
                    </a:lnTo>
                    <a:lnTo>
                      <a:pt x="12748" y="13209"/>
                    </a:lnTo>
                    <a:lnTo>
                      <a:pt x="12287" y="12453"/>
                    </a:lnTo>
                    <a:lnTo>
                      <a:pt x="11807" y="11715"/>
                    </a:lnTo>
                    <a:lnTo>
                      <a:pt x="11309" y="10996"/>
                    </a:lnTo>
                    <a:lnTo>
                      <a:pt x="10811" y="10276"/>
                    </a:lnTo>
                    <a:lnTo>
                      <a:pt x="10276" y="9557"/>
                    </a:lnTo>
                    <a:lnTo>
                      <a:pt x="9741" y="8874"/>
                    </a:lnTo>
                    <a:lnTo>
                      <a:pt x="9187" y="8173"/>
                    </a:lnTo>
                    <a:lnTo>
                      <a:pt x="8616" y="7509"/>
                    </a:lnTo>
                    <a:lnTo>
                      <a:pt x="8025" y="6845"/>
                    </a:lnTo>
                    <a:lnTo>
                      <a:pt x="7435" y="6199"/>
                    </a:lnTo>
                    <a:lnTo>
                      <a:pt x="6826" y="5554"/>
                    </a:lnTo>
                    <a:lnTo>
                      <a:pt x="6199" y="4945"/>
                    </a:lnTo>
                    <a:lnTo>
                      <a:pt x="5553" y="4336"/>
                    </a:lnTo>
                    <a:lnTo>
                      <a:pt x="4908" y="3746"/>
                    </a:lnTo>
                    <a:lnTo>
                      <a:pt x="4243" y="3155"/>
                    </a:lnTo>
                    <a:lnTo>
                      <a:pt x="3561" y="2602"/>
                    </a:lnTo>
                    <a:lnTo>
                      <a:pt x="2878" y="2048"/>
                    </a:lnTo>
                    <a:lnTo>
                      <a:pt x="2177" y="1513"/>
                    </a:lnTo>
                    <a:lnTo>
                      <a:pt x="1458" y="997"/>
                    </a:lnTo>
                    <a:lnTo>
                      <a:pt x="738" y="499"/>
                    </a:lnTo>
                    <a:lnTo>
                      <a:pt x="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1" name="Google Shape;131;p3"/>
              <p:cNvSpPr/>
              <p:nvPr/>
            </p:nvSpPr>
            <p:spPr>
              <a:xfrm>
                <a:off x="2620550" y="5243025"/>
                <a:ext cx="107025" cy="233850"/>
              </a:xfrm>
              <a:custGeom>
                <a:avLst/>
                <a:gdLst/>
                <a:ahLst/>
                <a:cxnLst/>
                <a:rect l="l" t="t" r="r" b="b"/>
                <a:pathLst>
                  <a:path w="4281" h="9354" extrusionOk="0">
                    <a:moveTo>
                      <a:pt x="4280" y="1"/>
                    </a:moveTo>
                    <a:lnTo>
                      <a:pt x="3930" y="536"/>
                    </a:lnTo>
                    <a:lnTo>
                      <a:pt x="3579" y="1089"/>
                    </a:lnTo>
                    <a:lnTo>
                      <a:pt x="3247" y="1643"/>
                    </a:lnTo>
                    <a:lnTo>
                      <a:pt x="2934" y="2196"/>
                    </a:lnTo>
                    <a:lnTo>
                      <a:pt x="2620" y="2768"/>
                    </a:lnTo>
                    <a:lnTo>
                      <a:pt x="2325" y="3340"/>
                    </a:lnTo>
                    <a:lnTo>
                      <a:pt x="2030" y="3912"/>
                    </a:lnTo>
                    <a:lnTo>
                      <a:pt x="1753" y="4502"/>
                    </a:lnTo>
                    <a:lnTo>
                      <a:pt x="1495" y="5093"/>
                    </a:lnTo>
                    <a:lnTo>
                      <a:pt x="1255" y="5683"/>
                    </a:lnTo>
                    <a:lnTo>
                      <a:pt x="1015" y="6292"/>
                    </a:lnTo>
                    <a:lnTo>
                      <a:pt x="775" y="6900"/>
                    </a:lnTo>
                    <a:lnTo>
                      <a:pt x="572" y="7509"/>
                    </a:lnTo>
                    <a:lnTo>
                      <a:pt x="369" y="8118"/>
                    </a:lnTo>
                    <a:lnTo>
                      <a:pt x="185" y="8745"/>
                    </a:lnTo>
                    <a:lnTo>
                      <a:pt x="0" y="9354"/>
                    </a:lnTo>
                    <a:lnTo>
                      <a:pt x="2011" y="9354"/>
                    </a:lnTo>
                    <a:lnTo>
                      <a:pt x="2159" y="8155"/>
                    </a:lnTo>
                    <a:lnTo>
                      <a:pt x="2362" y="6974"/>
                    </a:lnTo>
                    <a:lnTo>
                      <a:pt x="2583" y="5794"/>
                    </a:lnTo>
                    <a:lnTo>
                      <a:pt x="2860" y="4613"/>
                    </a:lnTo>
                    <a:lnTo>
                      <a:pt x="3155" y="3432"/>
                    </a:lnTo>
                    <a:lnTo>
                      <a:pt x="3487" y="2288"/>
                    </a:lnTo>
                    <a:lnTo>
                      <a:pt x="3875" y="1126"/>
                    </a:lnTo>
                    <a:lnTo>
                      <a:pt x="428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2" name="Google Shape;132;p3"/>
              <p:cNvSpPr/>
              <p:nvPr/>
            </p:nvSpPr>
            <p:spPr>
              <a:xfrm>
                <a:off x="2692500" y="4881925"/>
                <a:ext cx="163750" cy="594950"/>
              </a:xfrm>
              <a:custGeom>
                <a:avLst/>
                <a:gdLst/>
                <a:ahLst/>
                <a:cxnLst/>
                <a:rect l="l" t="t" r="r" b="b"/>
                <a:pathLst>
                  <a:path w="6550" h="23798" extrusionOk="0">
                    <a:moveTo>
                      <a:pt x="6549" y="0"/>
                    </a:moveTo>
                    <a:lnTo>
                      <a:pt x="5922" y="1402"/>
                    </a:lnTo>
                    <a:lnTo>
                      <a:pt x="5332" y="2841"/>
                    </a:lnTo>
                    <a:lnTo>
                      <a:pt x="4778" y="4280"/>
                    </a:lnTo>
                    <a:lnTo>
                      <a:pt x="4262" y="5737"/>
                    </a:lnTo>
                    <a:lnTo>
                      <a:pt x="3764" y="7195"/>
                    </a:lnTo>
                    <a:lnTo>
                      <a:pt x="3321" y="8671"/>
                    </a:lnTo>
                    <a:lnTo>
                      <a:pt x="2878" y="10147"/>
                    </a:lnTo>
                    <a:lnTo>
                      <a:pt x="2491" y="11641"/>
                    </a:lnTo>
                    <a:lnTo>
                      <a:pt x="2103" y="13154"/>
                    </a:lnTo>
                    <a:lnTo>
                      <a:pt x="1753" y="14648"/>
                    </a:lnTo>
                    <a:lnTo>
                      <a:pt x="1421" y="16161"/>
                    </a:lnTo>
                    <a:lnTo>
                      <a:pt x="1107" y="17692"/>
                    </a:lnTo>
                    <a:lnTo>
                      <a:pt x="812" y="19204"/>
                    </a:lnTo>
                    <a:lnTo>
                      <a:pt x="517" y="20736"/>
                    </a:lnTo>
                    <a:lnTo>
                      <a:pt x="259" y="22267"/>
                    </a:lnTo>
                    <a:lnTo>
                      <a:pt x="0" y="23798"/>
                    </a:lnTo>
                    <a:lnTo>
                      <a:pt x="3505" y="23798"/>
                    </a:lnTo>
                    <a:lnTo>
                      <a:pt x="3579" y="22304"/>
                    </a:lnTo>
                    <a:lnTo>
                      <a:pt x="3671" y="20791"/>
                    </a:lnTo>
                    <a:lnTo>
                      <a:pt x="3782" y="19260"/>
                    </a:lnTo>
                    <a:lnTo>
                      <a:pt x="3893" y="17747"/>
                    </a:lnTo>
                    <a:lnTo>
                      <a:pt x="4040" y="16234"/>
                    </a:lnTo>
                    <a:lnTo>
                      <a:pt x="4206" y="14722"/>
                    </a:lnTo>
                    <a:lnTo>
                      <a:pt x="4372" y="13209"/>
                    </a:lnTo>
                    <a:lnTo>
                      <a:pt x="4557" y="11696"/>
                    </a:lnTo>
                    <a:lnTo>
                      <a:pt x="4760" y="10202"/>
                    </a:lnTo>
                    <a:lnTo>
                      <a:pt x="4981" y="8708"/>
                    </a:lnTo>
                    <a:lnTo>
                      <a:pt x="5203" y="7213"/>
                    </a:lnTo>
                    <a:lnTo>
                      <a:pt x="5442" y="5756"/>
                    </a:lnTo>
                    <a:lnTo>
                      <a:pt x="5701" y="4280"/>
                    </a:lnTo>
                    <a:lnTo>
                      <a:pt x="5977" y="2841"/>
                    </a:lnTo>
                    <a:lnTo>
                      <a:pt x="6254" y="1402"/>
                    </a:lnTo>
                    <a:lnTo>
                      <a:pt x="65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3" name="Google Shape;133;p3"/>
              <p:cNvSpPr/>
              <p:nvPr/>
            </p:nvSpPr>
            <p:spPr>
              <a:xfrm>
                <a:off x="1262800" y="4616725"/>
                <a:ext cx="515175" cy="860150"/>
              </a:xfrm>
              <a:custGeom>
                <a:avLst/>
                <a:gdLst/>
                <a:ahLst/>
                <a:cxnLst/>
                <a:rect l="l" t="t" r="r" b="b"/>
                <a:pathLst>
                  <a:path w="20607" h="34406" extrusionOk="0">
                    <a:moveTo>
                      <a:pt x="6567" y="1"/>
                    </a:moveTo>
                    <a:lnTo>
                      <a:pt x="5977" y="1513"/>
                    </a:lnTo>
                    <a:lnTo>
                      <a:pt x="5424" y="3026"/>
                    </a:lnTo>
                    <a:lnTo>
                      <a:pt x="4870" y="4557"/>
                    </a:lnTo>
                    <a:lnTo>
                      <a:pt x="4354" y="6088"/>
                    </a:lnTo>
                    <a:lnTo>
                      <a:pt x="3856" y="7638"/>
                    </a:lnTo>
                    <a:lnTo>
                      <a:pt x="3394" y="9206"/>
                    </a:lnTo>
                    <a:lnTo>
                      <a:pt x="2952" y="10756"/>
                    </a:lnTo>
                    <a:lnTo>
                      <a:pt x="2527" y="12324"/>
                    </a:lnTo>
                    <a:lnTo>
                      <a:pt x="2122" y="13910"/>
                    </a:lnTo>
                    <a:lnTo>
                      <a:pt x="1753" y="15478"/>
                    </a:lnTo>
                    <a:lnTo>
                      <a:pt x="1402" y="17065"/>
                    </a:lnTo>
                    <a:lnTo>
                      <a:pt x="1070" y="18651"/>
                    </a:lnTo>
                    <a:lnTo>
                      <a:pt x="775" y="20256"/>
                    </a:lnTo>
                    <a:lnTo>
                      <a:pt x="498" y="21861"/>
                    </a:lnTo>
                    <a:lnTo>
                      <a:pt x="240" y="23466"/>
                    </a:lnTo>
                    <a:lnTo>
                      <a:pt x="0" y="25071"/>
                    </a:lnTo>
                    <a:lnTo>
                      <a:pt x="0" y="34406"/>
                    </a:lnTo>
                    <a:lnTo>
                      <a:pt x="5497" y="34406"/>
                    </a:lnTo>
                    <a:lnTo>
                      <a:pt x="5479" y="33410"/>
                    </a:lnTo>
                    <a:lnTo>
                      <a:pt x="5461" y="32414"/>
                    </a:lnTo>
                    <a:lnTo>
                      <a:pt x="5461" y="31436"/>
                    </a:lnTo>
                    <a:lnTo>
                      <a:pt x="5497" y="30440"/>
                    </a:lnTo>
                    <a:lnTo>
                      <a:pt x="5534" y="29444"/>
                    </a:lnTo>
                    <a:lnTo>
                      <a:pt x="5571" y="28447"/>
                    </a:lnTo>
                    <a:lnTo>
                      <a:pt x="5645" y="27451"/>
                    </a:lnTo>
                    <a:lnTo>
                      <a:pt x="5737" y="26473"/>
                    </a:lnTo>
                    <a:lnTo>
                      <a:pt x="5830" y="25477"/>
                    </a:lnTo>
                    <a:lnTo>
                      <a:pt x="5940" y="24481"/>
                    </a:lnTo>
                    <a:lnTo>
                      <a:pt x="6088" y="23503"/>
                    </a:lnTo>
                    <a:lnTo>
                      <a:pt x="6217" y="22526"/>
                    </a:lnTo>
                    <a:lnTo>
                      <a:pt x="6383" y="21529"/>
                    </a:lnTo>
                    <a:lnTo>
                      <a:pt x="6567" y="20552"/>
                    </a:lnTo>
                    <a:lnTo>
                      <a:pt x="6752" y="19592"/>
                    </a:lnTo>
                    <a:lnTo>
                      <a:pt x="6973" y="18615"/>
                    </a:lnTo>
                    <a:lnTo>
                      <a:pt x="7342" y="18984"/>
                    </a:lnTo>
                    <a:lnTo>
                      <a:pt x="7730" y="19371"/>
                    </a:lnTo>
                    <a:lnTo>
                      <a:pt x="8468" y="20164"/>
                    </a:lnTo>
                    <a:lnTo>
                      <a:pt x="9205" y="21013"/>
                    </a:lnTo>
                    <a:lnTo>
                      <a:pt x="9906" y="21898"/>
                    </a:lnTo>
                    <a:lnTo>
                      <a:pt x="10589" y="22821"/>
                    </a:lnTo>
                    <a:lnTo>
                      <a:pt x="11235" y="23762"/>
                    </a:lnTo>
                    <a:lnTo>
                      <a:pt x="11880" y="24739"/>
                    </a:lnTo>
                    <a:lnTo>
                      <a:pt x="12489" y="25754"/>
                    </a:lnTo>
                    <a:lnTo>
                      <a:pt x="13080" y="26787"/>
                    </a:lnTo>
                    <a:lnTo>
                      <a:pt x="13633" y="27820"/>
                    </a:lnTo>
                    <a:lnTo>
                      <a:pt x="14168" y="28890"/>
                    </a:lnTo>
                    <a:lnTo>
                      <a:pt x="14684" y="29979"/>
                    </a:lnTo>
                    <a:lnTo>
                      <a:pt x="15183" y="31085"/>
                    </a:lnTo>
                    <a:lnTo>
                      <a:pt x="15644" y="32174"/>
                    </a:lnTo>
                    <a:lnTo>
                      <a:pt x="16068" y="33299"/>
                    </a:lnTo>
                    <a:lnTo>
                      <a:pt x="16474" y="34406"/>
                    </a:lnTo>
                    <a:lnTo>
                      <a:pt x="20606" y="34406"/>
                    </a:lnTo>
                    <a:lnTo>
                      <a:pt x="20366" y="33779"/>
                    </a:lnTo>
                    <a:lnTo>
                      <a:pt x="20127" y="33152"/>
                    </a:lnTo>
                    <a:lnTo>
                      <a:pt x="19868" y="32524"/>
                    </a:lnTo>
                    <a:lnTo>
                      <a:pt x="19592" y="31916"/>
                    </a:lnTo>
                    <a:lnTo>
                      <a:pt x="19296" y="31307"/>
                    </a:lnTo>
                    <a:lnTo>
                      <a:pt x="19001" y="30698"/>
                    </a:lnTo>
                    <a:lnTo>
                      <a:pt x="18688" y="30089"/>
                    </a:lnTo>
                    <a:lnTo>
                      <a:pt x="18356" y="29499"/>
                    </a:lnTo>
                    <a:lnTo>
                      <a:pt x="18005" y="28927"/>
                    </a:lnTo>
                    <a:lnTo>
                      <a:pt x="17655" y="28355"/>
                    </a:lnTo>
                    <a:lnTo>
                      <a:pt x="17286" y="27783"/>
                    </a:lnTo>
                    <a:lnTo>
                      <a:pt x="16917" y="27230"/>
                    </a:lnTo>
                    <a:lnTo>
                      <a:pt x="16529" y="26676"/>
                    </a:lnTo>
                    <a:lnTo>
                      <a:pt x="16123" y="26123"/>
                    </a:lnTo>
                    <a:lnTo>
                      <a:pt x="15699" y="25588"/>
                    </a:lnTo>
                    <a:lnTo>
                      <a:pt x="15275" y="25071"/>
                    </a:lnTo>
                    <a:lnTo>
                      <a:pt x="14851" y="24555"/>
                    </a:lnTo>
                    <a:lnTo>
                      <a:pt x="14389" y="24038"/>
                    </a:lnTo>
                    <a:lnTo>
                      <a:pt x="13928" y="23559"/>
                    </a:lnTo>
                    <a:lnTo>
                      <a:pt x="13467" y="23061"/>
                    </a:lnTo>
                    <a:lnTo>
                      <a:pt x="12987" y="22581"/>
                    </a:lnTo>
                    <a:lnTo>
                      <a:pt x="12489" y="22120"/>
                    </a:lnTo>
                    <a:lnTo>
                      <a:pt x="11991" y="21658"/>
                    </a:lnTo>
                    <a:lnTo>
                      <a:pt x="11493" y="21216"/>
                    </a:lnTo>
                    <a:lnTo>
                      <a:pt x="10958" y="20791"/>
                    </a:lnTo>
                    <a:lnTo>
                      <a:pt x="10441" y="20367"/>
                    </a:lnTo>
                    <a:lnTo>
                      <a:pt x="9906" y="19961"/>
                    </a:lnTo>
                    <a:lnTo>
                      <a:pt x="9353" y="19574"/>
                    </a:lnTo>
                    <a:lnTo>
                      <a:pt x="8800" y="19186"/>
                    </a:lnTo>
                    <a:lnTo>
                      <a:pt x="8228" y="18818"/>
                    </a:lnTo>
                    <a:lnTo>
                      <a:pt x="7656" y="18449"/>
                    </a:lnTo>
                    <a:lnTo>
                      <a:pt x="7084" y="18098"/>
                    </a:lnTo>
                    <a:lnTo>
                      <a:pt x="7398" y="16825"/>
                    </a:lnTo>
                    <a:lnTo>
                      <a:pt x="7730" y="15534"/>
                    </a:lnTo>
                    <a:lnTo>
                      <a:pt x="8099" y="14279"/>
                    </a:lnTo>
                    <a:lnTo>
                      <a:pt x="8486" y="13006"/>
                    </a:lnTo>
                    <a:lnTo>
                      <a:pt x="7490" y="15386"/>
                    </a:lnTo>
                    <a:lnTo>
                      <a:pt x="7010" y="16585"/>
                    </a:lnTo>
                    <a:lnTo>
                      <a:pt x="6531" y="17784"/>
                    </a:lnTo>
                    <a:lnTo>
                      <a:pt x="5866" y="17434"/>
                    </a:lnTo>
                    <a:lnTo>
                      <a:pt x="5202" y="17102"/>
                    </a:lnTo>
                    <a:lnTo>
                      <a:pt x="5811" y="17581"/>
                    </a:lnTo>
                    <a:lnTo>
                      <a:pt x="6401" y="18098"/>
                    </a:lnTo>
                    <a:lnTo>
                      <a:pt x="6032" y="19076"/>
                    </a:lnTo>
                    <a:lnTo>
                      <a:pt x="5682" y="20072"/>
                    </a:lnTo>
                    <a:lnTo>
                      <a:pt x="5331" y="21068"/>
                    </a:lnTo>
                    <a:lnTo>
                      <a:pt x="4999" y="22046"/>
                    </a:lnTo>
                    <a:lnTo>
                      <a:pt x="4686" y="23061"/>
                    </a:lnTo>
                    <a:lnTo>
                      <a:pt x="4391" y="24057"/>
                    </a:lnTo>
                    <a:lnTo>
                      <a:pt x="4114" y="25053"/>
                    </a:lnTo>
                    <a:lnTo>
                      <a:pt x="3856" y="26068"/>
                    </a:lnTo>
                    <a:lnTo>
                      <a:pt x="3634" y="27082"/>
                    </a:lnTo>
                    <a:lnTo>
                      <a:pt x="3413" y="28097"/>
                    </a:lnTo>
                    <a:lnTo>
                      <a:pt x="3247" y="29111"/>
                    </a:lnTo>
                    <a:lnTo>
                      <a:pt x="3081" y="30108"/>
                    </a:lnTo>
                    <a:lnTo>
                      <a:pt x="2970" y="31122"/>
                    </a:lnTo>
                    <a:lnTo>
                      <a:pt x="2878" y="32137"/>
                    </a:lnTo>
                    <a:lnTo>
                      <a:pt x="2823" y="33152"/>
                    </a:lnTo>
                    <a:lnTo>
                      <a:pt x="2786" y="34148"/>
                    </a:lnTo>
                    <a:lnTo>
                      <a:pt x="2693" y="33096"/>
                    </a:lnTo>
                    <a:lnTo>
                      <a:pt x="2620" y="32026"/>
                    </a:lnTo>
                    <a:lnTo>
                      <a:pt x="2546" y="30956"/>
                    </a:lnTo>
                    <a:lnTo>
                      <a:pt x="2509" y="29886"/>
                    </a:lnTo>
                    <a:lnTo>
                      <a:pt x="2472" y="28816"/>
                    </a:lnTo>
                    <a:lnTo>
                      <a:pt x="2454" y="27728"/>
                    </a:lnTo>
                    <a:lnTo>
                      <a:pt x="2454" y="26658"/>
                    </a:lnTo>
                    <a:lnTo>
                      <a:pt x="2472" y="25588"/>
                    </a:lnTo>
                    <a:lnTo>
                      <a:pt x="2509" y="24499"/>
                    </a:lnTo>
                    <a:lnTo>
                      <a:pt x="2546" y="23429"/>
                    </a:lnTo>
                    <a:lnTo>
                      <a:pt x="2620" y="22341"/>
                    </a:lnTo>
                    <a:lnTo>
                      <a:pt x="2693" y="21271"/>
                    </a:lnTo>
                    <a:lnTo>
                      <a:pt x="2786" y="20183"/>
                    </a:lnTo>
                    <a:lnTo>
                      <a:pt x="2878" y="19113"/>
                    </a:lnTo>
                    <a:lnTo>
                      <a:pt x="3007" y="18024"/>
                    </a:lnTo>
                    <a:lnTo>
                      <a:pt x="3136" y="16954"/>
                    </a:lnTo>
                    <a:lnTo>
                      <a:pt x="3265" y="15866"/>
                    </a:lnTo>
                    <a:lnTo>
                      <a:pt x="3413" y="14796"/>
                    </a:lnTo>
                    <a:lnTo>
                      <a:pt x="3579" y="13726"/>
                    </a:lnTo>
                    <a:lnTo>
                      <a:pt x="3763" y="12656"/>
                    </a:lnTo>
                    <a:lnTo>
                      <a:pt x="4132" y="10516"/>
                    </a:lnTo>
                    <a:lnTo>
                      <a:pt x="4557" y="8376"/>
                    </a:lnTo>
                    <a:lnTo>
                      <a:pt x="5018" y="6254"/>
                    </a:lnTo>
                    <a:lnTo>
                      <a:pt x="5497" y="4151"/>
                    </a:lnTo>
                    <a:lnTo>
                      <a:pt x="6032" y="2067"/>
                    </a:lnTo>
                    <a:lnTo>
                      <a:pt x="656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4" name="Google Shape;134;p3"/>
              <p:cNvSpPr/>
              <p:nvPr/>
            </p:nvSpPr>
            <p:spPr>
              <a:xfrm>
                <a:off x="1498450" y="4664700"/>
                <a:ext cx="372675" cy="812175"/>
              </a:xfrm>
              <a:custGeom>
                <a:avLst/>
                <a:gdLst/>
                <a:ahLst/>
                <a:cxnLst/>
                <a:rect l="l" t="t" r="r" b="b"/>
                <a:pathLst>
                  <a:path w="14907" h="32487" extrusionOk="0">
                    <a:moveTo>
                      <a:pt x="1" y="0"/>
                    </a:moveTo>
                    <a:lnTo>
                      <a:pt x="536" y="960"/>
                    </a:lnTo>
                    <a:lnTo>
                      <a:pt x="1052" y="1900"/>
                    </a:lnTo>
                    <a:lnTo>
                      <a:pt x="1569" y="2860"/>
                    </a:lnTo>
                    <a:lnTo>
                      <a:pt x="2067" y="3819"/>
                    </a:lnTo>
                    <a:lnTo>
                      <a:pt x="2547" y="4797"/>
                    </a:lnTo>
                    <a:lnTo>
                      <a:pt x="3026" y="5756"/>
                    </a:lnTo>
                    <a:lnTo>
                      <a:pt x="3488" y="6734"/>
                    </a:lnTo>
                    <a:lnTo>
                      <a:pt x="3949" y="7711"/>
                    </a:lnTo>
                    <a:lnTo>
                      <a:pt x="4391" y="8708"/>
                    </a:lnTo>
                    <a:lnTo>
                      <a:pt x="4816" y="9704"/>
                    </a:lnTo>
                    <a:lnTo>
                      <a:pt x="5240" y="10700"/>
                    </a:lnTo>
                    <a:lnTo>
                      <a:pt x="5664" y="11696"/>
                    </a:lnTo>
                    <a:lnTo>
                      <a:pt x="6052" y="12711"/>
                    </a:lnTo>
                    <a:lnTo>
                      <a:pt x="6439" y="13707"/>
                    </a:lnTo>
                    <a:lnTo>
                      <a:pt x="6827" y="14722"/>
                    </a:lnTo>
                    <a:lnTo>
                      <a:pt x="7196" y="15736"/>
                    </a:lnTo>
                    <a:lnTo>
                      <a:pt x="7546" y="16769"/>
                    </a:lnTo>
                    <a:lnTo>
                      <a:pt x="7897" y="17802"/>
                    </a:lnTo>
                    <a:lnTo>
                      <a:pt x="8229" y="18817"/>
                    </a:lnTo>
                    <a:lnTo>
                      <a:pt x="8542" y="19850"/>
                    </a:lnTo>
                    <a:lnTo>
                      <a:pt x="8856" y="20902"/>
                    </a:lnTo>
                    <a:lnTo>
                      <a:pt x="9151" y="21935"/>
                    </a:lnTo>
                    <a:lnTo>
                      <a:pt x="9446" y="22986"/>
                    </a:lnTo>
                    <a:lnTo>
                      <a:pt x="9723" y="24019"/>
                    </a:lnTo>
                    <a:lnTo>
                      <a:pt x="9981" y="25071"/>
                    </a:lnTo>
                    <a:lnTo>
                      <a:pt x="10239" y="26122"/>
                    </a:lnTo>
                    <a:lnTo>
                      <a:pt x="10479" y="27174"/>
                    </a:lnTo>
                    <a:lnTo>
                      <a:pt x="10719" y="28244"/>
                    </a:lnTo>
                    <a:lnTo>
                      <a:pt x="10940" y="29296"/>
                    </a:lnTo>
                    <a:lnTo>
                      <a:pt x="11143" y="30365"/>
                    </a:lnTo>
                    <a:lnTo>
                      <a:pt x="11346" y="31417"/>
                    </a:lnTo>
                    <a:lnTo>
                      <a:pt x="11531" y="32487"/>
                    </a:lnTo>
                    <a:lnTo>
                      <a:pt x="14907" y="32487"/>
                    </a:lnTo>
                    <a:lnTo>
                      <a:pt x="14261" y="30329"/>
                    </a:lnTo>
                    <a:lnTo>
                      <a:pt x="13597" y="28152"/>
                    </a:lnTo>
                    <a:lnTo>
                      <a:pt x="12914" y="25993"/>
                    </a:lnTo>
                    <a:lnTo>
                      <a:pt x="12213" y="23853"/>
                    </a:lnTo>
                    <a:lnTo>
                      <a:pt x="11475" y="21713"/>
                    </a:lnTo>
                    <a:lnTo>
                      <a:pt x="10701" y="19573"/>
                    </a:lnTo>
                    <a:lnTo>
                      <a:pt x="10295" y="18522"/>
                    </a:lnTo>
                    <a:lnTo>
                      <a:pt x="9889" y="17470"/>
                    </a:lnTo>
                    <a:lnTo>
                      <a:pt x="9465" y="16437"/>
                    </a:lnTo>
                    <a:lnTo>
                      <a:pt x="9040" y="15404"/>
                    </a:lnTo>
                    <a:lnTo>
                      <a:pt x="8579" y="14371"/>
                    </a:lnTo>
                    <a:lnTo>
                      <a:pt x="8118" y="13338"/>
                    </a:lnTo>
                    <a:lnTo>
                      <a:pt x="7657" y="12323"/>
                    </a:lnTo>
                    <a:lnTo>
                      <a:pt x="7159" y="11327"/>
                    </a:lnTo>
                    <a:lnTo>
                      <a:pt x="6661" y="10313"/>
                    </a:lnTo>
                    <a:lnTo>
                      <a:pt x="6144" y="9335"/>
                    </a:lnTo>
                    <a:lnTo>
                      <a:pt x="5609" y="8339"/>
                    </a:lnTo>
                    <a:lnTo>
                      <a:pt x="5074" y="7379"/>
                    </a:lnTo>
                    <a:lnTo>
                      <a:pt x="4502" y="6420"/>
                    </a:lnTo>
                    <a:lnTo>
                      <a:pt x="3912" y="5461"/>
                    </a:lnTo>
                    <a:lnTo>
                      <a:pt x="3321" y="4520"/>
                    </a:lnTo>
                    <a:lnTo>
                      <a:pt x="2694" y="3598"/>
                    </a:lnTo>
                    <a:lnTo>
                      <a:pt x="2049" y="2675"/>
                    </a:lnTo>
                    <a:lnTo>
                      <a:pt x="1384" y="1771"/>
                    </a:lnTo>
                    <a:lnTo>
                      <a:pt x="720" y="886"/>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5" name="Google Shape;135;p3"/>
              <p:cNvSpPr/>
              <p:nvPr/>
            </p:nvSpPr>
            <p:spPr>
              <a:xfrm>
                <a:off x="1759025" y="5134200"/>
                <a:ext cx="178050" cy="342675"/>
              </a:xfrm>
              <a:custGeom>
                <a:avLst/>
                <a:gdLst/>
                <a:ahLst/>
                <a:cxnLst/>
                <a:rect l="l" t="t" r="r" b="b"/>
                <a:pathLst>
                  <a:path w="7122" h="13707" extrusionOk="0">
                    <a:moveTo>
                      <a:pt x="1" y="0"/>
                    </a:moveTo>
                    <a:lnTo>
                      <a:pt x="554" y="757"/>
                    </a:lnTo>
                    <a:lnTo>
                      <a:pt x="1071" y="1531"/>
                    </a:lnTo>
                    <a:lnTo>
                      <a:pt x="1551" y="2325"/>
                    </a:lnTo>
                    <a:lnTo>
                      <a:pt x="2030" y="3136"/>
                    </a:lnTo>
                    <a:lnTo>
                      <a:pt x="2454" y="3948"/>
                    </a:lnTo>
                    <a:lnTo>
                      <a:pt x="2860" y="4778"/>
                    </a:lnTo>
                    <a:lnTo>
                      <a:pt x="3248" y="5627"/>
                    </a:lnTo>
                    <a:lnTo>
                      <a:pt x="3598" y="6494"/>
                    </a:lnTo>
                    <a:lnTo>
                      <a:pt x="3912" y="7379"/>
                    </a:lnTo>
                    <a:lnTo>
                      <a:pt x="4207" y="8246"/>
                    </a:lnTo>
                    <a:lnTo>
                      <a:pt x="4465" y="9150"/>
                    </a:lnTo>
                    <a:lnTo>
                      <a:pt x="4705" y="10054"/>
                    </a:lnTo>
                    <a:lnTo>
                      <a:pt x="4908" y="10958"/>
                    </a:lnTo>
                    <a:lnTo>
                      <a:pt x="5074" y="11862"/>
                    </a:lnTo>
                    <a:lnTo>
                      <a:pt x="5222" y="12785"/>
                    </a:lnTo>
                    <a:lnTo>
                      <a:pt x="5332" y="13707"/>
                    </a:lnTo>
                    <a:lnTo>
                      <a:pt x="7122" y="13707"/>
                    </a:lnTo>
                    <a:lnTo>
                      <a:pt x="6900" y="12766"/>
                    </a:lnTo>
                    <a:lnTo>
                      <a:pt x="6661" y="11807"/>
                    </a:lnTo>
                    <a:lnTo>
                      <a:pt x="6384" y="10884"/>
                    </a:lnTo>
                    <a:lnTo>
                      <a:pt x="6070" y="9962"/>
                    </a:lnTo>
                    <a:lnTo>
                      <a:pt x="5720" y="9040"/>
                    </a:lnTo>
                    <a:lnTo>
                      <a:pt x="5332" y="8136"/>
                    </a:lnTo>
                    <a:lnTo>
                      <a:pt x="4926" y="7250"/>
                    </a:lnTo>
                    <a:lnTo>
                      <a:pt x="4502" y="6383"/>
                    </a:lnTo>
                    <a:lnTo>
                      <a:pt x="4041" y="5516"/>
                    </a:lnTo>
                    <a:lnTo>
                      <a:pt x="3543" y="4668"/>
                    </a:lnTo>
                    <a:lnTo>
                      <a:pt x="3008" y="3837"/>
                    </a:lnTo>
                    <a:lnTo>
                      <a:pt x="2473" y="3044"/>
                    </a:lnTo>
                    <a:lnTo>
                      <a:pt x="1883" y="2251"/>
                    </a:lnTo>
                    <a:lnTo>
                      <a:pt x="1292" y="1476"/>
                    </a:lnTo>
                    <a:lnTo>
                      <a:pt x="665" y="738"/>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6" name="Google Shape;136;p3"/>
              <p:cNvSpPr/>
              <p:nvPr/>
            </p:nvSpPr>
            <p:spPr>
              <a:xfrm>
                <a:off x="1689850" y="4921125"/>
                <a:ext cx="343150" cy="555750"/>
              </a:xfrm>
              <a:custGeom>
                <a:avLst/>
                <a:gdLst/>
                <a:ahLst/>
                <a:cxnLst/>
                <a:rect l="l" t="t" r="r" b="b"/>
                <a:pathLst>
                  <a:path w="13726" h="22230" extrusionOk="0">
                    <a:moveTo>
                      <a:pt x="1" y="0"/>
                    </a:moveTo>
                    <a:lnTo>
                      <a:pt x="517" y="591"/>
                    </a:lnTo>
                    <a:lnTo>
                      <a:pt x="1034" y="1162"/>
                    </a:lnTo>
                    <a:lnTo>
                      <a:pt x="1513" y="1771"/>
                    </a:lnTo>
                    <a:lnTo>
                      <a:pt x="2012" y="2362"/>
                    </a:lnTo>
                    <a:lnTo>
                      <a:pt x="2473" y="2989"/>
                    </a:lnTo>
                    <a:lnTo>
                      <a:pt x="2934" y="3616"/>
                    </a:lnTo>
                    <a:lnTo>
                      <a:pt x="3377" y="4243"/>
                    </a:lnTo>
                    <a:lnTo>
                      <a:pt x="3819" y="4889"/>
                    </a:lnTo>
                    <a:lnTo>
                      <a:pt x="4225" y="5535"/>
                    </a:lnTo>
                    <a:lnTo>
                      <a:pt x="4631" y="6199"/>
                    </a:lnTo>
                    <a:lnTo>
                      <a:pt x="5037" y="6863"/>
                    </a:lnTo>
                    <a:lnTo>
                      <a:pt x="5406" y="7545"/>
                    </a:lnTo>
                    <a:lnTo>
                      <a:pt x="5775" y="8228"/>
                    </a:lnTo>
                    <a:lnTo>
                      <a:pt x="6125" y="8911"/>
                    </a:lnTo>
                    <a:lnTo>
                      <a:pt x="6476" y="9612"/>
                    </a:lnTo>
                    <a:lnTo>
                      <a:pt x="6790" y="10313"/>
                    </a:lnTo>
                    <a:lnTo>
                      <a:pt x="7103" y="11014"/>
                    </a:lnTo>
                    <a:lnTo>
                      <a:pt x="7398" y="11733"/>
                    </a:lnTo>
                    <a:lnTo>
                      <a:pt x="7675" y="12453"/>
                    </a:lnTo>
                    <a:lnTo>
                      <a:pt x="7952" y="13191"/>
                    </a:lnTo>
                    <a:lnTo>
                      <a:pt x="8210" y="13928"/>
                    </a:lnTo>
                    <a:lnTo>
                      <a:pt x="8450" y="14666"/>
                    </a:lnTo>
                    <a:lnTo>
                      <a:pt x="8671" y="15404"/>
                    </a:lnTo>
                    <a:lnTo>
                      <a:pt x="8874" y="16142"/>
                    </a:lnTo>
                    <a:lnTo>
                      <a:pt x="9077" y="16899"/>
                    </a:lnTo>
                    <a:lnTo>
                      <a:pt x="9243" y="17655"/>
                    </a:lnTo>
                    <a:lnTo>
                      <a:pt x="9409" y="18411"/>
                    </a:lnTo>
                    <a:lnTo>
                      <a:pt x="9557" y="19168"/>
                    </a:lnTo>
                    <a:lnTo>
                      <a:pt x="9686" y="19924"/>
                    </a:lnTo>
                    <a:lnTo>
                      <a:pt x="9815" y="20699"/>
                    </a:lnTo>
                    <a:lnTo>
                      <a:pt x="9907" y="21474"/>
                    </a:lnTo>
                    <a:lnTo>
                      <a:pt x="9999" y="22230"/>
                    </a:lnTo>
                    <a:lnTo>
                      <a:pt x="13726" y="22230"/>
                    </a:lnTo>
                    <a:lnTo>
                      <a:pt x="13339" y="20754"/>
                    </a:lnTo>
                    <a:lnTo>
                      <a:pt x="12914" y="19278"/>
                    </a:lnTo>
                    <a:lnTo>
                      <a:pt x="12471" y="17821"/>
                    </a:lnTo>
                    <a:lnTo>
                      <a:pt x="12010" y="16382"/>
                    </a:lnTo>
                    <a:lnTo>
                      <a:pt x="11752" y="15663"/>
                    </a:lnTo>
                    <a:lnTo>
                      <a:pt x="11494" y="14943"/>
                    </a:lnTo>
                    <a:lnTo>
                      <a:pt x="11217" y="14242"/>
                    </a:lnTo>
                    <a:lnTo>
                      <a:pt x="10922" y="13523"/>
                    </a:lnTo>
                    <a:lnTo>
                      <a:pt x="10627" y="12822"/>
                    </a:lnTo>
                    <a:lnTo>
                      <a:pt x="10313" y="12139"/>
                    </a:lnTo>
                    <a:lnTo>
                      <a:pt x="9981" y="11438"/>
                    </a:lnTo>
                    <a:lnTo>
                      <a:pt x="9649" y="10755"/>
                    </a:lnTo>
                    <a:lnTo>
                      <a:pt x="9225" y="9944"/>
                    </a:lnTo>
                    <a:lnTo>
                      <a:pt x="8763" y="9150"/>
                    </a:lnTo>
                    <a:lnTo>
                      <a:pt x="8302" y="8357"/>
                    </a:lnTo>
                    <a:lnTo>
                      <a:pt x="7804" y="7582"/>
                    </a:lnTo>
                    <a:lnTo>
                      <a:pt x="7288" y="6826"/>
                    </a:lnTo>
                    <a:lnTo>
                      <a:pt x="6734" y="6088"/>
                    </a:lnTo>
                    <a:lnTo>
                      <a:pt x="6162" y="5369"/>
                    </a:lnTo>
                    <a:lnTo>
                      <a:pt x="5572" y="4668"/>
                    </a:lnTo>
                    <a:lnTo>
                      <a:pt x="4963" y="3985"/>
                    </a:lnTo>
                    <a:lnTo>
                      <a:pt x="4318" y="3339"/>
                    </a:lnTo>
                    <a:lnTo>
                      <a:pt x="3672" y="2712"/>
                    </a:lnTo>
                    <a:lnTo>
                      <a:pt x="2971" y="2103"/>
                    </a:lnTo>
                    <a:lnTo>
                      <a:pt x="2270" y="1531"/>
                    </a:lnTo>
                    <a:lnTo>
                      <a:pt x="1532" y="996"/>
                    </a:lnTo>
                    <a:lnTo>
                      <a:pt x="776" y="480"/>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7" name="Google Shape;137;p3"/>
              <p:cNvSpPr/>
              <p:nvPr/>
            </p:nvSpPr>
            <p:spPr>
              <a:xfrm>
                <a:off x="1798225" y="4645325"/>
                <a:ext cx="363450" cy="831550"/>
              </a:xfrm>
              <a:custGeom>
                <a:avLst/>
                <a:gdLst/>
                <a:ahLst/>
                <a:cxnLst/>
                <a:rect l="l" t="t" r="r" b="b"/>
                <a:pathLst>
                  <a:path w="14538" h="33262" extrusionOk="0">
                    <a:moveTo>
                      <a:pt x="1" y="0"/>
                    </a:moveTo>
                    <a:lnTo>
                      <a:pt x="610" y="904"/>
                    </a:lnTo>
                    <a:lnTo>
                      <a:pt x="1200" y="1845"/>
                    </a:lnTo>
                    <a:lnTo>
                      <a:pt x="1790" y="2768"/>
                    </a:lnTo>
                    <a:lnTo>
                      <a:pt x="2344" y="3727"/>
                    </a:lnTo>
                    <a:lnTo>
                      <a:pt x="2879" y="4686"/>
                    </a:lnTo>
                    <a:lnTo>
                      <a:pt x="3414" y="5664"/>
                    </a:lnTo>
                    <a:lnTo>
                      <a:pt x="3912" y="6642"/>
                    </a:lnTo>
                    <a:lnTo>
                      <a:pt x="4392" y="7638"/>
                    </a:lnTo>
                    <a:lnTo>
                      <a:pt x="4853" y="8634"/>
                    </a:lnTo>
                    <a:lnTo>
                      <a:pt x="5314" y="9649"/>
                    </a:lnTo>
                    <a:lnTo>
                      <a:pt x="5738" y="10663"/>
                    </a:lnTo>
                    <a:lnTo>
                      <a:pt x="6144" y="11678"/>
                    </a:lnTo>
                    <a:lnTo>
                      <a:pt x="6532" y="12711"/>
                    </a:lnTo>
                    <a:lnTo>
                      <a:pt x="6900" y="13763"/>
                    </a:lnTo>
                    <a:lnTo>
                      <a:pt x="7251" y="14814"/>
                    </a:lnTo>
                    <a:lnTo>
                      <a:pt x="7583" y="15866"/>
                    </a:lnTo>
                    <a:lnTo>
                      <a:pt x="7878" y="16917"/>
                    </a:lnTo>
                    <a:lnTo>
                      <a:pt x="8173" y="17987"/>
                    </a:lnTo>
                    <a:lnTo>
                      <a:pt x="8450" y="19057"/>
                    </a:lnTo>
                    <a:lnTo>
                      <a:pt x="8690" y="20127"/>
                    </a:lnTo>
                    <a:lnTo>
                      <a:pt x="8930" y="21216"/>
                    </a:lnTo>
                    <a:lnTo>
                      <a:pt x="9133" y="22285"/>
                    </a:lnTo>
                    <a:lnTo>
                      <a:pt x="9317" y="23374"/>
                    </a:lnTo>
                    <a:lnTo>
                      <a:pt x="9483" y="24462"/>
                    </a:lnTo>
                    <a:lnTo>
                      <a:pt x="9631" y="25569"/>
                    </a:lnTo>
                    <a:lnTo>
                      <a:pt x="9760" y="26658"/>
                    </a:lnTo>
                    <a:lnTo>
                      <a:pt x="9852" y="27765"/>
                    </a:lnTo>
                    <a:lnTo>
                      <a:pt x="9944" y="28853"/>
                    </a:lnTo>
                    <a:lnTo>
                      <a:pt x="10000" y="29960"/>
                    </a:lnTo>
                    <a:lnTo>
                      <a:pt x="10037" y="31067"/>
                    </a:lnTo>
                    <a:lnTo>
                      <a:pt x="10055" y="32155"/>
                    </a:lnTo>
                    <a:lnTo>
                      <a:pt x="10055" y="33262"/>
                    </a:lnTo>
                    <a:lnTo>
                      <a:pt x="14538" y="33262"/>
                    </a:lnTo>
                    <a:lnTo>
                      <a:pt x="14353" y="31067"/>
                    </a:lnTo>
                    <a:lnTo>
                      <a:pt x="14132" y="28871"/>
                    </a:lnTo>
                    <a:lnTo>
                      <a:pt x="14003" y="27765"/>
                    </a:lnTo>
                    <a:lnTo>
                      <a:pt x="13874" y="26676"/>
                    </a:lnTo>
                    <a:lnTo>
                      <a:pt x="13726" y="25588"/>
                    </a:lnTo>
                    <a:lnTo>
                      <a:pt x="13560" y="24499"/>
                    </a:lnTo>
                    <a:lnTo>
                      <a:pt x="13394" y="23411"/>
                    </a:lnTo>
                    <a:lnTo>
                      <a:pt x="13191" y="22322"/>
                    </a:lnTo>
                    <a:lnTo>
                      <a:pt x="12970" y="21234"/>
                    </a:lnTo>
                    <a:lnTo>
                      <a:pt x="12748" y="20164"/>
                    </a:lnTo>
                    <a:lnTo>
                      <a:pt x="12490" y="19094"/>
                    </a:lnTo>
                    <a:lnTo>
                      <a:pt x="12213" y="18024"/>
                    </a:lnTo>
                    <a:lnTo>
                      <a:pt x="11918" y="16972"/>
                    </a:lnTo>
                    <a:lnTo>
                      <a:pt x="11586" y="15921"/>
                    </a:lnTo>
                    <a:lnTo>
                      <a:pt x="11180" y="14740"/>
                    </a:lnTo>
                    <a:lnTo>
                      <a:pt x="10719" y="13541"/>
                    </a:lnTo>
                    <a:lnTo>
                      <a:pt x="10240" y="12379"/>
                    </a:lnTo>
                    <a:lnTo>
                      <a:pt x="9963" y="11807"/>
                    </a:lnTo>
                    <a:lnTo>
                      <a:pt x="9705" y="11235"/>
                    </a:lnTo>
                    <a:lnTo>
                      <a:pt x="9409" y="10663"/>
                    </a:lnTo>
                    <a:lnTo>
                      <a:pt x="9133" y="10110"/>
                    </a:lnTo>
                    <a:lnTo>
                      <a:pt x="8819" y="9556"/>
                    </a:lnTo>
                    <a:lnTo>
                      <a:pt x="8505" y="9003"/>
                    </a:lnTo>
                    <a:lnTo>
                      <a:pt x="8192" y="8468"/>
                    </a:lnTo>
                    <a:lnTo>
                      <a:pt x="7860" y="7933"/>
                    </a:lnTo>
                    <a:lnTo>
                      <a:pt x="7509" y="7398"/>
                    </a:lnTo>
                    <a:lnTo>
                      <a:pt x="7159" y="6881"/>
                    </a:lnTo>
                    <a:lnTo>
                      <a:pt x="6790" y="6365"/>
                    </a:lnTo>
                    <a:lnTo>
                      <a:pt x="6421" y="5867"/>
                    </a:lnTo>
                    <a:lnTo>
                      <a:pt x="6033" y="5369"/>
                    </a:lnTo>
                    <a:lnTo>
                      <a:pt x="5628" y="4889"/>
                    </a:lnTo>
                    <a:lnTo>
                      <a:pt x="5222" y="4409"/>
                    </a:lnTo>
                    <a:lnTo>
                      <a:pt x="4797" y="3948"/>
                    </a:lnTo>
                    <a:lnTo>
                      <a:pt x="4373" y="3506"/>
                    </a:lnTo>
                    <a:lnTo>
                      <a:pt x="3930" y="3063"/>
                    </a:lnTo>
                    <a:lnTo>
                      <a:pt x="3469" y="2638"/>
                    </a:lnTo>
                    <a:lnTo>
                      <a:pt x="3008" y="2214"/>
                    </a:lnTo>
                    <a:lnTo>
                      <a:pt x="2528" y="1808"/>
                    </a:lnTo>
                    <a:lnTo>
                      <a:pt x="2049" y="1421"/>
                    </a:lnTo>
                    <a:lnTo>
                      <a:pt x="1551" y="1033"/>
                    </a:lnTo>
                    <a:lnTo>
                      <a:pt x="1052" y="683"/>
                    </a:lnTo>
                    <a:lnTo>
                      <a:pt x="518" y="332"/>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8" name="Google Shape;138;p3"/>
              <p:cNvSpPr/>
              <p:nvPr/>
            </p:nvSpPr>
            <p:spPr>
              <a:xfrm>
                <a:off x="2163500" y="4830725"/>
                <a:ext cx="129175" cy="646150"/>
              </a:xfrm>
              <a:custGeom>
                <a:avLst/>
                <a:gdLst/>
                <a:ahLst/>
                <a:cxnLst/>
                <a:rect l="l" t="t" r="r" b="b"/>
                <a:pathLst>
                  <a:path w="5167" h="25846" extrusionOk="0">
                    <a:moveTo>
                      <a:pt x="5166" y="0"/>
                    </a:moveTo>
                    <a:lnTo>
                      <a:pt x="4834" y="757"/>
                    </a:lnTo>
                    <a:lnTo>
                      <a:pt x="4520" y="1495"/>
                    </a:lnTo>
                    <a:lnTo>
                      <a:pt x="4207" y="2251"/>
                    </a:lnTo>
                    <a:lnTo>
                      <a:pt x="3930" y="3026"/>
                    </a:lnTo>
                    <a:lnTo>
                      <a:pt x="3672" y="3782"/>
                    </a:lnTo>
                    <a:lnTo>
                      <a:pt x="3432" y="4557"/>
                    </a:lnTo>
                    <a:lnTo>
                      <a:pt x="3211" y="5350"/>
                    </a:lnTo>
                    <a:lnTo>
                      <a:pt x="3008" y="6125"/>
                    </a:lnTo>
                    <a:lnTo>
                      <a:pt x="2823" y="6918"/>
                    </a:lnTo>
                    <a:lnTo>
                      <a:pt x="2657" y="7712"/>
                    </a:lnTo>
                    <a:lnTo>
                      <a:pt x="2491" y="8505"/>
                    </a:lnTo>
                    <a:lnTo>
                      <a:pt x="2362" y="9317"/>
                    </a:lnTo>
                    <a:lnTo>
                      <a:pt x="2233" y="10110"/>
                    </a:lnTo>
                    <a:lnTo>
                      <a:pt x="2122" y="10922"/>
                    </a:lnTo>
                    <a:lnTo>
                      <a:pt x="2030" y="11733"/>
                    </a:lnTo>
                    <a:lnTo>
                      <a:pt x="1938" y="12545"/>
                    </a:lnTo>
                    <a:lnTo>
                      <a:pt x="1864" y="13375"/>
                    </a:lnTo>
                    <a:lnTo>
                      <a:pt x="1809" y="14187"/>
                    </a:lnTo>
                    <a:lnTo>
                      <a:pt x="1698" y="15829"/>
                    </a:lnTo>
                    <a:lnTo>
                      <a:pt x="1643" y="17489"/>
                    </a:lnTo>
                    <a:lnTo>
                      <a:pt x="1606" y="19149"/>
                    </a:lnTo>
                    <a:lnTo>
                      <a:pt x="1606" y="20791"/>
                    </a:lnTo>
                    <a:lnTo>
                      <a:pt x="1606" y="22452"/>
                    </a:lnTo>
                    <a:lnTo>
                      <a:pt x="1661" y="25735"/>
                    </a:lnTo>
                    <a:lnTo>
                      <a:pt x="1" y="9575"/>
                    </a:lnTo>
                    <a:lnTo>
                      <a:pt x="111" y="25846"/>
                    </a:lnTo>
                    <a:lnTo>
                      <a:pt x="3506" y="25846"/>
                    </a:lnTo>
                    <a:lnTo>
                      <a:pt x="3487" y="24223"/>
                    </a:lnTo>
                    <a:lnTo>
                      <a:pt x="3506" y="22581"/>
                    </a:lnTo>
                    <a:lnTo>
                      <a:pt x="3506" y="20920"/>
                    </a:lnTo>
                    <a:lnTo>
                      <a:pt x="3543" y="19279"/>
                    </a:lnTo>
                    <a:lnTo>
                      <a:pt x="3598" y="17618"/>
                    </a:lnTo>
                    <a:lnTo>
                      <a:pt x="3653" y="15958"/>
                    </a:lnTo>
                    <a:lnTo>
                      <a:pt x="3727" y="14298"/>
                    </a:lnTo>
                    <a:lnTo>
                      <a:pt x="3819" y="12656"/>
                    </a:lnTo>
                    <a:lnTo>
                      <a:pt x="3930" y="11014"/>
                    </a:lnTo>
                    <a:lnTo>
                      <a:pt x="4059" y="9390"/>
                    </a:lnTo>
                    <a:lnTo>
                      <a:pt x="4207" y="7767"/>
                    </a:lnTo>
                    <a:lnTo>
                      <a:pt x="4373" y="6181"/>
                    </a:lnTo>
                    <a:lnTo>
                      <a:pt x="4539" y="4594"/>
                    </a:lnTo>
                    <a:lnTo>
                      <a:pt x="4742" y="3044"/>
                    </a:lnTo>
                    <a:lnTo>
                      <a:pt x="4945" y="1513"/>
                    </a:lnTo>
                    <a:lnTo>
                      <a:pt x="516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39" name="Google Shape;139;p3"/>
              <p:cNvSpPr/>
              <p:nvPr/>
            </p:nvSpPr>
            <p:spPr>
              <a:xfrm>
                <a:off x="5375725" y="4808125"/>
                <a:ext cx="176225" cy="668750"/>
              </a:xfrm>
              <a:custGeom>
                <a:avLst/>
                <a:gdLst/>
                <a:ahLst/>
                <a:cxnLst/>
                <a:rect l="l" t="t" r="r" b="b"/>
                <a:pathLst>
                  <a:path w="7049" h="26750" extrusionOk="0">
                    <a:moveTo>
                      <a:pt x="1" y="1"/>
                    </a:moveTo>
                    <a:lnTo>
                      <a:pt x="278" y="738"/>
                    </a:lnTo>
                    <a:lnTo>
                      <a:pt x="573" y="1476"/>
                    </a:lnTo>
                    <a:lnTo>
                      <a:pt x="831" y="2214"/>
                    </a:lnTo>
                    <a:lnTo>
                      <a:pt x="1089" y="2989"/>
                    </a:lnTo>
                    <a:lnTo>
                      <a:pt x="1329" y="3764"/>
                    </a:lnTo>
                    <a:lnTo>
                      <a:pt x="1551" y="4539"/>
                    </a:lnTo>
                    <a:lnTo>
                      <a:pt x="1772" y="5332"/>
                    </a:lnTo>
                    <a:lnTo>
                      <a:pt x="1975" y="6144"/>
                    </a:lnTo>
                    <a:lnTo>
                      <a:pt x="2159" y="6955"/>
                    </a:lnTo>
                    <a:lnTo>
                      <a:pt x="2344" y="7786"/>
                    </a:lnTo>
                    <a:lnTo>
                      <a:pt x="2510" y="8616"/>
                    </a:lnTo>
                    <a:lnTo>
                      <a:pt x="2657" y="9446"/>
                    </a:lnTo>
                    <a:lnTo>
                      <a:pt x="2787" y="10294"/>
                    </a:lnTo>
                    <a:lnTo>
                      <a:pt x="2916" y="11143"/>
                    </a:lnTo>
                    <a:lnTo>
                      <a:pt x="3026" y="11992"/>
                    </a:lnTo>
                    <a:lnTo>
                      <a:pt x="3137" y="12859"/>
                    </a:lnTo>
                    <a:lnTo>
                      <a:pt x="3211" y="13726"/>
                    </a:lnTo>
                    <a:lnTo>
                      <a:pt x="3303" y="14593"/>
                    </a:lnTo>
                    <a:lnTo>
                      <a:pt x="3358" y="15460"/>
                    </a:lnTo>
                    <a:lnTo>
                      <a:pt x="3414" y="16327"/>
                    </a:lnTo>
                    <a:lnTo>
                      <a:pt x="3451" y="17212"/>
                    </a:lnTo>
                    <a:lnTo>
                      <a:pt x="3469" y="18079"/>
                    </a:lnTo>
                    <a:lnTo>
                      <a:pt x="3488" y="18965"/>
                    </a:lnTo>
                    <a:lnTo>
                      <a:pt x="3469" y="19832"/>
                    </a:lnTo>
                    <a:lnTo>
                      <a:pt x="3469" y="20718"/>
                    </a:lnTo>
                    <a:lnTo>
                      <a:pt x="3432" y="21585"/>
                    </a:lnTo>
                    <a:lnTo>
                      <a:pt x="3395" y="22452"/>
                    </a:lnTo>
                    <a:lnTo>
                      <a:pt x="3340" y="23319"/>
                    </a:lnTo>
                    <a:lnTo>
                      <a:pt x="3285" y="24186"/>
                    </a:lnTo>
                    <a:lnTo>
                      <a:pt x="3211" y="25053"/>
                    </a:lnTo>
                    <a:lnTo>
                      <a:pt x="3119" y="25901"/>
                    </a:lnTo>
                    <a:lnTo>
                      <a:pt x="3008" y="26750"/>
                    </a:lnTo>
                    <a:lnTo>
                      <a:pt x="7048" y="26750"/>
                    </a:lnTo>
                    <a:lnTo>
                      <a:pt x="7030" y="25403"/>
                    </a:lnTo>
                    <a:lnTo>
                      <a:pt x="6974" y="24075"/>
                    </a:lnTo>
                    <a:lnTo>
                      <a:pt x="6919" y="22728"/>
                    </a:lnTo>
                    <a:lnTo>
                      <a:pt x="6845" y="21400"/>
                    </a:lnTo>
                    <a:lnTo>
                      <a:pt x="6734" y="20053"/>
                    </a:lnTo>
                    <a:lnTo>
                      <a:pt x="6605" y="18725"/>
                    </a:lnTo>
                    <a:lnTo>
                      <a:pt x="6458" y="17397"/>
                    </a:lnTo>
                    <a:lnTo>
                      <a:pt x="6255" y="16069"/>
                    </a:lnTo>
                    <a:lnTo>
                      <a:pt x="6089" y="14980"/>
                    </a:lnTo>
                    <a:lnTo>
                      <a:pt x="5886" y="13910"/>
                    </a:lnTo>
                    <a:lnTo>
                      <a:pt x="5646" y="12840"/>
                    </a:lnTo>
                    <a:lnTo>
                      <a:pt x="5406" y="11789"/>
                    </a:lnTo>
                    <a:lnTo>
                      <a:pt x="5111" y="10737"/>
                    </a:lnTo>
                    <a:lnTo>
                      <a:pt x="4816" y="9686"/>
                    </a:lnTo>
                    <a:lnTo>
                      <a:pt x="4465" y="8653"/>
                    </a:lnTo>
                    <a:lnTo>
                      <a:pt x="4096" y="7620"/>
                    </a:lnTo>
                    <a:lnTo>
                      <a:pt x="3709" y="6605"/>
                    </a:lnTo>
                    <a:lnTo>
                      <a:pt x="3285" y="5609"/>
                    </a:lnTo>
                    <a:lnTo>
                      <a:pt x="2823" y="4631"/>
                    </a:lnTo>
                    <a:lnTo>
                      <a:pt x="2325" y="3672"/>
                    </a:lnTo>
                    <a:lnTo>
                      <a:pt x="1790" y="2712"/>
                    </a:lnTo>
                    <a:lnTo>
                      <a:pt x="1237" y="1790"/>
                    </a:lnTo>
                    <a:lnTo>
                      <a:pt x="628" y="886"/>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0" name="Google Shape;140;p3"/>
              <p:cNvSpPr/>
              <p:nvPr/>
            </p:nvSpPr>
            <p:spPr>
              <a:xfrm>
                <a:off x="5578675" y="5041950"/>
                <a:ext cx="70575" cy="434925"/>
              </a:xfrm>
              <a:custGeom>
                <a:avLst/>
                <a:gdLst/>
                <a:ahLst/>
                <a:cxnLst/>
                <a:rect l="l" t="t" r="r" b="b"/>
                <a:pathLst>
                  <a:path w="2823" h="17397" extrusionOk="0">
                    <a:moveTo>
                      <a:pt x="2823" y="1"/>
                    </a:moveTo>
                    <a:lnTo>
                      <a:pt x="0" y="17397"/>
                    </a:lnTo>
                    <a:lnTo>
                      <a:pt x="1254" y="17397"/>
                    </a:lnTo>
                    <a:lnTo>
                      <a:pt x="1365" y="15220"/>
                    </a:lnTo>
                    <a:lnTo>
                      <a:pt x="1513" y="13043"/>
                    </a:lnTo>
                    <a:lnTo>
                      <a:pt x="1679" y="10866"/>
                    </a:lnTo>
                    <a:lnTo>
                      <a:pt x="1863" y="8690"/>
                    </a:lnTo>
                    <a:lnTo>
                      <a:pt x="2066" y="6513"/>
                    </a:lnTo>
                    <a:lnTo>
                      <a:pt x="2306" y="4336"/>
                    </a:lnTo>
                    <a:lnTo>
                      <a:pt x="2546" y="2159"/>
                    </a:lnTo>
                    <a:lnTo>
                      <a:pt x="282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1" name="Google Shape;141;p3"/>
              <p:cNvSpPr/>
              <p:nvPr/>
            </p:nvSpPr>
            <p:spPr>
              <a:xfrm>
                <a:off x="5629850" y="5081625"/>
                <a:ext cx="185425" cy="395250"/>
              </a:xfrm>
              <a:custGeom>
                <a:avLst/>
                <a:gdLst/>
                <a:ahLst/>
                <a:cxnLst/>
                <a:rect l="l" t="t" r="r" b="b"/>
                <a:pathLst>
                  <a:path w="7417" h="15810" extrusionOk="0">
                    <a:moveTo>
                      <a:pt x="7417" y="0"/>
                    </a:moveTo>
                    <a:lnTo>
                      <a:pt x="6974" y="590"/>
                    </a:lnTo>
                    <a:lnTo>
                      <a:pt x="6365" y="1439"/>
                    </a:lnTo>
                    <a:lnTo>
                      <a:pt x="5775" y="2325"/>
                    </a:lnTo>
                    <a:lnTo>
                      <a:pt x="5221" y="3210"/>
                    </a:lnTo>
                    <a:lnTo>
                      <a:pt x="4686" y="4114"/>
                    </a:lnTo>
                    <a:lnTo>
                      <a:pt x="4152" y="5036"/>
                    </a:lnTo>
                    <a:lnTo>
                      <a:pt x="3672" y="5959"/>
                    </a:lnTo>
                    <a:lnTo>
                      <a:pt x="3192" y="6900"/>
                    </a:lnTo>
                    <a:lnTo>
                      <a:pt x="2749" y="7859"/>
                    </a:lnTo>
                    <a:lnTo>
                      <a:pt x="2307" y="8818"/>
                    </a:lnTo>
                    <a:lnTo>
                      <a:pt x="1919" y="9796"/>
                    </a:lnTo>
                    <a:lnTo>
                      <a:pt x="1532" y="10774"/>
                    </a:lnTo>
                    <a:lnTo>
                      <a:pt x="1181" y="11770"/>
                    </a:lnTo>
                    <a:lnTo>
                      <a:pt x="849" y="12766"/>
                    </a:lnTo>
                    <a:lnTo>
                      <a:pt x="536" y="13781"/>
                    </a:lnTo>
                    <a:lnTo>
                      <a:pt x="259" y="14795"/>
                    </a:lnTo>
                    <a:lnTo>
                      <a:pt x="1" y="15810"/>
                    </a:lnTo>
                    <a:lnTo>
                      <a:pt x="3063" y="15810"/>
                    </a:lnTo>
                    <a:lnTo>
                      <a:pt x="3211" y="14869"/>
                    </a:lnTo>
                    <a:lnTo>
                      <a:pt x="3358" y="13928"/>
                    </a:lnTo>
                    <a:lnTo>
                      <a:pt x="3524" y="12987"/>
                    </a:lnTo>
                    <a:lnTo>
                      <a:pt x="3709" y="12047"/>
                    </a:lnTo>
                    <a:lnTo>
                      <a:pt x="3912" y="11106"/>
                    </a:lnTo>
                    <a:lnTo>
                      <a:pt x="4115" y="10165"/>
                    </a:lnTo>
                    <a:lnTo>
                      <a:pt x="4336" y="9243"/>
                    </a:lnTo>
                    <a:lnTo>
                      <a:pt x="4576" y="8320"/>
                    </a:lnTo>
                    <a:lnTo>
                      <a:pt x="4834" y="7398"/>
                    </a:lnTo>
                    <a:lnTo>
                      <a:pt x="5092" y="6475"/>
                    </a:lnTo>
                    <a:lnTo>
                      <a:pt x="5369" y="5553"/>
                    </a:lnTo>
                    <a:lnTo>
                      <a:pt x="5664" y="4649"/>
                    </a:lnTo>
                    <a:lnTo>
                      <a:pt x="5978" y="3745"/>
                    </a:lnTo>
                    <a:lnTo>
                      <a:pt x="6291" y="2841"/>
                    </a:lnTo>
                    <a:lnTo>
                      <a:pt x="6624" y="1956"/>
                    </a:lnTo>
                    <a:lnTo>
                      <a:pt x="6974" y="1052"/>
                    </a:lnTo>
                    <a:lnTo>
                      <a:pt x="741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142" name="Google Shape;142;p3"/>
          <p:cNvGrpSpPr/>
          <p:nvPr/>
        </p:nvGrpSpPr>
        <p:grpSpPr>
          <a:xfrm>
            <a:off x="7679467" y="3744300"/>
            <a:ext cx="1571959" cy="1610184"/>
            <a:chOff x="-3128300" y="3184750"/>
            <a:chExt cx="1745650" cy="1788100"/>
          </a:xfrm>
        </p:grpSpPr>
        <p:sp>
          <p:nvSpPr>
            <p:cNvPr id="143" name="Google Shape;143;p3"/>
            <p:cNvSpPr/>
            <p:nvPr/>
          </p:nvSpPr>
          <p:spPr>
            <a:xfrm>
              <a:off x="-3128300" y="3184750"/>
              <a:ext cx="1745650" cy="1788100"/>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4" name="Google Shape;144;p3"/>
            <p:cNvSpPr/>
            <p:nvPr/>
          </p:nvSpPr>
          <p:spPr>
            <a:xfrm>
              <a:off x="-2670849" y="3653325"/>
              <a:ext cx="1288115" cy="1319439"/>
            </a:xfrm>
            <a:custGeom>
              <a:avLst/>
              <a:gdLst/>
              <a:ahLst/>
              <a:cxnLst/>
              <a:rect l="l" t="t" r="r" b="b"/>
              <a:pathLst>
                <a:path w="69826" h="71524" extrusionOk="0">
                  <a:moveTo>
                    <a:pt x="62244" y="1"/>
                  </a:moveTo>
                  <a:lnTo>
                    <a:pt x="61580" y="19"/>
                  </a:lnTo>
                  <a:lnTo>
                    <a:pt x="60934" y="56"/>
                  </a:lnTo>
                  <a:lnTo>
                    <a:pt x="60270" y="130"/>
                  </a:lnTo>
                  <a:lnTo>
                    <a:pt x="59624" y="222"/>
                  </a:lnTo>
                  <a:lnTo>
                    <a:pt x="59034" y="333"/>
                  </a:lnTo>
                  <a:lnTo>
                    <a:pt x="58462" y="481"/>
                  </a:lnTo>
                  <a:lnTo>
                    <a:pt x="57890" y="647"/>
                  </a:lnTo>
                  <a:lnTo>
                    <a:pt x="57337" y="813"/>
                  </a:lnTo>
                  <a:lnTo>
                    <a:pt x="56783" y="1016"/>
                  </a:lnTo>
                  <a:lnTo>
                    <a:pt x="56248" y="1255"/>
                  </a:lnTo>
                  <a:lnTo>
                    <a:pt x="55695" y="1495"/>
                  </a:lnTo>
                  <a:lnTo>
                    <a:pt x="55178" y="1754"/>
                  </a:lnTo>
                  <a:lnTo>
                    <a:pt x="54662" y="2030"/>
                  </a:lnTo>
                  <a:lnTo>
                    <a:pt x="54145" y="2325"/>
                  </a:lnTo>
                  <a:lnTo>
                    <a:pt x="53647" y="2639"/>
                  </a:lnTo>
                  <a:lnTo>
                    <a:pt x="53167" y="2971"/>
                  </a:lnTo>
                  <a:lnTo>
                    <a:pt x="52688" y="3322"/>
                  </a:lnTo>
                  <a:lnTo>
                    <a:pt x="52226" y="3691"/>
                  </a:lnTo>
                  <a:lnTo>
                    <a:pt x="51784" y="4078"/>
                  </a:lnTo>
                  <a:lnTo>
                    <a:pt x="51341" y="4465"/>
                  </a:lnTo>
                  <a:lnTo>
                    <a:pt x="50917" y="4871"/>
                  </a:lnTo>
                  <a:lnTo>
                    <a:pt x="50492" y="5296"/>
                  </a:lnTo>
                  <a:lnTo>
                    <a:pt x="50087" y="5738"/>
                  </a:lnTo>
                  <a:lnTo>
                    <a:pt x="49699" y="6199"/>
                  </a:lnTo>
                  <a:lnTo>
                    <a:pt x="49330" y="6661"/>
                  </a:lnTo>
                  <a:lnTo>
                    <a:pt x="48980" y="7122"/>
                  </a:lnTo>
                  <a:lnTo>
                    <a:pt x="48629" y="7620"/>
                  </a:lnTo>
                  <a:lnTo>
                    <a:pt x="48316" y="8118"/>
                  </a:lnTo>
                  <a:lnTo>
                    <a:pt x="48002" y="8616"/>
                  </a:lnTo>
                  <a:lnTo>
                    <a:pt x="47707" y="9133"/>
                  </a:lnTo>
                  <a:lnTo>
                    <a:pt x="47430" y="9668"/>
                  </a:lnTo>
                  <a:lnTo>
                    <a:pt x="47172" y="10203"/>
                  </a:lnTo>
                  <a:lnTo>
                    <a:pt x="46932" y="10738"/>
                  </a:lnTo>
                  <a:lnTo>
                    <a:pt x="46711" y="11291"/>
                  </a:lnTo>
                  <a:lnTo>
                    <a:pt x="46508" y="11845"/>
                  </a:lnTo>
                  <a:lnTo>
                    <a:pt x="46323" y="12398"/>
                  </a:lnTo>
                  <a:lnTo>
                    <a:pt x="46176" y="12933"/>
                  </a:lnTo>
                  <a:lnTo>
                    <a:pt x="46046" y="13450"/>
                  </a:lnTo>
                  <a:lnTo>
                    <a:pt x="45917" y="13966"/>
                  </a:lnTo>
                  <a:lnTo>
                    <a:pt x="45807" y="14501"/>
                  </a:lnTo>
                  <a:lnTo>
                    <a:pt x="45714" y="15036"/>
                  </a:lnTo>
                  <a:lnTo>
                    <a:pt x="45641" y="15571"/>
                  </a:lnTo>
                  <a:lnTo>
                    <a:pt x="45585" y="16106"/>
                  </a:lnTo>
                  <a:lnTo>
                    <a:pt x="45548" y="16641"/>
                  </a:lnTo>
                  <a:lnTo>
                    <a:pt x="45511" y="17176"/>
                  </a:lnTo>
                  <a:lnTo>
                    <a:pt x="45493" y="17711"/>
                  </a:lnTo>
                  <a:lnTo>
                    <a:pt x="45493" y="18264"/>
                  </a:lnTo>
                  <a:lnTo>
                    <a:pt x="45493" y="18799"/>
                  </a:lnTo>
                  <a:lnTo>
                    <a:pt x="45530" y="19334"/>
                  </a:lnTo>
                  <a:lnTo>
                    <a:pt x="45567" y="19869"/>
                  </a:lnTo>
                  <a:lnTo>
                    <a:pt x="45622" y="20404"/>
                  </a:lnTo>
                  <a:lnTo>
                    <a:pt x="45677" y="20958"/>
                  </a:lnTo>
                  <a:lnTo>
                    <a:pt x="45770" y="21493"/>
                  </a:lnTo>
                  <a:lnTo>
                    <a:pt x="45862" y="22009"/>
                  </a:lnTo>
                  <a:lnTo>
                    <a:pt x="45973" y="22544"/>
                  </a:lnTo>
                  <a:lnTo>
                    <a:pt x="46083" y="23079"/>
                  </a:lnTo>
                  <a:lnTo>
                    <a:pt x="46212" y="23596"/>
                  </a:lnTo>
                  <a:lnTo>
                    <a:pt x="46360" y="24131"/>
                  </a:lnTo>
                  <a:lnTo>
                    <a:pt x="46526" y="24647"/>
                  </a:lnTo>
                  <a:lnTo>
                    <a:pt x="46692" y="25164"/>
                  </a:lnTo>
                  <a:lnTo>
                    <a:pt x="46877" y="25680"/>
                  </a:lnTo>
                  <a:lnTo>
                    <a:pt x="47061" y="26179"/>
                  </a:lnTo>
                  <a:lnTo>
                    <a:pt x="47282" y="26677"/>
                  </a:lnTo>
                  <a:lnTo>
                    <a:pt x="47485" y="27175"/>
                  </a:lnTo>
                  <a:lnTo>
                    <a:pt x="47725" y="27673"/>
                  </a:lnTo>
                  <a:lnTo>
                    <a:pt x="47965" y="28153"/>
                  </a:lnTo>
                  <a:lnTo>
                    <a:pt x="48223" y="28632"/>
                  </a:lnTo>
                  <a:lnTo>
                    <a:pt x="48482" y="29112"/>
                  </a:lnTo>
                  <a:lnTo>
                    <a:pt x="48223" y="28872"/>
                  </a:lnTo>
                  <a:lnTo>
                    <a:pt x="47947" y="28669"/>
                  </a:lnTo>
                  <a:lnTo>
                    <a:pt x="47651" y="28485"/>
                  </a:lnTo>
                  <a:lnTo>
                    <a:pt x="47319" y="28319"/>
                  </a:lnTo>
                  <a:lnTo>
                    <a:pt x="46987" y="28189"/>
                  </a:lnTo>
                  <a:lnTo>
                    <a:pt x="46655" y="28079"/>
                  </a:lnTo>
                  <a:lnTo>
                    <a:pt x="46305" y="27986"/>
                  </a:lnTo>
                  <a:lnTo>
                    <a:pt x="45936" y="27931"/>
                  </a:lnTo>
                  <a:lnTo>
                    <a:pt x="45585" y="27894"/>
                  </a:lnTo>
                  <a:lnTo>
                    <a:pt x="45216" y="27894"/>
                  </a:lnTo>
                  <a:lnTo>
                    <a:pt x="44847" y="27913"/>
                  </a:lnTo>
                  <a:lnTo>
                    <a:pt x="44478" y="27950"/>
                  </a:lnTo>
                  <a:lnTo>
                    <a:pt x="44128" y="28023"/>
                  </a:lnTo>
                  <a:lnTo>
                    <a:pt x="43777" y="28134"/>
                  </a:lnTo>
                  <a:lnTo>
                    <a:pt x="43445" y="28263"/>
                  </a:lnTo>
                  <a:lnTo>
                    <a:pt x="43113" y="28411"/>
                  </a:lnTo>
                  <a:lnTo>
                    <a:pt x="42726" y="28651"/>
                  </a:lnTo>
                  <a:lnTo>
                    <a:pt x="42338" y="28927"/>
                  </a:lnTo>
                  <a:lnTo>
                    <a:pt x="41988" y="29223"/>
                  </a:lnTo>
                  <a:lnTo>
                    <a:pt x="41674" y="29555"/>
                  </a:lnTo>
                  <a:lnTo>
                    <a:pt x="41361" y="29905"/>
                  </a:lnTo>
                  <a:lnTo>
                    <a:pt x="41102" y="30274"/>
                  </a:lnTo>
                  <a:lnTo>
                    <a:pt x="40844" y="30661"/>
                  </a:lnTo>
                  <a:lnTo>
                    <a:pt x="40623" y="31067"/>
                  </a:lnTo>
                  <a:lnTo>
                    <a:pt x="40420" y="31492"/>
                  </a:lnTo>
                  <a:lnTo>
                    <a:pt x="40254" y="31934"/>
                  </a:lnTo>
                  <a:lnTo>
                    <a:pt x="40106" y="32396"/>
                  </a:lnTo>
                  <a:lnTo>
                    <a:pt x="39977" y="32857"/>
                  </a:lnTo>
                  <a:lnTo>
                    <a:pt x="39885" y="33318"/>
                  </a:lnTo>
                  <a:lnTo>
                    <a:pt x="39811" y="33779"/>
                  </a:lnTo>
                  <a:lnTo>
                    <a:pt x="39756" y="34259"/>
                  </a:lnTo>
                  <a:lnTo>
                    <a:pt x="39737" y="34720"/>
                  </a:lnTo>
                  <a:lnTo>
                    <a:pt x="39737" y="35200"/>
                  </a:lnTo>
                  <a:lnTo>
                    <a:pt x="39737" y="35661"/>
                  </a:lnTo>
                  <a:lnTo>
                    <a:pt x="39774" y="36122"/>
                  </a:lnTo>
                  <a:lnTo>
                    <a:pt x="39829" y="36583"/>
                  </a:lnTo>
                  <a:lnTo>
                    <a:pt x="39903" y="37044"/>
                  </a:lnTo>
                  <a:lnTo>
                    <a:pt x="39977" y="37506"/>
                  </a:lnTo>
                  <a:lnTo>
                    <a:pt x="40069" y="37967"/>
                  </a:lnTo>
                  <a:lnTo>
                    <a:pt x="40180" y="38428"/>
                  </a:lnTo>
                  <a:lnTo>
                    <a:pt x="40420" y="39332"/>
                  </a:lnTo>
                  <a:lnTo>
                    <a:pt x="40678" y="40236"/>
                  </a:lnTo>
                  <a:lnTo>
                    <a:pt x="40973" y="41140"/>
                  </a:lnTo>
                  <a:lnTo>
                    <a:pt x="41268" y="42025"/>
                  </a:lnTo>
                  <a:lnTo>
                    <a:pt x="41047" y="41472"/>
                  </a:lnTo>
                  <a:lnTo>
                    <a:pt x="40789" y="40918"/>
                  </a:lnTo>
                  <a:lnTo>
                    <a:pt x="40512" y="40402"/>
                  </a:lnTo>
                  <a:lnTo>
                    <a:pt x="40198" y="39904"/>
                  </a:lnTo>
                  <a:lnTo>
                    <a:pt x="39866" y="39424"/>
                  </a:lnTo>
                  <a:lnTo>
                    <a:pt x="39497" y="38963"/>
                  </a:lnTo>
                  <a:lnTo>
                    <a:pt x="39110" y="38520"/>
                  </a:lnTo>
                  <a:lnTo>
                    <a:pt x="38686" y="38096"/>
                  </a:lnTo>
                  <a:lnTo>
                    <a:pt x="38243" y="37690"/>
                  </a:lnTo>
                  <a:lnTo>
                    <a:pt x="37782" y="37321"/>
                  </a:lnTo>
                  <a:lnTo>
                    <a:pt x="37302" y="36971"/>
                  </a:lnTo>
                  <a:lnTo>
                    <a:pt x="36804" y="36639"/>
                  </a:lnTo>
                  <a:lnTo>
                    <a:pt x="36288" y="36343"/>
                  </a:lnTo>
                  <a:lnTo>
                    <a:pt x="35771" y="36067"/>
                  </a:lnTo>
                  <a:lnTo>
                    <a:pt x="35218" y="35808"/>
                  </a:lnTo>
                  <a:lnTo>
                    <a:pt x="34664" y="35587"/>
                  </a:lnTo>
                  <a:lnTo>
                    <a:pt x="34111" y="35384"/>
                  </a:lnTo>
                  <a:lnTo>
                    <a:pt x="33520" y="35218"/>
                  </a:lnTo>
                  <a:lnTo>
                    <a:pt x="32948" y="35070"/>
                  </a:lnTo>
                  <a:lnTo>
                    <a:pt x="32358" y="34960"/>
                  </a:lnTo>
                  <a:lnTo>
                    <a:pt x="31768" y="34868"/>
                  </a:lnTo>
                  <a:lnTo>
                    <a:pt x="31177" y="34812"/>
                  </a:lnTo>
                  <a:lnTo>
                    <a:pt x="30587" y="34794"/>
                  </a:lnTo>
                  <a:lnTo>
                    <a:pt x="29997" y="34794"/>
                  </a:lnTo>
                  <a:lnTo>
                    <a:pt x="29406" y="34831"/>
                  </a:lnTo>
                  <a:lnTo>
                    <a:pt x="28816" y="34904"/>
                  </a:lnTo>
                  <a:lnTo>
                    <a:pt x="28226" y="35015"/>
                  </a:lnTo>
                  <a:lnTo>
                    <a:pt x="27654" y="35144"/>
                  </a:lnTo>
                  <a:lnTo>
                    <a:pt x="27100" y="35310"/>
                  </a:lnTo>
                  <a:lnTo>
                    <a:pt x="26529" y="35513"/>
                  </a:lnTo>
                  <a:lnTo>
                    <a:pt x="25994" y="35753"/>
                  </a:lnTo>
                  <a:lnTo>
                    <a:pt x="25459" y="36030"/>
                  </a:lnTo>
                  <a:lnTo>
                    <a:pt x="24961" y="36343"/>
                  </a:lnTo>
                  <a:lnTo>
                    <a:pt x="24481" y="36675"/>
                  </a:lnTo>
                  <a:lnTo>
                    <a:pt x="24020" y="37026"/>
                  </a:lnTo>
                  <a:lnTo>
                    <a:pt x="23595" y="37413"/>
                  </a:lnTo>
                  <a:lnTo>
                    <a:pt x="23190" y="37819"/>
                  </a:lnTo>
                  <a:lnTo>
                    <a:pt x="22802" y="38244"/>
                  </a:lnTo>
                  <a:lnTo>
                    <a:pt x="22433" y="38686"/>
                  </a:lnTo>
                  <a:lnTo>
                    <a:pt x="22101" y="39166"/>
                  </a:lnTo>
                  <a:lnTo>
                    <a:pt x="21787" y="39646"/>
                  </a:lnTo>
                  <a:lnTo>
                    <a:pt x="21492" y="40162"/>
                  </a:lnTo>
                  <a:lnTo>
                    <a:pt x="21234" y="40679"/>
                  </a:lnTo>
                  <a:lnTo>
                    <a:pt x="20994" y="41214"/>
                  </a:lnTo>
                  <a:lnTo>
                    <a:pt x="20791" y="41749"/>
                  </a:lnTo>
                  <a:lnTo>
                    <a:pt x="20607" y="42302"/>
                  </a:lnTo>
                  <a:lnTo>
                    <a:pt x="20441" y="42856"/>
                  </a:lnTo>
                  <a:lnTo>
                    <a:pt x="20312" y="43427"/>
                  </a:lnTo>
                  <a:lnTo>
                    <a:pt x="20201" y="43999"/>
                  </a:lnTo>
                  <a:lnTo>
                    <a:pt x="20127" y="44590"/>
                  </a:lnTo>
                  <a:lnTo>
                    <a:pt x="20072" y="45162"/>
                  </a:lnTo>
                  <a:lnTo>
                    <a:pt x="20053" y="45752"/>
                  </a:lnTo>
                  <a:lnTo>
                    <a:pt x="20053" y="46342"/>
                  </a:lnTo>
                  <a:lnTo>
                    <a:pt x="20090" y="46914"/>
                  </a:lnTo>
                  <a:lnTo>
                    <a:pt x="20146" y="47486"/>
                  </a:lnTo>
                  <a:lnTo>
                    <a:pt x="20238" y="48058"/>
                  </a:lnTo>
                  <a:lnTo>
                    <a:pt x="20349" y="48630"/>
                  </a:lnTo>
                  <a:lnTo>
                    <a:pt x="20515" y="49183"/>
                  </a:lnTo>
                  <a:lnTo>
                    <a:pt x="20681" y="49737"/>
                  </a:lnTo>
                  <a:lnTo>
                    <a:pt x="20902" y="50272"/>
                  </a:lnTo>
                  <a:lnTo>
                    <a:pt x="21142" y="50807"/>
                  </a:lnTo>
                  <a:lnTo>
                    <a:pt x="21400" y="51305"/>
                  </a:lnTo>
                  <a:lnTo>
                    <a:pt x="21695" y="51803"/>
                  </a:lnTo>
                  <a:lnTo>
                    <a:pt x="22027" y="52282"/>
                  </a:lnTo>
                  <a:lnTo>
                    <a:pt x="21677" y="51877"/>
                  </a:lnTo>
                  <a:lnTo>
                    <a:pt x="21308" y="51489"/>
                  </a:lnTo>
                  <a:lnTo>
                    <a:pt x="20920" y="51102"/>
                  </a:lnTo>
                  <a:lnTo>
                    <a:pt x="20515" y="50751"/>
                  </a:lnTo>
                  <a:lnTo>
                    <a:pt x="20090" y="50419"/>
                  </a:lnTo>
                  <a:lnTo>
                    <a:pt x="19648" y="50106"/>
                  </a:lnTo>
                  <a:lnTo>
                    <a:pt x="19186" y="49792"/>
                  </a:lnTo>
                  <a:lnTo>
                    <a:pt x="18725" y="49515"/>
                  </a:lnTo>
                  <a:lnTo>
                    <a:pt x="18246" y="49257"/>
                  </a:lnTo>
                  <a:lnTo>
                    <a:pt x="17766" y="49017"/>
                  </a:lnTo>
                  <a:lnTo>
                    <a:pt x="17268" y="48814"/>
                  </a:lnTo>
                  <a:lnTo>
                    <a:pt x="16770" y="48611"/>
                  </a:lnTo>
                  <a:lnTo>
                    <a:pt x="16253" y="48427"/>
                  </a:lnTo>
                  <a:lnTo>
                    <a:pt x="15718" y="48279"/>
                  </a:lnTo>
                  <a:lnTo>
                    <a:pt x="15202" y="48150"/>
                  </a:lnTo>
                  <a:lnTo>
                    <a:pt x="14667" y="48021"/>
                  </a:lnTo>
                  <a:lnTo>
                    <a:pt x="14132" y="47929"/>
                  </a:lnTo>
                  <a:lnTo>
                    <a:pt x="13597" y="47873"/>
                  </a:lnTo>
                  <a:lnTo>
                    <a:pt x="13043" y="47818"/>
                  </a:lnTo>
                  <a:lnTo>
                    <a:pt x="12508" y="47800"/>
                  </a:lnTo>
                  <a:lnTo>
                    <a:pt x="11955" y="47800"/>
                  </a:lnTo>
                  <a:lnTo>
                    <a:pt x="11420" y="47818"/>
                  </a:lnTo>
                  <a:lnTo>
                    <a:pt x="10885" y="47855"/>
                  </a:lnTo>
                  <a:lnTo>
                    <a:pt x="10331" y="47910"/>
                  </a:lnTo>
                  <a:lnTo>
                    <a:pt x="9796" y="48002"/>
                  </a:lnTo>
                  <a:lnTo>
                    <a:pt x="9280" y="48113"/>
                  </a:lnTo>
                  <a:lnTo>
                    <a:pt x="8745" y="48242"/>
                  </a:lnTo>
                  <a:lnTo>
                    <a:pt x="8228" y="48408"/>
                  </a:lnTo>
                  <a:lnTo>
                    <a:pt x="7730" y="48593"/>
                  </a:lnTo>
                  <a:lnTo>
                    <a:pt x="7214" y="48796"/>
                  </a:lnTo>
                  <a:lnTo>
                    <a:pt x="6734" y="49036"/>
                  </a:lnTo>
                  <a:lnTo>
                    <a:pt x="6254" y="49294"/>
                  </a:lnTo>
                  <a:lnTo>
                    <a:pt x="5775" y="49571"/>
                  </a:lnTo>
                  <a:lnTo>
                    <a:pt x="5314" y="49884"/>
                  </a:lnTo>
                  <a:lnTo>
                    <a:pt x="4852" y="50216"/>
                  </a:lnTo>
                  <a:lnTo>
                    <a:pt x="4428" y="50567"/>
                  </a:lnTo>
                  <a:lnTo>
                    <a:pt x="4022" y="50936"/>
                  </a:lnTo>
                  <a:lnTo>
                    <a:pt x="3635" y="51342"/>
                  </a:lnTo>
                  <a:lnTo>
                    <a:pt x="3247" y="51747"/>
                  </a:lnTo>
                  <a:lnTo>
                    <a:pt x="2897" y="52172"/>
                  </a:lnTo>
                  <a:lnTo>
                    <a:pt x="2565" y="52614"/>
                  </a:lnTo>
                  <a:lnTo>
                    <a:pt x="2233" y="53057"/>
                  </a:lnTo>
                  <a:lnTo>
                    <a:pt x="1938" y="53537"/>
                  </a:lnTo>
                  <a:lnTo>
                    <a:pt x="1661" y="54017"/>
                  </a:lnTo>
                  <a:lnTo>
                    <a:pt x="1403" y="54515"/>
                  </a:lnTo>
                  <a:lnTo>
                    <a:pt x="1163" y="55013"/>
                  </a:lnTo>
                  <a:lnTo>
                    <a:pt x="941" y="55529"/>
                  </a:lnTo>
                  <a:lnTo>
                    <a:pt x="757" y="56064"/>
                  </a:lnTo>
                  <a:lnTo>
                    <a:pt x="572" y="56581"/>
                  </a:lnTo>
                  <a:lnTo>
                    <a:pt x="425" y="57116"/>
                  </a:lnTo>
                  <a:lnTo>
                    <a:pt x="296" y="57669"/>
                  </a:lnTo>
                  <a:lnTo>
                    <a:pt x="185" y="58223"/>
                  </a:lnTo>
                  <a:lnTo>
                    <a:pt x="111" y="58758"/>
                  </a:lnTo>
                  <a:lnTo>
                    <a:pt x="37" y="59311"/>
                  </a:lnTo>
                  <a:lnTo>
                    <a:pt x="1" y="59883"/>
                  </a:lnTo>
                  <a:lnTo>
                    <a:pt x="1" y="60436"/>
                  </a:lnTo>
                  <a:lnTo>
                    <a:pt x="19" y="60990"/>
                  </a:lnTo>
                  <a:lnTo>
                    <a:pt x="56" y="61543"/>
                  </a:lnTo>
                  <a:lnTo>
                    <a:pt x="111" y="62097"/>
                  </a:lnTo>
                  <a:lnTo>
                    <a:pt x="204" y="62632"/>
                  </a:lnTo>
                  <a:lnTo>
                    <a:pt x="314" y="63185"/>
                  </a:lnTo>
                  <a:lnTo>
                    <a:pt x="462" y="63720"/>
                  </a:lnTo>
                  <a:lnTo>
                    <a:pt x="628" y="64255"/>
                  </a:lnTo>
                  <a:lnTo>
                    <a:pt x="831" y="64772"/>
                  </a:lnTo>
                  <a:lnTo>
                    <a:pt x="10590" y="65731"/>
                  </a:lnTo>
                  <a:lnTo>
                    <a:pt x="20994" y="66746"/>
                  </a:lnTo>
                  <a:lnTo>
                    <a:pt x="69826" y="71524"/>
                  </a:lnTo>
                  <a:lnTo>
                    <a:pt x="69826" y="2049"/>
                  </a:lnTo>
                  <a:lnTo>
                    <a:pt x="69254" y="1735"/>
                  </a:lnTo>
                  <a:lnTo>
                    <a:pt x="68645" y="1440"/>
                  </a:lnTo>
                  <a:lnTo>
                    <a:pt x="68055" y="1182"/>
                  </a:lnTo>
                  <a:lnTo>
                    <a:pt x="67427" y="942"/>
                  </a:lnTo>
                  <a:lnTo>
                    <a:pt x="66800" y="720"/>
                  </a:lnTo>
                  <a:lnTo>
                    <a:pt x="66173" y="536"/>
                  </a:lnTo>
                  <a:lnTo>
                    <a:pt x="65527" y="388"/>
                  </a:lnTo>
                  <a:lnTo>
                    <a:pt x="64882" y="241"/>
                  </a:lnTo>
                  <a:lnTo>
                    <a:pt x="64218" y="149"/>
                  </a:lnTo>
                  <a:lnTo>
                    <a:pt x="63572" y="75"/>
                  </a:lnTo>
                  <a:lnTo>
                    <a:pt x="62908" y="19"/>
                  </a:lnTo>
                  <a:lnTo>
                    <a:pt x="62244"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45" name="Google Shape;145;p3"/>
          <p:cNvGrpSpPr/>
          <p:nvPr/>
        </p:nvGrpSpPr>
        <p:grpSpPr>
          <a:xfrm flipH="1">
            <a:off x="-28360" y="3683248"/>
            <a:ext cx="1759549" cy="1514815"/>
            <a:chOff x="-5379400" y="3590150"/>
            <a:chExt cx="1532575" cy="1319525"/>
          </a:xfrm>
        </p:grpSpPr>
        <p:sp>
          <p:nvSpPr>
            <p:cNvPr id="146" name="Google Shape;146;p3"/>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47" name="Google Shape;147;p3"/>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48" name="Google Shape;148;p3"/>
          <p:cNvSpPr/>
          <p:nvPr/>
        </p:nvSpPr>
        <p:spPr>
          <a:xfrm>
            <a:off x="509202" y="2226621"/>
            <a:ext cx="869767" cy="411416"/>
          </a:xfrm>
          <a:custGeom>
            <a:avLst/>
            <a:gdLst/>
            <a:ahLst/>
            <a:cxnLst/>
            <a:rect l="l" t="t" r="r" b="b"/>
            <a:pathLst>
              <a:path w="70086" h="33152" extrusionOk="0">
                <a:moveTo>
                  <a:pt x="28795" y="0"/>
                </a:moveTo>
                <a:lnTo>
                  <a:pt x="28053" y="19"/>
                </a:lnTo>
                <a:lnTo>
                  <a:pt x="27330" y="74"/>
                </a:lnTo>
                <a:lnTo>
                  <a:pt x="26644" y="148"/>
                </a:lnTo>
                <a:lnTo>
                  <a:pt x="25977" y="278"/>
                </a:lnTo>
                <a:lnTo>
                  <a:pt x="25328" y="427"/>
                </a:lnTo>
                <a:lnTo>
                  <a:pt x="24716" y="593"/>
                </a:lnTo>
                <a:lnTo>
                  <a:pt x="24123" y="797"/>
                </a:lnTo>
                <a:lnTo>
                  <a:pt x="23548" y="1020"/>
                </a:lnTo>
                <a:lnTo>
                  <a:pt x="23010" y="1279"/>
                </a:lnTo>
                <a:lnTo>
                  <a:pt x="22491" y="1558"/>
                </a:lnTo>
                <a:lnTo>
                  <a:pt x="21990" y="1854"/>
                </a:lnTo>
                <a:lnTo>
                  <a:pt x="21527" y="2151"/>
                </a:lnTo>
                <a:lnTo>
                  <a:pt x="21082" y="2485"/>
                </a:lnTo>
                <a:lnTo>
                  <a:pt x="20655" y="2837"/>
                </a:lnTo>
                <a:lnTo>
                  <a:pt x="20247" y="3189"/>
                </a:lnTo>
                <a:lnTo>
                  <a:pt x="19877" y="3560"/>
                </a:lnTo>
                <a:lnTo>
                  <a:pt x="19524" y="3931"/>
                </a:lnTo>
                <a:lnTo>
                  <a:pt x="19191" y="4320"/>
                </a:lnTo>
                <a:lnTo>
                  <a:pt x="18894" y="4709"/>
                </a:lnTo>
                <a:lnTo>
                  <a:pt x="18616" y="5117"/>
                </a:lnTo>
                <a:lnTo>
                  <a:pt x="18338" y="5507"/>
                </a:lnTo>
                <a:lnTo>
                  <a:pt x="18097" y="5915"/>
                </a:lnTo>
                <a:lnTo>
                  <a:pt x="17893" y="6304"/>
                </a:lnTo>
                <a:lnTo>
                  <a:pt x="17689" y="6712"/>
                </a:lnTo>
                <a:lnTo>
                  <a:pt x="17503" y="7101"/>
                </a:lnTo>
                <a:lnTo>
                  <a:pt x="17355" y="7491"/>
                </a:lnTo>
                <a:lnTo>
                  <a:pt x="17225" y="7861"/>
                </a:lnTo>
                <a:lnTo>
                  <a:pt x="17096" y="8232"/>
                </a:lnTo>
                <a:lnTo>
                  <a:pt x="17003" y="8585"/>
                </a:lnTo>
                <a:lnTo>
                  <a:pt x="17003" y="8603"/>
                </a:lnTo>
                <a:lnTo>
                  <a:pt x="16984" y="8863"/>
                </a:lnTo>
                <a:lnTo>
                  <a:pt x="16966" y="9437"/>
                </a:lnTo>
                <a:lnTo>
                  <a:pt x="16947" y="10235"/>
                </a:lnTo>
                <a:lnTo>
                  <a:pt x="16966" y="11217"/>
                </a:lnTo>
                <a:lnTo>
                  <a:pt x="17003" y="11755"/>
                </a:lnTo>
                <a:lnTo>
                  <a:pt x="17040" y="12311"/>
                </a:lnTo>
                <a:lnTo>
                  <a:pt x="17096" y="12886"/>
                </a:lnTo>
                <a:lnTo>
                  <a:pt x="17188" y="13479"/>
                </a:lnTo>
                <a:lnTo>
                  <a:pt x="17281" y="14054"/>
                </a:lnTo>
                <a:lnTo>
                  <a:pt x="17411" y="14629"/>
                </a:lnTo>
                <a:lnTo>
                  <a:pt x="17559" y="15185"/>
                </a:lnTo>
                <a:lnTo>
                  <a:pt x="17744" y="15723"/>
                </a:lnTo>
                <a:lnTo>
                  <a:pt x="17782" y="15834"/>
                </a:lnTo>
                <a:lnTo>
                  <a:pt x="17782" y="15927"/>
                </a:lnTo>
                <a:lnTo>
                  <a:pt x="17763" y="16038"/>
                </a:lnTo>
                <a:lnTo>
                  <a:pt x="17726" y="16131"/>
                </a:lnTo>
                <a:lnTo>
                  <a:pt x="17670" y="16205"/>
                </a:lnTo>
                <a:lnTo>
                  <a:pt x="17596" y="16279"/>
                </a:lnTo>
                <a:lnTo>
                  <a:pt x="17503" y="16335"/>
                </a:lnTo>
                <a:lnTo>
                  <a:pt x="17411" y="16372"/>
                </a:lnTo>
                <a:lnTo>
                  <a:pt x="17299" y="16390"/>
                </a:lnTo>
                <a:lnTo>
                  <a:pt x="17207" y="16390"/>
                </a:lnTo>
                <a:lnTo>
                  <a:pt x="17096" y="16372"/>
                </a:lnTo>
                <a:lnTo>
                  <a:pt x="17021" y="16335"/>
                </a:lnTo>
                <a:lnTo>
                  <a:pt x="16929" y="16261"/>
                </a:lnTo>
                <a:lnTo>
                  <a:pt x="16873" y="16186"/>
                </a:lnTo>
                <a:lnTo>
                  <a:pt x="16817" y="16112"/>
                </a:lnTo>
                <a:lnTo>
                  <a:pt x="16780" y="16001"/>
                </a:lnTo>
                <a:lnTo>
                  <a:pt x="16651" y="15408"/>
                </a:lnTo>
                <a:lnTo>
                  <a:pt x="16502" y="14610"/>
                </a:lnTo>
                <a:lnTo>
                  <a:pt x="16335" y="13683"/>
                </a:lnTo>
                <a:lnTo>
                  <a:pt x="16187" y="12645"/>
                </a:lnTo>
                <a:lnTo>
                  <a:pt x="16057" y="11551"/>
                </a:lnTo>
                <a:lnTo>
                  <a:pt x="16020" y="10995"/>
                </a:lnTo>
                <a:lnTo>
                  <a:pt x="15983" y="10457"/>
                </a:lnTo>
                <a:lnTo>
                  <a:pt x="15965" y="9901"/>
                </a:lnTo>
                <a:lnTo>
                  <a:pt x="15965" y="9363"/>
                </a:lnTo>
                <a:lnTo>
                  <a:pt x="15983" y="8844"/>
                </a:lnTo>
                <a:lnTo>
                  <a:pt x="16039" y="8344"/>
                </a:lnTo>
                <a:lnTo>
                  <a:pt x="15501" y="8195"/>
                </a:lnTo>
                <a:lnTo>
                  <a:pt x="14852" y="8065"/>
                </a:lnTo>
                <a:lnTo>
                  <a:pt x="14129" y="7936"/>
                </a:lnTo>
                <a:lnTo>
                  <a:pt x="13332" y="7824"/>
                </a:lnTo>
                <a:lnTo>
                  <a:pt x="12905" y="7787"/>
                </a:lnTo>
                <a:lnTo>
                  <a:pt x="12460" y="7750"/>
                </a:lnTo>
                <a:lnTo>
                  <a:pt x="12015" y="7732"/>
                </a:lnTo>
                <a:lnTo>
                  <a:pt x="11552" y="7713"/>
                </a:lnTo>
                <a:lnTo>
                  <a:pt x="11070" y="7732"/>
                </a:lnTo>
                <a:lnTo>
                  <a:pt x="10588" y="7750"/>
                </a:lnTo>
                <a:lnTo>
                  <a:pt x="10087" y="7806"/>
                </a:lnTo>
                <a:lnTo>
                  <a:pt x="9605" y="7861"/>
                </a:lnTo>
                <a:lnTo>
                  <a:pt x="9104" y="7954"/>
                </a:lnTo>
                <a:lnTo>
                  <a:pt x="8585" y="8047"/>
                </a:lnTo>
                <a:lnTo>
                  <a:pt x="8085" y="8177"/>
                </a:lnTo>
                <a:lnTo>
                  <a:pt x="7584" y="8344"/>
                </a:lnTo>
                <a:lnTo>
                  <a:pt x="7083" y="8529"/>
                </a:lnTo>
                <a:lnTo>
                  <a:pt x="6583" y="8733"/>
                </a:lnTo>
                <a:lnTo>
                  <a:pt x="6082" y="8974"/>
                </a:lnTo>
                <a:lnTo>
                  <a:pt x="5582" y="9252"/>
                </a:lnTo>
                <a:lnTo>
                  <a:pt x="5100" y="9567"/>
                </a:lnTo>
                <a:lnTo>
                  <a:pt x="4617" y="9901"/>
                </a:lnTo>
                <a:lnTo>
                  <a:pt x="4154" y="10290"/>
                </a:lnTo>
                <a:lnTo>
                  <a:pt x="3709" y="10698"/>
                </a:lnTo>
                <a:lnTo>
                  <a:pt x="3264" y="11162"/>
                </a:lnTo>
                <a:lnTo>
                  <a:pt x="2838" y="11644"/>
                </a:lnTo>
                <a:lnTo>
                  <a:pt x="2411" y="12200"/>
                </a:lnTo>
                <a:lnTo>
                  <a:pt x="2022" y="12775"/>
                </a:lnTo>
                <a:lnTo>
                  <a:pt x="1799" y="13146"/>
                </a:lnTo>
                <a:lnTo>
                  <a:pt x="1577" y="13516"/>
                </a:lnTo>
                <a:lnTo>
                  <a:pt x="1373" y="13906"/>
                </a:lnTo>
                <a:lnTo>
                  <a:pt x="1187" y="14277"/>
                </a:lnTo>
                <a:lnTo>
                  <a:pt x="1021" y="14666"/>
                </a:lnTo>
                <a:lnTo>
                  <a:pt x="854" y="15037"/>
                </a:lnTo>
                <a:lnTo>
                  <a:pt x="724" y="15426"/>
                </a:lnTo>
                <a:lnTo>
                  <a:pt x="594" y="15797"/>
                </a:lnTo>
                <a:lnTo>
                  <a:pt x="464" y="16186"/>
                </a:lnTo>
                <a:lnTo>
                  <a:pt x="372" y="16557"/>
                </a:lnTo>
                <a:lnTo>
                  <a:pt x="279" y="16928"/>
                </a:lnTo>
                <a:lnTo>
                  <a:pt x="205" y="17317"/>
                </a:lnTo>
                <a:lnTo>
                  <a:pt x="131" y="17688"/>
                </a:lnTo>
                <a:lnTo>
                  <a:pt x="93" y="18059"/>
                </a:lnTo>
                <a:lnTo>
                  <a:pt x="56" y="18430"/>
                </a:lnTo>
                <a:lnTo>
                  <a:pt x="19" y="18819"/>
                </a:lnTo>
                <a:lnTo>
                  <a:pt x="1" y="19171"/>
                </a:lnTo>
                <a:lnTo>
                  <a:pt x="1" y="19542"/>
                </a:lnTo>
                <a:lnTo>
                  <a:pt x="19" y="19913"/>
                </a:lnTo>
                <a:lnTo>
                  <a:pt x="38" y="20265"/>
                </a:lnTo>
                <a:lnTo>
                  <a:pt x="75" y="20618"/>
                </a:lnTo>
                <a:lnTo>
                  <a:pt x="112" y="20988"/>
                </a:lnTo>
                <a:lnTo>
                  <a:pt x="223" y="21674"/>
                </a:lnTo>
                <a:lnTo>
                  <a:pt x="390" y="22360"/>
                </a:lnTo>
                <a:lnTo>
                  <a:pt x="576" y="23009"/>
                </a:lnTo>
                <a:lnTo>
                  <a:pt x="817" y="23658"/>
                </a:lnTo>
                <a:lnTo>
                  <a:pt x="1095" y="24270"/>
                </a:lnTo>
                <a:lnTo>
                  <a:pt x="1391" y="24864"/>
                </a:lnTo>
                <a:lnTo>
                  <a:pt x="1725" y="25420"/>
                </a:lnTo>
                <a:lnTo>
                  <a:pt x="2096" y="25957"/>
                </a:lnTo>
                <a:lnTo>
                  <a:pt x="2485" y="26458"/>
                </a:lnTo>
                <a:lnTo>
                  <a:pt x="2912" y="26922"/>
                </a:lnTo>
                <a:lnTo>
                  <a:pt x="3375" y="27367"/>
                </a:lnTo>
                <a:lnTo>
                  <a:pt x="3598" y="27552"/>
                </a:lnTo>
                <a:lnTo>
                  <a:pt x="3839" y="27756"/>
                </a:lnTo>
                <a:lnTo>
                  <a:pt x="4098" y="27941"/>
                </a:lnTo>
                <a:lnTo>
                  <a:pt x="4339" y="28108"/>
                </a:lnTo>
                <a:lnTo>
                  <a:pt x="4599" y="28275"/>
                </a:lnTo>
                <a:lnTo>
                  <a:pt x="4858" y="28423"/>
                </a:lnTo>
                <a:lnTo>
                  <a:pt x="5137" y="28572"/>
                </a:lnTo>
                <a:lnTo>
                  <a:pt x="5396" y="28702"/>
                </a:lnTo>
                <a:lnTo>
                  <a:pt x="5674" y="28813"/>
                </a:lnTo>
                <a:lnTo>
                  <a:pt x="5952" y="28924"/>
                </a:lnTo>
                <a:lnTo>
                  <a:pt x="6231" y="29017"/>
                </a:lnTo>
                <a:lnTo>
                  <a:pt x="6527" y="29091"/>
                </a:lnTo>
                <a:lnTo>
                  <a:pt x="6824" y="29165"/>
                </a:lnTo>
                <a:lnTo>
                  <a:pt x="7102" y="29221"/>
                </a:lnTo>
                <a:lnTo>
                  <a:pt x="7417" y="29258"/>
                </a:lnTo>
                <a:lnTo>
                  <a:pt x="7714" y="29295"/>
                </a:lnTo>
                <a:lnTo>
                  <a:pt x="8010" y="29313"/>
                </a:lnTo>
                <a:lnTo>
                  <a:pt x="8622" y="29313"/>
                </a:lnTo>
                <a:lnTo>
                  <a:pt x="8938" y="29276"/>
                </a:lnTo>
                <a:lnTo>
                  <a:pt x="9531" y="29221"/>
                </a:lnTo>
                <a:lnTo>
                  <a:pt x="10106" y="29146"/>
                </a:lnTo>
                <a:lnTo>
                  <a:pt x="11181" y="28980"/>
                </a:lnTo>
                <a:lnTo>
                  <a:pt x="12127" y="28776"/>
                </a:lnTo>
                <a:lnTo>
                  <a:pt x="12979" y="28572"/>
                </a:lnTo>
                <a:lnTo>
                  <a:pt x="13721" y="28349"/>
                </a:lnTo>
                <a:lnTo>
                  <a:pt x="14370" y="28127"/>
                </a:lnTo>
                <a:lnTo>
                  <a:pt x="14926" y="27904"/>
                </a:lnTo>
                <a:lnTo>
                  <a:pt x="15408" y="27682"/>
                </a:lnTo>
                <a:lnTo>
                  <a:pt x="15816" y="27478"/>
                </a:lnTo>
                <a:lnTo>
                  <a:pt x="16150" y="27292"/>
                </a:lnTo>
                <a:lnTo>
                  <a:pt x="16632" y="26996"/>
                </a:lnTo>
                <a:lnTo>
                  <a:pt x="16780" y="26903"/>
                </a:lnTo>
                <a:lnTo>
                  <a:pt x="16892" y="26847"/>
                </a:lnTo>
                <a:lnTo>
                  <a:pt x="16984" y="26847"/>
                </a:lnTo>
                <a:lnTo>
                  <a:pt x="17003" y="26884"/>
                </a:lnTo>
                <a:lnTo>
                  <a:pt x="17096" y="27218"/>
                </a:lnTo>
                <a:lnTo>
                  <a:pt x="17188" y="27515"/>
                </a:lnTo>
                <a:lnTo>
                  <a:pt x="17318" y="27867"/>
                </a:lnTo>
                <a:lnTo>
                  <a:pt x="17522" y="28275"/>
                </a:lnTo>
                <a:lnTo>
                  <a:pt x="17763" y="28702"/>
                </a:lnTo>
                <a:lnTo>
                  <a:pt x="17911" y="28943"/>
                </a:lnTo>
                <a:lnTo>
                  <a:pt x="18078" y="29184"/>
                </a:lnTo>
                <a:lnTo>
                  <a:pt x="18264" y="29425"/>
                </a:lnTo>
                <a:lnTo>
                  <a:pt x="18468" y="29666"/>
                </a:lnTo>
                <a:lnTo>
                  <a:pt x="18690" y="29888"/>
                </a:lnTo>
                <a:lnTo>
                  <a:pt x="18950" y="30129"/>
                </a:lnTo>
                <a:lnTo>
                  <a:pt x="19209" y="30370"/>
                </a:lnTo>
                <a:lnTo>
                  <a:pt x="19487" y="30593"/>
                </a:lnTo>
                <a:lnTo>
                  <a:pt x="19803" y="30815"/>
                </a:lnTo>
                <a:lnTo>
                  <a:pt x="20155" y="31038"/>
                </a:lnTo>
                <a:lnTo>
                  <a:pt x="20507" y="31242"/>
                </a:lnTo>
                <a:lnTo>
                  <a:pt x="20896" y="31427"/>
                </a:lnTo>
                <a:lnTo>
                  <a:pt x="21304" y="31612"/>
                </a:lnTo>
                <a:lnTo>
                  <a:pt x="21749" y="31779"/>
                </a:lnTo>
                <a:lnTo>
                  <a:pt x="22231" y="31928"/>
                </a:lnTo>
                <a:lnTo>
                  <a:pt x="22732" y="32057"/>
                </a:lnTo>
                <a:lnTo>
                  <a:pt x="23270" y="32169"/>
                </a:lnTo>
                <a:lnTo>
                  <a:pt x="23826" y="32243"/>
                </a:lnTo>
                <a:lnTo>
                  <a:pt x="24438" y="32317"/>
                </a:lnTo>
                <a:lnTo>
                  <a:pt x="25068" y="32354"/>
                </a:lnTo>
                <a:lnTo>
                  <a:pt x="25902" y="32373"/>
                </a:lnTo>
                <a:lnTo>
                  <a:pt x="26700" y="32373"/>
                </a:lnTo>
                <a:lnTo>
                  <a:pt x="27460" y="32336"/>
                </a:lnTo>
                <a:lnTo>
                  <a:pt x="28183" y="32261"/>
                </a:lnTo>
                <a:lnTo>
                  <a:pt x="28888" y="32187"/>
                </a:lnTo>
                <a:lnTo>
                  <a:pt x="29537" y="32076"/>
                </a:lnTo>
                <a:lnTo>
                  <a:pt x="30167" y="31946"/>
                </a:lnTo>
                <a:lnTo>
                  <a:pt x="30760" y="31816"/>
                </a:lnTo>
                <a:lnTo>
                  <a:pt x="31316" y="31668"/>
                </a:lnTo>
                <a:lnTo>
                  <a:pt x="31854" y="31520"/>
                </a:lnTo>
                <a:lnTo>
                  <a:pt x="32355" y="31353"/>
                </a:lnTo>
                <a:lnTo>
                  <a:pt x="32800" y="31186"/>
                </a:lnTo>
                <a:lnTo>
                  <a:pt x="33634" y="30852"/>
                </a:lnTo>
                <a:lnTo>
                  <a:pt x="34339" y="30556"/>
                </a:lnTo>
                <a:lnTo>
                  <a:pt x="34116" y="30519"/>
                </a:lnTo>
                <a:lnTo>
                  <a:pt x="34209" y="30426"/>
                </a:lnTo>
                <a:lnTo>
                  <a:pt x="34487" y="30148"/>
                </a:lnTo>
                <a:lnTo>
                  <a:pt x="34672" y="29944"/>
                </a:lnTo>
                <a:lnTo>
                  <a:pt x="34895" y="29703"/>
                </a:lnTo>
                <a:lnTo>
                  <a:pt x="35117" y="29388"/>
                </a:lnTo>
                <a:lnTo>
                  <a:pt x="35340" y="29035"/>
                </a:lnTo>
                <a:lnTo>
                  <a:pt x="35562" y="28646"/>
                </a:lnTo>
                <a:lnTo>
                  <a:pt x="35785" y="28201"/>
                </a:lnTo>
                <a:lnTo>
                  <a:pt x="35989" y="27700"/>
                </a:lnTo>
                <a:lnTo>
                  <a:pt x="36156" y="27163"/>
                </a:lnTo>
                <a:lnTo>
                  <a:pt x="36248" y="26866"/>
                </a:lnTo>
                <a:lnTo>
                  <a:pt x="36304" y="26551"/>
                </a:lnTo>
                <a:lnTo>
                  <a:pt x="36378" y="26236"/>
                </a:lnTo>
                <a:lnTo>
                  <a:pt x="36415" y="25902"/>
                </a:lnTo>
                <a:lnTo>
                  <a:pt x="36452" y="25568"/>
                </a:lnTo>
                <a:lnTo>
                  <a:pt x="36489" y="25216"/>
                </a:lnTo>
                <a:lnTo>
                  <a:pt x="36489" y="24845"/>
                </a:lnTo>
                <a:lnTo>
                  <a:pt x="36489" y="24456"/>
                </a:lnTo>
                <a:lnTo>
                  <a:pt x="36471" y="24085"/>
                </a:lnTo>
                <a:lnTo>
                  <a:pt x="36415" y="23733"/>
                </a:lnTo>
                <a:lnTo>
                  <a:pt x="36341" y="23399"/>
                </a:lnTo>
                <a:lnTo>
                  <a:pt x="36248" y="23084"/>
                </a:lnTo>
                <a:lnTo>
                  <a:pt x="36119" y="22787"/>
                </a:lnTo>
                <a:lnTo>
                  <a:pt x="35970" y="22527"/>
                </a:lnTo>
                <a:lnTo>
                  <a:pt x="35803" y="22286"/>
                </a:lnTo>
                <a:lnTo>
                  <a:pt x="35636" y="22064"/>
                </a:lnTo>
                <a:lnTo>
                  <a:pt x="35433" y="21841"/>
                </a:lnTo>
                <a:lnTo>
                  <a:pt x="35210" y="21656"/>
                </a:lnTo>
                <a:lnTo>
                  <a:pt x="34988" y="21489"/>
                </a:lnTo>
                <a:lnTo>
                  <a:pt x="34747" y="21341"/>
                </a:lnTo>
                <a:lnTo>
                  <a:pt x="34505" y="21211"/>
                </a:lnTo>
                <a:lnTo>
                  <a:pt x="34246" y="21100"/>
                </a:lnTo>
                <a:lnTo>
                  <a:pt x="33968" y="21007"/>
                </a:lnTo>
                <a:lnTo>
                  <a:pt x="33690" y="20933"/>
                </a:lnTo>
                <a:lnTo>
                  <a:pt x="33412" y="20877"/>
                </a:lnTo>
                <a:lnTo>
                  <a:pt x="33133" y="20822"/>
                </a:lnTo>
                <a:lnTo>
                  <a:pt x="32855" y="20803"/>
                </a:lnTo>
                <a:lnTo>
                  <a:pt x="32577" y="20785"/>
                </a:lnTo>
                <a:lnTo>
                  <a:pt x="32299" y="20785"/>
                </a:lnTo>
                <a:lnTo>
                  <a:pt x="32021" y="20803"/>
                </a:lnTo>
                <a:lnTo>
                  <a:pt x="31743" y="20840"/>
                </a:lnTo>
                <a:lnTo>
                  <a:pt x="31465" y="20877"/>
                </a:lnTo>
                <a:lnTo>
                  <a:pt x="31205" y="20933"/>
                </a:lnTo>
                <a:lnTo>
                  <a:pt x="30964" y="21007"/>
                </a:lnTo>
                <a:lnTo>
                  <a:pt x="30723" y="21100"/>
                </a:lnTo>
                <a:lnTo>
                  <a:pt x="30482" y="21192"/>
                </a:lnTo>
                <a:lnTo>
                  <a:pt x="30278" y="21304"/>
                </a:lnTo>
                <a:lnTo>
                  <a:pt x="30074" y="21415"/>
                </a:lnTo>
                <a:lnTo>
                  <a:pt x="29889" y="21545"/>
                </a:lnTo>
                <a:lnTo>
                  <a:pt x="29722" y="21693"/>
                </a:lnTo>
                <a:lnTo>
                  <a:pt x="29574" y="21841"/>
                </a:lnTo>
                <a:lnTo>
                  <a:pt x="29444" y="22008"/>
                </a:lnTo>
                <a:lnTo>
                  <a:pt x="29314" y="22175"/>
                </a:lnTo>
                <a:lnTo>
                  <a:pt x="29203" y="22342"/>
                </a:lnTo>
                <a:lnTo>
                  <a:pt x="29110" y="22509"/>
                </a:lnTo>
                <a:lnTo>
                  <a:pt x="29036" y="22694"/>
                </a:lnTo>
                <a:lnTo>
                  <a:pt x="28962" y="22880"/>
                </a:lnTo>
                <a:lnTo>
                  <a:pt x="28925" y="23065"/>
                </a:lnTo>
                <a:lnTo>
                  <a:pt x="28869" y="23250"/>
                </a:lnTo>
                <a:lnTo>
                  <a:pt x="28850" y="23436"/>
                </a:lnTo>
                <a:lnTo>
                  <a:pt x="28832" y="23621"/>
                </a:lnTo>
                <a:lnTo>
                  <a:pt x="28813" y="23807"/>
                </a:lnTo>
                <a:lnTo>
                  <a:pt x="28832" y="24178"/>
                </a:lnTo>
                <a:lnTo>
                  <a:pt x="28888" y="24530"/>
                </a:lnTo>
                <a:lnTo>
                  <a:pt x="28999" y="24864"/>
                </a:lnTo>
                <a:lnTo>
                  <a:pt x="29129" y="25160"/>
                </a:lnTo>
                <a:lnTo>
                  <a:pt x="29203" y="25290"/>
                </a:lnTo>
                <a:lnTo>
                  <a:pt x="29295" y="25420"/>
                </a:lnTo>
                <a:lnTo>
                  <a:pt x="29388" y="25550"/>
                </a:lnTo>
                <a:lnTo>
                  <a:pt x="29481" y="25661"/>
                </a:lnTo>
                <a:lnTo>
                  <a:pt x="29592" y="25753"/>
                </a:lnTo>
                <a:lnTo>
                  <a:pt x="29703" y="25846"/>
                </a:lnTo>
                <a:lnTo>
                  <a:pt x="29833" y="25902"/>
                </a:lnTo>
                <a:lnTo>
                  <a:pt x="29963" y="25957"/>
                </a:lnTo>
                <a:lnTo>
                  <a:pt x="30093" y="26013"/>
                </a:lnTo>
                <a:lnTo>
                  <a:pt x="30241" y="26032"/>
                </a:lnTo>
                <a:lnTo>
                  <a:pt x="30389" y="26050"/>
                </a:lnTo>
                <a:lnTo>
                  <a:pt x="30538" y="26032"/>
                </a:lnTo>
                <a:lnTo>
                  <a:pt x="31075" y="25976"/>
                </a:lnTo>
                <a:lnTo>
                  <a:pt x="31520" y="25939"/>
                </a:lnTo>
                <a:lnTo>
                  <a:pt x="31854" y="25920"/>
                </a:lnTo>
                <a:lnTo>
                  <a:pt x="32095" y="25957"/>
                </a:lnTo>
                <a:lnTo>
                  <a:pt x="32188" y="25976"/>
                </a:lnTo>
                <a:lnTo>
                  <a:pt x="32262" y="25995"/>
                </a:lnTo>
                <a:lnTo>
                  <a:pt x="32318" y="26032"/>
                </a:lnTo>
                <a:lnTo>
                  <a:pt x="32373" y="26087"/>
                </a:lnTo>
                <a:lnTo>
                  <a:pt x="32410" y="26143"/>
                </a:lnTo>
                <a:lnTo>
                  <a:pt x="32429" y="26198"/>
                </a:lnTo>
                <a:lnTo>
                  <a:pt x="32447" y="26365"/>
                </a:lnTo>
                <a:lnTo>
                  <a:pt x="32447" y="26551"/>
                </a:lnTo>
                <a:lnTo>
                  <a:pt x="32429" y="26755"/>
                </a:lnTo>
                <a:lnTo>
                  <a:pt x="32392" y="26866"/>
                </a:lnTo>
                <a:lnTo>
                  <a:pt x="32355" y="26959"/>
                </a:lnTo>
                <a:lnTo>
                  <a:pt x="32318" y="27051"/>
                </a:lnTo>
                <a:lnTo>
                  <a:pt x="32243" y="27144"/>
                </a:lnTo>
                <a:lnTo>
                  <a:pt x="32151" y="27218"/>
                </a:lnTo>
                <a:lnTo>
                  <a:pt x="32040" y="27274"/>
                </a:lnTo>
                <a:lnTo>
                  <a:pt x="31910" y="27329"/>
                </a:lnTo>
                <a:lnTo>
                  <a:pt x="31743" y="27385"/>
                </a:lnTo>
                <a:lnTo>
                  <a:pt x="31539" y="27404"/>
                </a:lnTo>
                <a:lnTo>
                  <a:pt x="31298" y="27422"/>
                </a:lnTo>
                <a:lnTo>
                  <a:pt x="31038" y="27404"/>
                </a:lnTo>
                <a:lnTo>
                  <a:pt x="30723" y="27367"/>
                </a:lnTo>
                <a:lnTo>
                  <a:pt x="30389" y="27311"/>
                </a:lnTo>
                <a:lnTo>
                  <a:pt x="30056" y="27218"/>
                </a:lnTo>
                <a:lnTo>
                  <a:pt x="29740" y="27107"/>
                </a:lnTo>
                <a:lnTo>
                  <a:pt x="29425" y="26977"/>
                </a:lnTo>
                <a:lnTo>
                  <a:pt x="29129" y="26810"/>
                </a:lnTo>
                <a:lnTo>
                  <a:pt x="28850" y="26606"/>
                </a:lnTo>
                <a:lnTo>
                  <a:pt x="28572" y="26384"/>
                </a:lnTo>
                <a:lnTo>
                  <a:pt x="28331" y="26143"/>
                </a:lnTo>
                <a:lnTo>
                  <a:pt x="28127" y="25846"/>
                </a:lnTo>
                <a:lnTo>
                  <a:pt x="27942" y="25531"/>
                </a:lnTo>
                <a:lnTo>
                  <a:pt x="27868" y="25364"/>
                </a:lnTo>
                <a:lnTo>
                  <a:pt x="27794" y="25179"/>
                </a:lnTo>
                <a:lnTo>
                  <a:pt x="27738" y="24993"/>
                </a:lnTo>
                <a:lnTo>
                  <a:pt x="27682" y="24808"/>
                </a:lnTo>
                <a:lnTo>
                  <a:pt x="27645" y="24604"/>
                </a:lnTo>
                <a:lnTo>
                  <a:pt x="27608" y="24381"/>
                </a:lnTo>
                <a:lnTo>
                  <a:pt x="27590" y="24159"/>
                </a:lnTo>
                <a:lnTo>
                  <a:pt x="27571" y="23936"/>
                </a:lnTo>
                <a:lnTo>
                  <a:pt x="27590" y="23695"/>
                </a:lnTo>
                <a:lnTo>
                  <a:pt x="27608" y="23454"/>
                </a:lnTo>
                <a:lnTo>
                  <a:pt x="27627" y="23195"/>
                </a:lnTo>
                <a:lnTo>
                  <a:pt x="27664" y="22935"/>
                </a:lnTo>
                <a:lnTo>
                  <a:pt x="27719" y="22676"/>
                </a:lnTo>
                <a:lnTo>
                  <a:pt x="27794" y="22416"/>
                </a:lnTo>
                <a:lnTo>
                  <a:pt x="27886" y="22157"/>
                </a:lnTo>
                <a:lnTo>
                  <a:pt x="27979" y="21916"/>
                </a:lnTo>
                <a:lnTo>
                  <a:pt x="28090" y="21674"/>
                </a:lnTo>
                <a:lnTo>
                  <a:pt x="28220" y="21433"/>
                </a:lnTo>
                <a:lnTo>
                  <a:pt x="28350" y="21211"/>
                </a:lnTo>
                <a:lnTo>
                  <a:pt x="28498" y="21007"/>
                </a:lnTo>
                <a:lnTo>
                  <a:pt x="28665" y="20803"/>
                </a:lnTo>
                <a:lnTo>
                  <a:pt x="28832" y="20599"/>
                </a:lnTo>
                <a:lnTo>
                  <a:pt x="29017" y="20414"/>
                </a:lnTo>
                <a:lnTo>
                  <a:pt x="29221" y="20247"/>
                </a:lnTo>
                <a:lnTo>
                  <a:pt x="29425" y="20080"/>
                </a:lnTo>
                <a:lnTo>
                  <a:pt x="29629" y="19932"/>
                </a:lnTo>
                <a:lnTo>
                  <a:pt x="29852" y="19783"/>
                </a:lnTo>
                <a:lnTo>
                  <a:pt x="30093" y="19672"/>
                </a:lnTo>
                <a:lnTo>
                  <a:pt x="30334" y="19561"/>
                </a:lnTo>
                <a:lnTo>
                  <a:pt x="30575" y="19450"/>
                </a:lnTo>
                <a:lnTo>
                  <a:pt x="30834" y="19375"/>
                </a:lnTo>
                <a:lnTo>
                  <a:pt x="31094" y="19301"/>
                </a:lnTo>
                <a:lnTo>
                  <a:pt x="31354" y="19246"/>
                </a:lnTo>
                <a:lnTo>
                  <a:pt x="31632" y="19209"/>
                </a:lnTo>
                <a:lnTo>
                  <a:pt x="31928" y="19190"/>
                </a:lnTo>
                <a:lnTo>
                  <a:pt x="32206" y="19190"/>
                </a:lnTo>
                <a:lnTo>
                  <a:pt x="32503" y="19209"/>
                </a:lnTo>
                <a:lnTo>
                  <a:pt x="32800" y="19227"/>
                </a:lnTo>
                <a:lnTo>
                  <a:pt x="33115" y="19283"/>
                </a:lnTo>
                <a:lnTo>
                  <a:pt x="33412" y="19357"/>
                </a:lnTo>
                <a:lnTo>
                  <a:pt x="33727" y="19450"/>
                </a:lnTo>
                <a:lnTo>
                  <a:pt x="34042" y="19561"/>
                </a:lnTo>
                <a:lnTo>
                  <a:pt x="34357" y="19691"/>
                </a:lnTo>
                <a:lnTo>
                  <a:pt x="34672" y="19839"/>
                </a:lnTo>
                <a:lnTo>
                  <a:pt x="34988" y="20006"/>
                </a:lnTo>
                <a:lnTo>
                  <a:pt x="35284" y="20173"/>
                </a:lnTo>
                <a:lnTo>
                  <a:pt x="35562" y="20340"/>
                </a:lnTo>
                <a:lnTo>
                  <a:pt x="35840" y="20543"/>
                </a:lnTo>
                <a:lnTo>
                  <a:pt x="36081" y="20729"/>
                </a:lnTo>
                <a:lnTo>
                  <a:pt x="36304" y="20933"/>
                </a:lnTo>
                <a:lnTo>
                  <a:pt x="36526" y="21137"/>
                </a:lnTo>
                <a:lnTo>
                  <a:pt x="36712" y="21341"/>
                </a:lnTo>
                <a:lnTo>
                  <a:pt x="36897" y="21563"/>
                </a:lnTo>
                <a:lnTo>
                  <a:pt x="37064" y="21786"/>
                </a:lnTo>
                <a:lnTo>
                  <a:pt x="37231" y="22008"/>
                </a:lnTo>
                <a:lnTo>
                  <a:pt x="37361" y="22231"/>
                </a:lnTo>
                <a:lnTo>
                  <a:pt x="37491" y="22472"/>
                </a:lnTo>
                <a:lnTo>
                  <a:pt x="37602" y="22713"/>
                </a:lnTo>
                <a:lnTo>
                  <a:pt x="37695" y="22972"/>
                </a:lnTo>
                <a:lnTo>
                  <a:pt x="37787" y="23213"/>
                </a:lnTo>
                <a:lnTo>
                  <a:pt x="37861" y="23473"/>
                </a:lnTo>
                <a:lnTo>
                  <a:pt x="37917" y="23733"/>
                </a:lnTo>
                <a:lnTo>
                  <a:pt x="37954" y="23992"/>
                </a:lnTo>
                <a:lnTo>
                  <a:pt x="37991" y="24252"/>
                </a:lnTo>
                <a:lnTo>
                  <a:pt x="38010" y="24511"/>
                </a:lnTo>
                <a:lnTo>
                  <a:pt x="38028" y="24789"/>
                </a:lnTo>
                <a:lnTo>
                  <a:pt x="38028" y="25327"/>
                </a:lnTo>
                <a:lnTo>
                  <a:pt x="37973" y="25883"/>
                </a:lnTo>
                <a:lnTo>
                  <a:pt x="37880" y="26440"/>
                </a:lnTo>
                <a:lnTo>
                  <a:pt x="37750" y="26996"/>
                </a:lnTo>
                <a:lnTo>
                  <a:pt x="37583" y="27552"/>
                </a:lnTo>
                <a:lnTo>
                  <a:pt x="37398" y="28127"/>
                </a:lnTo>
                <a:lnTo>
                  <a:pt x="37231" y="28609"/>
                </a:lnTo>
                <a:lnTo>
                  <a:pt x="37046" y="29035"/>
                </a:lnTo>
                <a:lnTo>
                  <a:pt x="36879" y="29406"/>
                </a:lnTo>
                <a:lnTo>
                  <a:pt x="36730" y="29721"/>
                </a:lnTo>
                <a:lnTo>
                  <a:pt x="36582" y="29981"/>
                </a:lnTo>
                <a:lnTo>
                  <a:pt x="36452" y="30203"/>
                </a:lnTo>
                <a:lnTo>
                  <a:pt x="36323" y="30370"/>
                </a:lnTo>
                <a:lnTo>
                  <a:pt x="36545" y="30593"/>
                </a:lnTo>
                <a:lnTo>
                  <a:pt x="36805" y="30852"/>
                </a:lnTo>
                <a:lnTo>
                  <a:pt x="37120" y="31112"/>
                </a:lnTo>
                <a:lnTo>
                  <a:pt x="37491" y="31408"/>
                </a:lnTo>
                <a:lnTo>
                  <a:pt x="37898" y="31705"/>
                </a:lnTo>
                <a:lnTo>
                  <a:pt x="38381" y="31983"/>
                </a:lnTo>
                <a:lnTo>
                  <a:pt x="38918" y="32261"/>
                </a:lnTo>
                <a:lnTo>
                  <a:pt x="39215" y="32391"/>
                </a:lnTo>
                <a:lnTo>
                  <a:pt x="39512" y="32502"/>
                </a:lnTo>
                <a:lnTo>
                  <a:pt x="39827" y="32632"/>
                </a:lnTo>
                <a:lnTo>
                  <a:pt x="40179" y="32725"/>
                </a:lnTo>
                <a:lnTo>
                  <a:pt x="40531" y="32836"/>
                </a:lnTo>
                <a:lnTo>
                  <a:pt x="40902" y="32910"/>
                </a:lnTo>
                <a:lnTo>
                  <a:pt x="41291" y="32984"/>
                </a:lnTo>
                <a:lnTo>
                  <a:pt x="41699" y="33059"/>
                </a:lnTo>
                <a:lnTo>
                  <a:pt x="42126" y="33096"/>
                </a:lnTo>
                <a:lnTo>
                  <a:pt x="42571" y="33133"/>
                </a:lnTo>
                <a:lnTo>
                  <a:pt x="43034" y="33151"/>
                </a:lnTo>
                <a:lnTo>
                  <a:pt x="43516" y="33151"/>
                </a:lnTo>
                <a:lnTo>
                  <a:pt x="44036" y="33133"/>
                </a:lnTo>
                <a:lnTo>
                  <a:pt x="44555" y="33096"/>
                </a:lnTo>
                <a:lnTo>
                  <a:pt x="45092" y="33040"/>
                </a:lnTo>
                <a:lnTo>
                  <a:pt x="45649" y="32966"/>
                </a:lnTo>
                <a:lnTo>
                  <a:pt x="46242" y="32873"/>
                </a:lnTo>
                <a:lnTo>
                  <a:pt x="46854" y="32743"/>
                </a:lnTo>
                <a:lnTo>
                  <a:pt x="47336" y="32632"/>
                </a:lnTo>
                <a:lnTo>
                  <a:pt x="47799" y="32502"/>
                </a:lnTo>
                <a:lnTo>
                  <a:pt x="48244" y="32373"/>
                </a:lnTo>
                <a:lnTo>
                  <a:pt x="48671" y="32224"/>
                </a:lnTo>
                <a:lnTo>
                  <a:pt x="49097" y="32057"/>
                </a:lnTo>
                <a:lnTo>
                  <a:pt x="49487" y="31909"/>
                </a:lnTo>
                <a:lnTo>
                  <a:pt x="49857" y="31724"/>
                </a:lnTo>
                <a:lnTo>
                  <a:pt x="50210" y="31557"/>
                </a:lnTo>
                <a:lnTo>
                  <a:pt x="50543" y="31371"/>
                </a:lnTo>
                <a:lnTo>
                  <a:pt x="50859" y="31167"/>
                </a:lnTo>
                <a:lnTo>
                  <a:pt x="51174" y="30982"/>
                </a:lnTo>
                <a:lnTo>
                  <a:pt x="51470" y="30778"/>
                </a:lnTo>
                <a:lnTo>
                  <a:pt x="51730" y="30574"/>
                </a:lnTo>
                <a:lnTo>
                  <a:pt x="52008" y="30370"/>
                </a:lnTo>
                <a:lnTo>
                  <a:pt x="52249" y="30148"/>
                </a:lnTo>
                <a:lnTo>
                  <a:pt x="52472" y="29944"/>
                </a:lnTo>
                <a:lnTo>
                  <a:pt x="52898" y="29499"/>
                </a:lnTo>
                <a:lnTo>
                  <a:pt x="53287" y="29072"/>
                </a:lnTo>
                <a:lnTo>
                  <a:pt x="53621" y="28627"/>
                </a:lnTo>
                <a:lnTo>
                  <a:pt x="53899" y="28201"/>
                </a:lnTo>
                <a:lnTo>
                  <a:pt x="54159" y="27793"/>
                </a:lnTo>
                <a:lnTo>
                  <a:pt x="54381" y="27404"/>
                </a:lnTo>
                <a:lnTo>
                  <a:pt x="54567" y="27033"/>
                </a:lnTo>
                <a:lnTo>
                  <a:pt x="54734" y="26681"/>
                </a:lnTo>
                <a:lnTo>
                  <a:pt x="54641" y="25809"/>
                </a:lnTo>
                <a:lnTo>
                  <a:pt x="54585" y="25309"/>
                </a:lnTo>
                <a:lnTo>
                  <a:pt x="54511" y="24789"/>
                </a:lnTo>
                <a:lnTo>
                  <a:pt x="54400" y="24233"/>
                </a:lnTo>
                <a:lnTo>
                  <a:pt x="54270" y="23658"/>
                </a:lnTo>
                <a:lnTo>
                  <a:pt x="54103" y="23084"/>
                </a:lnTo>
                <a:lnTo>
                  <a:pt x="53918" y="22527"/>
                </a:lnTo>
                <a:lnTo>
                  <a:pt x="53695" y="21990"/>
                </a:lnTo>
                <a:lnTo>
                  <a:pt x="53566" y="21730"/>
                </a:lnTo>
                <a:lnTo>
                  <a:pt x="53436" y="21471"/>
                </a:lnTo>
                <a:lnTo>
                  <a:pt x="53287" y="21229"/>
                </a:lnTo>
                <a:lnTo>
                  <a:pt x="53139" y="20988"/>
                </a:lnTo>
                <a:lnTo>
                  <a:pt x="52972" y="20766"/>
                </a:lnTo>
                <a:lnTo>
                  <a:pt x="52787" y="20562"/>
                </a:lnTo>
                <a:lnTo>
                  <a:pt x="52601" y="20358"/>
                </a:lnTo>
                <a:lnTo>
                  <a:pt x="52398" y="20191"/>
                </a:lnTo>
                <a:lnTo>
                  <a:pt x="52194" y="20024"/>
                </a:lnTo>
                <a:lnTo>
                  <a:pt x="51971" y="19876"/>
                </a:lnTo>
                <a:lnTo>
                  <a:pt x="51730" y="19746"/>
                </a:lnTo>
                <a:lnTo>
                  <a:pt x="51489" y="19635"/>
                </a:lnTo>
                <a:lnTo>
                  <a:pt x="51229" y="19561"/>
                </a:lnTo>
                <a:lnTo>
                  <a:pt x="50951" y="19505"/>
                </a:lnTo>
                <a:lnTo>
                  <a:pt x="50581" y="19450"/>
                </a:lnTo>
                <a:lnTo>
                  <a:pt x="50247" y="19412"/>
                </a:lnTo>
                <a:lnTo>
                  <a:pt x="49913" y="19375"/>
                </a:lnTo>
                <a:lnTo>
                  <a:pt x="49579" y="19357"/>
                </a:lnTo>
                <a:lnTo>
                  <a:pt x="49264" y="19375"/>
                </a:lnTo>
                <a:lnTo>
                  <a:pt x="48967" y="19375"/>
                </a:lnTo>
                <a:lnTo>
                  <a:pt x="48671" y="19412"/>
                </a:lnTo>
                <a:lnTo>
                  <a:pt x="48393" y="19450"/>
                </a:lnTo>
                <a:lnTo>
                  <a:pt x="48115" y="19505"/>
                </a:lnTo>
                <a:lnTo>
                  <a:pt x="47855" y="19561"/>
                </a:lnTo>
                <a:lnTo>
                  <a:pt x="47595" y="19635"/>
                </a:lnTo>
                <a:lnTo>
                  <a:pt x="47373" y="19728"/>
                </a:lnTo>
                <a:lnTo>
                  <a:pt x="47132" y="19820"/>
                </a:lnTo>
                <a:lnTo>
                  <a:pt x="46928" y="19932"/>
                </a:lnTo>
                <a:lnTo>
                  <a:pt x="46724" y="20061"/>
                </a:lnTo>
                <a:lnTo>
                  <a:pt x="46520" y="20191"/>
                </a:lnTo>
                <a:lnTo>
                  <a:pt x="46353" y="20321"/>
                </a:lnTo>
                <a:lnTo>
                  <a:pt x="46186" y="20469"/>
                </a:lnTo>
                <a:lnTo>
                  <a:pt x="46019" y="20618"/>
                </a:lnTo>
                <a:lnTo>
                  <a:pt x="45871" y="20785"/>
                </a:lnTo>
                <a:lnTo>
                  <a:pt x="45741" y="20951"/>
                </a:lnTo>
                <a:lnTo>
                  <a:pt x="45612" y="21137"/>
                </a:lnTo>
                <a:lnTo>
                  <a:pt x="45500" y="21322"/>
                </a:lnTo>
                <a:lnTo>
                  <a:pt x="45408" y="21526"/>
                </a:lnTo>
                <a:lnTo>
                  <a:pt x="45333" y="21712"/>
                </a:lnTo>
                <a:lnTo>
                  <a:pt x="45259" y="21916"/>
                </a:lnTo>
                <a:lnTo>
                  <a:pt x="45185" y="22138"/>
                </a:lnTo>
                <a:lnTo>
                  <a:pt x="45148" y="22360"/>
                </a:lnTo>
                <a:lnTo>
                  <a:pt x="45111" y="22583"/>
                </a:lnTo>
                <a:lnTo>
                  <a:pt x="45092" y="22805"/>
                </a:lnTo>
                <a:lnTo>
                  <a:pt x="45074" y="23028"/>
                </a:lnTo>
                <a:lnTo>
                  <a:pt x="45074" y="23269"/>
                </a:lnTo>
                <a:lnTo>
                  <a:pt x="45111" y="23733"/>
                </a:lnTo>
                <a:lnTo>
                  <a:pt x="45167" y="24178"/>
                </a:lnTo>
                <a:lnTo>
                  <a:pt x="45241" y="24585"/>
                </a:lnTo>
                <a:lnTo>
                  <a:pt x="45352" y="24993"/>
                </a:lnTo>
                <a:lnTo>
                  <a:pt x="45482" y="25346"/>
                </a:lnTo>
                <a:lnTo>
                  <a:pt x="45630" y="25698"/>
                </a:lnTo>
                <a:lnTo>
                  <a:pt x="45797" y="25995"/>
                </a:lnTo>
                <a:lnTo>
                  <a:pt x="45982" y="26273"/>
                </a:lnTo>
                <a:lnTo>
                  <a:pt x="46186" y="26514"/>
                </a:lnTo>
                <a:lnTo>
                  <a:pt x="46409" y="26736"/>
                </a:lnTo>
                <a:lnTo>
                  <a:pt x="46650" y="26903"/>
                </a:lnTo>
                <a:lnTo>
                  <a:pt x="46909" y="27051"/>
                </a:lnTo>
                <a:lnTo>
                  <a:pt x="47169" y="27144"/>
                </a:lnTo>
                <a:lnTo>
                  <a:pt x="47447" y="27200"/>
                </a:lnTo>
                <a:lnTo>
                  <a:pt x="47744" y="27200"/>
                </a:lnTo>
                <a:lnTo>
                  <a:pt x="48040" y="27181"/>
                </a:lnTo>
                <a:lnTo>
                  <a:pt x="48319" y="27126"/>
                </a:lnTo>
                <a:lnTo>
                  <a:pt x="48578" y="27051"/>
                </a:lnTo>
                <a:lnTo>
                  <a:pt x="48819" y="26977"/>
                </a:lnTo>
                <a:lnTo>
                  <a:pt x="49042" y="26903"/>
                </a:lnTo>
                <a:lnTo>
                  <a:pt x="49394" y="26736"/>
                </a:lnTo>
                <a:lnTo>
                  <a:pt x="49672" y="26588"/>
                </a:lnTo>
                <a:lnTo>
                  <a:pt x="49913" y="26477"/>
                </a:lnTo>
                <a:lnTo>
                  <a:pt x="50024" y="26440"/>
                </a:lnTo>
                <a:lnTo>
                  <a:pt x="50117" y="26421"/>
                </a:lnTo>
                <a:lnTo>
                  <a:pt x="50210" y="26402"/>
                </a:lnTo>
                <a:lnTo>
                  <a:pt x="50284" y="26421"/>
                </a:lnTo>
                <a:lnTo>
                  <a:pt x="50377" y="26458"/>
                </a:lnTo>
                <a:lnTo>
                  <a:pt x="50469" y="26514"/>
                </a:lnTo>
                <a:lnTo>
                  <a:pt x="50543" y="26588"/>
                </a:lnTo>
                <a:lnTo>
                  <a:pt x="50618" y="26699"/>
                </a:lnTo>
                <a:lnTo>
                  <a:pt x="50673" y="26829"/>
                </a:lnTo>
                <a:lnTo>
                  <a:pt x="50710" y="26959"/>
                </a:lnTo>
                <a:lnTo>
                  <a:pt x="50729" y="27126"/>
                </a:lnTo>
                <a:lnTo>
                  <a:pt x="50729" y="27292"/>
                </a:lnTo>
                <a:lnTo>
                  <a:pt x="50692" y="27459"/>
                </a:lnTo>
                <a:lnTo>
                  <a:pt x="50636" y="27626"/>
                </a:lnTo>
                <a:lnTo>
                  <a:pt x="50543" y="27812"/>
                </a:lnTo>
                <a:lnTo>
                  <a:pt x="50414" y="27978"/>
                </a:lnTo>
                <a:lnTo>
                  <a:pt x="50247" y="28145"/>
                </a:lnTo>
                <a:lnTo>
                  <a:pt x="50043" y="28294"/>
                </a:lnTo>
                <a:lnTo>
                  <a:pt x="49802" y="28442"/>
                </a:lnTo>
                <a:lnTo>
                  <a:pt x="49524" y="28553"/>
                </a:lnTo>
                <a:lnTo>
                  <a:pt x="49190" y="28664"/>
                </a:lnTo>
                <a:lnTo>
                  <a:pt x="48801" y="28757"/>
                </a:lnTo>
                <a:lnTo>
                  <a:pt x="48597" y="28776"/>
                </a:lnTo>
                <a:lnTo>
                  <a:pt x="48374" y="28794"/>
                </a:lnTo>
                <a:lnTo>
                  <a:pt x="48152" y="28794"/>
                </a:lnTo>
                <a:lnTo>
                  <a:pt x="47948" y="28776"/>
                </a:lnTo>
                <a:lnTo>
                  <a:pt x="47725" y="28739"/>
                </a:lnTo>
                <a:lnTo>
                  <a:pt x="47484" y="28702"/>
                </a:lnTo>
                <a:lnTo>
                  <a:pt x="47262" y="28646"/>
                </a:lnTo>
                <a:lnTo>
                  <a:pt x="47039" y="28572"/>
                </a:lnTo>
                <a:lnTo>
                  <a:pt x="46817" y="28479"/>
                </a:lnTo>
                <a:lnTo>
                  <a:pt x="46594" y="28368"/>
                </a:lnTo>
                <a:lnTo>
                  <a:pt x="46372" y="28257"/>
                </a:lnTo>
                <a:lnTo>
                  <a:pt x="46168" y="28127"/>
                </a:lnTo>
                <a:lnTo>
                  <a:pt x="45945" y="27997"/>
                </a:lnTo>
                <a:lnTo>
                  <a:pt x="45741" y="27849"/>
                </a:lnTo>
                <a:lnTo>
                  <a:pt x="45537" y="27682"/>
                </a:lnTo>
                <a:lnTo>
                  <a:pt x="45352" y="27496"/>
                </a:lnTo>
                <a:lnTo>
                  <a:pt x="45167" y="27311"/>
                </a:lnTo>
                <a:lnTo>
                  <a:pt x="44981" y="27107"/>
                </a:lnTo>
                <a:lnTo>
                  <a:pt x="44814" y="26903"/>
                </a:lnTo>
                <a:lnTo>
                  <a:pt x="44647" y="26681"/>
                </a:lnTo>
                <a:lnTo>
                  <a:pt x="44499" y="26440"/>
                </a:lnTo>
                <a:lnTo>
                  <a:pt x="44369" y="26198"/>
                </a:lnTo>
                <a:lnTo>
                  <a:pt x="44239" y="25939"/>
                </a:lnTo>
                <a:lnTo>
                  <a:pt x="44128" y="25661"/>
                </a:lnTo>
                <a:lnTo>
                  <a:pt x="44017" y="25383"/>
                </a:lnTo>
                <a:lnTo>
                  <a:pt x="43943" y="25105"/>
                </a:lnTo>
                <a:lnTo>
                  <a:pt x="43869" y="24808"/>
                </a:lnTo>
                <a:lnTo>
                  <a:pt x="43813" y="24493"/>
                </a:lnTo>
                <a:lnTo>
                  <a:pt x="43776" y="24178"/>
                </a:lnTo>
                <a:lnTo>
                  <a:pt x="43776" y="23844"/>
                </a:lnTo>
                <a:lnTo>
                  <a:pt x="43776" y="23510"/>
                </a:lnTo>
                <a:lnTo>
                  <a:pt x="43795" y="23176"/>
                </a:lnTo>
                <a:lnTo>
                  <a:pt x="43832" y="22824"/>
                </a:lnTo>
                <a:lnTo>
                  <a:pt x="43887" y="22490"/>
                </a:lnTo>
                <a:lnTo>
                  <a:pt x="43961" y="22175"/>
                </a:lnTo>
                <a:lnTo>
                  <a:pt x="44036" y="21860"/>
                </a:lnTo>
                <a:lnTo>
                  <a:pt x="44128" y="21563"/>
                </a:lnTo>
                <a:lnTo>
                  <a:pt x="44239" y="21285"/>
                </a:lnTo>
                <a:lnTo>
                  <a:pt x="44369" y="21007"/>
                </a:lnTo>
                <a:lnTo>
                  <a:pt x="44499" y="20747"/>
                </a:lnTo>
                <a:lnTo>
                  <a:pt x="44647" y="20488"/>
                </a:lnTo>
                <a:lnTo>
                  <a:pt x="44814" y="20265"/>
                </a:lnTo>
                <a:lnTo>
                  <a:pt x="45000" y="20024"/>
                </a:lnTo>
                <a:lnTo>
                  <a:pt x="45167" y="19820"/>
                </a:lnTo>
                <a:lnTo>
                  <a:pt x="45370" y="19598"/>
                </a:lnTo>
                <a:lnTo>
                  <a:pt x="45574" y="19412"/>
                </a:lnTo>
                <a:lnTo>
                  <a:pt x="45797" y="19227"/>
                </a:lnTo>
                <a:lnTo>
                  <a:pt x="46019" y="19060"/>
                </a:lnTo>
                <a:lnTo>
                  <a:pt x="46242" y="18893"/>
                </a:lnTo>
                <a:lnTo>
                  <a:pt x="46483" y="18745"/>
                </a:lnTo>
                <a:lnTo>
                  <a:pt x="46743" y="18615"/>
                </a:lnTo>
                <a:lnTo>
                  <a:pt x="47002" y="18485"/>
                </a:lnTo>
                <a:lnTo>
                  <a:pt x="47262" y="18374"/>
                </a:lnTo>
                <a:lnTo>
                  <a:pt x="47540" y="18263"/>
                </a:lnTo>
                <a:lnTo>
                  <a:pt x="47818" y="18189"/>
                </a:lnTo>
                <a:lnTo>
                  <a:pt x="48096" y="18096"/>
                </a:lnTo>
                <a:lnTo>
                  <a:pt x="48393" y="18040"/>
                </a:lnTo>
                <a:lnTo>
                  <a:pt x="48689" y="17985"/>
                </a:lnTo>
                <a:lnTo>
                  <a:pt x="48986" y="17929"/>
                </a:lnTo>
                <a:lnTo>
                  <a:pt x="49301" y="17892"/>
                </a:lnTo>
                <a:lnTo>
                  <a:pt x="49616" y="17874"/>
                </a:lnTo>
                <a:lnTo>
                  <a:pt x="50562" y="17874"/>
                </a:lnTo>
                <a:lnTo>
                  <a:pt x="50877" y="17911"/>
                </a:lnTo>
                <a:lnTo>
                  <a:pt x="51174" y="17948"/>
                </a:lnTo>
                <a:lnTo>
                  <a:pt x="51470" y="18022"/>
                </a:lnTo>
                <a:lnTo>
                  <a:pt x="51749" y="18096"/>
                </a:lnTo>
                <a:lnTo>
                  <a:pt x="52008" y="18207"/>
                </a:lnTo>
                <a:lnTo>
                  <a:pt x="52268" y="18319"/>
                </a:lnTo>
                <a:lnTo>
                  <a:pt x="52509" y="18448"/>
                </a:lnTo>
                <a:lnTo>
                  <a:pt x="52731" y="18597"/>
                </a:lnTo>
                <a:lnTo>
                  <a:pt x="52954" y="18745"/>
                </a:lnTo>
                <a:lnTo>
                  <a:pt x="53158" y="18912"/>
                </a:lnTo>
                <a:lnTo>
                  <a:pt x="53343" y="19097"/>
                </a:lnTo>
                <a:lnTo>
                  <a:pt x="53529" y="19283"/>
                </a:lnTo>
                <a:lnTo>
                  <a:pt x="53714" y="19487"/>
                </a:lnTo>
                <a:lnTo>
                  <a:pt x="53881" y="19691"/>
                </a:lnTo>
                <a:lnTo>
                  <a:pt x="54177" y="20136"/>
                </a:lnTo>
                <a:lnTo>
                  <a:pt x="54456" y="20581"/>
                </a:lnTo>
                <a:lnTo>
                  <a:pt x="54697" y="21063"/>
                </a:lnTo>
                <a:lnTo>
                  <a:pt x="54901" y="21526"/>
                </a:lnTo>
                <a:lnTo>
                  <a:pt x="55086" y="22008"/>
                </a:lnTo>
                <a:lnTo>
                  <a:pt x="55253" y="22472"/>
                </a:lnTo>
                <a:lnTo>
                  <a:pt x="55383" y="22917"/>
                </a:lnTo>
                <a:lnTo>
                  <a:pt x="55624" y="23751"/>
                </a:lnTo>
                <a:lnTo>
                  <a:pt x="55753" y="24307"/>
                </a:lnTo>
                <a:lnTo>
                  <a:pt x="55846" y="24826"/>
                </a:lnTo>
                <a:lnTo>
                  <a:pt x="55920" y="25309"/>
                </a:lnTo>
                <a:lnTo>
                  <a:pt x="55957" y="25753"/>
                </a:lnTo>
                <a:lnTo>
                  <a:pt x="56273" y="25957"/>
                </a:lnTo>
                <a:lnTo>
                  <a:pt x="56643" y="26161"/>
                </a:lnTo>
                <a:lnTo>
                  <a:pt x="57070" y="26384"/>
                </a:lnTo>
                <a:lnTo>
                  <a:pt x="57533" y="26606"/>
                </a:lnTo>
                <a:lnTo>
                  <a:pt x="58071" y="26810"/>
                </a:lnTo>
                <a:lnTo>
                  <a:pt x="58646" y="27014"/>
                </a:lnTo>
                <a:lnTo>
                  <a:pt x="59258" y="27181"/>
                </a:lnTo>
                <a:lnTo>
                  <a:pt x="59573" y="27255"/>
                </a:lnTo>
                <a:lnTo>
                  <a:pt x="59907" y="27311"/>
                </a:lnTo>
                <a:lnTo>
                  <a:pt x="60240" y="27348"/>
                </a:lnTo>
                <a:lnTo>
                  <a:pt x="60593" y="27385"/>
                </a:lnTo>
                <a:lnTo>
                  <a:pt x="60945" y="27404"/>
                </a:lnTo>
                <a:lnTo>
                  <a:pt x="61297" y="27422"/>
                </a:lnTo>
                <a:lnTo>
                  <a:pt x="61668" y="27404"/>
                </a:lnTo>
                <a:lnTo>
                  <a:pt x="62039" y="27367"/>
                </a:lnTo>
                <a:lnTo>
                  <a:pt x="62428" y="27329"/>
                </a:lnTo>
                <a:lnTo>
                  <a:pt x="62799" y="27255"/>
                </a:lnTo>
                <a:lnTo>
                  <a:pt x="63188" y="27163"/>
                </a:lnTo>
                <a:lnTo>
                  <a:pt x="63578" y="27051"/>
                </a:lnTo>
                <a:lnTo>
                  <a:pt x="63967" y="26922"/>
                </a:lnTo>
                <a:lnTo>
                  <a:pt x="64356" y="26755"/>
                </a:lnTo>
                <a:lnTo>
                  <a:pt x="64764" y="26569"/>
                </a:lnTo>
                <a:lnTo>
                  <a:pt x="65154" y="26347"/>
                </a:lnTo>
                <a:lnTo>
                  <a:pt x="65543" y="26106"/>
                </a:lnTo>
                <a:lnTo>
                  <a:pt x="65951" y="25828"/>
                </a:lnTo>
                <a:lnTo>
                  <a:pt x="66396" y="25494"/>
                </a:lnTo>
                <a:lnTo>
                  <a:pt x="66804" y="25142"/>
                </a:lnTo>
                <a:lnTo>
                  <a:pt x="67193" y="24771"/>
                </a:lnTo>
                <a:lnTo>
                  <a:pt x="67545" y="24400"/>
                </a:lnTo>
                <a:lnTo>
                  <a:pt x="67861" y="24011"/>
                </a:lnTo>
                <a:lnTo>
                  <a:pt x="68157" y="23621"/>
                </a:lnTo>
                <a:lnTo>
                  <a:pt x="68435" y="23213"/>
                </a:lnTo>
                <a:lnTo>
                  <a:pt x="68676" y="22805"/>
                </a:lnTo>
                <a:lnTo>
                  <a:pt x="68899" y="22398"/>
                </a:lnTo>
                <a:lnTo>
                  <a:pt x="69084" y="21990"/>
                </a:lnTo>
                <a:lnTo>
                  <a:pt x="69270" y="21582"/>
                </a:lnTo>
                <a:lnTo>
                  <a:pt x="69418" y="21192"/>
                </a:lnTo>
                <a:lnTo>
                  <a:pt x="69566" y="20785"/>
                </a:lnTo>
                <a:lnTo>
                  <a:pt x="69678" y="20395"/>
                </a:lnTo>
                <a:lnTo>
                  <a:pt x="69770" y="19987"/>
                </a:lnTo>
                <a:lnTo>
                  <a:pt x="69863" y="19616"/>
                </a:lnTo>
                <a:lnTo>
                  <a:pt x="69937" y="19246"/>
                </a:lnTo>
                <a:lnTo>
                  <a:pt x="69993" y="18875"/>
                </a:lnTo>
                <a:lnTo>
                  <a:pt x="70067" y="18189"/>
                </a:lnTo>
                <a:lnTo>
                  <a:pt x="70086" y="17577"/>
                </a:lnTo>
                <a:lnTo>
                  <a:pt x="70086" y="17021"/>
                </a:lnTo>
                <a:lnTo>
                  <a:pt x="70049" y="16576"/>
                </a:lnTo>
                <a:lnTo>
                  <a:pt x="69993" y="16205"/>
                </a:lnTo>
                <a:lnTo>
                  <a:pt x="69937" y="15964"/>
                </a:lnTo>
                <a:lnTo>
                  <a:pt x="69919" y="15890"/>
                </a:lnTo>
                <a:lnTo>
                  <a:pt x="69882" y="15853"/>
                </a:lnTo>
                <a:lnTo>
                  <a:pt x="69845" y="15834"/>
                </a:lnTo>
                <a:lnTo>
                  <a:pt x="69770" y="15871"/>
                </a:lnTo>
                <a:lnTo>
                  <a:pt x="69548" y="16001"/>
                </a:lnTo>
                <a:lnTo>
                  <a:pt x="69233" y="16261"/>
                </a:lnTo>
                <a:lnTo>
                  <a:pt x="68825" y="16594"/>
                </a:lnTo>
                <a:lnTo>
                  <a:pt x="68343" y="16984"/>
                </a:lnTo>
                <a:lnTo>
                  <a:pt x="67768" y="17410"/>
                </a:lnTo>
                <a:lnTo>
                  <a:pt x="67156" y="17836"/>
                </a:lnTo>
                <a:lnTo>
                  <a:pt x="66822" y="18059"/>
                </a:lnTo>
                <a:lnTo>
                  <a:pt x="66489" y="18263"/>
                </a:lnTo>
                <a:lnTo>
                  <a:pt x="66136" y="18467"/>
                </a:lnTo>
                <a:lnTo>
                  <a:pt x="65784" y="18671"/>
                </a:lnTo>
                <a:lnTo>
                  <a:pt x="65413" y="18838"/>
                </a:lnTo>
                <a:lnTo>
                  <a:pt x="65042" y="19005"/>
                </a:lnTo>
                <a:lnTo>
                  <a:pt x="64672" y="19134"/>
                </a:lnTo>
                <a:lnTo>
                  <a:pt x="64301" y="19264"/>
                </a:lnTo>
                <a:lnTo>
                  <a:pt x="63911" y="19338"/>
                </a:lnTo>
                <a:lnTo>
                  <a:pt x="63522" y="19412"/>
                </a:lnTo>
                <a:lnTo>
                  <a:pt x="63151" y="19450"/>
                </a:lnTo>
                <a:lnTo>
                  <a:pt x="62762" y="19431"/>
                </a:lnTo>
                <a:lnTo>
                  <a:pt x="62391" y="19394"/>
                </a:lnTo>
                <a:lnTo>
                  <a:pt x="62020" y="19320"/>
                </a:lnTo>
                <a:lnTo>
                  <a:pt x="61835" y="19264"/>
                </a:lnTo>
                <a:lnTo>
                  <a:pt x="61649" y="19190"/>
                </a:lnTo>
                <a:lnTo>
                  <a:pt x="61464" y="19116"/>
                </a:lnTo>
                <a:lnTo>
                  <a:pt x="61279" y="19023"/>
                </a:lnTo>
                <a:lnTo>
                  <a:pt x="61093" y="18912"/>
                </a:lnTo>
                <a:lnTo>
                  <a:pt x="60926" y="18801"/>
                </a:lnTo>
                <a:lnTo>
                  <a:pt x="60741" y="18671"/>
                </a:lnTo>
                <a:lnTo>
                  <a:pt x="60574" y="18541"/>
                </a:lnTo>
                <a:lnTo>
                  <a:pt x="60240" y="18226"/>
                </a:lnTo>
                <a:lnTo>
                  <a:pt x="59944" y="17892"/>
                </a:lnTo>
                <a:lnTo>
                  <a:pt x="59666" y="17540"/>
                </a:lnTo>
                <a:lnTo>
                  <a:pt x="59387" y="17150"/>
                </a:lnTo>
                <a:lnTo>
                  <a:pt x="59146" y="16761"/>
                </a:lnTo>
                <a:lnTo>
                  <a:pt x="58905" y="16353"/>
                </a:lnTo>
                <a:lnTo>
                  <a:pt x="58683" y="15927"/>
                </a:lnTo>
                <a:lnTo>
                  <a:pt x="58479" y="15500"/>
                </a:lnTo>
                <a:lnTo>
                  <a:pt x="58090" y="14592"/>
                </a:lnTo>
                <a:lnTo>
                  <a:pt x="57700" y="13665"/>
                </a:lnTo>
                <a:lnTo>
                  <a:pt x="57311" y="12719"/>
                </a:lnTo>
                <a:lnTo>
                  <a:pt x="56903" y="11792"/>
                </a:lnTo>
                <a:lnTo>
                  <a:pt x="56680" y="11329"/>
                </a:lnTo>
                <a:lnTo>
                  <a:pt x="56458" y="10884"/>
                </a:lnTo>
                <a:lnTo>
                  <a:pt x="56217" y="10439"/>
                </a:lnTo>
                <a:lnTo>
                  <a:pt x="55957" y="9994"/>
                </a:lnTo>
                <a:lnTo>
                  <a:pt x="55679" y="9586"/>
                </a:lnTo>
                <a:lnTo>
                  <a:pt x="55383" y="9178"/>
                </a:lnTo>
                <a:lnTo>
                  <a:pt x="55067" y="8789"/>
                </a:lnTo>
                <a:lnTo>
                  <a:pt x="54715" y="8418"/>
                </a:lnTo>
                <a:lnTo>
                  <a:pt x="54344" y="8065"/>
                </a:lnTo>
                <a:lnTo>
                  <a:pt x="53936" y="7732"/>
                </a:lnTo>
                <a:lnTo>
                  <a:pt x="53510" y="7435"/>
                </a:lnTo>
                <a:lnTo>
                  <a:pt x="53046" y="7157"/>
                </a:lnTo>
                <a:lnTo>
                  <a:pt x="52527" y="6897"/>
                </a:lnTo>
                <a:lnTo>
                  <a:pt x="51990" y="6675"/>
                </a:lnTo>
                <a:lnTo>
                  <a:pt x="51712" y="6582"/>
                </a:lnTo>
                <a:lnTo>
                  <a:pt x="51415" y="6489"/>
                </a:lnTo>
                <a:lnTo>
                  <a:pt x="51100" y="6415"/>
                </a:lnTo>
                <a:lnTo>
                  <a:pt x="50784" y="6341"/>
                </a:lnTo>
                <a:lnTo>
                  <a:pt x="50265" y="6248"/>
                </a:lnTo>
                <a:lnTo>
                  <a:pt x="49746" y="6156"/>
                </a:lnTo>
                <a:lnTo>
                  <a:pt x="49246" y="6100"/>
                </a:lnTo>
                <a:lnTo>
                  <a:pt x="48745" y="6063"/>
                </a:lnTo>
                <a:lnTo>
                  <a:pt x="48263" y="6044"/>
                </a:lnTo>
                <a:lnTo>
                  <a:pt x="47799" y="6044"/>
                </a:lnTo>
                <a:lnTo>
                  <a:pt x="47354" y="6063"/>
                </a:lnTo>
                <a:lnTo>
                  <a:pt x="46909" y="6082"/>
                </a:lnTo>
                <a:lnTo>
                  <a:pt x="46483" y="6119"/>
                </a:lnTo>
                <a:lnTo>
                  <a:pt x="46057" y="6174"/>
                </a:lnTo>
                <a:lnTo>
                  <a:pt x="45649" y="6248"/>
                </a:lnTo>
                <a:lnTo>
                  <a:pt x="45259" y="6341"/>
                </a:lnTo>
                <a:lnTo>
                  <a:pt x="44888" y="6434"/>
                </a:lnTo>
                <a:lnTo>
                  <a:pt x="44518" y="6527"/>
                </a:lnTo>
                <a:lnTo>
                  <a:pt x="44147" y="6638"/>
                </a:lnTo>
                <a:lnTo>
                  <a:pt x="43813" y="6768"/>
                </a:lnTo>
                <a:lnTo>
                  <a:pt x="43164" y="7027"/>
                </a:lnTo>
                <a:lnTo>
                  <a:pt x="42552" y="7305"/>
                </a:lnTo>
                <a:lnTo>
                  <a:pt x="41996" y="7602"/>
                </a:lnTo>
                <a:lnTo>
                  <a:pt x="41477" y="7917"/>
                </a:lnTo>
                <a:lnTo>
                  <a:pt x="41013" y="8214"/>
                </a:lnTo>
                <a:lnTo>
                  <a:pt x="40605" y="8529"/>
                </a:lnTo>
                <a:lnTo>
                  <a:pt x="40235" y="8807"/>
                </a:lnTo>
                <a:lnTo>
                  <a:pt x="39919" y="9067"/>
                </a:lnTo>
                <a:lnTo>
                  <a:pt x="39790" y="9530"/>
                </a:lnTo>
                <a:lnTo>
                  <a:pt x="39623" y="10031"/>
                </a:lnTo>
                <a:lnTo>
                  <a:pt x="39419" y="10587"/>
                </a:lnTo>
                <a:lnTo>
                  <a:pt x="39178" y="11162"/>
                </a:lnTo>
                <a:lnTo>
                  <a:pt x="39029" y="11440"/>
                </a:lnTo>
                <a:lnTo>
                  <a:pt x="38863" y="11755"/>
                </a:lnTo>
                <a:lnTo>
                  <a:pt x="38677" y="12052"/>
                </a:lnTo>
                <a:lnTo>
                  <a:pt x="38492" y="12348"/>
                </a:lnTo>
                <a:lnTo>
                  <a:pt x="38288" y="12645"/>
                </a:lnTo>
                <a:lnTo>
                  <a:pt x="38047" y="12942"/>
                </a:lnTo>
                <a:lnTo>
                  <a:pt x="37806" y="13238"/>
                </a:lnTo>
                <a:lnTo>
                  <a:pt x="37546" y="13535"/>
                </a:lnTo>
                <a:lnTo>
                  <a:pt x="37305" y="13757"/>
                </a:lnTo>
                <a:lnTo>
                  <a:pt x="37064" y="13980"/>
                </a:lnTo>
                <a:lnTo>
                  <a:pt x="36805" y="14184"/>
                </a:lnTo>
                <a:lnTo>
                  <a:pt x="36526" y="14351"/>
                </a:lnTo>
                <a:lnTo>
                  <a:pt x="36230" y="14518"/>
                </a:lnTo>
                <a:lnTo>
                  <a:pt x="35933" y="14666"/>
                </a:lnTo>
                <a:lnTo>
                  <a:pt x="35618" y="14796"/>
                </a:lnTo>
                <a:lnTo>
                  <a:pt x="35284" y="14907"/>
                </a:lnTo>
                <a:lnTo>
                  <a:pt x="34950" y="15000"/>
                </a:lnTo>
                <a:lnTo>
                  <a:pt x="34617" y="15092"/>
                </a:lnTo>
                <a:lnTo>
                  <a:pt x="34283" y="15148"/>
                </a:lnTo>
                <a:lnTo>
                  <a:pt x="33931" y="15204"/>
                </a:lnTo>
                <a:lnTo>
                  <a:pt x="33578" y="15222"/>
                </a:lnTo>
                <a:lnTo>
                  <a:pt x="33226" y="15241"/>
                </a:lnTo>
                <a:lnTo>
                  <a:pt x="32874" y="15241"/>
                </a:lnTo>
                <a:lnTo>
                  <a:pt x="32522" y="15204"/>
                </a:lnTo>
                <a:lnTo>
                  <a:pt x="32169" y="15167"/>
                </a:lnTo>
                <a:lnTo>
                  <a:pt x="31836" y="15111"/>
                </a:lnTo>
                <a:lnTo>
                  <a:pt x="31483" y="15037"/>
                </a:lnTo>
                <a:lnTo>
                  <a:pt x="31150" y="14963"/>
                </a:lnTo>
                <a:lnTo>
                  <a:pt x="30816" y="14851"/>
                </a:lnTo>
                <a:lnTo>
                  <a:pt x="30501" y="14722"/>
                </a:lnTo>
                <a:lnTo>
                  <a:pt x="30185" y="14573"/>
                </a:lnTo>
                <a:lnTo>
                  <a:pt x="29889" y="14425"/>
                </a:lnTo>
                <a:lnTo>
                  <a:pt x="29592" y="14240"/>
                </a:lnTo>
                <a:lnTo>
                  <a:pt x="29314" y="14036"/>
                </a:lnTo>
                <a:lnTo>
                  <a:pt x="29054" y="13832"/>
                </a:lnTo>
                <a:lnTo>
                  <a:pt x="28813" y="13591"/>
                </a:lnTo>
                <a:lnTo>
                  <a:pt x="28572" y="13350"/>
                </a:lnTo>
                <a:lnTo>
                  <a:pt x="28368" y="13071"/>
                </a:lnTo>
                <a:lnTo>
                  <a:pt x="28183" y="12793"/>
                </a:lnTo>
                <a:lnTo>
                  <a:pt x="27998" y="12497"/>
                </a:lnTo>
                <a:lnTo>
                  <a:pt x="27849" y="12182"/>
                </a:lnTo>
                <a:lnTo>
                  <a:pt x="27719" y="11866"/>
                </a:lnTo>
                <a:lnTo>
                  <a:pt x="27608" y="11570"/>
                </a:lnTo>
                <a:lnTo>
                  <a:pt x="27516" y="11273"/>
                </a:lnTo>
                <a:lnTo>
                  <a:pt x="27441" y="10976"/>
                </a:lnTo>
                <a:lnTo>
                  <a:pt x="27386" y="10680"/>
                </a:lnTo>
                <a:lnTo>
                  <a:pt x="27330" y="10402"/>
                </a:lnTo>
                <a:lnTo>
                  <a:pt x="27312" y="10123"/>
                </a:lnTo>
                <a:lnTo>
                  <a:pt x="27293" y="9864"/>
                </a:lnTo>
                <a:lnTo>
                  <a:pt x="27293" y="9586"/>
                </a:lnTo>
                <a:lnTo>
                  <a:pt x="27293" y="9326"/>
                </a:lnTo>
                <a:lnTo>
                  <a:pt x="27312" y="9067"/>
                </a:lnTo>
                <a:lnTo>
                  <a:pt x="27349" y="8826"/>
                </a:lnTo>
                <a:lnTo>
                  <a:pt x="27386" y="8585"/>
                </a:lnTo>
                <a:lnTo>
                  <a:pt x="27516" y="8121"/>
                </a:lnTo>
                <a:lnTo>
                  <a:pt x="27664" y="7695"/>
                </a:lnTo>
                <a:lnTo>
                  <a:pt x="27831" y="7287"/>
                </a:lnTo>
                <a:lnTo>
                  <a:pt x="28016" y="6916"/>
                </a:lnTo>
                <a:lnTo>
                  <a:pt x="28220" y="6582"/>
                </a:lnTo>
                <a:lnTo>
                  <a:pt x="28443" y="6285"/>
                </a:lnTo>
                <a:lnTo>
                  <a:pt x="28647" y="6026"/>
                </a:lnTo>
                <a:lnTo>
                  <a:pt x="28850" y="5803"/>
                </a:lnTo>
                <a:lnTo>
                  <a:pt x="29054" y="5618"/>
                </a:lnTo>
                <a:lnTo>
                  <a:pt x="29240" y="5488"/>
                </a:lnTo>
                <a:lnTo>
                  <a:pt x="29388" y="5377"/>
                </a:lnTo>
                <a:lnTo>
                  <a:pt x="29518" y="5321"/>
                </a:lnTo>
                <a:lnTo>
                  <a:pt x="29648" y="5303"/>
                </a:lnTo>
                <a:lnTo>
                  <a:pt x="29740" y="5303"/>
                </a:lnTo>
                <a:lnTo>
                  <a:pt x="29833" y="5340"/>
                </a:lnTo>
                <a:lnTo>
                  <a:pt x="29889" y="5396"/>
                </a:lnTo>
                <a:lnTo>
                  <a:pt x="29944" y="5470"/>
                </a:lnTo>
                <a:lnTo>
                  <a:pt x="29981" y="5562"/>
                </a:lnTo>
                <a:lnTo>
                  <a:pt x="30000" y="5674"/>
                </a:lnTo>
                <a:lnTo>
                  <a:pt x="30000" y="5785"/>
                </a:lnTo>
                <a:lnTo>
                  <a:pt x="30000" y="5896"/>
                </a:lnTo>
                <a:lnTo>
                  <a:pt x="29981" y="6026"/>
                </a:lnTo>
                <a:lnTo>
                  <a:pt x="29944" y="6137"/>
                </a:lnTo>
                <a:lnTo>
                  <a:pt x="29907" y="6248"/>
                </a:lnTo>
                <a:lnTo>
                  <a:pt x="29870" y="6341"/>
                </a:lnTo>
                <a:lnTo>
                  <a:pt x="29481" y="6990"/>
                </a:lnTo>
                <a:lnTo>
                  <a:pt x="29277" y="7361"/>
                </a:lnTo>
                <a:lnTo>
                  <a:pt x="29092" y="7750"/>
                </a:lnTo>
                <a:lnTo>
                  <a:pt x="28906" y="8158"/>
                </a:lnTo>
                <a:lnTo>
                  <a:pt x="28758" y="8585"/>
                </a:lnTo>
                <a:lnTo>
                  <a:pt x="28628" y="9030"/>
                </a:lnTo>
                <a:lnTo>
                  <a:pt x="28535" y="9493"/>
                </a:lnTo>
                <a:lnTo>
                  <a:pt x="28498" y="9716"/>
                </a:lnTo>
                <a:lnTo>
                  <a:pt x="28480" y="9938"/>
                </a:lnTo>
                <a:lnTo>
                  <a:pt x="28480" y="10179"/>
                </a:lnTo>
                <a:lnTo>
                  <a:pt x="28480" y="10420"/>
                </a:lnTo>
                <a:lnTo>
                  <a:pt x="28517" y="10643"/>
                </a:lnTo>
                <a:lnTo>
                  <a:pt x="28554" y="10884"/>
                </a:lnTo>
                <a:lnTo>
                  <a:pt x="28609" y="11125"/>
                </a:lnTo>
                <a:lnTo>
                  <a:pt x="28684" y="11347"/>
                </a:lnTo>
                <a:lnTo>
                  <a:pt x="28776" y="11588"/>
                </a:lnTo>
                <a:lnTo>
                  <a:pt x="28888" y="11811"/>
                </a:lnTo>
                <a:lnTo>
                  <a:pt x="29036" y="12052"/>
                </a:lnTo>
                <a:lnTo>
                  <a:pt x="29184" y="12274"/>
                </a:lnTo>
                <a:lnTo>
                  <a:pt x="29370" y="12497"/>
                </a:lnTo>
                <a:lnTo>
                  <a:pt x="29574" y="12719"/>
                </a:lnTo>
                <a:lnTo>
                  <a:pt x="29796" y="12942"/>
                </a:lnTo>
                <a:lnTo>
                  <a:pt x="30056" y="13164"/>
                </a:lnTo>
                <a:lnTo>
                  <a:pt x="30334" y="13350"/>
                </a:lnTo>
                <a:lnTo>
                  <a:pt x="30612" y="13535"/>
                </a:lnTo>
                <a:lnTo>
                  <a:pt x="30890" y="13702"/>
                </a:lnTo>
                <a:lnTo>
                  <a:pt x="31187" y="13832"/>
                </a:lnTo>
                <a:lnTo>
                  <a:pt x="31483" y="13943"/>
                </a:lnTo>
                <a:lnTo>
                  <a:pt x="31799" y="14036"/>
                </a:lnTo>
                <a:lnTo>
                  <a:pt x="32114" y="14091"/>
                </a:lnTo>
                <a:lnTo>
                  <a:pt x="32410" y="14147"/>
                </a:lnTo>
                <a:lnTo>
                  <a:pt x="32726" y="14165"/>
                </a:lnTo>
                <a:lnTo>
                  <a:pt x="33059" y="14184"/>
                </a:lnTo>
                <a:lnTo>
                  <a:pt x="33374" y="14165"/>
                </a:lnTo>
                <a:lnTo>
                  <a:pt x="33690" y="14128"/>
                </a:lnTo>
                <a:lnTo>
                  <a:pt x="34005" y="14073"/>
                </a:lnTo>
                <a:lnTo>
                  <a:pt x="34320" y="13999"/>
                </a:lnTo>
                <a:lnTo>
                  <a:pt x="34635" y="13906"/>
                </a:lnTo>
                <a:lnTo>
                  <a:pt x="34950" y="13776"/>
                </a:lnTo>
                <a:lnTo>
                  <a:pt x="35266" y="13646"/>
                </a:lnTo>
                <a:lnTo>
                  <a:pt x="35562" y="13498"/>
                </a:lnTo>
                <a:lnTo>
                  <a:pt x="35878" y="13331"/>
                </a:lnTo>
                <a:lnTo>
                  <a:pt x="36174" y="13146"/>
                </a:lnTo>
                <a:lnTo>
                  <a:pt x="36452" y="12942"/>
                </a:lnTo>
                <a:lnTo>
                  <a:pt x="36730" y="12719"/>
                </a:lnTo>
                <a:lnTo>
                  <a:pt x="37009" y="12478"/>
                </a:lnTo>
                <a:lnTo>
                  <a:pt x="37268" y="12219"/>
                </a:lnTo>
                <a:lnTo>
                  <a:pt x="37528" y="11940"/>
                </a:lnTo>
                <a:lnTo>
                  <a:pt x="37769" y="11662"/>
                </a:lnTo>
                <a:lnTo>
                  <a:pt x="38010" y="11347"/>
                </a:lnTo>
                <a:lnTo>
                  <a:pt x="38214" y="11032"/>
                </a:lnTo>
                <a:lnTo>
                  <a:pt x="38436" y="10698"/>
                </a:lnTo>
                <a:lnTo>
                  <a:pt x="38622" y="10346"/>
                </a:lnTo>
                <a:lnTo>
                  <a:pt x="38807" y="9975"/>
                </a:lnTo>
                <a:lnTo>
                  <a:pt x="38974" y="9586"/>
                </a:lnTo>
                <a:lnTo>
                  <a:pt x="38937" y="9475"/>
                </a:lnTo>
                <a:lnTo>
                  <a:pt x="38900" y="9326"/>
                </a:lnTo>
                <a:lnTo>
                  <a:pt x="38863" y="8918"/>
                </a:lnTo>
                <a:lnTo>
                  <a:pt x="38807" y="8418"/>
                </a:lnTo>
                <a:lnTo>
                  <a:pt x="38733" y="7824"/>
                </a:lnTo>
                <a:lnTo>
                  <a:pt x="38622" y="7175"/>
                </a:lnTo>
                <a:lnTo>
                  <a:pt x="38547" y="6823"/>
                </a:lnTo>
                <a:lnTo>
                  <a:pt x="38455" y="6452"/>
                </a:lnTo>
                <a:lnTo>
                  <a:pt x="38362" y="6082"/>
                </a:lnTo>
                <a:lnTo>
                  <a:pt x="38251" y="5711"/>
                </a:lnTo>
                <a:lnTo>
                  <a:pt x="38102" y="5321"/>
                </a:lnTo>
                <a:lnTo>
                  <a:pt x="37954" y="4932"/>
                </a:lnTo>
                <a:lnTo>
                  <a:pt x="37769" y="4543"/>
                </a:lnTo>
                <a:lnTo>
                  <a:pt x="37565" y="4172"/>
                </a:lnTo>
                <a:lnTo>
                  <a:pt x="37342" y="3782"/>
                </a:lnTo>
                <a:lnTo>
                  <a:pt x="37083" y="3412"/>
                </a:lnTo>
                <a:lnTo>
                  <a:pt x="36805" y="3041"/>
                </a:lnTo>
                <a:lnTo>
                  <a:pt x="36489" y="2689"/>
                </a:lnTo>
                <a:lnTo>
                  <a:pt x="36137" y="2336"/>
                </a:lnTo>
                <a:lnTo>
                  <a:pt x="35748" y="2021"/>
                </a:lnTo>
                <a:lnTo>
                  <a:pt x="35321" y="1706"/>
                </a:lnTo>
                <a:lnTo>
                  <a:pt x="34858" y="1409"/>
                </a:lnTo>
                <a:lnTo>
                  <a:pt x="34357" y="1150"/>
                </a:lnTo>
                <a:lnTo>
                  <a:pt x="33819" y="909"/>
                </a:lnTo>
                <a:lnTo>
                  <a:pt x="33245" y="686"/>
                </a:lnTo>
                <a:lnTo>
                  <a:pt x="32614" y="482"/>
                </a:lnTo>
                <a:lnTo>
                  <a:pt x="31928" y="334"/>
                </a:lnTo>
                <a:lnTo>
                  <a:pt x="31205" y="204"/>
                </a:lnTo>
                <a:lnTo>
                  <a:pt x="30371" y="93"/>
                </a:lnTo>
                <a:lnTo>
                  <a:pt x="29574" y="37"/>
                </a:lnTo>
                <a:lnTo>
                  <a:pt x="2879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49" name="Google Shape;149;p3"/>
          <p:cNvGrpSpPr/>
          <p:nvPr/>
        </p:nvGrpSpPr>
        <p:grpSpPr>
          <a:xfrm>
            <a:off x="-982625" y="360755"/>
            <a:ext cx="3261591" cy="1631370"/>
            <a:chOff x="-449225" y="436955"/>
            <a:chExt cx="3261590" cy="1631370"/>
          </a:xfrm>
        </p:grpSpPr>
        <p:sp>
          <p:nvSpPr>
            <p:cNvPr id="150" name="Google Shape;150;p3"/>
            <p:cNvSpPr/>
            <p:nvPr/>
          </p:nvSpPr>
          <p:spPr>
            <a:xfrm>
              <a:off x="-449225" y="486275"/>
              <a:ext cx="3150350" cy="1522575"/>
            </a:xfrm>
            <a:custGeom>
              <a:avLst/>
              <a:gdLst/>
              <a:ahLst/>
              <a:cxnLst/>
              <a:rect l="l" t="t" r="r" b="b"/>
              <a:pathLst>
                <a:path w="126014" h="60903" extrusionOk="0">
                  <a:moveTo>
                    <a:pt x="70605" y="1"/>
                  </a:moveTo>
                  <a:lnTo>
                    <a:pt x="70511" y="1133"/>
                  </a:lnTo>
                  <a:lnTo>
                    <a:pt x="70398" y="2417"/>
                  </a:lnTo>
                  <a:lnTo>
                    <a:pt x="70322" y="3116"/>
                  </a:lnTo>
                  <a:lnTo>
                    <a:pt x="70209" y="3852"/>
                  </a:lnTo>
                  <a:lnTo>
                    <a:pt x="70096" y="4626"/>
                  </a:lnTo>
                  <a:lnTo>
                    <a:pt x="69926" y="5438"/>
                  </a:lnTo>
                  <a:lnTo>
                    <a:pt x="69737" y="6268"/>
                  </a:lnTo>
                  <a:lnTo>
                    <a:pt x="69492" y="7137"/>
                  </a:lnTo>
                  <a:lnTo>
                    <a:pt x="69208" y="8043"/>
                  </a:lnTo>
                  <a:lnTo>
                    <a:pt x="68869" y="8968"/>
                  </a:lnTo>
                  <a:lnTo>
                    <a:pt x="68472" y="9931"/>
                  </a:lnTo>
                  <a:lnTo>
                    <a:pt x="68264" y="10421"/>
                  </a:lnTo>
                  <a:lnTo>
                    <a:pt x="68019" y="10931"/>
                  </a:lnTo>
                  <a:lnTo>
                    <a:pt x="67774" y="11422"/>
                  </a:lnTo>
                  <a:lnTo>
                    <a:pt x="67509" y="11932"/>
                  </a:lnTo>
                  <a:lnTo>
                    <a:pt x="67226" y="12460"/>
                  </a:lnTo>
                  <a:lnTo>
                    <a:pt x="66924" y="12989"/>
                  </a:lnTo>
                  <a:lnTo>
                    <a:pt x="66603" y="13518"/>
                  </a:lnTo>
                  <a:lnTo>
                    <a:pt x="66263" y="14046"/>
                  </a:lnTo>
                  <a:lnTo>
                    <a:pt x="65905" y="14594"/>
                  </a:lnTo>
                  <a:lnTo>
                    <a:pt x="65508" y="15141"/>
                  </a:lnTo>
                  <a:lnTo>
                    <a:pt x="65112" y="15689"/>
                  </a:lnTo>
                  <a:lnTo>
                    <a:pt x="64696" y="16255"/>
                  </a:lnTo>
                  <a:lnTo>
                    <a:pt x="64243" y="16821"/>
                  </a:lnTo>
                  <a:lnTo>
                    <a:pt x="63771" y="17388"/>
                  </a:lnTo>
                  <a:lnTo>
                    <a:pt x="63281" y="17973"/>
                  </a:lnTo>
                  <a:lnTo>
                    <a:pt x="62752" y="18558"/>
                  </a:lnTo>
                  <a:lnTo>
                    <a:pt x="62223" y="19143"/>
                  </a:lnTo>
                  <a:lnTo>
                    <a:pt x="61638" y="19729"/>
                  </a:lnTo>
                  <a:lnTo>
                    <a:pt x="61053" y="20333"/>
                  </a:lnTo>
                  <a:lnTo>
                    <a:pt x="60430" y="20937"/>
                  </a:lnTo>
                  <a:lnTo>
                    <a:pt x="59788" y="21541"/>
                  </a:lnTo>
                  <a:lnTo>
                    <a:pt x="59109" y="22145"/>
                  </a:lnTo>
                  <a:lnTo>
                    <a:pt x="58410" y="22768"/>
                  </a:lnTo>
                  <a:lnTo>
                    <a:pt x="57674" y="23391"/>
                  </a:lnTo>
                  <a:lnTo>
                    <a:pt x="56900" y="24014"/>
                  </a:lnTo>
                  <a:lnTo>
                    <a:pt x="56107" y="24637"/>
                  </a:lnTo>
                  <a:lnTo>
                    <a:pt x="55276" y="25260"/>
                  </a:lnTo>
                  <a:lnTo>
                    <a:pt x="54427" y="25902"/>
                  </a:lnTo>
                  <a:lnTo>
                    <a:pt x="53539" y="26544"/>
                  </a:lnTo>
                  <a:lnTo>
                    <a:pt x="52614" y="27185"/>
                  </a:lnTo>
                  <a:lnTo>
                    <a:pt x="51670" y="27827"/>
                  </a:lnTo>
                  <a:lnTo>
                    <a:pt x="50670" y="28469"/>
                  </a:lnTo>
                  <a:lnTo>
                    <a:pt x="49650" y="29130"/>
                  </a:lnTo>
                  <a:lnTo>
                    <a:pt x="48593" y="29772"/>
                  </a:lnTo>
                  <a:lnTo>
                    <a:pt x="47498" y="30433"/>
                  </a:lnTo>
                  <a:lnTo>
                    <a:pt x="46366" y="31093"/>
                  </a:lnTo>
                  <a:lnTo>
                    <a:pt x="45195" y="31754"/>
                  </a:lnTo>
                  <a:lnTo>
                    <a:pt x="44006" y="32415"/>
                  </a:lnTo>
                  <a:lnTo>
                    <a:pt x="43156" y="33396"/>
                  </a:lnTo>
                  <a:lnTo>
                    <a:pt x="42175" y="34510"/>
                  </a:lnTo>
                  <a:lnTo>
                    <a:pt x="40853" y="35983"/>
                  </a:lnTo>
                  <a:lnTo>
                    <a:pt x="39230" y="37757"/>
                  </a:lnTo>
                  <a:lnTo>
                    <a:pt x="37323" y="39758"/>
                  </a:lnTo>
                  <a:lnTo>
                    <a:pt x="36304" y="40816"/>
                  </a:lnTo>
                  <a:lnTo>
                    <a:pt x="35209" y="41930"/>
                  </a:lnTo>
                  <a:lnTo>
                    <a:pt x="34076" y="43062"/>
                  </a:lnTo>
                  <a:lnTo>
                    <a:pt x="32905" y="44214"/>
                  </a:lnTo>
                  <a:lnTo>
                    <a:pt x="32377" y="44667"/>
                  </a:lnTo>
                  <a:lnTo>
                    <a:pt x="31829" y="45101"/>
                  </a:lnTo>
                  <a:lnTo>
                    <a:pt x="31263" y="45535"/>
                  </a:lnTo>
                  <a:lnTo>
                    <a:pt x="30697" y="45932"/>
                  </a:lnTo>
                  <a:lnTo>
                    <a:pt x="30111" y="46328"/>
                  </a:lnTo>
                  <a:lnTo>
                    <a:pt x="29526" y="46706"/>
                  </a:lnTo>
                  <a:lnTo>
                    <a:pt x="28922" y="47083"/>
                  </a:lnTo>
                  <a:lnTo>
                    <a:pt x="28299" y="47423"/>
                  </a:lnTo>
                  <a:lnTo>
                    <a:pt x="27676" y="47763"/>
                  </a:lnTo>
                  <a:lnTo>
                    <a:pt x="27034" y="48084"/>
                  </a:lnTo>
                  <a:lnTo>
                    <a:pt x="26392" y="48405"/>
                  </a:lnTo>
                  <a:lnTo>
                    <a:pt x="25732" y="48688"/>
                  </a:lnTo>
                  <a:lnTo>
                    <a:pt x="25071" y="48971"/>
                  </a:lnTo>
                  <a:lnTo>
                    <a:pt x="24410" y="49254"/>
                  </a:lnTo>
                  <a:lnTo>
                    <a:pt x="23749" y="49519"/>
                  </a:lnTo>
                  <a:lnTo>
                    <a:pt x="23070" y="49764"/>
                  </a:lnTo>
                  <a:lnTo>
                    <a:pt x="22390" y="50009"/>
                  </a:lnTo>
                  <a:lnTo>
                    <a:pt x="21711" y="50236"/>
                  </a:lnTo>
                  <a:lnTo>
                    <a:pt x="20351" y="50651"/>
                  </a:lnTo>
                  <a:lnTo>
                    <a:pt x="18973" y="51029"/>
                  </a:lnTo>
                  <a:lnTo>
                    <a:pt x="17595" y="51369"/>
                  </a:lnTo>
                  <a:lnTo>
                    <a:pt x="16236" y="51671"/>
                  </a:lnTo>
                  <a:lnTo>
                    <a:pt x="14896" y="51935"/>
                  </a:lnTo>
                  <a:lnTo>
                    <a:pt x="13574" y="52180"/>
                  </a:lnTo>
                  <a:lnTo>
                    <a:pt x="12271" y="52369"/>
                  </a:lnTo>
                  <a:lnTo>
                    <a:pt x="11007" y="52558"/>
                  </a:lnTo>
                  <a:lnTo>
                    <a:pt x="9779" y="52709"/>
                  </a:lnTo>
                  <a:lnTo>
                    <a:pt x="8609" y="52822"/>
                  </a:lnTo>
                  <a:lnTo>
                    <a:pt x="7476" y="52917"/>
                  </a:lnTo>
                  <a:lnTo>
                    <a:pt x="6400" y="53011"/>
                  </a:lnTo>
                  <a:lnTo>
                    <a:pt x="5381" y="53068"/>
                  </a:lnTo>
                  <a:lnTo>
                    <a:pt x="4437" y="53106"/>
                  </a:lnTo>
                  <a:lnTo>
                    <a:pt x="3569" y="53143"/>
                  </a:lnTo>
                  <a:lnTo>
                    <a:pt x="2077" y="53181"/>
                  </a:lnTo>
                  <a:lnTo>
                    <a:pt x="944" y="53181"/>
                  </a:lnTo>
                  <a:lnTo>
                    <a:pt x="1" y="53162"/>
                  </a:lnTo>
                  <a:lnTo>
                    <a:pt x="3512" y="60902"/>
                  </a:lnTo>
                  <a:lnTo>
                    <a:pt x="3738" y="60883"/>
                  </a:lnTo>
                  <a:lnTo>
                    <a:pt x="4418" y="60827"/>
                  </a:lnTo>
                  <a:lnTo>
                    <a:pt x="5475" y="60713"/>
                  </a:lnTo>
                  <a:lnTo>
                    <a:pt x="6872" y="60525"/>
                  </a:lnTo>
                  <a:lnTo>
                    <a:pt x="7684" y="60393"/>
                  </a:lnTo>
                  <a:lnTo>
                    <a:pt x="8571" y="60260"/>
                  </a:lnTo>
                  <a:lnTo>
                    <a:pt x="9534" y="60072"/>
                  </a:lnTo>
                  <a:lnTo>
                    <a:pt x="10535" y="59883"/>
                  </a:lnTo>
                  <a:lnTo>
                    <a:pt x="11611" y="59656"/>
                  </a:lnTo>
                  <a:lnTo>
                    <a:pt x="12725" y="59392"/>
                  </a:lnTo>
                  <a:lnTo>
                    <a:pt x="13895" y="59109"/>
                  </a:lnTo>
                  <a:lnTo>
                    <a:pt x="15084" y="58788"/>
                  </a:lnTo>
                  <a:lnTo>
                    <a:pt x="16311" y="58429"/>
                  </a:lnTo>
                  <a:lnTo>
                    <a:pt x="17576" y="58033"/>
                  </a:lnTo>
                  <a:lnTo>
                    <a:pt x="18860" y="57617"/>
                  </a:lnTo>
                  <a:lnTo>
                    <a:pt x="20144" y="57145"/>
                  </a:lnTo>
                  <a:lnTo>
                    <a:pt x="21446" y="56617"/>
                  </a:lnTo>
                  <a:lnTo>
                    <a:pt x="22768" y="56069"/>
                  </a:lnTo>
                  <a:lnTo>
                    <a:pt x="24070" y="55465"/>
                  </a:lnTo>
                  <a:lnTo>
                    <a:pt x="24731" y="55144"/>
                  </a:lnTo>
                  <a:lnTo>
                    <a:pt x="25392" y="54823"/>
                  </a:lnTo>
                  <a:lnTo>
                    <a:pt x="26034" y="54484"/>
                  </a:lnTo>
                  <a:lnTo>
                    <a:pt x="26676" y="54125"/>
                  </a:lnTo>
                  <a:lnTo>
                    <a:pt x="27317" y="53766"/>
                  </a:lnTo>
                  <a:lnTo>
                    <a:pt x="27959" y="53370"/>
                  </a:lnTo>
                  <a:lnTo>
                    <a:pt x="28582" y="52992"/>
                  </a:lnTo>
                  <a:lnTo>
                    <a:pt x="29205" y="52577"/>
                  </a:lnTo>
                  <a:lnTo>
                    <a:pt x="29828" y="52162"/>
                  </a:lnTo>
                  <a:lnTo>
                    <a:pt x="30451" y="51727"/>
                  </a:lnTo>
                  <a:lnTo>
                    <a:pt x="31036" y="51274"/>
                  </a:lnTo>
                  <a:lnTo>
                    <a:pt x="31641" y="50821"/>
                  </a:lnTo>
                  <a:lnTo>
                    <a:pt x="32226" y="50349"/>
                  </a:lnTo>
                  <a:lnTo>
                    <a:pt x="32792" y="49858"/>
                  </a:lnTo>
                  <a:lnTo>
                    <a:pt x="33358" y="49349"/>
                  </a:lnTo>
                  <a:lnTo>
                    <a:pt x="33906" y="48839"/>
                  </a:lnTo>
                  <a:lnTo>
                    <a:pt x="34453" y="48292"/>
                  </a:lnTo>
                  <a:lnTo>
                    <a:pt x="34982" y="47744"/>
                  </a:lnTo>
                  <a:lnTo>
                    <a:pt x="35492" y="47215"/>
                  </a:lnTo>
                  <a:lnTo>
                    <a:pt x="36020" y="46687"/>
                  </a:lnTo>
                  <a:lnTo>
                    <a:pt x="36549" y="46177"/>
                  </a:lnTo>
                  <a:lnTo>
                    <a:pt x="37115" y="45667"/>
                  </a:lnTo>
                  <a:lnTo>
                    <a:pt x="37682" y="45177"/>
                  </a:lnTo>
                  <a:lnTo>
                    <a:pt x="38248" y="44686"/>
                  </a:lnTo>
                  <a:lnTo>
                    <a:pt x="38833" y="44214"/>
                  </a:lnTo>
                  <a:lnTo>
                    <a:pt x="39437" y="43761"/>
                  </a:lnTo>
                  <a:lnTo>
                    <a:pt x="40060" y="43308"/>
                  </a:lnTo>
                  <a:lnTo>
                    <a:pt x="40683" y="42855"/>
                  </a:lnTo>
                  <a:lnTo>
                    <a:pt x="41325" y="42439"/>
                  </a:lnTo>
                  <a:lnTo>
                    <a:pt x="41967" y="42005"/>
                  </a:lnTo>
                  <a:lnTo>
                    <a:pt x="42628" y="41590"/>
                  </a:lnTo>
                  <a:lnTo>
                    <a:pt x="43307" y="41193"/>
                  </a:lnTo>
                  <a:lnTo>
                    <a:pt x="43987" y="40816"/>
                  </a:lnTo>
                  <a:lnTo>
                    <a:pt x="44667" y="40419"/>
                  </a:lnTo>
                  <a:lnTo>
                    <a:pt x="45384" y="40061"/>
                  </a:lnTo>
                  <a:lnTo>
                    <a:pt x="46082" y="39702"/>
                  </a:lnTo>
                  <a:lnTo>
                    <a:pt x="46800" y="39343"/>
                  </a:lnTo>
                  <a:lnTo>
                    <a:pt x="47536" y="39003"/>
                  </a:lnTo>
                  <a:lnTo>
                    <a:pt x="48272" y="38682"/>
                  </a:lnTo>
                  <a:lnTo>
                    <a:pt x="49027" y="38361"/>
                  </a:lnTo>
                  <a:lnTo>
                    <a:pt x="49783" y="38059"/>
                  </a:lnTo>
                  <a:lnTo>
                    <a:pt x="50538" y="37757"/>
                  </a:lnTo>
                  <a:lnTo>
                    <a:pt x="51312" y="37474"/>
                  </a:lnTo>
                  <a:lnTo>
                    <a:pt x="52086" y="37191"/>
                  </a:lnTo>
                  <a:lnTo>
                    <a:pt x="52879" y="36927"/>
                  </a:lnTo>
                  <a:lnTo>
                    <a:pt x="53672" y="36681"/>
                  </a:lnTo>
                  <a:lnTo>
                    <a:pt x="54483" y="36436"/>
                  </a:lnTo>
                  <a:lnTo>
                    <a:pt x="55276" y="36190"/>
                  </a:lnTo>
                  <a:lnTo>
                    <a:pt x="56107" y="35964"/>
                  </a:lnTo>
                  <a:lnTo>
                    <a:pt x="56919" y="35756"/>
                  </a:lnTo>
                  <a:lnTo>
                    <a:pt x="57749" y="35719"/>
                  </a:lnTo>
                  <a:lnTo>
                    <a:pt x="58618" y="35700"/>
                  </a:lnTo>
                  <a:lnTo>
                    <a:pt x="59543" y="35737"/>
                  </a:lnTo>
                  <a:lnTo>
                    <a:pt x="60487" y="35813"/>
                  </a:lnTo>
                  <a:lnTo>
                    <a:pt x="61449" y="35926"/>
                  </a:lnTo>
                  <a:lnTo>
                    <a:pt x="62450" y="36077"/>
                  </a:lnTo>
                  <a:lnTo>
                    <a:pt x="63469" y="36247"/>
                  </a:lnTo>
                  <a:lnTo>
                    <a:pt x="64508" y="36455"/>
                  </a:lnTo>
                  <a:lnTo>
                    <a:pt x="65565" y="36700"/>
                  </a:lnTo>
                  <a:lnTo>
                    <a:pt x="66622" y="36983"/>
                  </a:lnTo>
                  <a:lnTo>
                    <a:pt x="67698" y="37285"/>
                  </a:lnTo>
                  <a:lnTo>
                    <a:pt x="68774" y="37625"/>
                  </a:lnTo>
                  <a:lnTo>
                    <a:pt x="69850" y="37984"/>
                  </a:lnTo>
                  <a:lnTo>
                    <a:pt x="70907" y="38380"/>
                  </a:lnTo>
                  <a:lnTo>
                    <a:pt x="71984" y="38796"/>
                  </a:lnTo>
                  <a:lnTo>
                    <a:pt x="73041" y="39249"/>
                  </a:lnTo>
                  <a:lnTo>
                    <a:pt x="73399" y="39834"/>
                  </a:lnTo>
                  <a:lnTo>
                    <a:pt x="73758" y="40457"/>
                  </a:lnTo>
                  <a:lnTo>
                    <a:pt x="74117" y="41118"/>
                  </a:lnTo>
                  <a:lnTo>
                    <a:pt x="74475" y="41816"/>
                  </a:lnTo>
                  <a:lnTo>
                    <a:pt x="74796" y="42534"/>
                  </a:lnTo>
                  <a:lnTo>
                    <a:pt x="75117" y="43289"/>
                  </a:lnTo>
                  <a:lnTo>
                    <a:pt x="75382" y="44044"/>
                  </a:lnTo>
                  <a:lnTo>
                    <a:pt x="75627" y="44818"/>
                  </a:lnTo>
                  <a:lnTo>
                    <a:pt x="75740" y="45214"/>
                  </a:lnTo>
                  <a:lnTo>
                    <a:pt x="75835" y="45592"/>
                  </a:lnTo>
                  <a:lnTo>
                    <a:pt x="75929" y="45988"/>
                  </a:lnTo>
                  <a:lnTo>
                    <a:pt x="75986" y="46385"/>
                  </a:lnTo>
                  <a:lnTo>
                    <a:pt x="76042" y="46781"/>
                  </a:lnTo>
                  <a:lnTo>
                    <a:pt x="76080" y="47159"/>
                  </a:lnTo>
                  <a:lnTo>
                    <a:pt x="76118" y="47555"/>
                  </a:lnTo>
                  <a:lnTo>
                    <a:pt x="76118" y="47933"/>
                  </a:lnTo>
                  <a:lnTo>
                    <a:pt x="76118" y="48310"/>
                  </a:lnTo>
                  <a:lnTo>
                    <a:pt x="76099" y="48707"/>
                  </a:lnTo>
                  <a:lnTo>
                    <a:pt x="76061" y="49066"/>
                  </a:lnTo>
                  <a:lnTo>
                    <a:pt x="75986" y="49443"/>
                  </a:lnTo>
                  <a:lnTo>
                    <a:pt x="75910" y="49802"/>
                  </a:lnTo>
                  <a:lnTo>
                    <a:pt x="75797" y="50160"/>
                  </a:lnTo>
                  <a:lnTo>
                    <a:pt x="75684" y="50519"/>
                  </a:lnTo>
                  <a:lnTo>
                    <a:pt x="75533" y="50859"/>
                  </a:lnTo>
                  <a:lnTo>
                    <a:pt x="75646" y="50670"/>
                  </a:lnTo>
                  <a:lnTo>
                    <a:pt x="75759" y="50444"/>
                  </a:lnTo>
                  <a:lnTo>
                    <a:pt x="75910" y="50142"/>
                  </a:lnTo>
                  <a:lnTo>
                    <a:pt x="76061" y="49745"/>
                  </a:lnTo>
                  <a:lnTo>
                    <a:pt x="76212" y="49254"/>
                  </a:lnTo>
                  <a:lnTo>
                    <a:pt x="76288" y="48971"/>
                  </a:lnTo>
                  <a:lnTo>
                    <a:pt x="76344" y="48688"/>
                  </a:lnTo>
                  <a:lnTo>
                    <a:pt x="76401" y="48367"/>
                  </a:lnTo>
                  <a:lnTo>
                    <a:pt x="76439" y="48027"/>
                  </a:lnTo>
                  <a:lnTo>
                    <a:pt x="76477" y="47669"/>
                  </a:lnTo>
                  <a:lnTo>
                    <a:pt x="76495" y="47291"/>
                  </a:lnTo>
                  <a:lnTo>
                    <a:pt x="76495" y="46895"/>
                  </a:lnTo>
                  <a:lnTo>
                    <a:pt x="76495" y="46460"/>
                  </a:lnTo>
                  <a:lnTo>
                    <a:pt x="76458" y="46026"/>
                  </a:lnTo>
                  <a:lnTo>
                    <a:pt x="76420" y="45573"/>
                  </a:lnTo>
                  <a:lnTo>
                    <a:pt x="76344" y="45082"/>
                  </a:lnTo>
                  <a:lnTo>
                    <a:pt x="76250" y="44572"/>
                  </a:lnTo>
                  <a:lnTo>
                    <a:pt x="76118" y="44063"/>
                  </a:lnTo>
                  <a:lnTo>
                    <a:pt x="75986" y="43515"/>
                  </a:lnTo>
                  <a:lnTo>
                    <a:pt x="75797" y="42968"/>
                  </a:lnTo>
                  <a:lnTo>
                    <a:pt x="75589" y="42383"/>
                  </a:lnTo>
                  <a:lnTo>
                    <a:pt x="75344" y="41778"/>
                  </a:lnTo>
                  <a:lnTo>
                    <a:pt x="75080" y="41174"/>
                  </a:lnTo>
                  <a:lnTo>
                    <a:pt x="74759" y="40533"/>
                  </a:lnTo>
                  <a:lnTo>
                    <a:pt x="74419" y="39872"/>
                  </a:lnTo>
                  <a:lnTo>
                    <a:pt x="75325" y="40325"/>
                  </a:lnTo>
                  <a:lnTo>
                    <a:pt x="76250" y="40778"/>
                  </a:lnTo>
                  <a:lnTo>
                    <a:pt x="77175" y="41269"/>
                  </a:lnTo>
                  <a:lnTo>
                    <a:pt x="78081" y="41797"/>
                  </a:lnTo>
                  <a:lnTo>
                    <a:pt x="78987" y="42345"/>
                  </a:lnTo>
                  <a:lnTo>
                    <a:pt x="79875" y="42930"/>
                  </a:lnTo>
                  <a:lnTo>
                    <a:pt x="80724" y="43553"/>
                  </a:lnTo>
                  <a:lnTo>
                    <a:pt x="81158" y="43874"/>
                  </a:lnTo>
                  <a:lnTo>
                    <a:pt x="81555" y="44195"/>
                  </a:lnTo>
                  <a:lnTo>
                    <a:pt x="81970" y="44535"/>
                  </a:lnTo>
                  <a:lnTo>
                    <a:pt x="82367" y="44893"/>
                  </a:lnTo>
                  <a:lnTo>
                    <a:pt x="82744" y="45252"/>
                  </a:lnTo>
                  <a:lnTo>
                    <a:pt x="83122" y="45611"/>
                  </a:lnTo>
                  <a:lnTo>
                    <a:pt x="83480" y="45988"/>
                  </a:lnTo>
                  <a:lnTo>
                    <a:pt x="83820" y="46366"/>
                  </a:lnTo>
                  <a:lnTo>
                    <a:pt x="84160" y="46762"/>
                  </a:lnTo>
                  <a:lnTo>
                    <a:pt x="84481" y="47178"/>
                  </a:lnTo>
                  <a:lnTo>
                    <a:pt x="84783" y="47593"/>
                  </a:lnTo>
                  <a:lnTo>
                    <a:pt x="85066" y="48008"/>
                  </a:lnTo>
                  <a:lnTo>
                    <a:pt x="85349" y="48461"/>
                  </a:lnTo>
                  <a:lnTo>
                    <a:pt x="85595" y="48896"/>
                  </a:lnTo>
                  <a:lnTo>
                    <a:pt x="85840" y="49368"/>
                  </a:lnTo>
                  <a:lnTo>
                    <a:pt x="86067" y="49840"/>
                  </a:lnTo>
                  <a:lnTo>
                    <a:pt x="86256" y="50312"/>
                  </a:lnTo>
                  <a:lnTo>
                    <a:pt x="86444" y="50802"/>
                  </a:lnTo>
                  <a:lnTo>
                    <a:pt x="86709" y="51557"/>
                  </a:lnTo>
                  <a:lnTo>
                    <a:pt x="87011" y="52294"/>
                  </a:lnTo>
                  <a:lnTo>
                    <a:pt x="87162" y="52634"/>
                  </a:lnTo>
                  <a:lnTo>
                    <a:pt x="87332" y="52973"/>
                  </a:lnTo>
                  <a:lnTo>
                    <a:pt x="87501" y="53313"/>
                  </a:lnTo>
                  <a:lnTo>
                    <a:pt x="87690" y="53634"/>
                  </a:lnTo>
                  <a:lnTo>
                    <a:pt x="87898" y="53955"/>
                  </a:lnTo>
                  <a:lnTo>
                    <a:pt x="88106" y="54257"/>
                  </a:lnTo>
                  <a:lnTo>
                    <a:pt x="88351" y="54559"/>
                  </a:lnTo>
                  <a:lnTo>
                    <a:pt x="88596" y="54842"/>
                  </a:lnTo>
                  <a:lnTo>
                    <a:pt x="88842" y="55144"/>
                  </a:lnTo>
                  <a:lnTo>
                    <a:pt x="89125" y="55409"/>
                  </a:lnTo>
                  <a:lnTo>
                    <a:pt x="89427" y="55673"/>
                  </a:lnTo>
                  <a:lnTo>
                    <a:pt x="89748" y="55937"/>
                  </a:lnTo>
                  <a:lnTo>
                    <a:pt x="89748" y="55937"/>
                  </a:lnTo>
                  <a:lnTo>
                    <a:pt x="89333" y="55163"/>
                  </a:lnTo>
                  <a:lnTo>
                    <a:pt x="88936" y="54351"/>
                  </a:lnTo>
                  <a:lnTo>
                    <a:pt x="88559" y="53502"/>
                  </a:lnTo>
                  <a:lnTo>
                    <a:pt x="88181" y="52634"/>
                  </a:lnTo>
                  <a:lnTo>
                    <a:pt x="88181" y="52615"/>
                  </a:lnTo>
                  <a:lnTo>
                    <a:pt x="87879" y="51841"/>
                  </a:lnTo>
                  <a:lnTo>
                    <a:pt x="87841" y="51709"/>
                  </a:lnTo>
                  <a:lnTo>
                    <a:pt x="87577" y="50991"/>
                  </a:lnTo>
                  <a:lnTo>
                    <a:pt x="87520" y="50783"/>
                  </a:lnTo>
                  <a:lnTo>
                    <a:pt x="87218" y="49858"/>
                  </a:lnTo>
                  <a:lnTo>
                    <a:pt x="87048" y="49292"/>
                  </a:lnTo>
                  <a:lnTo>
                    <a:pt x="87011" y="49235"/>
                  </a:lnTo>
                  <a:lnTo>
                    <a:pt x="86841" y="48782"/>
                  </a:lnTo>
                  <a:lnTo>
                    <a:pt x="86633" y="48329"/>
                  </a:lnTo>
                  <a:lnTo>
                    <a:pt x="86407" y="47838"/>
                  </a:lnTo>
                  <a:lnTo>
                    <a:pt x="86142" y="47348"/>
                  </a:lnTo>
                  <a:lnTo>
                    <a:pt x="87426" y="48027"/>
                  </a:lnTo>
                  <a:lnTo>
                    <a:pt x="88691" y="48688"/>
                  </a:lnTo>
                  <a:lnTo>
                    <a:pt x="89937" y="49311"/>
                  </a:lnTo>
                  <a:lnTo>
                    <a:pt x="91164" y="49896"/>
                  </a:lnTo>
                  <a:lnTo>
                    <a:pt x="92372" y="50463"/>
                  </a:lnTo>
                  <a:lnTo>
                    <a:pt x="93543" y="51010"/>
                  </a:lnTo>
                  <a:lnTo>
                    <a:pt x="94713" y="51520"/>
                  </a:lnTo>
                  <a:lnTo>
                    <a:pt x="95846" y="51992"/>
                  </a:lnTo>
                  <a:lnTo>
                    <a:pt x="96960" y="52464"/>
                  </a:lnTo>
                  <a:lnTo>
                    <a:pt x="98036" y="52898"/>
                  </a:lnTo>
                  <a:lnTo>
                    <a:pt x="99112" y="53294"/>
                  </a:lnTo>
                  <a:lnTo>
                    <a:pt x="100150" y="53691"/>
                  </a:lnTo>
                  <a:lnTo>
                    <a:pt x="101169" y="54049"/>
                  </a:lnTo>
                  <a:lnTo>
                    <a:pt x="102170" y="54389"/>
                  </a:lnTo>
                  <a:lnTo>
                    <a:pt x="103152" y="54710"/>
                  </a:lnTo>
                  <a:lnTo>
                    <a:pt x="104114" y="54993"/>
                  </a:lnTo>
                  <a:lnTo>
                    <a:pt x="105039" y="55277"/>
                  </a:lnTo>
                  <a:lnTo>
                    <a:pt x="105946" y="55522"/>
                  </a:lnTo>
                  <a:lnTo>
                    <a:pt x="106852" y="55767"/>
                  </a:lnTo>
                  <a:lnTo>
                    <a:pt x="107720" y="55975"/>
                  </a:lnTo>
                  <a:lnTo>
                    <a:pt x="108570" y="56183"/>
                  </a:lnTo>
                  <a:lnTo>
                    <a:pt x="109381" y="56353"/>
                  </a:lnTo>
                  <a:lnTo>
                    <a:pt x="110193" y="56522"/>
                  </a:lnTo>
                  <a:lnTo>
                    <a:pt x="110986" y="56674"/>
                  </a:lnTo>
                  <a:lnTo>
                    <a:pt x="111741" y="56806"/>
                  </a:lnTo>
                  <a:lnTo>
                    <a:pt x="112496" y="56919"/>
                  </a:lnTo>
                  <a:lnTo>
                    <a:pt x="113214" y="57013"/>
                  </a:lnTo>
                  <a:lnTo>
                    <a:pt x="113912" y="57108"/>
                  </a:lnTo>
                  <a:lnTo>
                    <a:pt x="115253" y="57240"/>
                  </a:lnTo>
                  <a:lnTo>
                    <a:pt x="116499" y="57315"/>
                  </a:lnTo>
                  <a:lnTo>
                    <a:pt x="117688" y="57372"/>
                  </a:lnTo>
                  <a:lnTo>
                    <a:pt x="118783" y="57372"/>
                  </a:lnTo>
                  <a:lnTo>
                    <a:pt x="119802" y="57334"/>
                  </a:lnTo>
                  <a:lnTo>
                    <a:pt x="120727" y="57278"/>
                  </a:lnTo>
                  <a:lnTo>
                    <a:pt x="121596" y="57202"/>
                  </a:lnTo>
                  <a:lnTo>
                    <a:pt x="122370" y="57089"/>
                  </a:lnTo>
                  <a:lnTo>
                    <a:pt x="123068" y="56976"/>
                  </a:lnTo>
                  <a:lnTo>
                    <a:pt x="123691" y="56862"/>
                  </a:lnTo>
                  <a:lnTo>
                    <a:pt x="124239" y="56730"/>
                  </a:lnTo>
                  <a:lnTo>
                    <a:pt x="124711" y="56598"/>
                  </a:lnTo>
                  <a:lnTo>
                    <a:pt x="125107" y="56485"/>
                  </a:lnTo>
                  <a:lnTo>
                    <a:pt x="125428" y="56371"/>
                  </a:lnTo>
                  <a:lnTo>
                    <a:pt x="125862" y="56202"/>
                  </a:lnTo>
                  <a:lnTo>
                    <a:pt x="126013" y="56145"/>
                  </a:lnTo>
                  <a:lnTo>
                    <a:pt x="125069" y="56296"/>
                  </a:lnTo>
                  <a:lnTo>
                    <a:pt x="124125" y="56428"/>
                  </a:lnTo>
                  <a:lnTo>
                    <a:pt x="123144" y="56504"/>
                  </a:lnTo>
                  <a:lnTo>
                    <a:pt x="122143" y="56560"/>
                  </a:lnTo>
                  <a:lnTo>
                    <a:pt x="121143" y="56579"/>
                  </a:lnTo>
                  <a:lnTo>
                    <a:pt x="120123" y="56579"/>
                  </a:lnTo>
                  <a:lnTo>
                    <a:pt x="119104" y="56541"/>
                  </a:lnTo>
                  <a:lnTo>
                    <a:pt x="118047" y="56466"/>
                  </a:lnTo>
                  <a:lnTo>
                    <a:pt x="116989" y="56371"/>
                  </a:lnTo>
                  <a:lnTo>
                    <a:pt x="115932" y="56258"/>
                  </a:lnTo>
                  <a:lnTo>
                    <a:pt x="114875" y="56107"/>
                  </a:lnTo>
                  <a:lnTo>
                    <a:pt x="113799" y="55937"/>
                  </a:lnTo>
                  <a:lnTo>
                    <a:pt x="112723" y="55748"/>
                  </a:lnTo>
                  <a:lnTo>
                    <a:pt x="111647" y="55541"/>
                  </a:lnTo>
                  <a:lnTo>
                    <a:pt x="110571" y="55295"/>
                  </a:lnTo>
                  <a:lnTo>
                    <a:pt x="109476" y="55050"/>
                  </a:lnTo>
                  <a:lnTo>
                    <a:pt x="108400" y="54786"/>
                  </a:lnTo>
                  <a:lnTo>
                    <a:pt x="107343" y="54503"/>
                  </a:lnTo>
                  <a:lnTo>
                    <a:pt x="106267" y="54200"/>
                  </a:lnTo>
                  <a:lnTo>
                    <a:pt x="105209" y="53880"/>
                  </a:lnTo>
                  <a:lnTo>
                    <a:pt x="104152" y="53559"/>
                  </a:lnTo>
                  <a:lnTo>
                    <a:pt x="103114" y="53219"/>
                  </a:lnTo>
                  <a:lnTo>
                    <a:pt x="102076" y="52860"/>
                  </a:lnTo>
                  <a:lnTo>
                    <a:pt x="101056" y="52501"/>
                  </a:lnTo>
                  <a:lnTo>
                    <a:pt x="100037" y="52143"/>
                  </a:lnTo>
                  <a:lnTo>
                    <a:pt x="99055" y="51765"/>
                  </a:lnTo>
                  <a:lnTo>
                    <a:pt x="97111" y="51010"/>
                  </a:lnTo>
                  <a:lnTo>
                    <a:pt x="95260" y="50236"/>
                  </a:lnTo>
                  <a:lnTo>
                    <a:pt x="93486" y="49481"/>
                  </a:lnTo>
                  <a:lnTo>
                    <a:pt x="94864" y="49481"/>
                  </a:lnTo>
                  <a:lnTo>
                    <a:pt x="96186" y="49462"/>
                  </a:lnTo>
                  <a:lnTo>
                    <a:pt x="97450" y="49405"/>
                  </a:lnTo>
                  <a:lnTo>
                    <a:pt x="98677" y="49330"/>
                  </a:lnTo>
                  <a:lnTo>
                    <a:pt x="99848" y="49235"/>
                  </a:lnTo>
                  <a:lnTo>
                    <a:pt x="100981" y="49122"/>
                  </a:lnTo>
                  <a:lnTo>
                    <a:pt x="102057" y="48990"/>
                  </a:lnTo>
                  <a:lnTo>
                    <a:pt x="103076" y="48839"/>
                  </a:lnTo>
                  <a:lnTo>
                    <a:pt x="104058" y="48688"/>
                  </a:lnTo>
                  <a:lnTo>
                    <a:pt x="105002" y="48499"/>
                  </a:lnTo>
                  <a:lnTo>
                    <a:pt x="105889" y="48310"/>
                  </a:lnTo>
                  <a:lnTo>
                    <a:pt x="106720" y="48103"/>
                  </a:lnTo>
                  <a:lnTo>
                    <a:pt x="107513" y="47895"/>
                  </a:lnTo>
                  <a:lnTo>
                    <a:pt x="108268" y="47687"/>
                  </a:lnTo>
                  <a:lnTo>
                    <a:pt x="108985" y="47461"/>
                  </a:lnTo>
                  <a:lnTo>
                    <a:pt x="109646" y="47253"/>
                  </a:lnTo>
                  <a:lnTo>
                    <a:pt x="110269" y="47027"/>
                  </a:lnTo>
                  <a:lnTo>
                    <a:pt x="110835" y="46800"/>
                  </a:lnTo>
                  <a:lnTo>
                    <a:pt x="111364" y="46574"/>
                  </a:lnTo>
                  <a:lnTo>
                    <a:pt x="111855" y="46366"/>
                  </a:lnTo>
                  <a:lnTo>
                    <a:pt x="112723" y="45969"/>
                  </a:lnTo>
                  <a:lnTo>
                    <a:pt x="113403" y="45592"/>
                  </a:lnTo>
                  <a:lnTo>
                    <a:pt x="113950" y="45290"/>
                  </a:lnTo>
                  <a:lnTo>
                    <a:pt x="114309" y="45063"/>
                  </a:lnTo>
                  <a:lnTo>
                    <a:pt x="114611" y="44837"/>
                  </a:lnTo>
                  <a:lnTo>
                    <a:pt x="114611" y="44837"/>
                  </a:lnTo>
                  <a:lnTo>
                    <a:pt x="113988" y="45195"/>
                  </a:lnTo>
                  <a:lnTo>
                    <a:pt x="113327" y="45535"/>
                  </a:lnTo>
                  <a:lnTo>
                    <a:pt x="112629" y="45856"/>
                  </a:lnTo>
                  <a:lnTo>
                    <a:pt x="111911" y="46139"/>
                  </a:lnTo>
                  <a:lnTo>
                    <a:pt x="111194" y="46423"/>
                  </a:lnTo>
                  <a:lnTo>
                    <a:pt x="110439" y="46668"/>
                  </a:lnTo>
                  <a:lnTo>
                    <a:pt x="109665" y="46913"/>
                  </a:lnTo>
                  <a:lnTo>
                    <a:pt x="108872" y="47121"/>
                  </a:lnTo>
                  <a:lnTo>
                    <a:pt x="108079" y="47329"/>
                  </a:lnTo>
                  <a:lnTo>
                    <a:pt x="107267" y="47499"/>
                  </a:lnTo>
                  <a:lnTo>
                    <a:pt x="106455" y="47669"/>
                  </a:lnTo>
                  <a:lnTo>
                    <a:pt x="105625" y="47820"/>
                  </a:lnTo>
                  <a:lnTo>
                    <a:pt x="104794" y="47952"/>
                  </a:lnTo>
                  <a:lnTo>
                    <a:pt x="103963" y="48084"/>
                  </a:lnTo>
                  <a:lnTo>
                    <a:pt x="103152" y="48178"/>
                  </a:lnTo>
                  <a:lnTo>
                    <a:pt x="102321" y="48273"/>
                  </a:lnTo>
                  <a:lnTo>
                    <a:pt x="101490" y="48348"/>
                  </a:lnTo>
                  <a:lnTo>
                    <a:pt x="100679" y="48424"/>
                  </a:lnTo>
                  <a:lnTo>
                    <a:pt x="99093" y="48537"/>
                  </a:lnTo>
                  <a:lnTo>
                    <a:pt x="97564" y="48594"/>
                  </a:lnTo>
                  <a:lnTo>
                    <a:pt x="96110" y="48631"/>
                  </a:lnTo>
                  <a:lnTo>
                    <a:pt x="94732" y="48631"/>
                  </a:lnTo>
                  <a:lnTo>
                    <a:pt x="93486" y="48612"/>
                  </a:lnTo>
                  <a:lnTo>
                    <a:pt x="92372" y="48556"/>
                  </a:lnTo>
                  <a:lnTo>
                    <a:pt x="91390" y="48499"/>
                  </a:lnTo>
                  <a:lnTo>
                    <a:pt x="90239" y="47952"/>
                  </a:lnTo>
                  <a:lnTo>
                    <a:pt x="89144" y="47404"/>
                  </a:lnTo>
                  <a:lnTo>
                    <a:pt x="88124" y="46895"/>
                  </a:lnTo>
                  <a:lnTo>
                    <a:pt x="87199" y="46385"/>
                  </a:lnTo>
                  <a:lnTo>
                    <a:pt x="86350" y="45932"/>
                  </a:lnTo>
                  <a:lnTo>
                    <a:pt x="85595" y="45498"/>
                  </a:lnTo>
                  <a:lnTo>
                    <a:pt x="84934" y="45101"/>
                  </a:lnTo>
                  <a:lnTo>
                    <a:pt x="84387" y="44742"/>
                  </a:lnTo>
                  <a:lnTo>
                    <a:pt x="83745" y="43968"/>
                  </a:lnTo>
                  <a:lnTo>
                    <a:pt x="83046" y="43175"/>
                  </a:lnTo>
                  <a:lnTo>
                    <a:pt x="82914" y="43043"/>
                  </a:lnTo>
                  <a:lnTo>
                    <a:pt x="82291" y="42401"/>
                  </a:lnTo>
                  <a:lnTo>
                    <a:pt x="82159" y="42269"/>
                  </a:lnTo>
                  <a:lnTo>
                    <a:pt x="81423" y="41571"/>
                  </a:lnTo>
                  <a:lnTo>
                    <a:pt x="81140" y="41325"/>
                  </a:lnTo>
                  <a:lnTo>
                    <a:pt x="80630" y="40872"/>
                  </a:lnTo>
                  <a:lnTo>
                    <a:pt x="80271" y="40570"/>
                  </a:lnTo>
                  <a:lnTo>
                    <a:pt x="79686" y="40098"/>
                  </a:lnTo>
                  <a:lnTo>
                    <a:pt x="79157" y="39683"/>
                  </a:lnTo>
                  <a:lnTo>
                    <a:pt x="78610" y="39305"/>
                  </a:lnTo>
                  <a:lnTo>
                    <a:pt x="78176" y="38984"/>
                  </a:lnTo>
                  <a:lnTo>
                    <a:pt x="77647" y="38626"/>
                  </a:lnTo>
                  <a:lnTo>
                    <a:pt x="77213" y="38343"/>
                  </a:lnTo>
                  <a:lnTo>
                    <a:pt x="76307" y="37795"/>
                  </a:lnTo>
                  <a:lnTo>
                    <a:pt x="75854" y="37531"/>
                  </a:lnTo>
                  <a:lnTo>
                    <a:pt x="75231" y="37191"/>
                  </a:lnTo>
                  <a:lnTo>
                    <a:pt x="74759" y="36946"/>
                  </a:lnTo>
                  <a:lnTo>
                    <a:pt x="73909" y="36511"/>
                  </a:lnTo>
                  <a:lnTo>
                    <a:pt x="73437" y="36304"/>
                  </a:lnTo>
                  <a:lnTo>
                    <a:pt x="72569" y="35907"/>
                  </a:lnTo>
                  <a:lnTo>
                    <a:pt x="72116" y="35737"/>
                  </a:lnTo>
                  <a:lnTo>
                    <a:pt x="71247" y="35398"/>
                  </a:lnTo>
                  <a:lnTo>
                    <a:pt x="70889" y="35265"/>
                  </a:lnTo>
                  <a:lnTo>
                    <a:pt x="70266" y="35058"/>
                  </a:lnTo>
                  <a:lnTo>
                    <a:pt x="69643" y="34850"/>
                  </a:lnTo>
                  <a:lnTo>
                    <a:pt x="69303" y="34756"/>
                  </a:lnTo>
                  <a:lnTo>
                    <a:pt x="68283" y="34473"/>
                  </a:lnTo>
                  <a:lnTo>
                    <a:pt x="67887" y="34359"/>
                  </a:lnTo>
                  <a:lnTo>
                    <a:pt x="67207" y="34208"/>
                  </a:lnTo>
                  <a:lnTo>
                    <a:pt x="66528" y="34057"/>
                  </a:lnTo>
                  <a:lnTo>
                    <a:pt x="66509" y="34057"/>
                  </a:lnTo>
                  <a:lnTo>
                    <a:pt x="67566" y="33944"/>
                  </a:lnTo>
                  <a:lnTo>
                    <a:pt x="68642" y="33868"/>
                  </a:lnTo>
                  <a:lnTo>
                    <a:pt x="69850" y="33774"/>
                  </a:lnTo>
                  <a:lnTo>
                    <a:pt x="71058" y="33717"/>
                  </a:lnTo>
                  <a:lnTo>
                    <a:pt x="72267" y="33680"/>
                  </a:lnTo>
                  <a:lnTo>
                    <a:pt x="73475" y="33661"/>
                  </a:lnTo>
                  <a:lnTo>
                    <a:pt x="74702" y="33642"/>
                  </a:lnTo>
                  <a:lnTo>
                    <a:pt x="75910" y="33661"/>
                  </a:lnTo>
                  <a:lnTo>
                    <a:pt x="77137" y="33699"/>
                  </a:lnTo>
                  <a:lnTo>
                    <a:pt x="78364" y="33755"/>
                  </a:lnTo>
                  <a:lnTo>
                    <a:pt x="79573" y="33831"/>
                  </a:lnTo>
                  <a:lnTo>
                    <a:pt x="80800" y="33925"/>
                  </a:lnTo>
                  <a:lnTo>
                    <a:pt x="82008" y="34038"/>
                  </a:lnTo>
                  <a:lnTo>
                    <a:pt x="83235" y="34170"/>
                  </a:lnTo>
                  <a:lnTo>
                    <a:pt x="84443" y="34322"/>
                  </a:lnTo>
                  <a:lnTo>
                    <a:pt x="85651" y="34491"/>
                  </a:lnTo>
                  <a:lnTo>
                    <a:pt x="86860" y="34680"/>
                  </a:lnTo>
                  <a:lnTo>
                    <a:pt x="88049" y="34888"/>
                  </a:lnTo>
                  <a:lnTo>
                    <a:pt x="89540" y="35152"/>
                  </a:lnTo>
                  <a:lnTo>
                    <a:pt x="90994" y="35379"/>
                  </a:lnTo>
                  <a:lnTo>
                    <a:pt x="92391" y="35567"/>
                  </a:lnTo>
                  <a:lnTo>
                    <a:pt x="93750" y="35737"/>
                  </a:lnTo>
                  <a:lnTo>
                    <a:pt x="95072" y="35851"/>
                  </a:lnTo>
                  <a:lnTo>
                    <a:pt x="96355" y="35945"/>
                  </a:lnTo>
                  <a:lnTo>
                    <a:pt x="97601" y="36002"/>
                  </a:lnTo>
                  <a:lnTo>
                    <a:pt x="98810" y="36039"/>
                  </a:lnTo>
                  <a:lnTo>
                    <a:pt x="99980" y="36039"/>
                  </a:lnTo>
                  <a:lnTo>
                    <a:pt x="101113" y="36021"/>
                  </a:lnTo>
                  <a:lnTo>
                    <a:pt x="102227" y="35964"/>
                  </a:lnTo>
                  <a:lnTo>
                    <a:pt x="103284" y="35888"/>
                  </a:lnTo>
                  <a:lnTo>
                    <a:pt x="104322" y="35794"/>
                  </a:lnTo>
                  <a:lnTo>
                    <a:pt x="105304" y="35662"/>
                  </a:lnTo>
                  <a:lnTo>
                    <a:pt x="106267" y="35511"/>
                  </a:lnTo>
                  <a:lnTo>
                    <a:pt x="107192" y="35341"/>
                  </a:lnTo>
                  <a:lnTo>
                    <a:pt x="108098" y="35152"/>
                  </a:lnTo>
                  <a:lnTo>
                    <a:pt x="108966" y="34945"/>
                  </a:lnTo>
                  <a:lnTo>
                    <a:pt x="109797" y="34718"/>
                  </a:lnTo>
                  <a:lnTo>
                    <a:pt x="110590" y="34473"/>
                  </a:lnTo>
                  <a:lnTo>
                    <a:pt x="111364" y="34208"/>
                  </a:lnTo>
                  <a:lnTo>
                    <a:pt x="112100" y="33925"/>
                  </a:lnTo>
                  <a:lnTo>
                    <a:pt x="112817" y="33642"/>
                  </a:lnTo>
                  <a:lnTo>
                    <a:pt x="113497" y="33340"/>
                  </a:lnTo>
                  <a:lnTo>
                    <a:pt x="114158" y="33019"/>
                  </a:lnTo>
                  <a:lnTo>
                    <a:pt x="114781" y="32679"/>
                  </a:lnTo>
                  <a:lnTo>
                    <a:pt x="115385" y="32339"/>
                  </a:lnTo>
                  <a:lnTo>
                    <a:pt x="115951" y="31999"/>
                  </a:lnTo>
                  <a:lnTo>
                    <a:pt x="116499" y="31641"/>
                  </a:lnTo>
                  <a:lnTo>
                    <a:pt x="117027" y="31263"/>
                  </a:lnTo>
                  <a:lnTo>
                    <a:pt x="117537" y="30905"/>
                  </a:lnTo>
                  <a:lnTo>
                    <a:pt x="118009" y="30527"/>
                  </a:lnTo>
                  <a:lnTo>
                    <a:pt x="118462" y="30131"/>
                  </a:lnTo>
                  <a:lnTo>
                    <a:pt x="118877" y="29753"/>
                  </a:lnTo>
                  <a:lnTo>
                    <a:pt x="119293" y="29357"/>
                  </a:lnTo>
                  <a:lnTo>
                    <a:pt x="119670" y="28979"/>
                  </a:lnTo>
                  <a:lnTo>
                    <a:pt x="120029" y="28582"/>
                  </a:lnTo>
                  <a:lnTo>
                    <a:pt x="120388" y="28186"/>
                  </a:lnTo>
                  <a:lnTo>
                    <a:pt x="120708" y="27808"/>
                  </a:lnTo>
                  <a:lnTo>
                    <a:pt x="121010" y="27431"/>
                  </a:lnTo>
                  <a:lnTo>
                    <a:pt x="121294" y="27034"/>
                  </a:lnTo>
                  <a:lnTo>
                    <a:pt x="121558" y="26657"/>
                  </a:lnTo>
                  <a:lnTo>
                    <a:pt x="122030" y="25940"/>
                  </a:lnTo>
                  <a:lnTo>
                    <a:pt x="122445" y="25222"/>
                  </a:lnTo>
                  <a:lnTo>
                    <a:pt x="122785" y="24561"/>
                  </a:lnTo>
                  <a:lnTo>
                    <a:pt x="123087" y="23957"/>
                  </a:lnTo>
                  <a:lnTo>
                    <a:pt x="123314" y="23391"/>
                  </a:lnTo>
                  <a:lnTo>
                    <a:pt x="123502" y="22900"/>
                  </a:lnTo>
                  <a:lnTo>
                    <a:pt x="123653" y="22466"/>
                  </a:lnTo>
                  <a:lnTo>
                    <a:pt x="123748" y="22126"/>
                  </a:lnTo>
                  <a:lnTo>
                    <a:pt x="123823" y="21881"/>
                  </a:lnTo>
                  <a:lnTo>
                    <a:pt x="123880" y="21654"/>
                  </a:lnTo>
                  <a:lnTo>
                    <a:pt x="122974" y="23032"/>
                  </a:lnTo>
                  <a:lnTo>
                    <a:pt x="122521" y="23693"/>
                  </a:lnTo>
                  <a:lnTo>
                    <a:pt x="122049" y="24373"/>
                  </a:lnTo>
                  <a:lnTo>
                    <a:pt x="121577" y="25033"/>
                  </a:lnTo>
                  <a:lnTo>
                    <a:pt x="121067" y="25675"/>
                  </a:lnTo>
                  <a:lnTo>
                    <a:pt x="120539" y="26298"/>
                  </a:lnTo>
                  <a:lnTo>
                    <a:pt x="119972" y="26921"/>
                  </a:lnTo>
                  <a:lnTo>
                    <a:pt x="119387" y="27525"/>
                  </a:lnTo>
                  <a:lnTo>
                    <a:pt x="118783" y="28111"/>
                  </a:lnTo>
                  <a:lnTo>
                    <a:pt x="118122" y="28677"/>
                  </a:lnTo>
                  <a:lnTo>
                    <a:pt x="117424" y="29224"/>
                  </a:lnTo>
                  <a:lnTo>
                    <a:pt x="117065" y="29470"/>
                  </a:lnTo>
                  <a:lnTo>
                    <a:pt x="116687" y="29734"/>
                  </a:lnTo>
                  <a:lnTo>
                    <a:pt x="116291" y="29979"/>
                  </a:lnTo>
                  <a:lnTo>
                    <a:pt x="115894" y="30225"/>
                  </a:lnTo>
                  <a:lnTo>
                    <a:pt x="115479" y="30451"/>
                  </a:lnTo>
                  <a:lnTo>
                    <a:pt x="115064" y="30697"/>
                  </a:lnTo>
                  <a:lnTo>
                    <a:pt x="114611" y="30905"/>
                  </a:lnTo>
                  <a:lnTo>
                    <a:pt x="114158" y="31131"/>
                  </a:lnTo>
                  <a:lnTo>
                    <a:pt x="113705" y="31339"/>
                  </a:lnTo>
                  <a:lnTo>
                    <a:pt x="113214" y="31528"/>
                  </a:lnTo>
                  <a:lnTo>
                    <a:pt x="112723" y="31716"/>
                  </a:lnTo>
                  <a:lnTo>
                    <a:pt x="112194" y="31905"/>
                  </a:lnTo>
                  <a:lnTo>
                    <a:pt x="111666" y="32075"/>
                  </a:lnTo>
                  <a:lnTo>
                    <a:pt x="111118" y="32245"/>
                  </a:lnTo>
                  <a:lnTo>
                    <a:pt x="110571" y="32396"/>
                  </a:lnTo>
                  <a:lnTo>
                    <a:pt x="109986" y="32528"/>
                  </a:lnTo>
                  <a:lnTo>
                    <a:pt x="109381" y="32679"/>
                  </a:lnTo>
                  <a:lnTo>
                    <a:pt x="108758" y="32792"/>
                  </a:lnTo>
                  <a:lnTo>
                    <a:pt x="108135" y="32906"/>
                  </a:lnTo>
                  <a:lnTo>
                    <a:pt x="107475" y="33019"/>
                  </a:lnTo>
                  <a:lnTo>
                    <a:pt x="106795" y="33113"/>
                  </a:lnTo>
                  <a:lnTo>
                    <a:pt x="106116" y="33208"/>
                  </a:lnTo>
                  <a:lnTo>
                    <a:pt x="105398" y="33283"/>
                  </a:lnTo>
                  <a:lnTo>
                    <a:pt x="104662" y="33340"/>
                  </a:lnTo>
                  <a:lnTo>
                    <a:pt x="103907" y="33396"/>
                  </a:lnTo>
                  <a:lnTo>
                    <a:pt x="103133" y="33434"/>
                  </a:lnTo>
                  <a:lnTo>
                    <a:pt x="102321" y="33453"/>
                  </a:lnTo>
                  <a:lnTo>
                    <a:pt x="101490" y="33472"/>
                  </a:lnTo>
                  <a:lnTo>
                    <a:pt x="99791" y="33472"/>
                  </a:lnTo>
                  <a:lnTo>
                    <a:pt x="98885" y="33453"/>
                  </a:lnTo>
                  <a:lnTo>
                    <a:pt x="97979" y="33415"/>
                  </a:lnTo>
                  <a:lnTo>
                    <a:pt x="97035" y="33359"/>
                  </a:lnTo>
                  <a:lnTo>
                    <a:pt x="96053" y="33302"/>
                  </a:lnTo>
                  <a:lnTo>
                    <a:pt x="95072" y="33227"/>
                  </a:lnTo>
                  <a:lnTo>
                    <a:pt x="94052" y="33151"/>
                  </a:lnTo>
                  <a:lnTo>
                    <a:pt x="92995" y="33038"/>
                  </a:lnTo>
                  <a:lnTo>
                    <a:pt x="91938" y="32925"/>
                  </a:lnTo>
                  <a:lnTo>
                    <a:pt x="89691" y="32641"/>
                  </a:lnTo>
                  <a:lnTo>
                    <a:pt x="89144" y="32566"/>
                  </a:lnTo>
                  <a:lnTo>
                    <a:pt x="88596" y="32471"/>
                  </a:lnTo>
                  <a:lnTo>
                    <a:pt x="87483" y="32302"/>
                  </a:lnTo>
                  <a:lnTo>
                    <a:pt x="86841" y="32207"/>
                  </a:lnTo>
                  <a:lnTo>
                    <a:pt x="85217" y="31981"/>
                  </a:lnTo>
                  <a:lnTo>
                    <a:pt x="84594" y="31905"/>
                  </a:lnTo>
                  <a:lnTo>
                    <a:pt x="82499" y="31660"/>
                  </a:lnTo>
                  <a:lnTo>
                    <a:pt x="82140" y="31622"/>
                  </a:lnTo>
                  <a:lnTo>
                    <a:pt x="80403" y="31471"/>
                  </a:lnTo>
                  <a:lnTo>
                    <a:pt x="79724" y="31414"/>
                  </a:lnTo>
                  <a:lnTo>
                    <a:pt x="78232" y="31301"/>
                  </a:lnTo>
                  <a:lnTo>
                    <a:pt x="77628" y="31263"/>
                  </a:lnTo>
                  <a:lnTo>
                    <a:pt x="75703" y="31169"/>
                  </a:lnTo>
                  <a:lnTo>
                    <a:pt x="75098" y="31150"/>
                  </a:lnTo>
                  <a:lnTo>
                    <a:pt x="73739" y="31131"/>
                  </a:lnTo>
                  <a:lnTo>
                    <a:pt x="72984" y="31112"/>
                  </a:lnTo>
                  <a:lnTo>
                    <a:pt x="71700" y="31112"/>
                  </a:lnTo>
                  <a:lnTo>
                    <a:pt x="71040" y="31131"/>
                  </a:lnTo>
                  <a:lnTo>
                    <a:pt x="69322" y="31169"/>
                  </a:lnTo>
                  <a:lnTo>
                    <a:pt x="68548" y="31207"/>
                  </a:lnTo>
                  <a:lnTo>
                    <a:pt x="67490" y="31263"/>
                  </a:lnTo>
                  <a:lnTo>
                    <a:pt x="66660" y="31301"/>
                  </a:lnTo>
                  <a:lnTo>
                    <a:pt x="65640" y="31395"/>
                  </a:lnTo>
                  <a:lnTo>
                    <a:pt x="64338" y="31509"/>
                  </a:lnTo>
                  <a:lnTo>
                    <a:pt x="63356" y="31603"/>
                  </a:lnTo>
                  <a:lnTo>
                    <a:pt x="62431" y="31716"/>
                  </a:lnTo>
                  <a:lnTo>
                    <a:pt x="61676" y="31811"/>
                  </a:lnTo>
                  <a:lnTo>
                    <a:pt x="60732" y="31943"/>
                  </a:lnTo>
                  <a:lnTo>
                    <a:pt x="60128" y="32037"/>
                  </a:lnTo>
                  <a:lnTo>
                    <a:pt x="59184" y="32188"/>
                  </a:lnTo>
                  <a:lnTo>
                    <a:pt x="58278" y="32358"/>
                  </a:lnTo>
                  <a:lnTo>
                    <a:pt x="57787" y="32453"/>
                  </a:lnTo>
                  <a:lnTo>
                    <a:pt x="56768" y="32660"/>
                  </a:lnTo>
                  <a:lnTo>
                    <a:pt x="56296" y="32755"/>
                  </a:lnTo>
                  <a:lnTo>
                    <a:pt x="55427" y="32962"/>
                  </a:lnTo>
                  <a:lnTo>
                    <a:pt x="54559" y="33170"/>
                  </a:lnTo>
                  <a:lnTo>
                    <a:pt x="53690" y="33378"/>
                  </a:lnTo>
                  <a:lnTo>
                    <a:pt x="52860" y="33604"/>
                  </a:lnTo>
                  <a:lnTo>
                    <a:pt x="52633" y="33661"/>
                  </a:lnTo>
                  <a:lnTo>
                    <a:pt x="51538" y="33982"/>
                  </a:lnTo>
                  <a:lnTo>
                    <a:pt x="51331" y="34057"/>
                  </a:lnTo>
                  <a:lnTo>
                    <a:pt x="50462" y="34322"/>
                  </a:lnTo>
                  <a:lnTo>
                    <a:pt x="49613" y="34605"/>
                  </a:lnTo>
                  <a:lnTo>
                    <a:pt x="48782" y="34907"/>
                  </a:lnTo>
                  <a:lnTo>
                    <a:pt x="47951" y="35209"/>
                  </a:lnTo>
                  <a:lnTo>
                    <a:pt x="47876" y="35228"/>
                  </a:lnTo>
                  <a:lnTo>
                    <a:pt x="46743" y="35662"/>
                  </a:lnTo>
                  <a:lnTo>
                    <a:pt x="45648" y="36134"/>
                  </a:lnTo>
                  <a:lnTo>
                    <a:pt x="44553" y="36606"/>
                  </a:lnTo>
                  <a:lnTo>
                    <a:pt x="43496" y="37116"/>
                  </a:lnTo>
                  <a:lnTo>
                    <a:pt x="44025" y="36398"/>
                  </a:lnTo>
                  <a:lnTo>
                    <a:pt x="44591" y="35681"/>
                  </a:lnTo>
                  <a:lnTo>
                    <a:pt x="45157" y="34982"/>
                  </a:lnTo>
                  <a:lnTo>
                    <a:pt x="45743" y="34322"/>
                  </a:lnTo>
                  <a:lnTo>
                    <a:pt x="46309" y="33699"/>
                  </a:lnTo>
                  <a:lnTo>
                    <a:pt x="46592" y="33434"/>
                  </a:lnTo>
                  <a:lnTo>
                    <a:pt x="46875" y="33189"/>
                  </a:lnTo>
                  <a:lnTo>
                    <a:pt x="47140" y="32962"/>
                  </a:lnTo>
                  <a:lnTo>
                    <a:pt x="47385" y="32773"/>
                  </a:lnTo>
                  <a:lnTo>
                    <a:pt x="47649" y="32604"/>
                  </a:lnTo>
                  <a:lnTo>
                    <a:pt x="47876" y="32490"/>
                  </a:lnTo>
                  <a:lnTo>
                    <a:pt x="48461" y="32207"/>
                  </a:lnTo>
                  <a:lnTo>
                    <a:pt x="49046" y="31924"/>
                  </a:lnTo>
                  <a:lnTo>
                    <a:pt x="49613" y="31622"/>
                  </a:lnTo>
                  <a:lnTo>
                    <a:pt x="50198" y="31320"/>
                  </a:lnTo>
                  <a:lnTo>
                    <a:pt x="50783" y="30999"/>
                  </a:lnTo>
                  <a:lnTo>
                    <a:pt x="51350" y="30659"/>
                  </a:lnTo>
                  <a:lnTo>
                    <a:pt x="52501" y="29942"/>
                  </a:lnTo>
                  <a:lnTo>
                    <a:pt x="53634" y="29187"/>
                  </a:lnTo>
                  <a:lnTo>
                    <a:pt x="54748" y="28394"/>
                  </a:lnTo>
                  <a:lnTo>
                    <a:pt x="55861" y="27563"/>
                  </a:lnTo>
                  <a:lnTo>
                    <a:pt x="56938" y="26676"/>
                  </a:lnTo>
                  <a:lnTo>
                    <a:pt x="58014" y="25770"/>
                  </a:lnTo>
                  <a:lnTo>
                    <a:pt x="59052" y="24826"/>
                  </a:lnTo>
                  <a:lnTo>
                    <a:pt x="60071" y="23844"/>
                  </a:lnTo>
                  <a:lnTo>
                    <a:pt x="61053" y="22843"/>
                  </a:lnTo>
                  <a:lnTo>
                    <a:pt x="62016" y="21805"/>
                  </a:lnTo>
                  <a:lnTo>
                    <a:pt x="62941" y="20748"/>
                  </a:lnTo>
                  <a:lnTo>
                    <a:pt x="63809" y="19653"/>
                  </a:lnTo>
                  <a:lnTo>
                    <a:pt x="64659" y="18558"/>
                  </a:lnTo>
                  <a:lnTo>
                    <a:pt x="65074" y="17992"/>
                  </a:lnTo>
                  <a:lnTo>
                    <a:pt x="65452" y="17444"/>
                  </a:lnTo>
                  <a:lnTo>
                    <a:pt x="65848" y="16878"/>
                  </a:lnTo>
                  <a:lnTo>
                    <a:pt x="66226" y="16293"/>
                  </a:lnTo>
                  <a:lnTo>
                    <a:pt x="66584" y="15726"/>
                  </a:lnTo>
                  <a:lnTo>
                    <a:pt x="66924" y="15141"/>
                  </a:lnTo>
                  <a:lnTo>
                    <a:pt x="67264" y="14575"/>
                  </a:lnTo>
                  <a:lnTo>
                    <a:pt x="67585" y="13990"/>
                  </a:lnTo>
                  <a:lnTo>
                    <a:pt x="67887" y="13404"/>
                  </a:lnTo>
                  <a:lnTo>
                    <a:pt x="68189" y="12819"/>
                  </a:lnTo>
                  <a:lnTo>
                    <a:pt x="68472" y="12234"/>
                  </a:lnTo>
                  <a:lnTo>
                    <a:pt x="68736" y="11649"/>
                  </a:lnTo>
                  <a:lnTo>
                    <a:pt x="69001" y="11044"/>
                  </a:lnTo>
                  <a:lnTo>
                    <a:pt x="69227" y="10459"/>
                  </a:lnTo>
                  <a:lnTo>
                    <a:pt x="69454" y="9874"/>
                  </a:lnTo>
                  <a:lnTo>
                    <a:pt x="69661" y="9270"/>
                  </a:lnTo>
                  <a:lnTo>
                    <a:pt x="69850" y="8685"/>
                  </a:lnTo>
                  <a:lnTo>
                    <a:pt x="70039" y="8099"/>
                  </a:lnTo>
                  <a:lnTo>
                    <a:pt x="70190" y="7495"/>
                  </a:lnTo>
                  <a:lnTo>
                    <a:pt x="70341" y="6910"/>
                  </a:lnTo>
                  <a:lnTo>
                    <a:pt x="70454" y="6325"/>
                  </a:lnTo>
                  <a:lnTo>
                    <a:pt x="70568" y="5740"/>
                  </a:lnTo>
                  <a:lnTo>
                    <a:pt x="70662" y="5154"/>
                  </a:lnTo>
                  <a:lnTo>
                    <a:pt x="70719" y="4569"/>
                  </a:lnTo>
                  <a:lnTo>
                    <a:pt x="70775" y="3984"/>
                  </a:lnTo>
                  <a:lnTo>
                    <a:pt x="70813" y="3399"/>
                  </a:lnTo>
                  <a:lnTo>
                    <a:pt x="70832" y="2832"/>
                  </a:lnTo>
                  <a:lnTo>
                    <a:pt x="70832" y="2247"/>
                  </a:lnTo>
                  <a:lnTo>
                    <a:pt x="70794" y="1681"/>
                  </a:lnTo>
                  <a:lnTo>
                    <a:pt x="70756" y="1114"/>
                  </a:lnTo>
                  <a:lnTo>
                    <a:pt x="70700" y="548"/>
                  </a:lnTo>
                  <a:lnTo>
                    <a:pt x="7060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51" name="Google Shape;151;p3"/>
            <p:cNvGrpSpPr/>
            <p:nvPr/>
          </p:nvGrpSpPr>
          <p:grpSpPr>
            <a:xfrm>
              <a:off x="2464214" y="951103"/>
              <a:ext cx="314426" cy="304947"/>
              <a:chOff x="5013725" y="2633775"/>
              <a:chExt cx="422900" cy="410150"/>
            </a:xfrm>
          </p:grpSpPr>
          <p:sp>
            <p:nvSpPr>
              <p:cNvPr id="152" name="Google Shape;152;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3" name="Google Shape;153;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54" name="Google Shape;154;p3"/>
            <p:cNvGrpSpPr/>
            <p:nvPr/>
          </p:nvGrpSpPr>
          <p:grpSpPr>
            <a:xfrm>
              <a:off x="2497939" y="1763378"/>
              <a:ext cx="314426" cy="304947"/>
              <a:chOff x="5013725" y="2633775"/>
              <a:chExt cx="422900" cy="410150"/>
            </a:xfrm>
          </p:grpSpPr>
          <p:sp>
            <p:nvSpPr>
              <p:cNvPr id="155" name="Google Shape;155;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56" name="Google Shape;156;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57" name="Google Shape;157;p3"/>
            <p:cNvSpPr/>
            <p:nvPr/>
          </p:nvSpPr>
          <p:spPr>
            <a:xfrm rot="5209801">
              <a:off x="1218720" y="419375"/>
              <a:ext cx="192106" cy="240257"/>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nvGrpSpPr>
            <p:cNvPr id="158" name="Google Shape;158;p3"/>
            <p:cNvGrpSpPr/>
            <p:nvPr/>
          </p:nvGrpSpPr>
          <p:grpSpPr>
            <a:xfrm>
              <a:off x="1357005" y="1640480"/>
              <a:ext cx="174066" cy="168818"/>
              <a:chOff x="5013725" y="2633775"/>
              <a:chExt cx="422900" cy="410150"/>
            </a:xfrm>
          </p:grpSpPr>
          <p:sp>
            <p:nvSpPr>
              <p:cNvPr id="159" name="Google Shape;159;p3"/>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0" name="Google Shape;160;p3"/>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
          <p:nvSpPr>
            <p:cNvPr id="161" name="Google Shape;161;p3"/>
            <p:cNvSpPr/>
            <p:nvPr/>
          </p:nvSpPr>
          <p:spPr>
            <a:xfrm rot="6625155">
              <a:off x="2279667" y="1485809"/>
              <a:ext cx="192107" cy="240259"/>
            </a:xfrm>
            <a:custGeom>
              <a:avLst/>
              <a:gdLst/>
              <a:ahLst/>
              <a:cxnLst/>
              <a:rect l="l" t="t" r="r" b="b"/>
              <a:pathLst>
                <a:path w="7684" h="9610" extrusionOk="0">
                  <a:moveTo>
                    <a:pt x="5097" y="1"/>
                  </a:moveTo>
                  <a:lnTo>
                    <a:pt x="4588" y="114"/>
                  </a:lnTo>
                  <a:lnTo>
                    <a:pt x="4399" y="2096"/>
                  </a:lnTo>
                  <a:lnTo>
                    <a:pt x="3889" y="246"/>
                  </a:lnTo>
                  <a:lnTo>
                    <a:pt x="2889" y="869"/>
                  </a:lnTo>
                  <a:lnTo>
                    <a:pt x="3681" y="2568"/>
                  </a:lnTo>
                  <a:lnTo>
                    <a:pt x="4229" y="3814"/>
                  </a:lnTo>
                  <a:lnTo>
                    <a:pt x="4399" y="4248"/>
                  </a:lnTo>
                  <a:lnTo>
                    <a:pt x="4512" y="4569"/>
                  </a:lnTo>
                  <a:lnTo>
                    <a:pt x="4550" y="4777"/>
                  </a:lnTo>
                  <a:lnTo>
                    <a:pt x="4550" y="4834"/>
                  </a:lnTo>
                  <a:lnTo>
                    <a:pt x="4531" y="4871"/>
                  </a:lnTo>
                  <a:lnTo>
                    <a:pt x="4512" y="4871"/>
                  </a:lnTo>
                  <a:lnTo>
                    <a:pt x="4455" y="4834"/>
                  </a:lnTo>
                  <a:lnTo>
                    <a:pt x="4304" y="4664"/>
                  </a:lnTo>
                  <a:lnTo>
                    <a:pt x="4097" y="4399"/>
                  </a:lnTo>
                  <a:lnTo>
                    <a:pt x="3832" y="4003"/>
                  </a:lnTo>
                  <a:lnTo>
                    <a:pt x="3077" y="2832"/>
                  </a:lnTo>
                  <a:lnTo>
                    <a:pt x="2077" y="1190"/>
                  </a:lnTo>
                  <a:lnTo>
                    <a:pt x="1322" y="1662"/>
                  </a:lnTo>
                  <a:lnTo>
                    <a:pt x="1548" y="2228"/>
                  </a:lnTo>
                  <a:lnTo>
                    <a:pt x="925" y="2134"/>
                  </a:lnTo>
                  <a:lnTo>
                    <a:pt x="680" y="2436"/>
                  </a:lnTo>
                  <a:lnTo>
                    <a:pt x="548" y="2625"/>
                  </a:lnTo>
                  <a:lnTo>
                    <a:pt x="434" y="2832"/>
                  </a:lnTo>
                  <a:lnTo>
                    <a:pt x="302" y="3116"/>
                  </a:lnTo>
                  <a:lnTo>
                    <a:pt x="208" y="3380"/>
                  </a:lnTo>
                  <a:lnTo>
                    <a:pt x="132" y="3625"/>
                  </a:lnTo>
                  <a:lnTo>
                    <a:pt x="76" y="3833"/>
                  </a:lnTo>
                  <a:lnTo>
                    <a:pt x="1529" y="4362"/>
                  </a:lnTo>
                  <a:lnTo>
                    <a:pt x="0" y="4645"/>
                  </a:lnTo>
                  <a:lnTo>
                    <a:pt x="95" y="5532"/>
                  </a:lnTo>
                  <a:lnTo>
                    <a:pt x="1963" y="5192"/>
                  </a:lnTo>
                  <a:lnTo>
                    <a:pt x="3304" y="4985"/>
                  </a:lnTo>
                  <a:lnTo>
                    <a:pt x="3776" y="4928"/>
                  </a:lnTo>
                  <a:lnTo>
                    <a:pt x="4116" y="4890"/>
                  </a:lnTo>
                  <a:lnTo>
                    <a:pt x="4323" y="4890"/>
                  </a:lnTo>
                  <a:lnTo>
                    <a:pt x="4361" y="4909"/>
                  </a:lnTo>
                  <a:lnTo>
                    <a:pt x="4380" y="4909"/>
                  </a:lnTo>
                  <a:lnTo>
                    <a:pt x="4380" y="4947"/>
                  </a:lnTo>
                  <a:lnTo>
                    <a:pt x="4323" y="4966"/>
                  </a:lnTo>
                  <a:lnTo>
                    <a:pt x="4134" y="5060"/>
                  </a:lnTo>
                  <a:lnTo>
                    <a:pt x="3814" y="5173"/>
                  </a:lnTo>
                  <a:lnTo>
                    <a:pt x="3342" y="5306"/>
                  </a:lnTo>
                  <a:lnTo>
                    <a:pt x="2020" y="5683"/>
                  </a:lnTo>
                  <a:lnTo>
                    <a:pt x="151" y="6174"/>
                  </a:lnTo>
                  <a:lnTo>
                    <a:pt x="378" y="6797"/>
                  </a:lnTo>
                  <a:lnTo>
                    <a:pt x="1322" y="6627"/>
                  </a:lnTo>
                  <a:lnTo>
                    <a:pt x="623" y="7269"/>
                  </a:lnTo>
                  <a:lnTo>
                    <a:pt x="736" y="7458"/>
                  </a:lnTo>
                  <a:lnTo>
                    <a:pt x="869" y="7646"/>
                  </a:lnTo>
                  <a:lnTo>
                    <a:pt x="1038" y="7854"/>
                  </a:lnTo>
                  <a:lnTo>
                    <a:pt x="1208" y="8062"/>
                  </a:lnTo>
                  <a:lnTo>
                    <a:pt x="1378" y="8232"/>
                  </a:lnTo>
                  <a:lnTo>
                    <a:pt x="1548" y="8383"/>
                  </a:lnTo>
                  <a:lnTo>
                    <a:pt x="1869" y="8647"/>
                  </a:lnTo>
                  <a:lnTo>
                    <a:pt x="2851" y="7797"/>
                  </a:lnTo>
                  <a:lnTo>
                    <a:pt x="2473" y="9025"/>
                  </a:lnTo>
                  <a:lnTo>
                    <a:pt x="3115" y="9308"/>
                  </a:lnTo>
                  <a:lnTo>
                    <a:pt x="3644" y="8118"/>
                  </a:lnTo>
                  <a:lnTo>
                    <a:pt x="3946" y="9459"/>
                  </a:lnTo>
                  <a:lnTo>
                    <a:pt x="4739" y="9610"/>
                  </a:lnTo>
                  <a:lnTo>
                    <a:pt x="4569" y="5003"/>
                  </a:lnTo>
                  <a:lnTo>
                    <a:pt x="7684" y="1096"/>
                  </a:lnTo>
                  <a:lnTo>
                    <a:pt x="7684" y="1096"/>
                  </a:lnTo>
                  <a:lnTo>
                    <a:pt x="6475" y="1719"/>
                  </a:lnTo>
                  <a:lnTo>
                    <a:pt x="7117" y="718"/>
                  </a:lnTo>
                  <a:lnTo>
                    <a:pt x="6098" y="76"/>
                  </a:lnTo>
                  <a:lnTo>
                    <a:pt x="5154" y="1228"/>
                  </a:lnTo>
                  <a:lnTo>
                    <a:pt x="509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62" name="Google Shape;162;p3"/>
          <p:cNvGrpSpPr/>
          <p:nvPr/>
        </p:nvGrpSpPr>
        <p:grpSpPr>
          <a:xfrm>
            <a:off x="8430471" y="391"/>
            <a:ext cx="419740" cy="2188604"/>
            <a:chOff x="9169825" y="5104875"/>
            <a:chExt cx="315950" cy="1647425"/>
          </a:xfrm>
        </p:grpSpPr>
        <p:sp>
          <p:nvSpPr>
            <p:cNvPr id="163" name="Google Shape;163;p3"/>
            <p:cNvSpPr/>
            <p:nvPr/>
          </p:nvSpPr>
          <p:spPr>
            <a:xfrm>
              <a:off x="9321100" y="6522150"/>
              <a:ext cx="6950" cy="172500"/>
            </a:xfrm>
            <a:custGeom>
              <a:avLst/>
              <a:gdLst/>
              <a:ahLst/>
              <a:cxnLst/>
              <a:rect l="l" t="t" r="r" b="b"/>
              <a:pathLst>
                <a:path w="278" h="6900" extrusionOk="0">
                  <a:moveTo>
                    <a:pt x="1" y="0"/>
                  </a:moveTo>
                  <a:lnTo>
                    <a:pt x="1" y="6900"/>
                  </a:lnTo>
                  <a:lnTo>
                    <a:pt x="278" y="6900"/>
                  </a:lnTo>
                  <a:lnTo>
                    <a:pt x="27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4" name="Google Shape;164;p3"/>
            <p:cNvSpPr/>
            <p:nvPr/>
          </p:nvSpPr>
          <p:spPr>
            <a:xfrm>
              <a:off x="9278675" y="6624525"/>
              <a:ext cx="94575" cy="127775"/>
            </a:xfrm>
            <a:custGeom>
              <a:avLst/>
              <a:gdLst/>
              <a:ahLst/>
              <a:cxnLst/>
              <a:rect l="l" t="t" r="r" b="b"/>
              <a:pathLst>
                <a:path w="3783" h="5111" extrusionOk="0">
                  <a:moveTo>
                    <a:pt x="1274" y="1"/>
                  </a:moveTo>
                  <a:lnTo>
                    <a:pt x="1" y="5111"/>
                  </a:lnTo>
                  <a:lnTo>
                    <a:pt x="3782" y="5111"/>
                  </a:lnTo>
                  <a:lnTo>
                    <a:pt x="2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5" name="Google Shape;165;p3"/>
            <p:cNvSpPr/>
            <p:nvPr/>
          </p:nvSpPr>
          <p:spPr>
            <a:xfrm>
              <a:off x="9171675" y="5901850"/>
              <a:ext cx="309025" cy="571900"/>
            </a:xfrm>
            <a:custGeom>
              <a:avLst/>
              <a:gdLst/>
              <a:ahLst/>
              <a:cxnLst/>
              <a:rect l="l" t="t" r="r" b="b"/>
              <a:pathLst>
                <a:path w="12361" h="22876" extrusionOk="0">
                  <a:moveTo>
                    <a:pt x="960" y="0"/>
                  </a:moveTo>
                  <a:lnTo>
                    <a:pt x="776" y="18"/>
                  </a:lnTo>
                  <a:lnTo>
                    <a:pt x="591" y="74"/>
                  </a:lnTo>
                  <a:lnTo>
                    <a:pt x="425" y="166"/>
                  </a:lnTo>
                  <a:lnTo>
                    <a:pt x="277" y="277"/>
                  </a:lnTo>
                  <a:lnTo>
                    <a:pt x="167" y="424"/>
                  </a:lnTo>
                  <a:lnTo>
                    <a:pt x="75" y="590"/>
                  </a:lnTo>
                  <a:lnTo>
                    <a:pt x="19" y="756"/>
                  </a:lnTo>
                  <a:lnTo>
                    <a:pt x="1" y="959"/>
                  </a:lnTo>
                  <a:lnTo>
                    <a:pt x="1" y="21916"/>
                  </a:lnTo>
                  <a:lnTo>
                    <a:pt x="19" y="22119"/>
                  </a:lnTo>
                  <a:lnTo>
                    <a:pt x="75" y="22285"/>
                  </a:lnTo>
                  <a:lnTo>
                    <a:pt x="167" y="22451"/>
                  </a:lnTo>
                  <a:lnTo>
                    <a:pt x="277" y="22599"/>
                  </a:lnTo>
                  <a:lnTo>
                    <a:pt x="425" y="22709"/>
                  </a:lnTo>
                  <a:lnTo>
                    <a:pt x="591" y="22802"/>
                  </a:lnTo>
                  <a:lnTo>
                    <a:pt x="776" y="22857"/>
                  </a:lnTo>
                  <a:lnTo>
                    <a:pt x="960" y="22875"/>
                  </a:lnTo>
                  <a:lnTo>
                    <a:pt x="11420" y="22875"/>
                  </a:lnTo>
                  <a:lnTo>
                    <a:pt x="11604" y="22857"/>
                  </a:lnTo>
                  <a:lnTo>
                    <a:pt x="11789" y="22802"/>
                  </a:lnTo>
                  <a:lnTo>
                    <a:pt x="11955" y="22709"/>
                  </a:lnTo>
                  <a:lnTo>
                    <a:pt x="12084" y="22599"/>
                  </a:lnTo>
                  <a:lnTo>
                    <a:pt x="12195" y="22451"/>
                  </a:lnTo>
                  <a:lnTo>
                    <a:pt x="12287" y="22285"/>
                  </a:lnTo>
                  <a:lnTo>
                    <a:pt x="12342" y="22119"/>
                  </a:lnTo>
                  <a:lnTo>
                    <a:pt x="12361" y="21916"/>
                  </a:lnTo>
                  <a:lnTo>
                    <a:pt x="12361" y="959"/>
                  </a:lnTo>
                  <a:lnTo>
                    <a:pt x="12342" y="756"/>
                  </a:lnTo>
                  <a:lnTo>
                    <a:pt x="12287" y="590"/>
                  </a:lnTo>
                  <a:lnTo>
                    <a:pt x="12195" y="424"/>
                  </a:lnTo>
                  <a:lnTo>
                    <a:pt x="12084" y="277"/>
                  </a:lnTo>
                  <a:lnTo>
                    <a:pt x="11955" y="166"/>
                  </a:lnTo>
                  <a:lnTo>
                    <a:pt x="11789" y="74"/>
                  </a:lnTo>
                  <a:lnTo>
                    <a:pt x="11604" y="18"/>
                  </a:lnTo>
                  <a:lnTo>
                    <a:pt x="114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6" name="Google Shape;166;p3"/>
            <p:cNvSpPr/>
            <p:nvPr/>
          </p:nvSpPr>
          <p:spPr>
            <a:xfrm>
              <a:off x="9268525" y="6467275"/>
              <a:ext cx="115800" cy="64125"/>
            </a:xfrm>
            <a:custGeom>
              <a:avLst/>
              <a:gdLst/>
              <a:ahLst/>
              <a:cxnLst/>
              <a:rect l="l" t="t" r="r" b="b"/>
              <a:pathLst>
                <a:path w="4632" h="2565" extrusionOk="0">
                  <a:moveTo>
                    <a:pt x="1" y="0"/>
                  </a:moveTo>
                  <a:lnTo>
                    <a:pt x="1" y="2232"/>
                  </a:lnTo>
                  <a:lnTo>
                    <a:pt x="1" y="2306"/>
                  </a:lnTo>
                  <a:lnTo>
                    <a:pt x="19" y="2362"/>
                  </a:lnTo>
                  <a:lnTo>
                    <a:pt x="56" y="2417"/>
                  </a:lnTo>
                  <a:lnTo>
                    <a:pt x="93" y="2472"/>
                  </a:lnTo>
                  <a:lnTo>
                    <a:pt x="148" y="2509"/>
                  </a:lnTo>
                  <a:lnTo>
                    <a:pt x="204" y="2546"/>
                  </a:lnTo>
                  <a:lnTo>
                    <a:pt x="259" y="2564"/>
                  </a:lnTo>
                  <a:lnTo>
                    <a:pt x="4373" y="2564"/>
                  </a:lnTo>
                  <a:lnTo>
                    <a:pt x="4428" y="2546"/>
                  </a:lnTo>
                  <a:lnTo>
                    <a:pt x="4484" y="2509"/>
                  </a:lnTo>
                  <a:lnTo>
                    <a:pt x="4539" y="2472"/>
                  </a:lnTo>
                  <a:lnTo>
                    <a:pt x="4576" y="2417"/>
                  </a:lnTo>
                  <a:lnTo>
                    <a:pt x="4594" y="2362"/>
                  </a:lnTo>
                  <a:lnTo>
                    <a:pt x="4631" y="2306"/>
                  </a:lnTo>
                  <a:lnTo>
                    <a:pt x="4631" y="2232"/>
                  </a:lnTo>
                  <a:lnTo>
                    <a:pt x="4631"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7" name="Google Shape;167;p3"/>
            <p:cNvSpPr/>
            <p:nvPr/>
          </p:nvSpPr>
          <p:spPr>
            <a:xfrm>
              <a:off x="9287450" y="5855250"/>
              <a:ext cx="78875" cy="51225"/>
            </a:xfrm>
            <a:custGeom>
              <a:avLst/>
              <a:gdLst/>
              <a:ahLst/>
              <a:cxnLst/>
              <a:rect l="l" t="t" r="r" b="b"/>
              <a:pathLst>
                <a:path w="3155" h="2049" extrusionOk="0">
                  <a:moveTo>
                    <a:pt x="258" y="1"/>
                  </a:moveTo>
                  <a:lnTo>
                    <a:pt x="166" y="19"/>
                  </a:lnTo>
                  <a:lnTo>
                    <a:pt x="74" y="75"/>
                  </a:lnTo>
                  <a:lnTo>
                    <a:pt x="19" y="167"/>
                  </a:lnTo>
                  <a:lnTo>
                    <a:pt x="0" y="222"/>
                  </a:lnTo>
                  <a:lnTo>
                    <a:pt x="0" y="277"/>
                  </a:lnTo>
                  <a:lnTo>
                    <a:pt x="0" y="2048"/>
                  </a:lnTo>
                  <a:lnTo>
                    <a:pt x="3155" y="2048"/>
                  </a:lnTo>
                  <a:lnTo>
                    <a:pt x="3155" y="277"/>
                  </a:lnTo>
                  <a:lnTo>
                    <a:pt x="3136" y="167"/>
                  </a:lnTo>
                  <a:lnTo>
                    <a:pt x="3081" y="75"/>
                  </a:lnTo>
                  <a:lnTo>
                    <a:pt x="2989" y="19"/>
                  </a:lnTo>
                  <a:lnTo>
                    <a:pt x="293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8" name="Google Shape;168;p3"/>
            <p:cNvSpPr/>
            <p:nvPr/>
          </p:nvSpPr>
          <p:spPr>
            <a:xfrm>
              <a:off x="9309575" y="5803150"/>
              <a:ext cx="33225" cy="51200"/>
            </a:xfrm>
            <a:custGeom>
              <a:avLst/>
              <a:gdLst/>
              <a:ahLst/>
              <a:cxnLst/>
              <a:rect l="l" t="t" r="r" b="b"/>
              <a:pathLst>
                <a:path w="1329" h="2048" extrusionOk="0">
                  <a:moveTo>
                    <a:pt x="665" y="0"/>
                  </a:moveTo>
                  <a:lnTo>
                    <a:pt x="536" y="19"/>
                  </a:lnTo>
                  <a:lnTo>
                    <a:pt x="407" y="55"/>
                  </a:lnTo>
                  <a:lnTo>
                    <a:pt x="296" y="111"/>
                  </a:lnTo>
                  <a:lnTo>
                    <a:pt x="185" y="203"/>
                  </a:lnTo>
                  <a:lnTo>
                    <a:pt x="111" y="295"/>
                  </a:lnTo>
                  <a:lnTo>
                    <a:pt x="56" y="406"/>
                  </a:lnTo>
                  <a:lnTo>
                    <a:pt x="1" y="535"/>
                  </a:lnTo>
                  <a:lnTo>
                    <a:pt x="1" y="664"/>
                  </a:lnTo>
                  <a:lnTo>
                    <a:pt x="19" y="830"/>
                  </a:lnTo>
                  <a:lnTo>
                    <a:pt x="56" y="1033"/>
                  </a:lnTo>
                  <a:lnTo>
                    <a:pt x="111" y="1273"/>
                  </a:lnTo>
                  <a:lnTo>
                    <a:pt x="204" y="1494"/>
                  </a:lnTo>
                  <a:lnTo>
                    <a:pt x="296" y="1697"/>
                  </a:lnTo>
                  <a:lnTo>
                    <a:pt x="425" y="1882"/>
                  </a:lnTo>
                  <a:lnTo>
                    <a:pt x="480" y="1956"/>
                  </a:lnTo>
                  <a:lnTo>
                    <a:pt x="554" y="1993"/>
                  </a:lnTo>
                  <a:lnTo>
                    <a:pt x="609" y="2029"/>
                  </a:lnTo>
                  <a:lnTo>
                    <a:pt x="683" y="2048"/>
                  </a:lnTo>
                  <a:lnTo>
                    <a:pt x="757" y="2029"/>
                  </a:lnTo>
                  <a:lnTo>
                    <a:pt x="812" y="1993"/>
                  </a:lnTo>
                  <a:lnTo>
                    <a:pt x="886" y="1956"/>
                  </a:lnTo>
                  <a:lnTo>
                    <a:pt x="942" y="1882"/>
                  </a:lnTo>
                  <a:lnTo>
                    <a:pt x="1052" y="1697"/>
                  </a:lnTo>
                  <a:lnTo>
                    <a:pt x="1144" y="1494"/>
                  </a:lnTo>
                  <a:lnTo>
                    <a:pt x="1218" y="1273"/>
                  </a:lnTo>
                  <a:lnTo>
                    <a:pt x="1274" y="1033"/>
                  </a:lnTo>
                  <a:lnTo>
                    <a:pt x="1310" y="830"/>
                  </a:lnTo>
                  <a:lnTo>
                    <a:pt x="1329" y="664"/>
                  </a:lnTo>
                  <a:lnTo>
                    <a:pt x="1310" y="535"/>
                  </a:lnTo>
                  <a:lnTo>
                    <a:pt x="1274" y="406"/>
                  </a:lnTo>
                  <a:lnTo>
                    <a:pt x="1218" y="295"/>
                  </a:lnTo>
                  <a:lnTo>
                    <a:pt x="1144" y="203"/>
                  </a:lnTo>
                  <a:lnTo>
                    <a:pt x="1034" y="111"/>
                  </a:lnTo>
                  <a:lnTo>
                    <a:pt x="923" y="55"/>
                  </a:lnTo>
                  <a:lnTo>
                    <a:pt x="794" y="19"/>
                  </a:lnTo>
                  <a:lnTo>
                    <a:pt x="6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69" name="Google Shape;169;p3"/>
            <p:cNvSpPr/>
            <p:nvPr/>
          </p:nvSpPr>
          <p:spPr>
            <a:xfrm>
              <a:off x="9174900" y="6006525"/>
              <a:ext cx="302125" cy="3725"/>
            </a:xfrm>
            <a:custGeom>
              <a:avLst/>
              <a:gdLst/>
              <a:ahLst/>
              <a:cxnLst/>
              <a:rect l="l" t="t" r="r" b="b"/>
              <a:pathLst>
                <a:path w="12085" h="149" extrusionOk="0">
                  <a:moveTo>
                    <a:pt x="1" y="1"/>
                  </a:moveTo>
                  <a:lnTo>
                    <a:pt x="1" y="148"/>
                  </a:lnTo>
                  <a:lnTo>
                    <a:pt x="12084" y="148"/>
                  </a:lnTo>
                  <a:lnTo>
                    <a:pt x="12084"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0" name="Google Shape;170;p3"/>
            <p:cNvSpPr/>
            <p:nvPr/>
          </p:nvSpPr>
          <p:spPr>
            <a:xfrm>
              <a:off x="9169825" y="6097375"/>
              <a:ext cx="315950" cy="3725"/>
            </a:xfrm>
            <a:custGeom>
              <a:avLst/>
              <a:gdLst/>
              <a:ahLst/>
              <a:cxnLst/>
              <a:rect l="l" t="t" r="r" b="b"/>
              <a:pathLst>
                <a:path w="12638" h="149" extrusionOk="0">
                  <a:moveTo>
                    <a:pt x="1" y="1"/>
                  </a:moveTo>
                  <a:lnTo>
                    <a:pt x="1" y="149"/>
                  </a:lnTo>
                  <a:lnTo>
                    <a:pt x="12638" y="149"/>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1" name="Google Shape;171;p3"/>
            <p:cNvSpPr/>
            <p:nvPr/>
          </p:nvSpPr>
          <p:spPr>
            <a:xfrm>
              <a:off x="9169825" y="6188250"/>
              <a:ext cx="315950" cy="4175"/>
            </a:xfrm>
            <a:custGeom>
              <a:avLst/>
              <a:gdLst/>
              <a:ahLst/>
              <a:cxnLst/>
              <a:rect l="l" t="t" r="r" b="b"/>
              <a:pathLst>
                <a:path w="12638" h="167" extrusionOk="0">
                  <a:moveTo>
                    <a:pt x="1" y="0"/>
                  </a:moveTo>
                  <a:lnTo>
                    <a:pt x="1" y="166"/>
                  </a:lnTo>
                  <a:lnTo>
                    <a:pt x="12638" y="166"/>
                  </a:lnTo>
                  <a:lnTo>
                    <a:pt x="12638"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2" name="Google Shape;172;p3"/>
            <p:cNvSpPr/>
            <p:nvPr/>
          </p:nvSpPr>
          <p:spPr>
            <a:xfrm>
              <a:off x="9169825" y="6279550"/>
              <a:ext cx="315950" cy="3725"/>
            </a:xfrm>
            <a:custGeom>
              <a:avLst/>
              <a:gdLst/>
              <a:ahLst/>
              <a:cxnLst/>
              <a:rect l="l" t="t" r="r" b="b"/>
              <a:pathLst>
                <a:path w="12638" h="149" extrusionOk="0">
                  <a:moveTo>
                    <a:pt x="1" y="1"/>
                  </a:moveTo>
                  <a:lnTo>
                    <a:pt x="1" y="148"/>
                  </a:lnTo>
                  <a:lnTo>
                    <a:pt x="12638" y="148"/>
                  </a:lnTo>
                  <a:lnTo>
                    <a:pt x="12638" y="1"/>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3" name="Google Shape;173;p3"/>
            <p:cNvSpPr/>
            <p:nvPr/>
          </p:nvSpPr>
          <p:spPr>
            <a:xfrm>
              <a:off x="9174900" y="6370425"/>
              <a:ext cx="302125" cy="3700"/>
            </a:xfrm>
            <a:custGeom>
              <a:avLst/>
              <a:gdLst/>
              <a:ahLst/>
              <a:cxnLst/>
              <a:rect l="l" t="t" r="r" b="b"/>
              <a:pathLst>
                <a:path w="12085" h="148" extrusionOk="0">
                  <a:moveTo>
                    <a:pt x="1" y="0"/>
                  </a:moveTo>
                  <a:lnTo>
                    <a:pt x="1" y="148"/>
                  </a:lnTo>
                  <a:lnTo>
                    <a:pt x="12084" y="148"/>
                  </a:lnTo>
                  <a:lnTo>
                    <a:pt x="12084" y="0"/>
                  </a:ln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4" name="Google Shape;174;p3"/>
            <p:cNvSpPr/>
            <p:nvPr/>
          </p:nvSpPr>
          <p:spPr>
            <a:xfrm>
              <a:off x="9322500" y="5104875"/>
              <a:ext cx="6925" cy="698300"/>
            </a:xfrm>
            <a:custGeom>
              <a:avLst/>
              <a:gdLst/>
              <a:ahLst/>
              <a:cxnLst/>
              <a:rect l="l" t="t" r="r" b="b"/>
              <a:pathLst>
                <a:path w="277" h="27932" extrusionOk="0">
                  <a:moveTo>
                    <a:pt x="0" y="1"/>
                  </a:moveTo>
                  <a:lnTo>
                    <a:pt x="0" y="27931"/>
                  </a:lnTo>
                  <a:lnTo>
                    <a:pt x="277" y="27931"/>
                  </a:lnTo>
                  <a:lnTo>
                    <a:pt x="277"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175" name="Google Shape;175;p3"/>
          <p:cNvGrpSpPr/>
          <p:nvPr/>
        </p:nvGrpSpPr>
        <p:grpSpPr>
          <a:xfrm>
            <a:off x="7468047" y="-2"/>
            <a:ext cx="657640" cy="1217404"/>
            <a:chOff x="144023" y="-1757"/>
            <a:chExt cx="959497" cy="1776195"/>
          </a:xfrm>
        </p:grpSpPr>
        <p:cxnSp>
          <p:nvCxnSpPr>
            <p:cNvPr id="176" name="Google Shape;176;p3"/>
            <p:cNvCxnSpPr/>
            <p:nvPr/>
          </p:nvCxnSpPr>
          <p:spPr>
            <a:xfrm rot="10800000">
              <a:off x="608975" y="-1757"/>
              <a:ext cx="0" cy="505800"/>
            </a:xfrm>
            <a:prstGeom prst="straightConnector1">
              <a:avLst/>
            </a:prstGeom>
            <a:noFill/>
            <a:ln w="19050" cap="flat" cmpd="sng">
              <a:solidFill>
                <a:schemeClr val="lt1"/>
              </a:solidFill>
              <a:prstDash val="solid"/>
              <a:round/>
              <a:headEnd type="none" w="med" len="med"/>
              <a:tailEnd type="none" w="med" len="med"/>
            </a:ln>
          </p:spPr>
        </p:cxnSp>
        <p:grpSp>
          <p:nvGrpSpPr>
            <p:cNvPr id="177" name="Google Shape;177;p3"/>
            <p:cNvGrpSpPr/>
            <p:nvPr/>
          </p:nvGrpSpPr>
          <p:grpSpPr>
            <a:xfrm>
              <a:off x="144023" y="386441"/>
              <a:ext cx="959497" cy="1387997"/>
              <a:chOff x="5304550" y="274025"/>
              <a:chExt cx="1135500" cy="1642600"/>
            </a:xfrm>
          </p:grpSpPr>
          <p:sp>
            <p:nvSpPr>
              <p:cNvPr id="178" name="Google Shape;178;p3"/>
              <p:cNvSpPr/>
              <p:nvPr/>
            </p:nvSpPr>
            <p:spPr>
              <a:xfrm>
                <a:off x="5669450" y="1374075"/>
                <a:ext cx="362500" cy="542550"/>
              </a:xfrm>
              <a:custGeom>
                <a:avLst/>
                <a:gdLst/>
                <a:ahLst/>
                <a:cxnLst/>
                <a:rect l="l" t="t" r="r" b="b"/>
                <a:pathLst>
                  <a:path w="14500" h="21702" extrusionOk="0">
                    <a:moveTo>
                      <a:pt x="4717" y="1"/>
                    </a:moveTo>
                    <a:lnTo>
                      <a:pt x="4795" y="583"/>
                    </a:lnTo>
                    <a:lnTo>
                      <a:pt x="4872" y="1243"/>
                    </a:lnTo>
                    <a:lnTo>
                      <a:pt x="4950" y="2136"/>
                    </a:lnTo>
                    <a:lnTo>
                      <a:pt x="5027" y="3223"/>
                    </a:lnTo>
                    <a:lnTo>
                      <a:pt x="5047" y="3824"/>
                    </a:lnTo>
                    <a:lnTo>
                      <a:pt x="5066" y="4465"/>
                    </a:lnTo>
                    <a:lnTo>
                      <a:pt x="5066" y="5144"/>
                    </a:lnTo>
                    <a:lnTo>
                      <a:pt x="5047" y="5863"/>
                    </a:lnTo>
                    <a:lnTo>
                      <a:pt x="5027" y="6600"/>
                    </a:lnTo>
                    <a:lnTo>
                      <a:pt x="4969" y="7357"/>
                    </a:lnTo>
                    <a:lnTo>
                      <a:pt x="4911" y="8134"/>
                    </a:lnTo>
                    <a:lnTo>
                      <a:pt x="4814" y="8949"/>
                    </a:lnTo>
                    <a:lnTo>
                      <a:pt x="4697" y="9764"/>
                    </a:lnTo>
                    <a:lnTo>
                      <a:pt x="4562" y="10579"/>
                    </a:lnTo>
                    <a:lnTo>
                      <a:pt x="4387" y="11414"/>
                    </a:lnTo>
                    <a:lnTo>
                      <a:pt x="4193" y="12248"/>
                    </a:lnTo>
                    <a:lnTo>
                      <a:pt x="3960" y="13083"/>
                    </a:lnTo>
                    <a:lnTo>
                      <a:pt x="3688" y="13937"/>
                    </a:lnTo>
                    <a:lnTo>
                      <a:pt x="3378" y="14752"/>
                    </a:lnTo>
                    <a:lnTo>
                      <a:pt x="3028" y="15587"/>
                    </a:lnTo>
                    <a:lnTo>
                      <a:pt x="2640" y="16383"/>
                    </a:lnTo>
                    <a:lnTo>
                      <a:pt x="2427" y="16790"/>
                    </a:lnTo>
                    <a:lnTo>
                      <a:pt x="2213" y="17179"/>
                    </a:lnTo>
                    <a:lnTo>
                      <a:pt x="1980" y="17567"/>
                    </a:lnTo>
                    <a:lnTo>
                      <a:pt x="1728" y="17955"/>
                    </a:lnTo>
                    <a:lnTo>
                      <a:pt x="1475" y="18324"/>
                    </a:lnTo>
                    <a:lnTo>
                      <a:pt x="1204" y="18693"/>
                    </a:lnTo>
                    <a:lnTo>
                      <a:pt x="932" y="19061"/>
                    </a:lnTo>
                    <a:lnTo>
                      <a:pt x="641" y="19430"/>
                    </a:lnTo>
                    <a:lnTo>
                      <a:pt x="330" y="19779"/>
                    </a:lnTo>
                    <a:lnTo>
                      <a:pt x="0" y="20109"/>
                    </a:lnTo>
                    <a:lnTo>
                      <a:pt x="272" y="20226"/>
                    </a:lnTo>
                    <a:lnTo>
                      <a:pt x="1029" y="20498"/>
                    </a:lnTo>
                    <a:lnTo>
                      <a:pt x="1534" y="20672"/>
                    </a:lnTo>
                    <a:lnTo>
                      <a:pt x="2135" y="20866"/>
                    </a:lnTo>
                    <a:lnTo>
                      <a:pt x="2815" y="21041"/>
                    </a:lnTo>
                    <a:lnTo>
                      <a:pt x="3533" y="21235"/>
                    </a:lnTo>
                    <a:lnTo>
                      <a:pt x="4309" y="21391"/>
                    </a:lnTo>
                    <a:lnTo>
                      <a:pt x="5124" y="21526"/>
                    </a:lnTo>
                    <a:lnTo>
                      <a:pt x="5940" y="21643"/>
                    </a:lnTo>
                    <a:lnTo>
                      <a:pt x="6367" y="21662"/>
                    </a:lnTo>
                    <a:lnTo>
                      <a:pt x="6774" y="21682"/>
                    </a:lnTo>
                    <a:lnTo>
                      <a:pt x="7201" y="21701"/>
                    </a:lnTo>
                    <a:lnTo>
                      <a:pt x="7609" y="21682"/>
                    </a:lnTo>
                    <a:lnTo>
                      <a:pt x="8036" y="21662"/>
                    </a:lnTo>
                    <a:lnTo>
                      <a:pt x="8444" y="21623"/>
                    </a:lnTo>
                    <a:lnTo>
                      <a:pt x="8832" y="21565"/>
                    </a:lnTo>
                    <a:lnTo>
                      <a:pt x="9220" y="21468"/>
                    </a:lnTo>
                    <a:lnTo>
                      <a:pt x="9608" y="21371"/>
                    </a:lnTo>
                    <a:lnTo>
                      <a:pt x="9977" y="21255"/>
                    </a:lnTo>
                    <a:lnTo>
                      <a:pt x="10171" y="21177"/>
                    </a:lnTo>
                    <a:lnTo>
                      <a:pt x="10346" y="21080"/>
                    </a:lnTo>
                    <a:lnTo>
                      <a:pt x="10520" y="20963"/>
                    </a:lnTo>
                    <a:lnTo>
                      <a:pt x="10695" y="20828"/>
                    </a:lnTo>
                    <a:lnTo>
                      <a:pt x="10850" y="20692"/>
                    </a:lnTo>
                    <a:lnTo>
                      <a:pt x="11025" y="20517"/>
                    </a:lnTo>
                    <a:lnTo>
                      <a:pt x="11180" y="20342"/>
                    </a:lnTo>
                    <a:lnTo>
                      <a:pt x="11336" y="20148"/>
                    </a:lnTo>
                    <a:lnTo>
                      <a:pt x="11646" y="19721"/>
                    </a:lnTo>
                    <a:lnTo>
                      <a:pt x="11937" y="19236"/>
                    </a:lnTo>
                    <a:lnTo>
                      <a:pt x="12209" y="18712"/>
                    </a:lnTo>
                    <a:lnTo>
                      <a:pt x="12481" y="18130"/>
                    </a:lnTo>
                    <a:lnTo>
                      <a:pt x="12733" y="17528"/>
                    </a:lnTo>
                    <a:lnTo>
                      <a:pt x="12966" y="16868"/>
                    </a:lnTo>
                    <a:lnTo>
                      <a:pt x="13180" y="16169"/>
                    </a:lnTo>
                    <a:lnTo>
                      <a:pt x="13393" y="15451"/>
                    </a:lnTo>
                    <a:lnTo>
                      <a:pt x="13568" y="14713"/>
                    </a:lnTo>
                    <a:lnTo>
                      <a:pt x="13742" y="13957"/>
                    </a:lnTo>
                    <a:lnTo>
                      <a:pt x="13898" y="13180"/>
                    </a:lnTo>
                    <a:lnTo>
                      <a:pt x="14034" y="12384"/>
                    </a:lnTo>
                    <a:lnTo>
                      <a:pt x="14150" y="11588"/>
                    </a:lnTo>
                    <a:lnTo>
                      <a:pt x="14267" y="10793"/>
                    </a:lnTo>
                    <a:lnTo>
                      <a:pt x="14344" y="9997"/>
                    </a:lnTo>
                    <a:lnTo>
                      <a:pt x="14422" y="9201"/>
                    </a:lnTo>
                    <a:lnTo>
                      <a:pt x="14461" y="8405"/>
                    </a:lnTo>
                    <a:lnTo>
                      <a:pt x="14499" y="7629"/>
                    </a:lnTo>
                    <a:lnTo>
                      <a:pt x="14499" y="6872"/>
                    </a:lnTo>
                    <a:lnTo>
                      <a:pt x="14499" y="6134"/>
                    </a:lnTo>
                    <a:lnTo>
                      <a:pt x="14480" y="5416"/>
                    </a:lnTo>
                    <a:lnTo>
                      <a:pt x="14422" y="4737"/>
                    </a:lnTo>
                    <a:lnTo>
                      <a:pt x="14364" y="4077"/>
                    </a:lnTo>
                    <a:lnTo>
                      <a:pt x="14267" y="3475"/>
                    </a:lnTo>
                    <a:lnTo>
                      <a:pt x="14170" y="2893"/>
                    </a:lnTo>
                    <a:lnTo>
                      <a:pt x="14034" y="2369"/>
                    </a:lnTo>
                    <a:lnTo>
                      <a:pt x="13878" y="1884"/>
                    </a:lnTo>
                    <a:lnTo>
                      <a:pt x="13704" y="1456"/>
                    </a:lnTo>
                    <a:lnTo>
                      <a:pt x="4717" y="1"/>
                    </a:lnTo>
                    <a:close/>
                  </a:path>
                </a:pathLst>
              </a:custGeom>
              <a:solidFill>
                <a:srgbClr val="F4C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79" name="Google Shape;179;p3"/>
              <p:cNvSpPr/>
              <p:nvPr/>
            </p:nvSpPr>
            <p:spPr>
              <a:xfrm>
                <a:off x="5873725" y="1248400"/>
                <a:ext cx="32050" cy="160150"/>
              </a:xfrm>
              <a:custGeom>
                <a:avLst/>
                <a:gdLst/>
                <a:ahLst/>
                <a:cxnLst/>
                <a:rect l="l" t="t" r="r" b="b"/>
                <a:pathLst>
                  <a:path w="1282" h="6406" extrusionOk="0">
                    <a:moveTo>
                      <a:pt x="1030" y="1"/>
                    </a:moveTo>
                    <a:lnTo>
                      <a:pt x="991" y="913"/>
                    </a:lnTo>
                    <a:lnTo>
                      <a:pt x="913" y="1883"/>
                    </a:lnTo>
                    <a:lnTo>
                      <a:pt x="816" y="2893"/>
                    </a:lnTo>
                    <a:lnTo>
                      <a:pt x="680" y="3844"/>
                    </a:lnTo>
                    <a:lnTo>
                      <a:pt x="544" y="4717"/>
                    </a:lnTo>
                    <a:lnTo>
                      <a:pt x="467" y="5086"/>
                    </a:lnTo>
                    <a:lnTo>
                      <a:pt x="389" y="5416"/>
                    </a:lnTo>
                    <a:lnTo>
                      <a:pt x="292" y="5707"/>
                    </a:lnTo>
                    <a:lnTo>
                      <a:pt x="195" y="5921"/>
                    </a:lnTo>
                    <a:lnTo>
                      <a:pt x="98" y="6076"/>
                    </a:lnTo>
                    <a:lnTo>
                      <a:pt x="59" y="6134"/>
                    </a:lnTo>
                    <a:lnTo>
                      <a:pt x="1" y="6154"/>
                    </a:lnTo>
                    <a:lnTo>
                      <a:pt x="98" y="6406"/>
                    </a:lnTo>
                    <a:lnTo>
                      <a:pt x="176" y="6348"/>
                    </a:lnTo>
                    <a:lnTo>
                      <a:pt x="253" y="6289"/>
                    </a:lnTo>
                    <a:lnTo>
                      <a:pt x="331" y="6192"/>
                    </a:lnTo>
                    <a:lnTo>
                      <a:pt x="389" y="6076"/>
                    </a:lnTo>
                    <a:lnTo>
                      <a:pt x="525" y="5765"/>
                    </a:lnTo>
                    <a:lnTo>
                      <a:pt x="641" y="5397"/>
                    </a:lnTo>
                    <a:lnTo>
                      <a:pt x="758" y="4970"/>
                    </a:lnTo>
                    <a:lnTo>
                      <a:pt x="855" y="4484"/>
                    </a:lnTo>
                    <a:lnTo>
                      <a:pt x="933" y="3980"/>
                    </a:lnTo>
                    <a:lnTo>
                      <a:pt x="1010" y="3456"/>
                    </a:lnTo>
                    <a:lnTo>
                      <a:pt x="1127" y="2388"/>
                    </a:lnTo>
                    <a:lnTo>
                      <a:pt x="1204" y="1379"/>
                    </a:lnTo>
                    <a:lnTo>
                      <a:pt x="1262" y="563"/>
                    </a:lnTo>
                    <a:lnTo>
                      <a:pt x="1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0" name="Google Shape;180;p3"/>
              <p:cNvSpPr/>
              <p:nvPr/>
            </p:nvSpPr>
            <p:spPr>
              <a:xfrm>
                <a:off x="5304550" y="274025"/>
                <a:ext cx="1135500" cy="988000"/>
              </a:xfrm>
              <a:custGeom>
                <a:avLst/>
                <a:gdLst/>
                <a:ahLst/>
                <a:cxnLst/>
                <a:rect l="l" t="t" r="r" b="b"/>
                <a:pathLst>
                  <a:path w="45420" h="39520" extrusionOk="0">
                    <a:moveTo>
                      <a:pt x="14616" y="0"/>
                    </a:moveTo>
                    <a:lnTo>
                      <a:pt x="0" y="12636"/>
                    </a:lnTo>
                    <a:lnTo>
                      <a:pt x="0" y="27524"/>
                    </a:lnTo>
                    <a:lnTo>
                      <a:pt x="14616" y="39519"/>
                    </a:lnTo>
                    <a:lnTo>
                      <a:pt x="30804" y="39519"/>
                    </a:lnTo>
                    <a:lnTo>
                      <a:pt x="45419" y="27524"/>
                    </a:lnTo>
                    <a:lnTo>
                      <a:pt x="45419" y="12636"/>
                    </a:lnTo>
                    <a:lnTo>
                      <a:pt x="3080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1" name="Google Shape;181;p3"/>
              <p:cNvSpPr/>
              <p:nvPr/>
            </p:nvSpPr>
            <p:spPr>
              <a:xfrm>
                <a:off x="5304550" y="274025"/>
                <a:ext cx="1135500" cy="988000"/>
              </a:xfrm>
              <a:custGeom>
                <a:avLst/>
                <a:gdLst/>
                <a:ahLst/>
                <a:cxnLst/>
                <a:rect l="l" t="t" r="r" b="b"/>
                <a:pathLst>
                  <a:path w="45420" h="39520" fill="none" extrusionOk="0">
                    <a:moveTo>
                      <a:pt x="45419" y="12636"/>
                    </a:moveTo>
                    <a:lnTo>
                      <a:pt x="45419" y="27524"/>
                    </a:lnTo>
                    <a:lnTo>
                      <a:pt x="30804" y="39519"/>
                    </a:lnTo>
                    <a:lnTo>
                      <a:pt x="14616" y="39519"/>
                    </a:lnTo>
                    <a:lnTo>
                      <a:pt x="0" y="27524"/>
                    </a:lnTo>
                    <a:lnTo>
                      <a:pt x="0" y="12636"/>
                    </a:lnTo>
                    <a:lnTo>
                      <a:pt x="14616" y="0"/>
                    </a:lnTo>
                    <a:lnTo>
                      <a:pt x="30804" y="0"/>
                    </a:lnTo>
                    <a:lnTo>
                      <a:pt x="45419" y="1263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2" name="Google Shape;182;p3"/>
              <p:cNvSpPr/>
              <p:nvPr/>
            </p:nvSpPr>
            <p:spPr>
              <a:xfrm>
                <a:off x="5669450" y="274025"/>
                <a:ext cx="25" cy="25"/>
              </a:xfrm>
              <a:custGeom>
                <a:avLst/>
                <a:gdLst/>
                <a:ahLst/>
                <a:cxnLst/>
                <a:rect l="l" t="t" r="r" b="b"/>
                <a:pathLst>
                  <a:path w="1" h="1" extrusionOk="0">
                    <a:moveTo>
                      <a:pt x="0" y="0"/>
                    </a:moveTo>
                    <a:lnTo>
                      <a:pt x="0" y="0"/>
                    </a:lnTo>
                    <a:lnTo>
                      <a:pt x="0" y="0"/>
                    </a:lnTo>
                    <a:lnTo>
                      <a:pt x="0" y="0"/>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3" name="Google Shape;183;p3"/>
              <p:cNvSpPr/>
              <p:nvPr/>
            </p:nvSpPr>
            <p:spPr>
              <a:xfrm>
                <a:off x="5669450" y="27402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4" name="Google Shape;184;p3"/>
              <p:cNvSpPr/>
              <p:nvPr/>
            </p:nvSpPr>
            <p:spPr>
              <a:xfrm>
                <a:off x="5470500" y="274025"/>
                <a:ext cx="198975" cy="988000"/>
              </a:xfrm>
              <a:custGeom>
                <a:avLst/>
                <a:gdLst/>
                <a:ahLst/>
                <a:cxnLst/>
                <a:rect l="l" t="t" r="r" b="b"/>
                <a:pathLst>
                  <a:path w="7959" h="39520" extrusionOk="0">
                    <a:moveTo>
                      <a:pt x="7958" y="0"/>
                    </a:moveTo>
                    <a:lnTo>
                      <a:pt x="388" y="13548"/>
                    </a:lnTo>
                    <a:lnTo>
                      <a:pt x="602" y="13587"/>
                    </a:lnTo>
                    <a:lnTo>
                      <a:pt x="1087" y="13587"/>
                    </a:lnTo>
                    <a:lnTo>
                      <a:pt x="7958" y="0"/>
                    </a:lnTo>
                    <a:close/>
                    <a:moveTo>
                      <a:pt x="97" y="14073"/>
                    </a:moveTo>
                    <a:lnTo>
                      <a:pt x="58" y="14170"/>
                    </a:lnTo>
                    <a:lnTo>
                      <a:pt x="39" y="14267"/>
                    </a:lnTo>
                    <a:lnTo>
                      <a:pt x="0" y="14461"/>
                    </a:lnTo>
                    <a:lnTo>
                      <a:pt x="0" y="14635"/>
                    </a:lnTo>
                    <a:lnTo>
                      <a:pt x="0" y="14830"/>
                    </a:lnTo>
                    <a:lnTo>
                      <a:pt x="20" y="15781"/>
                    </a:lnTo>
                    <a:lnTo>
                      <a:pt x="20" y="17702"/>
                    </a:lnTo>
                    <a:lnTo>
                      <a:pt x="58" y="21526"/>
                    </a:lnTo>
                    <a:lnTo>
                      <a:pt x="136" y="25194"/>
                    </a:lnTo>
                    <a:lnTo>
                      <a:pt x="175" y="27038"/>
                    </a:lnTo>
                    <a:lnTo>
                      <a:pt x="233" y="28882"/>
                    </a:lnTo>
                    <a:lnTo>
                      <a:pt x="602" y="28960"/>
                    </a:lnTo>
                    <a:lnTo>
                      <a:pt x="912" y="28960"/>
                    </a:lnTo>
                    <a:lnTo>
                      <a:pt x="990" y="27097"/>
                    </a:lnTo>
                    <a:lnTo>
                      <a:pt x="1029" y="25233"/>
                    </a:lnTo>
                    <a:lnTo>
                      <a:pt x="1107" y="21526"/>
                    </a:lnTo>
                    <a:lnTo>
                      <a:pt x="1126" y="17702"/>
                    </a:lnTo>
                    <a:lnTo>
                      <a:pt x="1145" y="15781"/>
                    </a:lnTo>
                    <a:lnTo>
                      <a:pt x="1145" y="14830"/>
                    </a:lnTo>
                    <a:lnTo>
                      <a:pt x="1145" y="14500"/>
                    </a:lnTo>
                    <a:lnTo>
                      <a:pt x="1126" y="14325"/>
                    </a:lnTo>
                    <a:lnTo>
                      <a:pt x="1087" y="14170"/>
                    </a:lnTo>
                    <a:lnTo>
                      <a:pt x="583" y="14150"/>
                    </a:lnTo>
                    <a:lnTo>
                      <a:pt x="524" y="14150"/>
                    </a:lnTo>
                    <a:lnTo>
                      <a:pt x="97" y="14073"/>
                    </a:lnTo>
                    <a:close/>
                    <a:moveTo>
                      <a:pt x="272" y="29290"/>
                    </a:moveTo>
                    <a:lnTo>
                      <a:pt x="311" y="29348"/>
                    </a:lnTo>
                    <a:lnTo>
                      <a:pt x="7958" y="39519"/>
                    </a:lnTo>
                    <a:lnTo>
                      <a:pt x="1126" y="29387"/>
                    </a:lnTo>
                    <a:lnTo>
                      <a:pt x="583" y="29368"/>
                    </a:lnTo>
                    <a:lnTo>
                      <a:pt x="544" y="29368"/>
                    </a:lnTo>
                    <a:lnTo>
                      <a:pt x="272"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5" name="Google Shape;185;p3"/>
              <p:cNvSpPr/>
              <p:nvPr/>
            </p:nvSpPr>
            <p:spPr>
              <a:xfrm>
                <a:off x="6076075" y="274025"/>
                <a:ext cx="2450" cy="988000"/>
              </a:xfrm>
              <a:custGeom>
                <a:avLst/>
                <a:gdLst/>
                <a:ahLst/>
                <a:cxnLst/>
                <a:rect l="l" t="t" r="r" b="b"/>
                <a:pathLst>
                  <a:path w="98" h="39520" extrusionOk="0">
                    <a:moveTo>
                      <a:pt x="1" y="0"/>
                    </a:moveTo>
                    <a:lnTo>
                      <a:pt x="40" y="97"/>
                    </a:lnTo>
                    <a:lnTo>
                      <a:pt x="59" y="97"/>
                    </a:lnTo>
                    <a:lnTo>
                      <a:pt x="1" y="0"/>
                    </a:lnTo>
                    <a:close/>
                    <a:moveTo>
                      <a:pt x="98" y="39383"/>
                    </a:moveTo>
                    <a:lnTo>
                      <a:pt x="78" y="39403"/>
                    </a:lnTo>
                    <a:lnTo>
                      <a:pt x="1" y="39519"/>
                    </a:lnTo>
                    <a:lnTo>
                      <a:pt x="98" y="39383"/>
                    </a:lnTo>
                    <a:close/>
                  </a:path>
                </a:pathLst>
              </a:custGeom>
              <a:solidFill>
                <a:srgbClr val="FFDA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6" name="Google Shape;186;p3"/>
              <p:cNvSpPr/>
              <p:nvPr/>
            </p:nvSpPr>
            <p:spPr>
              <a:xfrm>
                <a:off x="6076075" y="1258600"/>
                <a:ext cx="2450" cy="3425"/>
              </a:xfrm>
              <a:custGeom>
                <a:avLst/>
                <a:gdLst/>
                <a:ahLst/>
                <a:cxnLst/>
                <a:rect l="l" t="t" r="r" b="b"/>
                <a:pathLst>
                  <a:path w="98" h="137" fill="none" extrusionOk="0">
                    <a:moveTo>
                      <a:pt x="98" y="0"/>
                    </a:moveTo>
                    <a:lnTo>
                      <a:pt x="78" y="20"/>
                    </a:lnTo>
                    <a:lnTo>
                      <a:pt x="1" y="136"/>
                    </a:lnTo>
                    <a:lnTo>
                      <a:pt x="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7" name="Google Shape;187;p3"/>
              <p:cNvSpPr/>
              <p:nvPr/>
            </p:nvSpPr>
            <p:spPr>
              <a:xfrm>
                <a:off x="6076075" y="274025"/>
                <a:ext cx="1475" cy="2450"/>
              </a:xfrm>
              <a:custGeom>
                <a:avLst/>
                <a:gdLst/>
                <a:ahLst/>
                <a:cxnLst/>
                <a:rect l="l" t="t" r="r" b="b"/>
                <a:pathLst>
                  <a:path w="59" h="98" fill="none" extrusionOk="0">
                    <a:moveTo>
                      <a:pt x="1" y="0"/>
                    </a:moveTo>
                    <a:lnTo>
                      <a:pt x="40" y="97"/>
                    </a:lnTo>
                    <a:lnTo>
                      <a:pt x="59" y="9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8" name="Google Shape;188;p3"/>
              <p:cNvSpPr/>
              <p:nvPr/>
            </p:nvSpPr>
            <p:spPr>
              <a:xfrm>
                <a:off x="6077050" y="276450"/>
                <a:ext cx="200425" cy="982650"/>
              </a:xfrm>
              <a:custGeom>
                <a:avLst/>
                <a:gdLst/>
                <a:ahLst/>
                <a:cxnLst/>
                <a:rect l="l" t="t" r="r" b="b"/>
                <a:pathLst>
                  <a:path w="8017" h="39306" extrusionOk="0">
                    <a:moveTo>
                      <a:pt x="1" y="0"/>
                    </a:moveTo>
                    <a:lnTo>
                      <a:pt x="6852" y="13510"/>
                    </a:lnTo>
                    <a:lnTo>
                      <a:pt x="7318" y="13510"/>
                    </a:lnTo>
                    <a:lnTo>
                      <a:pt x="7551" y="13471"/>
                    </a:lnTo>
                    <a:lnTo>
                      <a:pt x="20" y="0"/>
                    </a:lnTo>
                    <a:close/>
                    <a:moveTo>
                      <a:pt x="7706" y="13976"/>
                    </a:moveTo>
                    <a:lnTo>
                      <a:pt x="7396" y="14034"/>
                    </a:lnTo>
                    <a:lnTo>
                      <a:pt x="7357" y="14034"/>
                    </a:lnTo>
                    <a:lnTo>
                      <a:pt x="6969" y="14053"/>
                    </a:lnTo>
                    <a:lnTo>
                      <a:pt x="6891" y="14480"/>
                    </a:lnTo>
                    <a:lnTo>
                      <a:pt x="6833" y="14927"/>
                    </a:lnTo>
                    <a:lnTo>
                      <a:pt x="6755" y="15820"/>
                    </a:lnTo>
                    <a:lnTo>
                      <a:pt x="6697" y="16712"/>
                    </a:lnTo>
                    <a:lnTo>
                      <a:pt x="6678" y="17605"/>
                    </a:lnTo>
                    <a:lnTo>
                      <a:pt x="6678" y="19507"/>
                    </a:lnTo>
                    <a:lnTo>
                      <a:pt x="6697" y="21429"/>
                    </a:lnTo>
                    <a:lnTo>
                      <a:pt x="6716" y="22380"/>
                    </a:lnTo>
                    <a:lnTo>
                      <a:pt x="6755" y="23331"/>
                    </a:lnTo>
                    <a:lnTo>
                      <a:pt x="6813" y="25253"/>
                    </a:lnTo>
                    <a:lnTo>
                      <a:pt x="6852" y="26126"/>
                    </a:lnTo>
                    <a:lnTo>
                      <a:pt x="6891" y="27019"/>
                    </a:lnTo>
                    <a:lnTo>
                      <a:pt x="7008" y="28785"/>
                    </a:lnTo>
                    <a:lnTo>
                      <a:pt x="7318" y="28785"/>
                    </a:lnTo>
                    <a:lnTo>
                      <a:pt x="7706" y="28708"/>
                    </a:lnTo>
                    <a:lnTo>
                      <a:pt x="7803" y="26980"/>
                    </a:lnTo>
                    <a:lnTo>
                      <a:pt x="7842" y="26107"/>
                    </a:lnTo>
                    <a:lnTo>
                      <a:pt x="7881" y="25253"/>
                    </a:lnTo>
                    <a:lnTo>
                      <a:pt x="7939" y="23331"/>
                    </a:lnTo>
                    <a:lnTo>
                      <a:pt x="7978" y="22380"/>
                    </a:lnTo>
                    <a:lnTo>
                      <a:pt x="7997" y="21429"/>
                    </a:lnTo>
                    <a:lnTo>
                      <a:pt x="8017" y="19507"/>
                    </a:lnTo>
                    <a:lnTo>
                      <a:pt x="8017" y="17605"/>
                    </a:lnTo>
                    <a:lnTo>
                      <a:pt x="7997" y="16693"/>
                    </a:lnTo>
                    <a:lnTo>
                      <a:pt x="7939" y="15800"/>
                    </a:lnTo>
                    <a:lnTo>
                      <a:pt x="7862" y="14888"/>
                    </a:lnTo>
                    <a:lnTo>
                      <a:pt x="7784" y="14441"/>
                    </a:lnTo>
                    <a:lnTo>
                      <a:pt x="7706" y="13976"/>
                    </a:lnTo>
                    <a:close/>
                    <a:moveTo>
                      <a:pt x="7590" y="29290"/>
                    </a:moveTo>
                    <a:lnTo>
                      <a:pt x="7415" y="29348"/>
                    </a:lnTo>
                    <a:lnTo>
                      <a:pt x="6755" y="29348"/>
                    </a:lnTo>
                    <a:lnTo>
                      <a:pt x="39" y="39306"/>
                    </a:lnTo>
                    <a:lnTo>
                      <a:pt x="59" y="39286"/>
                    </a:lnTo>
                    <a:lnTo>
                      <a:pt x="7590" y="2929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89" name="Google Shape;189;p3"/>
              <p:cNvSpPr/>
              <p:nvPr/>
            </p:nvSpPr>
            <p:spPr>
              <a:xfrm>
                <a:off x="6439525" y="589925"/>
                <a:ext cx="525" cy="25"/>
              </a:xfrm>
              <a:custGeom>
                <a:avLst/>
                <a:gdLst/>
                <a:ahLst/>
                <a:cxnLst/>
                <a:rect l="l" t="t" r="r" b="b"/>
                <a:pathLst>
                  <a:path w="21" h="1" fill="none" extrusionOk="0">
                    <a:moveTo>
                      <a:pt x="1" y="0"/>
                    </a:moveTo>
                    <a:lnTo>
                      <a:pt x="1" y="0"/>
                    </a:lnTo>
                    <a:lnTo>
                      <a:pt x="1" y="0"/>
                    </a:lnTo>
                    <a:lnTo>
                      <a:pt x="2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0" name="Google Shape;190;p3"/>
              <p:cNvSpPr/>
              <p:nvPr/>
            </p:nvSpPr>
            <p:spPr>
              <a:xfrm>
                <a:off x="5304550" y="589425"/>
                <a:ext cx="1135500" cy="39825"/>
              </a:xfrm>
              <a:custGeom>
                <a:avLst/>
                <a:gdLst/>
                <a:ahLst/>
                <a:cxnLst/>
                <a:rect l="l" t="t" r="r" b="b"/>
                <a:pathLst>
                  <a:path w="45420" h="1593" extrusionOk="0">
                    <a:moveTo>
                      <a:pt x="19" y="1"/>
                    </a:moveTo>
                    <a:lnTo>
                      <a:pt x="0" y="20"/>
                    </a:lnTo>
                    <a:lnTo>
                      <a:pt x="0" y="59"/>
                    </a:lnTo>
                    <a:lnTo>
                      <a:pt x="427" y="214"/>
                    </a:lnTo>
                    <a:lnTo>
                      <a:pt x="873" y="370"/>
                    </a:lnTo>
                    <a:lnTo>
                      <a:pt x="1320" y="486"/>
                    </a:lnTo>
                    <a:lnTo>
                      <a:pt x="1766" y="583"/>
                    </a:lnTo>
                    <a:lnTo>
                      <a:pt x="2659" y="758"/>
                    </a:lnTo>
                    <a:lnTo>
                      <a:pt x="3552" y="913"/>
                    </a:lnTo>
                    <a:lnTo>
                      <a:pt x="6735" y="1457"/>
                    </a:lnTo>
                    <a:lnTo>
                      <a:pt x="6813" y="1360"/>
                    </a:lnTo>
                    <a:lnTo>
                      <a:pt x="6891" y="1262"/>
                    </a:lnTo>
                    <a:lnTo>
                      <a:pt x="6929" y="1107"/>
                    </a:lnTo>
                    <a:lnTo>
                      <a:pt x="7026" y="932"/>
                    </a:lnTo>
                    <a:lnTo>
                      <a:pt x="3649" y="370"/>
                    </a:lnTo>
                    <a:lnTo>
                      <a:pt x="2853" y="234"/>
                    </a:lnTo>
                    <a:lnTo>
                      <a:pt x="2038" y="117"/>
                    </a:lnTo>
                    <a:lnTo>
                      <a:pt x="1630" y="59"/>
                    </a:lnTo>
                    <a:lnTo>
                      <a:pt x="1223" y="20"/>
                    </a:lnTo>
                    <a:lnTo>
                      <a:pt x="815" y="1"/>
                    </a:lnTo>
                    <a:close/>
                    <a:moveTo>
                      <a:pt x="45400" y="20"/>
                    </a:moveTo>
                    <a:lnTo>
                      <a:pt x="44488" y="59"/>
                    </a:lnTo>
                    <a:lnTo>
                      <a:pt x="43595" y="156"/>
                    </a:lnTo>
                    <a:lnTo>
                      <a:pt x="42682" y="273"/>
                    </a:lnTo>
                    <a:lnTo>
                      <a:pt x="41790" y="389"/>
                    </a:lnTo>
                    <a:lnTo>
                      <a:pt x="38451" y="952"/>
                    </a:lnTo>
                    <a:lnTo>
                      <a:pt x="38529" y="1107"/>
                    </a:lnTo>
                    <a:lnTo>
                      <a:pt x="38548" y="1127"/>
                    </a:lnTo>
                    <a:lnTo>
                      <a:pt x="38568" y="1262"/>
                    </a:lnTo>
                    <a:lnTo>
                      <a:pt x="38606" y="1457"/>
                    </a:lnTo>
                    <a:lnTo>
                      <a:pt x="41867" y="894"/>
                    </a:lnTo>
                    <a:lnTo>
                      <a:pt x="42760" y="719"/>
                    </a:lnTo>
                    <a:lnTo>
                      <a:pt x="43653" y="525"/>
                    </a:lnTo>
                    <a:lnTo>
                      <a:pt x="44526" y="292"/>
                    </a:lnTo>
                    <a:lnTo>
                      <a:pt x="45419" y="40"/>
                    </a:lnTo>
                    <a:lnTo>
                      <a:pt x="45419" y="20"/>
                    </a:lnTo>
                    <a:close/>
                    <a:moveTo>
                      <a:pt x="22729" y="932"/>
                    </a:moveTo>
                    <a:lnTo>
                      <a:pt x="7725" y="971"/>
                    </a:lnTo>
                    <a:lnTo>
                      <a:pt x="7570" y="1282"/>
                    </a:lnTo>
                    <a:lnTo>
                      <a:pt x="7667" y="1418"/>
                    </a:lnTo>
                    <a:lnTo>
                      <a:pt x="7725" y="1554"/>
                    </a:lnTo>
                    <a:lnTo>
                      <a:pt x="22729" y="1592"/>
                    </a:lnTo>
                    <a:lnTo>
                      <a:pt x="37869" y="1534"/>
                    </a:lnTo>
                    <a:lnTo>
                      <a:pt x="37908" y="1321"/>
                    </a:lnTo>
                    <a:lnTo>
                      <a:pt x="37752" y="991"/>
                    </a:lnTo>
                    <a:lnTo>
                      <a:pt x="22729" y="9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1" name="Google Shape;191;p3"/>
              <p:cNvSpPr/>
              <p:nvPr/>
            </p:nvSpPr>
            <p:spPr>
              <a:xfrm>
                <a:off x="5472925" y="612725"/>
                <a:ext cx="24775" cy="15550"/>
              </a:xfrm>
              <a:custGeom>
                <a:avLst/>
                <a:gdLst/>
                <a:ahLst/>
                <a:cxnLst/>
                <a:rect l="l" t="t" r="r" b="b"/>
                <a:pathLst>
                  <a:path w="991" h="622" extrusionOk="0">
                    <a:moveTo>
                      <a:pt x="291" y="0"/>
                    </a:moveTo>
                    <a:lnTo>
                      <a:pt x="194" y="175"/>
                    </a:lnTo>
                    <a:lnTo>
                      <a:pt x="156" y="330"/>
                    </a:lnTo>
                    <a:lnTo>
                      <a:pt x="78" y="428"/>
                    </a:lnTo>
                    <a:lnTo>
                      <a:pt x="0" y="525"/>
                    </a:lnTo>
                    <a:lnTo>
                      <a:pt x="427" y="602"/>
                    </a:lnTo>
                    <a:lnTo>
                      <a:pt x="486" y="602"/>
                    </a:lnTo>
                    <a:lnTo>
                      <a:pt x="990" y="622"/>
                    </a:lnTo>
                    <a:lnTo>
                      <a:pt x="932" y="486"/>
                    </a:lnTo>
                    <a:lnTo>
                      <a:pt x="835" y="350"/>
                    </a:lnTo>
                    <a:lnTo>
                      <a:pt x="990" y="39"/>
                    </a:lnTo>
                    <a:lnTo>
                      <a:pt x="505" y="39"/>
                    </a:lnTo>
                    <a:lnTo>
                      <a:pt x="291"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2" name="Google Shape;192;p3"/>
              <p:cNvSpPr/>
              <p:nvPr/>
            </p:nvSpPr>
            <p:spPr>
              <a:xfrm>
                <a:off x="5472925" y="612725"/>
                <a:ext cx="24775" cy="15550"/>
              </a:xfrm>
              <a:custGeom>
                <a:avLst/>
                <a:gdLst/>
                <a:ahLst/>
                <a:cxnLst/>
                <a:rect l="l" t="t" r="r" b="b"/>
                <a:pathLst>
                  <a:path w="991" h="622" fill="none" extrusionOk="0">
                    <a:moveTo>
                      <a:pt x="291" y="0"/>
                    </a:moveTo>
                    <a:lnTo>
                      <a:pt x="194" y="175"/>
                    </a:lnTo>
                    <a:lnTo>
                      <a:pt x="156" y="330"/>
                    </a:lnTo>
                    <a:lnTo>
                      <a:pt x="156" y="330"/>
                    </a:lnTo>
                    <a:lnTo>
                      <a:pt x="78" y="428"/>
                    </a:lnTo>
                    <a:lnTo>
                      <a:pt x="0" y="525"/>
                    </a:lnTo>
                    <a:lnTo>
                      <a:pt x="427" y="602"/>
                    </a:lnTo>
                    <a:lnTo>
                      <a:pt x="466" y="602"/>
                    </a:lnTo>
                    <a:lnTo>
                      <a:pt x="486" y="602"/>
                    </a:lnTo>
                    <a:lnTo>
                      <a:pt x="990" y="622"/>
                    </a:lnTo>
                    <a:lnTo>
                      <a:pt x="990" y="622"/>
                    </a:lnTo>
                    <a:lnTo>
                      <a:pt x="932" y="486"/>
                    </a:lnTo>
                    <a:lnTo>
                      <a:pt x="835" y="350"/>
                    </a:lnTo>
                    <a:lnTo>
                      <a:pt x="990" y="39"/>
                    </a:lnTo>
                    <a:lnTo>
                      <a:pt x="505" y="39"/>
                    </a:lnTo>
                    <a:lnTo>
                      <a:pt x="29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3" name="Google Shape;193;p3"/>
              <p:cNvSpPr/>
              <p:nvPr/>
            </p:nvSpPr>
            <p:spPr>
              <a:xfrm>
                <a:off x="6248350" y="613200"/>
                <a:ext cx="21375" cy="14600"/>
              </a:xfrm>
              <a:custGeom>
                <a:avLst/>
                <a:gdLst/>
                <a:ahLst/>
                <a:cxnLst/>
                <a:rect l="l" t="t" r="r" b="b"/>
                <a:pathLst>
                  <a:path w="855" h="584" extrusionOk="0">
                    <a:moveTo>
                      <a:pt x="699" y="1"/>
                    </a:moveTo>
                    <a:lnTo>
                      <a:pt x="466" y="40"/>
                    </a:lnTo>
                    <a:lnTo>
                      <a:pt x="0" y="40"/>
                    </a:lnTo>
                    <a:lnTo>
                      <a:pt x="156" y="370"/>
                    </a:lnTo>
                    <a:lnTo>
                      <a:pt x="117" y="583"/>
                    </a:lnTo>
                    <a:lnTo>
                      <a:pt x="505" y="564"/>
                    </a:lnTo>
                    <a:lnTo>
                      <a:pt x="544" y="564"/>
                    </a:lnTo>
                    <a:lnTo>
                      <a:pt x="854" y="506"/>
                    </a:lnTo>
                    <a:lnTo>
                      <a:pt x="816" y="311"/>
                    </a:lnTo>
                    <a:lnTo>
                      <a:pt x="796" y="176"/>
                    </a:lnTo>
                    <a:lnTo>
                      <a:pt x="777" y="156"/>
                    </a:lnTo>
                    <a:lnTo>
                      <a:pt x="699"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4" name="Google Shape;194;p3"/>
              <p:cNvSpPr/>
              <p:nvPr/>
            </p:nvSpPr>
            <p:spPr>
              <a:xfrm>
                <a:off x="6248350" y="613200"/>
                <a:ext cx="21375" cy="14600"/>
              </a:xfrm>
              <a:custGeom>
                <a:avLst/>
                <a:gdLst/>
                <a:ahLst/>
                <a:cxnLst/>
                <a:rect l="l" t="t" r="r" b="b"/>
                <a:pathLst>
                  <a:path w="855" h="584" fill="none" extrusionOk="0">
                    <a:moveTo>
                      <a:pt x="699" y="1"/>
                    </a:moveTo>
                    <a:lnTo>
                      <a:pt x="466" y="40"/>
                    </a:lnTo>
                    <a:lnTo>
                      <a:pt x="0" y="40"/>
                    </a:lnTo>
                    <a:lnTo>
                      <a:pt x="156" y="370"/>
                    </a:lnTo>
                    <a:lnTo>
                      <a:pt x="156" y="370"/>
                    </a:lnTo>
                    <a:lnTo>
                      <a:pt x="117" y="583"/>
                    </a:lnTo>
                    <a:lnTo>
                      <a:pt x="505" y="564"/>
                    </a:lnTo>
                    <a:lnTo>
                      <a:pt x="524" y="564"/>
                    </a:lnTo>
                    <a:lnTo>
                      <a:pt x="544" y="564"/>
                    </a:lnTo>
                    <a:lnTo>
                      <a:pt x="854" y="506"/>
                    </a:lnTo>
                    <a:lnTo>
                      <a:pt x="854" y="506"/>
                    </a:lnTo>
                    <a:lnTo>
                      <a:pt x="816" y="311"/>
                    </a:lnTo>
                    <a:lnTo>
                      <a:pt x="796" y="176"/>
                    </a:lnTo>
                    <a:lnTo>
                      <a:pt x="777" y="156"/>
                    </a:lnTo>
                    <a:lnTo>
                      <a:pt x="6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5" name="Google Shape;195;p3"/>
              <p:cNvSpPr/>
              <p:nvPr/>
            </p:nvSpPr>
            <p:spPr>
              <a:xfrm>
                <a:off x="5304550" y="962100"/>
                <a:ext cx="1135500" cy="49050"/>
              </a:xfrm>
              <a:custGeom>
                <a:avLst/>
                <a:gdLst/>
                <a:ahLst/>
                <a:cxnLst/>
                <a:rect l="l" t="t" r="r" b="b"/>
                <a:pathLst>
                  <a:path w="45420" h="1962" extrusionOk="0">
                    <a:moveTo>
                      <a:pt x="0" y="1"/>
                    </a:moveTo>
                    <a:lnTo>
                      <a:pt x="3571" y="932"/>
                    </a:lnTo>
                    <a:lnTo>
                      <a:pt x="5241" y="1359"/>
                    </a:lnTo>
                    <a:lnTo>
                      <a:pt x="6891" y="1762"/>
                    </a:lnTo>
                    <a:lnTo>
                      <a:pt x="6891" y="1651"/>
                    </a:lnTo>
                    <a:lnTo>
                      <a:pt x="6871" y="1359"/>
                    </a:lnTo>
                    <a:lnTo>
                      <a:pt x="5260" y="1029"/>
                    </a:lnTo>
                    <a:lnTo>
                      <a:pt x="3630" y="699"/>
                    </a:lnTo>
                    <a:lnTo>
                      <a:pt x="0" y="1"/>
                    </a:lnTo>
                    <a:close/>
                    <a:moveTo>
                      <a:pt x="6891" y="1762"/>
                    </a:moveTo>
                    <a:lnTo>
                      <a:pt x="6891" y="1767"/>
                    </a:lnTo>
                    <a:lnTo>
                      <a:pt x="6910" y="1767"/>
                    </a:lnTo>
                    <a:lnTo>
                      <a:pt x="6891" y="1762"/>
                    </a:lnTo>
                    <a:close/>
                    <a:moveTo>
                      <a:pt x="45419" y="1"/>
                    </a:moveTo>
                    <a:lnTo>
                      <a:pt x="44507" y="137"/>
                    </a:lnTo>
                    <a:lnTo>
                      <a:pt x="43595" y="272"/>
                    </a:lnTo>
                    <a:lnTo>
                      <a:pt x="42682" y="428"/>
                    </a:lnTo>
                    <a:lnTo>
                      <a:pt x="41790" y="602"/>
                    </a:lnTo>
                    <a:lnTo>
                      <a:pt x="40179" y="932"/>
                    </a:lnTo>
                    <a:lnTo>
                      <a:pt x="38606" y="1282"/>
                    </a:lnTo>
                    <a:lnTo>
                      <a:pt x="38568" y="1651"/>
                    </a:lnTo>
                    <a:lnTo>
                      <a:pt x="38568" y="1767"/>
                    </a:lnTo>
                    <a:lnTo>
                      <a:pt x="38509" y="1825"/>
                    </a:lnTo>
                    <a:lnTo>
                      <a:pt x="38490" y="1864"/>
                    </a:lnTo>
                    <a:lnTo>
                      <a:pt x="38490" y="1864"/>
                    </a:lnTo>
                    <a:lnTo>
                      <a:pt x="40179" y="1476"/>
                    </a:lnTo>
                    <a:lnTo>
                      <a:pt x="41887" y="1049"/>
                    </a:lnTo>
                    <a:lnTo>
                      <a:pt x="42760" y="816"/>
                    </a:lnTo>
                    <a:lnTo>
                      <a:pt x="43653" y="564"/>
                    </a:lnTo>
                    <a:lnTo>
                      <a:pt x="44526" y="292"/>
                    </a:lnTo>
                    <a:lnTo>
                      <a:pt x="45419" y="1"/>
                    </a:lnTo>
                    <a:close/>
                    <a:moveTo>
                      <a:pt x="30493" y="1321"/>
                    </a:moveTo>
                    <a:lnTo>
                      <a:pt x="22729" y="1340"/>
                    </a:lnTo>
                    <a:lnTo>
                      <a:pt x="14984" y="1379"/>
                    </a:lnTo>
                    <a:lnTo>
                      <a:pt x="11258" y="1398"/>
                    </a:lnTo>
                    <a:lnTo>
                      <a:pt x="9414" y="1418"/>
                    </a:lnTo>
                    <a:lnTo>
                      <a:pt x="7550" y="1437"/>
                    </a:lnTo>
                    <a:lnTo>
                      <a:pt x="7550" y="1553"/>
                    </a:lnTo>
                    <a:lnTo>
                      <a:pt x="7764" y="1864"/>
                    </a:lnTo>
                    <a:lnTo>
                      <a:pt x="9569" y="1883"/>
                    </a:lnTo>
                    <a:lnTo>
                      <a:pt x="11374" y="1883"/>
                    </a:lnTo>
                    <a:lnTo>
                      <a:pt x="14984" y="1903"/>
                    </a:lnTo>
                    <a:lnTo>
                      <a:pt x="22729" y="1942"/>
                    </a:lnTo>
                    <a:lnTo>
                      <a:pt x="30493" y="1961"/>
                    </a:lnTo>
                    <a:lnTo>
                      <a:pt x="37655" y="1922"/>
                    </a:lnTo>
                    <a:lnTo>
                      <a:pt x="37908" y="1553"/>
                    </a:lnTo>
                    <a:lnTo>
                      <a:pt x="37908" y="1359"/>
                    </a:lnTo>
                    <a:lnTo>
                      <a:pt x="30493" y="132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6" name="Google Shape;196;p3"/>
              <p:cNvSpPr/>
              <p:nvPr/>
            </p:nvSpPr>
            <p:spPr>
              <a:xfrm>
                <a:off x="5476325" y="996075"/>
                <a:ext cx="22325" cy="12650"/>
              </a:xfrm>
              <a:custGeom>
                <a:avLst/>
                <a:gdLst/>
                <a:ahLst/>
                <a:cxnLst/>
                <a:rect l="l" t="t" r="r" b="b"/>
                <a:pathLst>
                  <a:path w="893" h="506" extrusionOk="0">
                    <a:moveTo>
                      <a:pt x="0" y="0"/>
                    </a:moveTo>
                    <a:lnTo>
                      <a:pt x="20" y="292"/>
                    </a:lnTo>
                    <a:lnTo>
                      <a:pt x="20" y="408"/>
                    </a:lnTo>
                    <a:lnTo>
                      <a:pt x="39" y="408"/>
                    </a:lnTo>
                    <a:lnTo>
                      <a:pt x="311" y="486"/>
                    </a:lnTo>
                    <a:lnTo>
                      <a:pt x="350" y="486"/>
                    </a:lnTo>
                    <a:lnTo>
                      <a:pt x="893" y="505"/>
                    </a:lnTo>
                    <a:lnTo>
                      <a:pt x="679" y="194"/>
                    </a:lnTo>
                    <a:lnTo>
                      <a:pt x="679" y="78"/>
                    </a:lnTo>
                    <a:lnTo>
                      <a:pt x="369" y="78"/>
                    </a:lnTo>
                    <a:lnTo>
                      <a:pt x="0" y="0"/>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7" name="Google Shape;197;p3"/>
              <p:cNvSpPr/>
              <p:nvPr/>
            </p:nvSpPr>
            <p:spPr>
              <a:xfrm>
                <a:off x="5476325" y="996075"/>
                <a:ext cx="22325" cy="12650"/>
              </a:xfrm>
              <a:custGeom>
                <a:avLst/>
                <a:gdLst/>
                <a:ahLst/>
                <a:cxnLst/>
                <a:rect l="l" t="t" r="r" b="b"/>
                <a:pathLst>
                  <a:path w="893" h="506" fill="none" extrusionOk="0">
                    <a:moveTo>
                      <a:pt x="0" y="0"/>
                    </a:moveTo>
                    <a:lnTo>
                      <a:pt x="0" y="0"/>
                    </a:lnTo>
                    <a:lnTo>
                      <a:pt x="20" y="292"/>
                    </a:lnTo>
                    <a:lnTo>
                      <a:pt x="20" y="408"/>
                    </a:lnTo>
                    <a:lnTo>
                      <a:pt x="39" y="408"/>
                    </a:lnTo>
                    <a:lnTo>
                      <a:pt x="39" y="408"/>
                    </a:lnTo>
                    <a:lnTo>
                      <a:pt x="311" y="486"/>
                    </a:lnTo>
                    <a:lnTo>
                      <a:pt x="330" y="486"/>
                    </a:lnTo>
                    <a:lnTo>
                      <a:pt x="350" y="486"/>
                    </a:lnTo>
                    <a:lnTo>
                      <a:pt x="350" y="486"/>
                    </a:lnTo>
                    <a:lnTo>
                      <a:pt x="893" y="505"/>
                    </a:lnTo>
                    <a:lnTo>
                      <a:pt x="679" y="194"/>
                    </a:lnTo>
                    <a:lnTo>
                      <a:pt x="679" y="194"/>
                    </a:lnTo>
                    <a:lnTo>
                      <a:pt x="679" y="78"/>
                    </a:lnTo>
                    <a:lnTo>
                      <a:pt x="679" y="78"/>
                    </a:lnTo>
                    <a:lnTo>
                      <a:pt x="369" y="78"/>
                    </a:lnTo>
                    <a:lnTo>
                      <a:pt x="369" y="78"/>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8" name="Google Shape;198;p3"/>
              <p:cNvSpPr/>
              <p:nvPr/>
            </p:nvSpPr>
            <p:spPr>
              <a:xfrm>
                <a:off x="6245925" y="994125"/>
                <a:ext cx="23800" cy="16050"/>
              </a:xfrm>
              <a:custGeom>
                <a:avLst/>
                <a:gdLst/>
                <a:ahLst/>
                <a:cxnLst/>
                <a:rect l="l" t="t" r="r" b="b"/>
                <a:pathLst>
                  <a:path w="952" h="642" extrusionOk="0">
                    <a:moveTo>
                      <a:pt x="951" y="1"/>
                    </a:moveTo>
                    <a:lnTo>
                      <a:pt x="563" y="78"/>
                    </a:lnTo>
                    <a:lnTo>
                      <a:pt x="253" y="78"/>
                    </a:lnTo>
                    <a:lnTo>
                      <a:pt x="253" y="272"/>
                    </a:lnTo>
                    <a:lnTo>
                      <a:pt x="0" y="641"/>
                    </a:lnTo>
                    <a:lnTo>
                      <a:pt x="660" y="641"/>
                    </a:lnTo>
                    <a:lnTo>
                      <a:pt x="835" y="583"/>
                    </a:lnTo>
                    <a:lnTo>
                      <a:pt x="854" y="544"/>
                    </a:lnTo>
                    <a:lnTo>
                      <a:pt x="913" y="486"/>
                    </a:lnTo>
                    <a:lnTo>
                      <a:pt x="913" y="370"/>
                    </a:lnTo>
                    <a:lnTo>
                      <a:pt x="951" y="1"/>
                    </a:lnTo>
                    <a:close/>
                  </a:path>
                </a:pathLst>
              </a:custGeom>
              <a:solidFill>
                <a:srgbClr val="FFAC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199" name="Google Shape;199;p3"/>
              <p:cNvSpPr/>
              <p:nvPr/>
            </p:nvSpPr>
            <p:spPr>
              <a:xfrm>
                <a:off x="6254175" y="998500"/>
                <a:ext cx="25" cy="25"/>
              </a:xfrm>
              <a:custGeom>
                <a:avLst/>
                <a:gdLst/>
                <a:ahLst/>
                <a:cxnLst/>
                <a:rect l="l" t="t" r="r" b="b"/>
                <a:pathLst>
                  <a:path w="1" h="1" fill="none" extrusionOk="0">
                    <a:moveTo>
                      <a:pt x="0" y="0"/>
                    </a:move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0" name="Google Shape;200;p3"/>
              <p:cNvSpPr/>
              <p:nvPr/>
            </p:nvSpPr>
            <p:spPr>
              <a:xfrm>
                <a:off x="6245925" y="994125"/>
                <a:ext cx="23800" cy="16050"/>
              </a:xfrm>
              <a:custGeom>
                <a:avLst/>
                <a:gdLst/>
                <a:ahLst/>
                <a:cxnLst/>
                <a:rect l="l" t="t" r="r" b="b"/>
                <a:pathLst>
                  <a:path w="952" h="642" fill="none" extrusionOk="0">
                    <a:moveTo>
                      <a:pt x="951" y="1"/>
                    </a:moveTo>
                    <a:lnTo>
                      <a:pt x="951" y="1"/>
                    </a:lnTo>
                    <a:lnTo>
                      <a:pt x="563" y="78"/>
                    </a:lnTo>
                    <a:lnTo>
                      <a:pt x="253" y="78"/>
                    </a:lnTo>
                    <a:lnTo>
                      <a:pt x="253" y="78"/>
                    </a:lnTo>
                    <a:lnTo>
                      <a:pt x="253" y="272"/>
                    </a:lnTo>
                    <a:lnTo>
                      <a:pt x="0" y="641"/>
                    </a:lnTo>
                    <a:lnTo>
                      <a:pt x="602" y="641"/>
                    </a:lnTo>
                    <a:lnTo>
                      <a:pt x="621" y="641"/>
                    </a:lnTo>
                    <a:lnTo>
                      <a:pt x="660" y="641"/>
                    </a:lnTo>
                    <a:lnTo>
                      <a:pt x="660" y="641"/>
                    </a:lnTo>
                    <a:lnTo>
                      <a:pt x="835" y="583"/>
                    </a:lnTo>
                    <a:lnTo>
                      <a:pt x="854" y="544"/>
                    </a:lnTo>
                    <a:lnTo>
                      <a:pt x="913" y="486"/>
                    </a:lnTo>
                    <a:lnTo>
                      <a:pt x="913" y="370"/>
                    </a:lnTo>
                    <a:lnTo>
                      <a:pt x="913" y="370"/>
                    </a:lnTo>
                    <a:lnTo>
                      <a:pt x="95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grpSp>
        <p:nvGrpSpPr>
          <p:cNvPr id="201" name="Google Shape;201;p3"/>
          <p:cNvGrpSpPr/>
          <p:nvPr/>
        </p:nvGrpSpPr>
        <p:grpSpPr>
          <a:xfrm>
            <a:off x="497121" y="2290878"/>
            <a:ext cx="216103" cy="209587"/>
            <a:chOff x="375445" y="3222151"/>
            <a:chExt cx="216102" cy="209587"/>
          </a:xfrm>
        </p:grpSpPr>
        <p:sp>
          <p:nvSpPr>
            <p:cNvPr id="202" name="Google Shape;202;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3" name="Google Shape;203;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4" name="Google Shape;204;p3"/>
          <p:cNvGrpSpPr/>
          <p:nvPr/>
        </p:nvGrpSpPr>
        <p:grpSpPr>
          <a:xfrm>
            <a:off x="147688" y="3129308"/>
            <a:ext cx="156307" cy="151594"/>
            <a:chOff x="375445" y="3222151"/>
            <a:chExt cx="216102" cy="209587"/>
          </a:xfrm>
        </p:grpSpPr>
        <p:sp>
          <p:nvSpPr>
            <p:cNvPr id="205" name="Google Shape;205;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6" name="Google Shape;206;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grpSp>
        <p:nvGrpSpPr>
          <p:cNvPr id="207" name="Google Shape;207;p3"/>
          <p:cNvGrpSpPr/>
          <p:nvPr/>
        </p:nvGrpSpPr>
        <p:grpSpPr>
          <a:xfrm>
            <a:off x="451231" y="2803158"/>
            <a:ext cx="156328" cy="151594"/>
            <a:chOff x="375445" y="3222151"/>
            <a:chExt cx="216102" cy="209587"/>
          </a:xfrm>
        </p:grpSpPr>
        <p:sp>
          <p:nvSpPr>
            <p:cNvPr id="208" name="Google Shape;208;p3"/>
            <p:cNvSpPr/>
            <p:nvPr/>
          </p:nvSpPr>
          <p:spPr>
            <a:xfrm rot="10800000" flipH="1">
              <a:off x="375445" y="3222151"/>
              <a:ext cx="216102" cy="209587"/>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sp>
          <p:nvSpPr>
            <p:cNvPr id="209" name="Google Shape;209;p3"/>
            <p:cNvSpPr/>
            <p:nvPr/>
          </p:nvSpPr>
          <p:spPr>
            <a:xfrm rot="10800000" flipH="1">
              <a:off x="460336" y="3317643"/>
              <a:ext cx="40522" cy="40292"/>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400"/>
            </a:p>
          </p:txBody>
        </p:sp>
      </p:grpSp>
    </p:spTree>
    <p:extLst>
      <p:ext uri="{BB962C8B-B14F-4D97-AF65-F5344CB8AC3E}">
        <p14:creationId xmlns:p14="http://schemas.microsoft.com/office/powerpoint/2010/main" val="1953142387"/>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59.xml"/><Relationship Id="rId13" Type="http://schemas.openxmlformats.org/officeDocument/2006/relationships/slideLayout" Target="../slideLayouts/slideLayout64.xml"/><Relationship Id="rId18" Type="http://schemas.openxmlformats.org/officeDocument/2006/relationships/theme" Target="../theme/theme2.xml"/><Relationship Id="rId3" Type="http://schemas.openxmlformats.org/officeDocument/2006/relationships/slideLayout" Target="../slideLayouts/slideLayout54.xml"/><Relationship Id="rId7" Type="http://schemas.openxmlformats.org/officeDocument/2006/relationships/slideLayout" Target="../slideLayouts/slideLayout58.xml"/><Relationship Id="rId12" Type="http://schemas.openxmlformats.org/officeDocument/2006/relationships/slideLayout" Target="../slideLayouts/slideLayout63.xml"/><Relationship Id="rId17" Type="http://schemas.openxmlformats.org/officeDocument/2006/relationships/slideLayout" Target="../slideLayouts/slideLayout68.xml"/><Relationship Id="rId2" Type="http://schemas.openxmlformats.org/officeDocument/2006/relationships/slideLayout" Target="../slideLayouts/slideLayout53.xml"/><Relationship Id="rId16" Type="http://schemas.openxmlformats.org/officeDocument/2006/relationships/slideLayout" Target="../slideLayouts/slideLayout67.xml"/><Relationship Id="rId1" Type="http://schemas.openxmlformats.org/officeDocument/2006/relationships/slideLayout" Target="../slideLayouts/slideLayout52.xml"/><Relationship Id="rId6" Type="http://schemas.openxmlformats.org/officeDocument/2006/relationships/slideLayout" Target="../slideLayouts/slideLayout57.xml"/><Relationship Id="rId11" Type="http://schemas.openxmlformats.org/officeDocument/2006/relationships/slideLayout" Target="../slideLayouts/slideLayout62.xml"/><Relationship Id="rId5" Type="http://schemas.openxmlformats.org/officeDocument/2006/relationships/slideLayout" Target="../slideLayouts/slideLayout56.xml"/><Relationship Id="rId15" Type="http://schemas.openxmlformats.org/officeDocument/2006/relationships/slideLayout" Target="../slideLayouts/slideLayout66.xml"/><Relationship Id="rId10" Type="http://schemas.openxmlformats.org/officeDocument/2006/relationships/slideLayout" Target="../slideLayouts/slideLayout61.xml"/><Relationship Id="rId4" Type="http://schemas.openxmlformats.org/officeDocument/2006/relationships/slideLayout" Target="../slideLayouts/slideLayout55.xml"/><Relationship Id="rId9" Type="http://schemas.openxmlformats.org/officeDocument/2006/relationships/slideLayout" Target="../slideLayouts/slideLayout60.xml"/><Relationship Id="rId14" Type="http://schemas.openxmlformats.org/officeDocument/2006/relationships/slideLayout" Target="../slideLayouts/slideLayout6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bg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7751" y="539496"/>
            <a:ext cx="7708500" cy="457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lt1"/>
              </a:buClr>
              <a:buSzPts val="2800"/>
              <a:buFont typeface="Ultra"/>
              <a:buNone/>
              <a:defRPr sz="2800">
                <a:solidFill>
                  <a:schemeClr val="lt1"/>
                </a:solidFill>
                <a:latin typeface="Ultra"/>
                <a:ea typeface="Ultra"/>
                <a:cs typeface="Ultra"/>
                <a:sym typeface="Ultra"/>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692700" y="1351875"/>
            <a:ext cx="7711800" cy="3247500"/>
          </a:xfrm>
          <a:prstGeom prst="rect">
            <a:avLst/>
          </a:prstGeom>
          <a:noFill/>
          <a:ln>
            <a:noFill/>
          </a:ln>
        </p:spPr>
        <p:txBody>
          <a:bodyPr spcFirstLastPara="1" wrap="square" lIns="91425" tIns="91425" rIns="91425" bIns="91425" anchor="t" anchorCtr="0">
            <a:noAutofit/>
          </a:bodyPr>
          <a:lstStyle>
            <a:lvl1pPr marL="457200" lvl="0"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1pPr>
            <a:lvl2pPr marL="914400" lvl="1"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2pPr>
            <a:lvl3pPr marL="1371600" lvl="2"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3pPr>
            <a:lvl4pPr marL="1828800" lvl="3"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4pPr>
            <a:lvl5pPr marL="2286000" lvl="4"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5pPr>
            <a:lvl6pPr marL="2743200" lvl="5"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6pPr>
            <a:lvl7pPr marL="3200400" lvl="6"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7pPr>
            <a:lvl8pPr marL="3657600" lvl="7"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8pPr>
            <a:lvl9pPr marL="4114800" lvl="8" indent="-330200">
              <a:lnSpc>
                <a:spcPct val="100000"/>
              </a:lnSpc>
              <a:spcBef>
                <a:spcPts val="0"/>
              </a:spcBef>
              <a:spcAft>
                <a:spcPts val="0"/>
              </a:spcAft>
              <a:buClr>
                <a:schemeClr val="lt1"/>
              </a:buClr>
              <a:buSzPts val="1600"/>
              <a:buFont typeface="Rubik"/>
              <a:buChar char="■"/>
              <a:defRPr sz="1600">
                <a:solidFill>
                  <a:schemeClr val="lt1"/>
                </a:solidFill>
                <a:latin typeface="Rubik"/>
                <a:ea typeface="Rubik"/>
                <a:cs typeface="Rubik"/>
                <a:sym typeface="Rubik"/>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727" r:id="rId2"/>
    <p:sldLayoutId id="2147483723" r:id="rId3"/>
    <p:sldLayoutId id="2147483714" r:id="rId4"/>
    <p:sldLayoutId id="2147483713" r:id="rId5"/>
    <p:sldLayoutId id="2147483695" r:id="rId6"/>
    <p:sldLayoutId id="2147483712" r:id="rId7"/>
    <p:sldLayoutId id="2147483693" r:id="rId8"/>
    <p:sldLayoutId id="2147483705" r:id="rId9"/>
    <p:sldLayoutId id="2147483703" r:id="rId10"/>
    <p:sldLayoutId id="2147483650" r:id="rId11"/>
    <p:sldLayoutId id="2147483742" r:id="rId12"/>
    <p:sldLayoutId id="2147483718" r:id="rId13"/>
    <p:sldLayoutId id="2147483700" r:id="rId14"/>
    <p:sldLayoutId id="2147483699" r:id="rId15"/>
    <p:sldLayoutId id="2147483653" r:id="rId16"/>
    <p:sldLayoutId id="2147483739" r:id="rId17"/>
    <p:sldLayoutId id="2147483737" r:id="rId18"/>
    <p:sldLayoutId id="2147483736" r:id="rId19"/>
    <p:sldLayoutId id="2147483715" r:id="rId20"/>
    <p:sldLayoutId id="2147483707" r:id="rId21"/>
    <p:sldLayoutId id="2147483696" r:id="rId22"/>
    <p:sldLayoutId id="2147483694" r:id="rId23"/>
    <p:sldLayoutId id="2147483655" r:id="rId24"/>
    <p:sldLayoutId id="2147483720" r:id="rId25"/>
    <p:sldLayoutId id="2147483708" r:id="rId26"/>
    <p:sldLayoutId id="2147483702" r:id="rId27"/>
    <p:sldLayoutId id="2147483698" r:id="rId28"/>
    <p:sldLayoutId id="2147483662" r:id="rId29"/>
    <p:sldLayoutId id="2147483741" r:id="rId30"/>
    <p:sldLayoutId id="2147483740" r:id="rId31"/>
    <p:sldLayoutId id="2147483728" r:id="rId32"/>
    <p:sldLayoutId id="2147483726" r:id="rId33"/>
    <p:sldLayoutId id="2147483725" r:id="rId34"/>
    <p:sldLayoutId id="2147483719" r:id="rId35"/>
    <p:sldLayoutId id="2147483717" r:id="rId36"/>
    <p:sldLayoutId id="2147483716" r:id="rId37"/>
    <p:sldLayoutId id="2147483701" r:id="rId38"/>
    <p:sldLayoutId id="2147483697" r:id="rId39"/>
    <p:sldLayoutId id="2147483670" r:id="rId40"/>
    <p:sldLayoutId id="2147483722" r:id="rId41"/>
    <p:sldLayoutId id="2147483704" r:id="rId42"/>
    <p:sldLayoutId id="2147483676" r:id="rId43"/>
    <p:sldLayoutId id="2147483677" r:id="rId44"/>
    <p:sldLayoutId id="2147483709" r:id="rId45"/>
    <p:sldLayoutId id="2147483735" r:id="rId46"/>
    <p:sldLayoutId id="2147483734" r:id="rId47"/>
    <p:sldLayoutId id="2147483724" r:id="rId48"/>
    <p:sldLayoutId id="2147483721" r:id="rId49"/>
    <p:sldLayoutId id="2147483711" r:id="rId50"/>
    <p:sldLayoutId id="2147483738" r:id="rId5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1" y="273844"/>
            <a:ext cx="7886700" cy="994172"/>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628651" y="1369219"/>
            <a:ext cx="7886700" cy="3263504"/>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628651"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pPr defTabSz="685800">
              <a:buClrTx/>
            </a:pPr>
            <a:fld id="{794EFC52-241F-4549-9577-41696983079D}" type="datetimeFigureOut">
              <a:rPr lang="en-US" kern="1200" smtClean="0">
                <a:solidFill>
                  <a:prstClr val="black">
                    <a:tint val="75000"/>
                  </a:prstClr>
                </a:solidFill>
                <a:latin typeface="Calibri" panose="020F0502020204030204"/>
                <a:ea typeface="+mn-ea"/>
                <a:cs typeface="+mn-cs"/>
              </a:rPr>
              <a:pPr defTabSz="685800">
                <a:buClrTx/>
              </a:pPr>
              <a:t>2/21/2022</a:t>
            </a:fld>
            <a:endParaRPr lang="en-US" kern="1200">
              <a:solidFill>
                <a:prstClr val="black">
                  <a:tint val="75000"/>
                </a:prstClr>
              </a:solidFill>
              <a:latin typeface="Calibri" panose="020F0502020204030204"/>
              <a:ea typeface="+mn-ea"/>
              <a:cs typeface="+mn-cs"/>
            </a:endParaRPr>
          </a:p>
        </p:txBody>
      </p:sp>
      <p:sp>
        <p:nvSpPr>
          <p:cNvPr id="5" name="Footer Placeholder 4"/>
          <p:cNvSpPr>
            <a:spLocks noGrp="1"/>
          </p:cNvSpPr>
          <p:nvPr>
            <p:ph type="ftr" sz="quarter" idx="3"/>
          </p:nvPr>
        </p:nvSpPr>
        <p:spPr>
          <a:xfrm>
            <a:off x="3028951"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pPr defTabSz="685800">
              <a:buClrTx/>
            </a:pPr>
            <a:endParaRPr lang="en-US" kern="1200">
              <a:solidFill>
                <a:prstClr val="black">
                  <a:tint val="75000"/>
                </a:prstClr>
              </a:solidFill>
              <a:latin typeface="Calibri" panose="020F0502020204030204"/>
              <a:ea typeface="+mn-ea"/>
              <a:cs typeface="+mn-cs"/>
            </a:endParaRPr>
          </a:p>
        </p:txBody>
      </p:sp>
      <p:sp>
        <p:nvSpPr>
          <p:cNvPr id="6" name="Slide Number Placeholder 5"/>
          <p:cNvSpPr>
            <a:spLocks noGrp="1"/>
          </p:cNvSpPr>
          <p:nvPr>
            <p:ph type="sldNum" sz="quarter" idx="4"/>
          </p:nvPr>
        </p:nvSpPr>
        <p:spPr>
          <a:xfrm>
            <a:off x="6457951"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pPr defTabSz="685800">
              <a:buClrTx/>
            </a:pPr>
            <a:fld id="{4ED2423C-1D45-4687-BCEC-3F9E227FA2DC}" type="slidenum">
              <a:rPr lang="en-US" kern="1200" smtClean="0">
                <a:solidFill>
                  <a:prstClr val="black">
                    <a:tint val="75000"/>
                  </a:prstClr>
                </a:solidFill>
                <a:latin typeface="Calibri" panose="020F0502020204030204"/>
                <a:ea typeface="+mn-ea"/>
                <a:cs typeface="+mn-cs"/>
              </a:rPr>
              <a:pPr defTabSz="685800">
                <a:buClrTx/>
              </a:pPr>
              <a:t>‹#›</a:t>
            </a:fld>
            <a:endParaRPr lang="en-US"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2375476306"/>
      </p:ext>
    </p:extLst>
  </p:cSld>
  <p:clrMap bg1="lt1" tx1="dk1" bg2="lt2" tx2="dk2" accent1="accent1" accent2="accent2" accent3="accent3" accent4="accent4" accent5="accent5" accent6="accent6" hlink="hlink" folHlink="folHlink"/>
  <p:sldLayoutIdLst>
    <p:sldLayoutId id="2147483682" r:id="rId1"/>
    <p:sldLayoutId id="2147483706" r:id="rId2"/>
    <p:sldLayoutId id="2147483683" r:id="rId3"/>
    <p:sldLayoutId id="2147483733" r:id="rId4"/>
    <p:sldLayoutId id="2147483732" r:id="rId5"/>
    <p:sldLayoutId id="2147483731" r:id="rId6"/>
    <p:sldLayoutId id="2147483730" r:id="rId7"/>
    <p:sldLayoutId id="2147483729" r:id="rId8"/>
    <p:sldLayoutId id="2147483684" r:id="rId9"/>
    <p:sldLayoutId id="2147483685" r:id="rId10"/>
    <p:sldLayoutId id="2147483686" r:id="rId11"/>
    <p:sldLayoutId id="2147483687" r:id="rId12"/>
    <p:sldLayoutId id="2147483688" r:id="rId13"/>
    <p:sldLayoutId id="2147483689" r:id="rId14"/>
    <p:sldLayoutId id="2147483690" r:id="rId15"/>
    <p:sldLayoutId id="2147483691" r:id="rId16"/>
    <p:sldLayoutId id="2147483692" r:id="rId17"/>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5.png"/><Relationship Id="rId7" Type="http://schemas.microsoft.com/office/2007/relationships/hdphoto" Target="../media/hdphoto2.wdp"/><Relationship Id="rId2" Type="http://schemas.openxmlformats.org/officeDocument/2006/relationships/image" Target="../media/image4.png"/><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6.png"/><Relationship Id="rId4" Type="http://schemas.microsoft.com/office/2007/relationships/hdphoto" Target="../media/hdphoto1.wdp"/><Relationship Id="rId9" Type="http://schemas.microsoft.com/office/2007/relationships/hdphoto" Target="../media/hdphoto3.wdp"/></Relationships>
</file>

<file path=ppt/slides/_rels/slide10.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24.png"/><Relationship Id="rId7" Type="http://schemas.openxmlformats.org/officeDocument/2006/relationships/image" Target="../media/image16.png"/><Relationship Id="rId12" Type="http://schemas.openxmlformats.org/officeDocument/2006/relationships/image" Target="../media/image15.png"/><Relationship Id="rId2" Type="http://schemas.openxmlformats.org/officeDocument/2006/relationships/notesSlide" Target="../notesSlides/notesSlide7.xml"/><Relationship Id="rId1" Type="http://schemas.openxmlformats.org/officeDocument/2006/relationships/slideLayout" Target="../slideLayouts/slideLayout24.xml"/><Relationship Id="rId6" Type="http://schemas.openxmlformats.org/officeDocument/2006/relationships/image" Target="../media/image29.png"/><Relationship Id="rId11" Type="http://schemas.openxmlformats.org/officeDocument/2006/relationships/image" Target="../media/image14.png"/><Relationship Id="rId5" Type="http://schemas.microsoft.com/office/2007/relationships/hdphoto" Target="../media/hdphoto7.wdp"/><Relationship Id="rId10" Type="http://schemas.openxmlformats.org/officeDocument/2006/relationships/image" Target="../media/image13.png"/><Relationship Id="rId4" Type="http://schemas.openxmlformats.org/officeDocument/2006/relationships/image" Target="../media/image35.png"/><Relationship Id="rId9" Type="http://schemas.openxmlformats.org/officeDocument/2006/relationships/image" Target="../media/image12.png"/></Relationships>
</file>

<file path=ppt/slides/_rels/slide11.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24.png"/><Relationship Id="rId7" Type="http://schemas.openxmlformats.org/officeDocument/2006/relationships/image" Target="../media/image37.png"/><Relationship Id="rId2" Type="http://schemas.openxmlformats.org/officeDocument/2006/relationships/notesSlide" Target="../notesSlides/notesSlide8.xml"/><Relationship Id="rId1" Type="http://schemas.openxmlformats.org/officeDocument/2006/relationships/slideLayout" Target="../slideLayouts/slideLayout45.xml"/><Relationship Id="rId6" Type="http://schemas.openxmlformats.org/officeDocument/2006/relationships/image" Target="../media/image9.png"/><Relationship Id="rId5" Type="http://schemas.openxmlformats.org/officeDocument/2006/relationships/image" Target="../media/image20.png"/><Relationship Id="rId10" Type="http://schemas.openxmlformats.org/officeDocument/2006/relationships/image" Target="../media/image40.png"/><Relationship Id="rId4" Type="http://schemas.openxmlformats.org/officeDocument/2006/relationships/image" Target="../media/image36.png"/><Relationship Id="rId9" Type="http://schemas.openxmlformats.org/officeDocument/2006/relationships/image" Target="../media/image39.png"/></Relationships>
</file>

<file path=ppt/slides/_rels/slide12.xml.rels><?xml version="1.0" encoding="UTF-8" standalone="yes"?>
<Relationships xmlns="http://schemas.openxmlformats.org/package/2006/relationships"><Relationship Id="rId8" Type="http://schemas.openxmlformats.org/officeDocument/2006/relationships/image" Target="../media/image13.png"/><Relationship Id="rId13" Type="http://schemas.microsoft.com/office/2007/relationships/hdphoto" Target="../media/hdphoto8.wdp"/><Relationship Id="rId3" Type="http://schemas.openxmlformats.org/officeDocument/2006/relationships/image" Target="../media/image24.png"/><Relationship Id="rId7" Type="http://schemas.openxmlformats.org/officeDocument/2006/relationships/image" Target="../media/image12.png"/><Relationship Id="rId12" Type="http://schemas.openxmlformats.org/officeDocument/2006/relationships/image" Target="../media/image41.png"/><Relationship Id="rId2" Type="http://schemas.openxmlformats.org/officeDocument/2006/relationships/notesSlide" Target="../notesSlides/notesSlide9.xml"/><Relationship Id="rId1" Type="http://schemas.openxmlformats.org/officeDocument/2006/relationships/slideLayout" Target="../slideLayouts/slideLayout40.xml"/><Relationship Id="rId6" Type="http://schemas.openxmlformats.org/officeDocument/2006/relationships/image" Target="../media/image11.png"/><Relationship Id="rId11" Type="http://schemas.openxmlformats.org/officeDocument/2006/relationships/image" Target="../media/image25.png"/><Relationship Id="rId5" Type="http://schemas.openxmlformats.org/officeDocument/2006/relationships/image" Target="../media/image16.png"/><Relationship Id="rId15" Type="http://schemas.microsoft.com/office/2007/relationships/hdphoto" Target="../media/hdphoto9.wdp"/><Relationship Id="rId10" Type="http://schemas.openxmlformats.org/officeDocument/2006/relationships/image" Target="../media/image15.png"/><Relationship Id="rId4" Type="http://schemas.openxmlformats.org/officeDocument/2006/relationships/image" Target="../media/image29.png"/><Relationship Id="rId9" Type="http://schemas.openxmlformats.org/officeDocument/2006/relationships/image" Target="../media/image14.png"/><Relationship Id="rId14" Type="http://schemas.openxmlformats.org/officeDocument/2006/relationships/image" Target="../media/image42.png"/></Relationships>
</file>

<file path=ppt/slides/_rels/slide13.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5.png"/><Relationship Id="rId7" Type="http://schemas.microsoft.com/office/2007/relationships/hdphoto" Target="../media/hdphoto2.wdp"/><Relationship Id="rId2" Type="http://schemas.openxmlformats.org/officeDocument/2006/relationships/image" Target="../media/image4.png"/><Relationship Id="rId1" Type="http://schemas.openxmlformats.org/officeDocument/2006/relationships/slideLayout" Target="../slideLayouts/slideLayout1.xml"/><Relationship Id="rId6" Type="http://schemas.openxmlformats.org/officeDocument/2006/relationships/image" Target="../media/image7.png"/><Relationship Id="rId5" Type="http://schemas.openxmlformats.org/officeDocument/2006/relationships/image" Target="../media/image6.png"/><Relationship Id="rId4" Type="http://schemas.microsoft.com/office/2007/relationships/hdphoto" Target="../media/hdphoto1.wdp"/><Relationship Id="rId9" Type="http://schemas.microsoft.com/office/2007/relationships/hdphoto" Target="../media/hdphoto3.wdp"/></Relationships>
</file>

<file path=ppt/slides/_rels/slide14.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image" Target="../media/image24.png"/><Relationship Id="rId7" Type="http://schemas.openxmlformats.org/officeDocument/2006/relationships/image" Target="../media/image37.png"/><Relationship Id="rId2" Type="http://schemas.openxmlformats.org/officeDocument/2006/relationships/notesSlide" Target="../notesSlides/notesSlide10.xml"/><Relationship Id="rId1" Type="http://schemas.openxmlformats.org/officeDocument/2006/relationships/slideLayout" Target="../slideLayouts/slideLayout45.xml"/><Relationship Id="rId6" Type="http://schemas.openxmlformats.org/officeDocument/2006/relationships/image" Target="../media/image9.png"/><Relationship Id="rId5" Type="http://schemas.openxmlformats.org/officeDocument/2006/relationships/image" Target="../media/image20.png"/><Relationship Id="rId10" Type="http://schemas.openxmlformats.org/officeDocument/2006/relationships/image" Target="../media/image45.png"/><Relationship Id="rId4" Type="http://schemas.openxmlformats.org/officeDocument/2006/relationships/image" Target="../media/image36.png"/><Relationship Id="rId9" Type="http://schemas.openxmlformats.org/officeDocument/2006/relationships/image" Target="../media/image44.png"/></Relationships>
</file>

<file path=ppt/slides/_rels/slide15.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24.png"/><Relationship Id="rId7" Type="http://schemas.openxmlformats.org/officeDocument/2006/relationships/image" Target="../media/image11.png"/><Relationship Id="rId12" Type="http://schemas.openxmlformats.org/officeDocument/2006/relationships/image" Target="../media/image46.png"/><Relationship Id="rId2" Type="http://schemas.openxmlformats.org/officeDocument/2006/relationships/notesSlide" Target="../notesSlides/notesSlide11.xml"/><Relationship Id="rId1" Type="http://schemas.openxmlformats.org/officeDocument/2006/relationships/slideLayout" Target="../slideLayouts/slideLayout29.xml"/><Relationship Id="rId6" Type="http://schemas.openxmlformats.org/officeDocument/2006/relationships/image" Target="../media/image16.png"/><Relationship Id="rId11" Type="http://schemas.openxmlformats.org/officeDocument/2006/relationships/image" Target="../media/image15.png"/><Relationship Id="rId5" Type="http://schemas.openxmlformats.org/officeDocument/2006/relationships/image" Target="../media/image29.png"/><Relationship Id="rId10" Type="http://schemas.openxmlformats.org/officeDocument/2006/relationships/image" Target="../media/image14.png"/><Relationship Id="rId4" Type="http://schemas.openxmlformats.org/officeDocument/2006/relationships/image" Target="../media/image26.png"/><Relationship Id="rId9" Type="http://schemas.openxmlformats.org/officeDocument/2006/relationships/image" Target="../media/image13.png"/></Relationships>
</file>

<file path=ppt/slides/_rels/slide16.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13.png"/><Relationship Id="rId3" Type="http://schemas.openxmlformats.org/officeDocument/2006/relationships/image" Target="../media/image24.png"/><Relationship Id="rId7" Type="http://schemas.openxmlformats.org/officeDocument/2006/relationships/image" Target="../media/image37.png"/><Relationship Id="rId12" Type="http://schemas.openxmlformats.org/officeDocument/2006/relationships/image" Target="../media/image12.png"/><Relationship Id="rId2" Type="http://schemas.openxmlformats.org/officeDocument/2006/relationships/notesSlide" Target="../notesSlides/notesSlide12.xml"/><Relationship Id="rId1" Type="http://schemas.openxmlformats.org/officeDocument/2006/relationships/slideLayout" Target="../slideLayouts/slideLayout54.xml"/><Relationship Id="rId6" Type="http://schemas.openxmlformats.org/officeDocument/2006/relationships/image" Target="../media/image9.png"/><Relationship Id="rId11" Type="http://schemas.openxmlformats.org/officeDocument/2006/relationships/image" Target="../media/image11.png"/><Relationship Id="rId5" Type="http://schemas.openxmlformats.org/officeDocument/2006/relationships/image" Target="../media/image20.png"/><Relationship Id="rId15" Type="http://schemas.openxmlformats.org/officeDocument/2006/relationships/image" Target="../media/image15.png"/><Relationship Id="rId10" Type="http://schemas.openxmlformats.org/officeDocument/2006/relationships/image" Target="../media/image16.png"/><Relationship Id="rId4" Type="http://schemas.openxmlformats.org/officeDocument/2006/relationships/image" Target="../media/image36.png"/><Relationship Id="rId9" Type="http://schemas.openxmlformats.org/officeDocument/2006/relationships/image" Target="../media/image29.png"/><Relationship Id="rId14" Type="http://schemas.openxmlformats.org/officeDocument/2006/relationships/image" Target="../media/image14.png"/></Relationships>
</file>

<file path=ppt/slides/_rels/slide17.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13.png"/><Relationship Id="rId3" Type="http://schemas.openxmlformats.org/officeDocument/2006/relationships/image" Target="../media/image24.png"/><Relationship Id="rId7" Type="http://schemas.openxmlformats.org/officeDocument/2006/relationships/image" Target="../media/image37.png"/><Relationship Id="rId12" Type="http://schemas.openxmlformats.org/officeDocument/2006/relationships/image" Target="../media/image12.png"/><Relationship Id="rId2" Type="http://schemas.openxmlformats.org/officeDocument/2006/relationships/notesSlide" Target="../notesSlides/notesSlide13.xml"/><Relationship Id="rId16" Type="http://schemas.openxmlformats.org/officeDocument/2006/relationships/image" Target="../media/image47.png"/><Relationship Id="rId1" Type="http://schemas.openxmlformats.org/officeDocument/2006/relationships/slideLayout" Target="../slideLayouts/slideLayout54.xml"/><Relationship Id="rId6" Type="http://schemas.openxmlformats.org/officeDocument/2006/relationships/image" Target="../media/image9.png"/><Relationship Id="rId11" Type="http://schemas.openxmlformats.org/officeDocument/2006/relationships/image" Target="../media/image11.png"/><Relationship Id="rId5" Type="http://schemas.openxmlformats.org/officeDocument/2006/relationships/image" Target="../media/image20.png"/><Relationship Id="rId15" Type="http://schemas.openxmlformats.org/officeDocument/2006/relationships/image" Target="../media/image15.png"/><Relationship Id="rId10" Type="http://schemas.openxmlformats.org/officeDocument/2006/relationships/image" Target="../media/image16.png"/><Relationship Id="rId4" Type="http://schemas.openxmlformats.org/officeDocument/2006/relationships/image" Target="../media/image36.png"/><Relationship Id="rId9" Type="http://schemas.openxmlformats.org/officeDocument/2006/relationships/image" Target="../media/image29.png"/><Relationship Id="rId14" Type="http://schemas.openxmlformats.org/officeDocument/2006/relationships/image" Target="../media/image14.png"/></Relationships>
</file>

<file path=ppt/slides/_rels/slide18.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13.png"/><Relationship Id="rId3" Type="http://schemas.openxmlformats.org/officeDocument/2006/relationships/image" Target="../media/image24.png"/><Relationship Id="rId7" Type="http://schemas.openxmlformats.org/officeDocument/2006/relationships/image" Target="../media/image37.png"/><Relationship Id="rId12" Type="http://schemas.openxmlformats.org/officeDocument/2006/relationships/image" Target="../media/image12.png"/><Relationship Id="rId17" Type="http://schemas.openxmlformats.org/officeDocument/2006/relationships/image" Target="../media/image49.jpeg"/><Relationship Id="rId2" Type="http://schemas.openxmlformats.org/officeDocument/2006/relationships/notesSlide" Target="../notesSlides/notesSlide14.xml"/><Relationship Id="rId16" Type="http://schemas.openxmlformats.org/officeDocument/2006/relationships/image" Target="../media/image48.jpeg"/><Relationship Id="rId1" Type="http://schemas.openxmlformats.org/officeDocument/2006/relationships/slideLayout" Target="../slideLayouts/slideLayout54.xml"/><Relationship Id="rId6" Type="http://schemas.openxmlformats.org/officeDocument/2006/relationships/image" Target="../media/image9.png"/><Relationship Id="rId11" Type="http://schemas.openxmlformats.org/officeDocument/2006/relationships/image" Target="../media/image11.png"/><Relationship Id="rId5" Type="http://schemas.openxmlformats.org/officeDocument/2006/relationships/image" Target="../media/image20.png"/><Relationship Id="rId15" Type="http://schemas.openxmlformats.org/officeDocument/2006/relationships/image" Target="../media/image15.png"/><Relationship Id="rId10" Type="http://schemas.openxmlformats.org/officeDocument/2006/relationships/image" Target="../media/image16.png"/><Relationship Id="rId4" Type="http://schemas.openxmlformats.org/officeDocument/2006/relationships/image" Target="../media/image36.png"/><Relationship Id="rId9" Type="http://schemas.openxmlformats.org/officeDocument/2006/relationships/image" Target="../media/image29.png"/><Relationship Id="rId14" Type="http://schemas.openxmlformats.org/officeDocument/2006/relationships/image" Target="../media/image14.png"/></Relationships>
</file>

<file path=ppt/slides/_rels/slide19.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1.png"/><Relationship Id="rId18" Type="http://schemas.openxmlformats.org/officeDocument/2006/relationships/image" Target="../media/image50.png"/><Relationship Id="rId3" Type="http://schemas.openxmlformats.org/officeDocument/2006/relationships/slideLayout" Target="../slideLayouts/slideLayout54.xml"/><Relationship Id="rId7" Type="http://schemas.openxmlformats.org/officeDocument/2006/relationships/image" Target="../media/image20.png"/><Relationship Id="rId12" Type="http://schemas.openxmlformats.org/officeDocument/2006/relationships/image" Target="../media/image16.png"/><Relationship Id="rId17" Type="http://schemas.openxmlformats.org/officeDocument/2006/relationships/image" Target="../media/image15.png"/><Relationship Id="rId2" Type="http://schemas.openxmlformats.org/officeDocument/2006/relationships/video" Target="../media/media1.mp4"/><Relationship Id="rId16" Type="http://schemas.openxmlformats.org/officeDocument/2006/relationships/image" Target="../media/image14.png"/><Relationship Id="rId1" Type="http://schemas.microsoft.com/office/2007/relationships/media" Target="../media/media1.mp4"/><Relationship Id="rId6" Type="http://schemas.openxmlformats.org/officeDocument/2006/relationships/image" Target="../media/image36.png"/><Relationship Id="rId11" Type="http://schemas.openxmlformats.org/officeDocument/2006/relationships/image" Target="../media/image29.png"/><Relationship Id="rId5" Type="http://schemas.openxmlformats.org/officeDocument/2006/relationships/image" Target="../media/image24.png"/><Relationship Id="rId15" Type="http://schemas.openxmlformats.org/officeDocument/2006/relationships/image" Target="../media/image13.png"/><Relationship Id="rId10" Type="http://schemas.openxmlformats.org/officeDocument/2006/relationships/image" Target="../media/image43.png"/><Relationship Id="rId19" Type="http://schemas.openxmlformats.org/officeDocument/2006/relationships/image" Target="../media/image51.jpeg"/><Relationship Id="rId4" Type="http://schemas.openxmlformats.org/officeDocument/2006/relationships/notesSlide" Target="../notesSlides/notesSlide15.xml"/><Relationship Id="rId9" Type="http://schemas.openxmlformats.org/officeDocument/2006/relationships/image" Target="../media/image37.png"/><Relationship Id="rId14" Type="http://schemas.openxmlformats.org/officeDocument/2006/relationships/image" Target="../media/image12.png"/></Relationships>
</file>

<file path=ppt/slides/_rels/slide2.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19.png"/><Relationship Id="rId18" Type="http://schemas.openxmlformats.org/officeDocument/2006/relationships/image" Target="../media/image23.png"/><Relationship Id="rId3" Type="http://schemas.openxmlformats.org/officeDocument/2006/relationships/image" Target="../media/image9.png"/><Relationship Id="rId7" Type="http://schemas.openxmlformats.org/officeDocument/2006/relationships/image" Target="../media/image13.png"/><Relationship Id="rId12" Type="http://schemas.openxmlformats.org/officeDocument/2006/relationships/image" Target="../media/image18.png"/><Relationship Id="rId17" Type="http://schemas.openxmlformats.org/officeDocument/2006/relationships/image" Target="../media/image22.png"/><Relationship Id="rId2" Type="http://schemas.openxmlformats.org/officeDocument/2006/relationships/notesSlide" Target="../notesSlides/notesSlide1.xml"/><Relationship Id="rId16" Type="http://schemas.microsoft.com/office/2007/relationships/hdphoto" Target="../media/hdphoto4.wdp"/><Relationship Id="rId1" Type="http://schemas.openxmlformats.org/officeDocument/2006/relationships/slideLayout" Target="../slideLayouts/slideLayout1.xml"/><Relationship Id="rId6" Type="http://schemas.openxmlformats.org/officeDocument/2006/relationships/image" Target="../media/image12.png"/><Relationship Id="rId11" Type="http://schemas.openxmlformats.org/officeDocument/2006/relationships/image" Target="../media/image17.png"/><Relationship Id="rId5" Type="http://schemas.openxmlformats.org/officeDocument/2006/relationships/image" Target="../media/image11.png"/><Relationship Id="rId15" Type="http://schemas.openxmlformats.org/officeDocument/2006/relationships/image" Target="../media/image21.png"/><Relationship Id="rId10" Type="http://schemas.openxmlformats.org/officeDocument/2006/relationships/image" Target="../media/image16.png"/><Relationship Id="rId19" Type="http://schemas.microsoft.com/office/2007/relationships/hdphoto" Target="../media/hdphoto1.wdp"/><Relationship Id="rId4" Type="http://schemas.openxmlformats.org/officeDocument/2006/relationships/image" Target="../media/image10.png"/><Relationship Id="rId9" Type="http://schemas.openxmlformats.org/officeDocument/2006/relationships/image" Target="../media/image15.png"/><Relationship Id="rId14" Type="http://schemas.openxmlformats.org/officeDocument/2006/relationships/image" Target="../media/image20.png"/></Relationships>
</file>

<file path=ppt/slides/_rels/slide20.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13.png"/><Relationship Id="rId3" Type="http://schemas.openxmlformats.org/officeDocument/2006/relationships/image" Target="../media/image24.png"/><Relationship Id="rId7" Type="http://schemas.openxmlformats.org/officeDocument/2006/relationships/image" Target="../media/image37.png"/><Relationship Id="rId12" Type="http://schemas.openxmlformats.org/officeDocument/2006/relationships/image" Target="../media/image12.png"/><Relationship Id="rId2" Type="http://schemas.openxmlformats.org/officeDocument/2006/relationships/notesSlide" Target="../notesSlides/notesSlide16.xml"/><Relationship Id="rId1" Type="http://schemas.openxmlformats.org/officeDocument/2006/relationships/slideLayout" Target="../slideLayouts/slideLayout54.xml"/><Relationship Id="rId6" Type="http://schemas.openxmlformats.org/officeDocument/2006/relationships/image" Target="../media/image9.png"/><Relationship Id="rId11" Type="http://schemas.openxmlformats.org/officeDocument/2006/relationships/image" Target="../media/image11.png"/><Relationship Id="rId5" Type="http://schemas.openxmlformats.org/officeDocument/2006/relationships/image" Target="../media/image20.png"/><Relationship Id="rId15" Type="http://schemas.openxmlformats.org/officeDocument/2006/relationships/image" Target="../media/image15.png"/><Relationship Id="rId10" Type="http://schemas.openxmlformats.org/officeDocument/2006/relationships/image" Target="../media/image16.png"/><Relationship Id="rId4" Type="http://schemas.openxmlformats.org/officeDocument/2006/relationships/image" Target="../media/image36.png"/><Relationship Id="rId9" Type="http://schemas.openxmlformats.org/officeDocument/2006/relationships/image" Target="../media/image29.png"/><Relationship Id="rId14" Type="http://schemas.openxmlformats.org/officeDocument/2006/relationships/image" Target="../media/image14.png"/></Relationships>
</file>

<file path=ppt/slides/_rels/slide21.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13.png"/><Relationship Id="rId3" Type="http://schemas.openxmlformats.org/officeDocument/2006/relationships/image" Target="../media/image24.png"/><Relationship Id="rId7" Type="http://schemas.openxmlformats.org/officeDocument/2006/relationships/image" Target="../media/image37.png"/><Relationship Id="rId12" Type="http://schemas.openxmlformats.org/officeDocument/2006/relationships/image" Target="../media/image12.png"/><Relationship Id="rId2" Type="http://schemas.openxmlformats.org/officeDocument/2006/relationships/notesSlide" Target="../notesSlides/notesSlide17.xml"/><Relationship Id="rId16" Type="http://schemas.openxmlformats.org/officeDocument/2006/relationships/image" Target="../media/image47.png"/><Relationship Id="rId1" Type="http://schemas.openxmlformats.org/officeDocument/2006/relationships/slideLayout" Target="../slideLayouts/slideLayout54.xml"/><Relationship Id="rId6" Type="http://schemas.openxmlformats.org/officeDocument/2006/relationships/image" Target="../media/image9.png"/><Relationship Id="rId11" Type="http://schemas.openxmlformats.org/officeDocument/2006/relationships/image" Target="../media/image11.png"/><Relationship Id="rId5" Type="http://schemas.openxmlformats.org/officeDocument/2006/relationships/image" Target="../media/image20.png"/><Relationship Id="rId15" Type="http://schemas.openxmlformats.org/officeDocument/2006/relationships/image" Target="../media/image15.png"/><Relationship Id="rId10" Type="http://schemas.openxmlformats.org/officeDocument/2006/relationships/image" Target="../media/image16.png"/><Relationship Id="rId4" Type="http://schemas.openxmlformats.org/officeDocument/2006/relationships/image" Target="../media/image36.png"/><Relationship Id="rId9" Type="http://schemas.openxmlformats.org/officeDocument/2006/relationships/image" Target="../media/image29.png"/><Relationship Id="rId14" Type="http://schemas.openxmlformats.org/officeDocument/2006/relationships/image" Target="../media/image14.png"/></Relationships>
</file>

<file path=ppt/slides/_rels/slide22.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15.png"/><Relationship Id="rId3" Type="http://schemas.openxmlformats.org/officeDocument/2006/relationships/image" Target="../media/image24.png"/><Relationship Id="rId7" Type="http://schemas.openxmlformats.org/officeDocument/2006/relationships/image" Target="../media/image29.png"/><Relationship Id="rId12" Type="http://schemas.openxmlformats.org/officeDocument/2006/relationships/image" Target="../media/image14.png"/><Relationship Id="rId2" Type="http://schemas.openxmlformats.org/officeDocument/2006/relationships/notesSlide" Target="../notesSlides/notesSlide18.xml"/><Relationship Id="rId1" Type="http://schemas.openxmlformats.org/officeDocument/2006/relationships/slideLayout" Target="../slideLayouts/slideLayout54.xml"/><Relationship Id="rId6" Type="http://schemas.openxmlformats.org/officeDocument/2006/relationships/image" Target="../media/image43.png"/><Relationship Id="rId11" Type="http://schemas.openxmlformats.org/officeDocument/2006/relationships/image" Target="../media/image13.png"/><Relationship Id="rId5" Type="http://schemas.openxmlformats.org/officeDocument/2006/relationships/image" Target="../media/image37.png"/><Relationship Id="rId15" Type="http://schemas.openxmlformats.org/officeDocument/2006/relationships/image" Target="../media/image20.png"/><Relationship Id="rId10" Type="http://schemas.openxmlformats.org/officeDocument/2006/relationships/image" Target="../media/image12.png"/><Relationship Id="rId4" Type="http://schemas.openxmlformats.org/officeDocument/2006/relationships/image" Target="../media/image36.png"/><Relationship Id="rId9" Type="http://schemas.openxmlformats.org/officeDocument/2006/relationships/image" Target="../media/image11.png"/><Relationship Id="rId14" Type="http://schemas.openxmlformats.org/officeDocument/2006/relationships/image" Target="../media/image9.png"/></Relationships>
</file>

<file path=ppt/slides/_rels/slide23.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20.png"/><Relationship Id="rId7" Type="http://schemas.openxmlformats.org/officeDocument/2006/relationships/image" Target="../media/image11.png"/><Relationship Id="rId2" Type="http://schemas.openxmlformats.org/officeDocument/2006/relationships/notesSlide" Target="../notesSlides/notesSlide19.xml"/><Relationship Id="rId1" Type="http://schemas.openxmlformats.org/officeDocument/2006/relationships/slideLayout" Target="../slideLayouts/slideLayout45.xml"/><Relationship Id="rId6" Type="http://schemas.openxmlformats.org/officeDocument/2006/relationships/image" Target="../media/image16.png"/><Relationship Id="rId11" Type="http://schemas.openxmlformats.org/officeDocument/2006/relationships/image" Target="../media/image15.png"/><Relationship Id="rId5" Type="http://schemas.openxmlformats.org/officeDocument/2006/relationships/image" Target="../media/image29.png"/><Relationship Id="rId10" Type="http://schemas.openxmlformats.org/officeDocument/2006/relationships/image" Target="../media/image14.png"/><Relationship Id="rId4" Type="http://schemas.openxmlformats.org/officeDocument/2006/relationships/image" Target="../media/image9.png"/><Relationship Id="rId9" Type="http://schemas.openxmlformats.org/officeDocument/2006/relationships/image" Target="../media/image13.png"/></Relationships>
</file>

<file path=ppt/slides/_rels/slide2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0.xml"/><Relationship Id="rId1" Type="http://schemas.openxmlformats.org/officeDocument/2006/relationships/slideLayout" Target="../slideLayouts/slideLayout16.xml"/><Relationship Id="rId6" Type="http://schemas.microsoft.com/office/2007/relationships/hdphoto" Target="../media/hdphoto10.wdp"/><Relationship Id="rId5" Type="http://schemas.openxmlformats.org/officeDocument/2006/relationships/image" Target="../media/image52.png"/><Relationship Id="rId4" Type="http://schemas.openxmlformats.org/officeDocument/2006/relationships/image" Target="../media/image25.png"/></Relationships>
</file>

<file path=ppt/slides/_rels/slide25.xml.rels><?xml version="1.0" encoding="UTF-8" standalone="yes"?>
<Relationships xmlns="http://schemas.openxmlformats.org/package/2006/relationships"><Relationship Id="rId3" Type="http://schemas.openxmlformats.org/officeDocument/2006/relationships/image" Target="../media/image53.png"/><Relationship Id="rId7" Type="http://schemas.openxmlformats.org/officeDocument/2006/relationships/image" Target="../media/image56.png"/><Relationship Id="rId2" Type="http://schemas.openxmlformats.org/officeDocument/2006/relationships/image" Target="../media/image24.png"/><Relationship Id="rId1" Type="http://schemas.openxmlformats.org/officeDocument/2006/relationships/slideLayout" Target="../slideLayouts/slideLayout50.xml"/><Relationship Id="rId6" Type="http://schemas.openxmlformats.org/officeDocument/2006/relationships/image" Target="../media/image55.png"/><Relationship Id="rId5" Type="http://schemas.microsoft.com/office/2007/relationships/hdphoto" Target="../media/hdphoto11.wdp"/><Relationship Id="rId4" Type="http://schemas.openxmlformats.org/officeDocument/2006/relationships/image" Target="../media/image54.png"/></Relationships>
</file>

<file path=ppt/slides/_rels/slide26.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12.png"/><Relationship Id="rId3" Type="http://schemas.openxmlformats.org/officeDocument/2006/relationships/image" Target="../media/image24.png"/><Relationship Id="rId7" Type="http://schemas.openxmlformats.org/officeDocument/2006/relationships/image" Target="../media/image9.png"/><Relationship Id="rId12" Type="http://schemas.openxmlformats.org/officeDocument/2006/relationships/image" Target="../media/image11.png"/><Relationship Id="rId2" Type="http://schemas.openxmlformats.org/officeDocument/2006/relationships/notesSlide" Target="../notesSlides/notesSlide21.xml"/><Relationship Id="rId16" Type="http://schemas.openxmlformats.org/officeDocument/2006/relationships/image" Target="../media/image15.png"/><Relationship Id="rId1" Type="http://schemas.openxmlformats.org/officeDocument/2006/relationships/slideLayout" Target="../slideLayouts/slideLayout45.xml"/><Relationship Id="rId6" Type="http://schemas.openxmlformats.org/officeDocument/2006/relationships/image" Target="../media/image20.png"/><Relationship Id="rId11" Type="http://schemas.openxmlformats.org/officeDocument/2006/relationships/image" Target="../media/image16.png"/><Relationship Id="rId5" Type="http://schemas.openxmlformats.org/officeDocument/2006/relationships/image" Target="../media/image36.png"/><Relationship Id="rId15" Type="http://schemas.openxmlformats.org/officeDocument/2006/relationships/image" Target="../media/image14.png"/><Relationship Id="rId10" Type="http://schemas.openxmlformats.org/officeDocument/2006/relationships/image" Target="../media/image29.png"/><Relationship Id="rId4" Type="http://schemas.openxmlformats.org/officeDocument/2006/relationships/image" Target="../media/image57.png"/><Relationship Id="rId9" Type="http://schemas.openxmlformats.org/officeDocument/2006/relationships/image" Target="../media/image43.png"/><Relationship Id="rId14" Type="http://schemas.openxmlformats.org/officeDocument/2006/relationships/image" Target="../media/image13.png"/></Relationships>
</file>

<file path=ppt/slides/_rels/slide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xml"/><Relationship Id="rId1" Type="http://schemas.openxmlformats.org/officeDocument/2006/relationships/slideLayout" Target="../slideLayouts/slideLayout16.xml"/><Relationship Id="rId4" Type="http://schemas.openxmlformats.org/officeDocument/2006/relationships/image" Target="../media/image25.png"/></Relationships>
</file>

<file path=ppt/slides/_rels/slide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24.png"/><Relationship Id="rId1" Type="http://schemas.openxmlformats.org/officeDocument/2006/relationships/slideLayout" Target="../slideLayouts/slideLayout29.xml"/><Relationship Id="rId5" Type="http://schemas.openxmlformats.org/officeDocument/2006/relationships/image" Target="../media/image9.png"/><Relationship Id="rId4" Type="http://schemas.openxmlformats.org/officeDocument/2006/relationships/image" Target="../media/image26.png"/></Relationships>
</file>

<file path=ppt/slides/_rels/slide5.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image" Target="../media/image15.png"/><Relationship Id="rId3" Type="http://schemas.openxmlformats.org/officeDocument/2006/relationships/image" Target="../media/image26.png"/><Relationship Id="rId7" Type="http://schemas.openxmlformats.org/officeDocument/2006/relationships/image" Target="../media/image29.png"/><Relationship Id="rId12" Type="http://schemas.openxmlformats.org/officeDocument/2006/relationships/image" Target="../media/image14.png"/><Relationship Id="rId2" Type="http://schemas.openxmlformats.org/officeDocument/2006/relationships/image" Target="../media/image24.png"/><Relationship Id="rId1" Type="http://schemas.openxmlformats.org/officeDocument/2006/relationships/slideLayout" Target="../slideLayouts/slideLayout29.xml"/><Relationship Id="rId6" Type="http://schemas.microsoft.com/office/2007/relationships/hdphoto" Target="../media/hdphoto5.wdp"/><Relationship Id="rId11" Type="http://schemas.openxmlformats.org/officeDocument/2006/relationships/image" Target="../media/image13.png"/><Relationship Id="rId5" Type="http://schemas.openxmlformats.org/officeDocument/2006/relationships/image" Target="../media/image28.png"/><Relationship Id="rId10" Type="http://schemas.openxmlformats.org/officeDocument/2006/relationships/image" Target="../media/image12.png"/><Relationship Id="rId4" Type="http://schemas.openxmlformats.org/officeDocument/2006/relationships/image" Target="../media/image27.png"/><Relationship Id="rId9" Type="http://schemas.openxmlformats.org/officeDocument/2006/relationships/image" Target="../media/image11.png"/><Relationship Id="rId14" Type="http://schemas.openxmlformats.org/officeDocument/2006/relationships/image" Target="../media/image20.png"/></Relationships>
</file>

<file path=ppt/slides/_rels/slide6.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image" Target="../media/image33.jpeg"/><Relationship Id="rId2" Type="http://schemas.openxmlformats.org/officeDocument/2006/relationships/notesSlide" Target="../notesSlides/notesSlide3.xml"/><Relationship Id="rId1" Type="http://schemas.openxmlformats.org/officeDocument/2006/relationships/slideLayout" Target="../slideLayouts/slideLayout45.xml"/><Relationship Id="rId6" Type="http://schemas.openxmlformats.org/officeDocument/2006/relationships/image" Target="../media/image32.jpeg"/><Relationship Id="rId5" Type="http://schemas.openxmlformats.org/officeDocument/2006/relationships/image" Target="../media/image31.jpeg"/><Relationship Id="rId4" Type="http://schemas.openxmlformats.org/officeDocument/2006/relationships/image" Target="../media/image30.jpeg"/></Relationships>
</file>

<file path=ppt/slides/_rels/slide7.xml.rels><?xml version="1.0" encoding="UTF-8" standalone="yes"?>
<Relationships xmlns="http://schemas.openxmlformats.org/package/2006/relationships"><Relationship Id="rId8" Type="http://schemas.openxmlformats.org/officeDocument/2006/relationships/image" Target="../media/image13.png"/><Relationship Id="rId13" Type="http://schemas.microsoft.com/office/2007/relationships/hdphoto" Target="../media/hdphoto6.wdp"/><Relationship Id="rId3" Type="http://schemas.openxmlformats.org/officeDocument/2006/relationships/image" Target="../media/image26.png"/><Relationship Id="rId7" Type="http://schemas.openxmlformats.org/officeDocument/2006/relationships/image" Target="../media/image12.png"/><Relationship Id="rId12" Type="http://schemas.openxmlformats.org/officeDocument/2006/relationships/image" Target="../media/image34.png"/><Relationship Id="rId2" Type="http://schemas.openxmlformats.org/officeDocument/2006/relationships/notesSlide" Target="../notesSlides/notesSlide4.xml"/><Relationship Id="rId1" Type="http://schemas.openxmlformats.org/officeDocument/2006/relationships/slideLayout" Target="../slideLayouts/slideLayout11.xml"/><Relationship Id="rId6" Type="http://schemas.openxmlformats.org/officeDocument/2006/relationships/image" Target="../media/image11.png"/><Relationship Id="rId11" Type="http://schemas.openxmlformats.org/officeDocument/2006/relationships/image" Target="../media/image20.png"/><Relationship Id="rId5" Type="http://schemas.openxmlformats.org/officeDocument/2006/relationships/image" Target="../media/image16.png"/><Relationship Id="rId10" Type="http://schemas.openxmlformats.org/officeDocument/2006/relationships/image" Target="../media/image15.png"/><Relationship Id="rId4" Type="http://schemas.openxmlformats.org/officeDocument/2006/relationships/image" Target="../media/image29.png"/><Relationship Id="rId9" Type="http://schemas.openxmlformats.org/officeDocument/2006/relationships/image" Target="../media/image14.png"/></Relationships>
</file>

<file path=ppt/slides/_rels/slide8.xml.rels><?xml version="1.0" encoding="UTF-8" standalone="yes"?>
<Relationships xmlns="http://schemas.openxmlformats.org/package/2006/relationships"><Relationship Id="rId8" Type="http://schemas.openxmlformats.org/officeDocument/2006/relationships/image" Target="../media/image13.png"/><Relationship Id="rId3" Type="http://schemas.openxmlformats.org/officeDocument/2006/relationships/image" Target="../media/image24.png"/><Relationship Id="rId7"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11.xml"/><Relationship Id="rId6" Type="http://schemas.openxmlformats.org/officeDocument/2006/relationships/image" Target="../media/image11.png"/><Relationship Id="rId5" Type="http://schemas.openxmlformats.org/officeDocument/2006/relationships/image" Target="../media/image16.png"/><Relationship Id="rId10" Type="http://schemas.openxmlformats.org/officeDocument/2006/relationships/image" Target="../media/image15.png"/><Relationship Id="rId4" Type="http://schemas.openxmlformats.org/officeDocument/2006/relationships/image" Target="../media/image29.png"/><Relationship Id="rId9" Type="http://schemas.openxmlformats.org/officeDocument/2006/relationships/image" Target="../media/image14.png"/></Relationships>
</file>

<file path=ppt/slides/_rels/slide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xml"/><Relationship Id="rId1" Type="http://schemas.openxmlformats.org/officeDocument/2006/relationships/slideLayout" Target="../slideLayouts/slideLayout29.xml"/><Relationship Id="rId4" Type="http://schemas.openxmlformats.org/officeDocument/2006/relationships/image" Target="../media/image26.png"/></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0" y="0"/>
            <a:ext cx="9144000" cy="5143500"/>
          </a:xfrm>
          <a:prstGeom prst="rect">
            <a:avLst/>
          </a:prstGeom>
        </p:spPr>
      </p:pic>
      <p:pic>
        <p:nvPicPr>
          <p:cNvPr id="6" name="Picture 5"/>
          <p:cNvPicPr>
            <a:picLocks noChangeAspect="1"/>
          </p:cNvPicPr>
          <p:nvPr/>
        </p:nvPicPr>
        <p:blipFill rotWithShape="1">
          <a:blip r:embed="rId3">
            <a:extLst>
              <a:ext uri="{BEBA8EAE-BF5A-486C-A8C5-ECC9F3942E4B}">
                <a14:imgProps xmlns:a14="http://schemas.microsoft.com/office/drawing/2010/main">
                  <a14:imgLayer r:embed="rId4">
                    <a14:imgEffect>
                      <a14:backgroundRemoval t="5405" b="98818" l="10000" r="52162">
                        <a14:foregroundMark x1="25270" y1="34966" x2="38649" y2="30405"/>
                        <a14:foregroundMark x1="27703" y1="32095" x2="38243" y2="29223"/>
                        <a14:foregroundMark x1="65405" y1="34628" x2="62162" y2="54223"/>
                        <a14:foregroundMark x1="36081" y1="54730" x2="39189" y2="64527"/>
                        <a14:backgroundMark x1="54189" y1="60473" x2="50946" y2="80236"/>
                        <a14:backgroundMark x1="82568" y1="44764" x2="87568" y2="60642"/>
                        <a14:backgroundMark x1="45811" y1="27027" x2="45811" y2="32601"/>
                        <a14:backgroundMark x1="18649" y1="40541" x2="17297" y2="62500"/>
                        <a14:backgroundMark x1="24595" y1="35135" x2="32027" y2="29392"/>
                        <a14:backgroundMark x1="33108" y1="29223" x2="24595" y2="36824"/>
                        <a14:backgroundMark x1="50946" y1="56419" x2="49730" y2="64189"/>
                        <a14:backgroundMark x1="19459" y1="59628" x2="21757" y2="64527"/>
                        <a14:backgroundMark x1="47838" y1="32601" x2="50135" y2="43412"/>
                      </a14:backgroundRemoval>
                    </a14:imgEffect>
                  </a14:imgLayer>
                </a14:imgProps>
              </a:ext>
            </a:extLst>
          </a:blip>
          <a:srcRect r="49011"/>
          <a:stretch/>
        </p:blipFill>
        <p:spPr>
          <a:xfrm>
            <a:off x="1000215" y="1034997"/>
            <a:ext cx="1983996" cy="3998107"/>
          </a:xfrm>
          <a:prstGeom prst="rect">
            <a:avLst/>
          </a:prstGeom>
        </p:spPr>
      </p:pic>
      <p:pic>
        <p:nvPicPr>
          <p:cNvPr id="7" name="Picture 6"/>
          <p:cNvPicPr>
            <a:picLocks noChangeAspect="1"/>
          </p:cNvPicPr>
          <p:nvPr/>
        </p:nvPicPr>
        <p:blipFill rotWithShape="1">
          <a:blip r:embed="rId5">
            <a:extLst>
              <a:ext uri="{BEBA8EAE-BF5A-486C-A8C5-ECC9F3942E4B}">
                <a14:imgProps xmlns:a14="http://schemas.microsoft.com/office/drawing/2010/main">
                  <a14:imgLayer r:embed="rId4">
                    <a14:imgEffect>
                      <a14:backgroundRemoval t="5405" b="98818" l="48514" r="90000">
                        <a14:foregroundMark x1="25270" y1="34966" x2="38649" y2="30405"/>
                        <a14:foregroundMark x1="27703" y1="32095" x2="38243" y2="29223"/>
                        <a14:foregroundMark x1="65405" y1="34628" x2="62162" y2="54223"/>
                        <a14:foregroundMark x1="36081" y1="54730" x2="39189" y2="64527"/>
                        <a14:foregroundMark x1="58919" y1="12162" x2="51216" y2="20270"/>
                        <a14:foregroundMark x1="56081" y1="11655" x2="52297" y2="16047"/>
                        <a14:foregroundMark x1="67297" y1="7601" x2="69459" y2="7601"/>
                        <a14:backgroundMark x1="54189" y1="60473" x2="50946" y2="80236"/>
                        <a14:backgroundMark x1="82568" y1="44764" x2="87568" y2="60642"/>
                        <a14:backgroundMark x1="45811" y1="27027" x2="45811" y2="32601"/>
                        <a14:backgroundMark x1="18649" y1="40541" x2="17297" y2="62500"/>
                        <a14:backgroundMark x1="24595" y1="35135" x2="32027" y2="29392"/>
                        <a14:backgroundMark x1="33108" y1="29223" x2="24595" y2="36824"/>
                        <a14:backgroundMark x1="50946" y1="56419" x2="49730" y2="64189"/>
                        <a14:backgroundMark x1="19459" y1="59628" x2="21757" y2="64527"/>
                        <a14:backgroundMark x1="47838" y1="32601" x2="50135" y2="43412"/>
                      </a14:backgroundRemoval>
                    </a14:imgEffect>
                  </a14:imgLayer>
                </a14:imgProps>
              </a:ext>
            </a:extLst>
          </a:blip>
          <a:srcRect l="47616"/>
          <a:stretch/>
        </p:blipFill>
        <p:spPr>
          <a:xfrm>
            <a:off x="5386314" y="2059709"/>
            <a:ext cx="1669493" cy="3294210"/>
          </a:xfrm>
          <a:prstGeom prst="rect">
            <a:avLst/>
          </a:prstGeom>
        </p:spPr>
      </p:pic>
      <p:pic>
        <p:nvPicPr>
          <p:cNvPr id="8" name="Picture 7"/>
          <p:cNvPicPr>
            <a:picLocks noChangeAspect="1"/>
          </p:cNvPicPr>
          <p:nvPr/>
        </p:nvPicPr>
        <p:blipFill rotWithShape="1">
          <a:blip r:embed="rId6">
            <a:extLst>
              <a:ext uri="{BEBA8EAE-BF5A-486C-A8C5-ECC9F3942E4B}">
                <a14:imgProps xmlns:a14="http://schemas.microsoft.com/office/drawing/2010/main">
                  <a14:imgLayer r:embed="rId7">
                    <a14:imgEffect>
                      <a14:backgroundRemoval t="40111" b="62222" l="47688" r="72188"/>
                    </a14:imgEffect>
                  </a14:imgLayer>
                </a14:imgProps>
              </a:ext>
            </a:extLst>
          </a:blip>
          <a:srcRect l="46940" t="37349" r="24944" b="34920"/>
          <a:stretch/>
        </p:blipFill>
        <p:spPr>
          <a:xfrm>
            <a:off x="529208" y="3879273"/>
            <a:ext cx="3037280" cy="1685065"/>
          </a:xfrm>
          <a:prstGeom prst="rect">
            <a:avLst/>
          </a:prstGeom>
        </p:spPr>
      </p:pic>
      <p:sp>
        <p:nvSpPr>
          <p:cNvPr id="10" name="Cloud Callout 9"/>
          <p:cNvSpPr/>
          <p:nvPr/>
        </p:nvSpPr>
        <p:spPr>
          <a:xfrm>
            <a:off x="523688" y="204189"/>
            <a:ext cx="4048312" cy="1847273"/>
          </a:xfrm>
          <a:prstGeom prst="cloudCallout">
            <a:avLst>
              <a:gd name="adj1" fmla="val 8781"/>
              <a:gd name="adj2" fmla="val 64000"/>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Đố các cậu biết ngày 1/5 là ngày gì đấy?</a:t>
            </a:r>
            <a:endParaRPr lang="en-US" sz="2800" dirty="0">
              <a:solidFill>
                <a:srgbClr val="0070C0"/>
              </a:solidFill>
              <a:latin typeface="Baloo 2" pitchFamily="2" charset="0"/>
              <a:cs typeface="Baloo 2" pitchFamily="2" charset="0"/>
            </a:endParaRPr>
          </a:p>
        </p:txBody>
      </p:sp>
      <p:sp>
        <p:nvSpPr>
          <p:cNvPr id="11" name="Cloud Callout 10"/>
          <p:cNvSpPr/>
          <p:nvPr/>
        </p:nvSpPr>
        <p:spPr>
          <a:xfrm>
            <a:off x="5244370" y="212436"/>
            <a:ext cx="3899629" cy="1847273"/>
          </a:xfrm>
          <a:prstGeom prst="cloudCallout">
            <a:avLst>
              <a:gd name="adj1" fmla="val -19206"/>
              <a:gd name="adj2" fmla="val 70000"/>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1-5 là Ngày Quốc tế Lao động.</a:t>
            </a:r>
            <a:endParaRPr lang="en-US" sz="2800" dirty="0">
              <a:solidFill>
                <a:srgbClr val="0070C0"/>
              </a:solidFill>
              <a:latin typeface="Baloo 2" pitchFamily="2" charset="0"/>
              <a:cs typeface="Baloo 2" pitchFamily="2" charset="0"/>
            </a:endParaRPr>
          </a:p>
        </p:txBody>
      </p:sp>
      <p:sp>
        <p:nvSpPr>
          <p:cNvPr id="12" name="Cloud Callout 11"/>
          <p:cNvSpPr/>
          <p:nvPr/>
        </p:nvSpPr>
        <p:spPr>
          <a:xfrm>
            <a:off x="100479" y="212436"/>
            <a:ext cx="5440220" cy="1957668"/>
          </a:xfrm>
          <a:prstGeom prst="cloudCallout">
            <a:avLst>
              <a:gd name="adj1" fmla="val -4292"/>
              <a:gd name="adj2" fmla="val 68246"/>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Thế các cậu có biết lịch sử của ngày 1/5 không ?</a:t>
            </a:r>
            <a:endParaRPr lang="en-US" sz="2800" dirty="0">
              <a:solidFill>
                <a:srgbClr val="0070C0"/>
              </a:solidFill>
              <a:latin typeface="Baloo 2" pitchFamily="2" charset="0"/>
              <a:cs typeface="Baloo 2" pitchFamily="2" charset="0"/>
            </a:endParaRPr>
          </a:p>
        </p:txBody>
      </p:sp>
      <p:pic>
        <p:nvPicPr>
          <p:cNvPr id="1028" name="Picture 4" descr="Safety man checking concept maintain security in factories or construction sites cartoon hand drawn cartoon art illustration Premium Vector"/>
          <p:cNvPicPr>
            <a:picLocks noChangeAspect="1" noChangeArrowheads="1"/>
          </p:cNvPicPr>
          <p:nvPr/>
        </p:nvPicPr>
        <p:blipFill>
          <a:blip r:embed="rId8">
            <a:extLst>
              <a:ext uri="{BEBA8EAE-BF5A-486C-A8C5-ECC9F3942E4B}">
                <a14:imgProps xmlns:a14="http://schemas.microsoft.com/office/drawing/2010/main">
                  <a14:imgLayer r:embed="rId9">
                    <a14:imgEffect>
                      <a14:backgroundRemoval t="9980" b="95808" l="9904" r="89936">
                        <a14:foregroundMark x1="48403" y1="44910" x2="55591" y2="81038"/>
                        <a14:foregroundMark x1="52396" y1="51697" x2="59425" y2="71657"/>
                        <a14:foregroundMark x1="57668" y1="61876" x2="59744" y2="70060"/>
                        <a14:foregroundMark x1="37220" y1="60279" x2="38339" y2="68463"/>
                        <a14:foregroundMark x1="41054" y1="63673" x2="37061" y2="71856"/>
                        <a14:foregroundMark x1="50958" y1="67265" x2="51438" y2="74651"/>
                        <a14:foregroundMark x1="44089" y1="74052" x2="43291" y2="82236"/>
                        <a14:backgroundMark x1="26677" y1="35130" x2="32748" y2="62076"/>
                        <a14:backgroundMark x1="78275" y1="31936" x2="72843" y2="64671"/>
                      </a14:backgroundRemoval>
                    </a14:imgEffect>
                  </a14:imgLayer>
                </a14:imgProps>
              </a:ext>
              <a:ext uri="{28A0092B-C50C-407E-A947-70E740481C1C}">
                <a14:useLocalDpi xmlns:a14="http://schemas.microsoft.com/office/drawing/2010/main" val="0"/>
              </a:ext>
            </a:extLst>
          </a:blip>
          <a:srcRect/>
          <a:stretch>
            <a:fillRect/>
          </a:stretch>
        </p:blipFill>
        <p:spPr bwMode="auto">
          <a:xfrm>
            <a:off x="5766593" y="1940839"/>
            <a:ext cx="3668546" cy="3552828"/>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12"/>
          <p:cNvGrpSpPr/>
          <p:nvPr/>
        </p:nvGrpSpPr>
        <p:grpSpPr>
          <a:xfrm>
            <a:off x="5244369" y="212436"/>
            <a:ext cx="3914946" cy="1847273"/>
            <a:chOff x="5244369" y="212436"/>
            <a:chExt cx="3914946" cy="1847273"/>
          </a:xfrm>
        </p:grpSpPr>
        <p:sp>
          <p:nvSpPr>
            <p:cNvPr id="15" name="Cloud Callout 14"/>
            <p:cNvSpPr/>
            <p:nvPr/>
          </p:nvSpPr>
          <p:spPr>
            <a:xfrm>
              <a:off x="5244369" y="212436"/>
              <a:ext cx="3899629" cy="1847273"/>
            </a:xfrm>
            <a:prstGeom prst="cloudCallout">
              <a:avLst>
                <a:gd name="adj1" fmla="val -19206"/>
                <a:gd name="adj2" fmla="val 70000"/>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Chúng tớ không biết.</a:t>
              </a:r>
              <a:endParaRPr lang="en-US" sz="2800" dirty="0">
                <a:solidFill>
                  <a:srgbClr val="0070C0"/>
                </a:solidFill>
                <a:latin typeface="Baloo 2" pitchFamily="2" charset="0"/>
                <a:cs typeface="Baloo 2" pitchFamily="2" charset="0"/>
              </a:endParaRPr>
            </a:p>
          </p:txBody>
        </p:sp>
        <p:sp>
          <p:nvSpPr>
            <p:cNvPr id="16" name="Cloud Callout 15"/>
            <p:cNvSpPr/>
            <p:nvPr/>
          </p:nvSpPr>
          <p:spPr>
            <a:xfrm>
              <a:off x="5259686" y="212436"/>
              <a:ext cx="3899629" cy="1847273"/>
            </a:xfrm>
            <a:prstGeom prst="cloudCallout">
              <a:avLst>
                <a:gd name="adj1" fmla="val 9927"/>
                <a:gd name="adj2" fmla="val 63500"/>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Chúng tớ không biết.</a:t>
              </a:r>
              <a:endParaRPr lang="en-US" sz="2800" dirty="0">
                <a:solidFill>
                  <a:srgbClr val="0070C0"/>
                </a:solidFill>
                <a:latin typeface="Baloo 2" pitchFamily="2" charset="0"/>
                <a:cs typeface="Baloo 2" pitchFamily="2" charset="0"/>
              </a:endParaRPr>
            </a:p>
          </p:txBody>
        </p:sp>
      </p:grpSp>
      <p:sp>
        <p:nvSpPr>
          <p:cNvPr id="18" name="Cloud Callout 17"/>
          <p:cNvSpPr/>
          <p:nvPr/>
        </p:nvSpPr>
        <p:spPr>
          <a:xfrm>
            <a:off x="50549" y="189495"/>
            <a:ext cx="5440220" cy="1957668"/>
          </a:xfrm>
          <a:prstGeom prst="cloudCallout">
            <a:avLst>
              <a:gd name="adj1" fmla="val -4292"/>
              <a:gd name="adj2" fmla="val 68246"/>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Vậy các bạn nhỏ ở đây có biết lịch sử của ngày 1/5 không?</a:t>
            </a:r>
            <a:endParaRPr lang="en-US" sz="2800" dirty="0">
              <a:solidFill>
                <a:srgbClr val="0070C0"/>
              </a:solidFill>
              <a:latin typeface="Baloo 2" pitchFamily="2" charset="0"/>
              <a:cs typeface="Baloo 2" pitchFamily="2" charset="0"/>
            </a:endParaRPr>
          </a:p>
        </p:txBody>
      </p:sp>
      <p:sp>
        <p:nvSpPr>
          <p:cNvPr id="19" name="Cloud Callout 18"/>
          <p:cNvSpPr/>
          <p:nvPr/>
        </p:nvSpPr>
        <p:spPr>
          <a:xfrm>
            <a:off x="0" y="185454"/>
            <a:ext cx="5440220" cy="1957668"/>
          </a:xfrm>
          <a:prstGeom prst="cloudCallout">
            <a:avLst>
              <a:gd name="adj1" fmla="val -4292"/>
              <a:gd name="adj2" fmla="val 68246"/>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Hãy cùng tìm hiểu lịch sử của ngày 1/5 cùng chúng tớ nhé!</a:t>
            </a:r>
            <a:endParaRPr lang="en-US" sz="2800" dirty="0">
              <a:solidFill>
                <a:srgbClr val="0070C0"/>
              </a:solidFill>
              <a:latin typeface="Baloo 2" pitchFamily="2" charset="0"/>
              <a:cs typeface="Baloo 2" pitchFamily="2" charset="0"/>
            </a:endParaRPr>
          </a:p>
        </p:txBody>
      </p:sp>
    </p:spTree>
    <p:extLst>
      <p:ext uri="{BB962C8B-B14F-4D97-AF65-F5344CB8AC3E}">
        <p14:creationId xmlns:p14="http://schemas.microsoft.com/office/powerpoint/2010/main" val="3599940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inVertical)">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1" nodeType="clickEffect">
                                  <p:stCondLst>
                                    <p:cond delay="0"/>
                                  </p:stCondLst>
                                  <p:childTnLst>
                                    <p:animEffect transition="out" filter="fade">
                                      <p:cBhvr>
                                        <p:cTn id="16" dur="500"/>
                                        <p:tgtEl>
                                          <p:spTgt spid="10"/>
                                        </p:tgtEl>
                                      </p:cBhvr>
                                    </p:animEffect>
                                    <p:set>
                                      <p:cBhvr>
                                        <p:cTn id="17" dur="1" fill="hold">
                                          <p:stCondLst>
                                            <p:cond delay="499"/>
                                          </p:stCondLst>
                                        </p:cTn>
                                        <p:tgtEl>
                                          <p:spTgt spid="10"/>
                                        </p:tgtEl>
                                        <p:attrNameLst>
                                          <p:attrName>style.visibility</p:attrName>
                                        </p:attrNameLst>
                                      </p:cBhvr>
                                      <p:to>
                                        <p:strVal val="hidden"/>
                                      </p:to>
                                    </p:set>
                                  </p:childTnLst>
                                </p:cTn>
                              </p:par>
                              <p:par>
                                <p:cTn id="18" presetID="10" presetClass="exit" presetSubtype="0" fill="hold" grpId="1" nodeType="withEffect">
                                  <p:stCondLst>
                                    <p:cond delay="0"/>
                                  </p:stCondLst>
                                  <p:childTnLst>
                                    <p:animEffect transition="out" filter="fade">
                                      <p:cBhvr>
                                        <p:cTn id="19" dur="500"/>
                                        <p:tgtEl>
                                          <p:spTgt spid="11"/>
                                        </p:tgtEl>
                                      </p:cBhvr>
                                    </p:animEffect>
                                    <p:set>
                                      <p:cBhvr>
                                        <p:cTn id="20" dur="1" fill="hold">
                                          <p:stCondLst>
                                            <p:cond delay="499"/>
                                          </p:stCondLst>
                                        </p:cTn>
                                        <p:tgtEl>
                                          <p:spTgt spid="11"/>
                                        </p:tgtEl>
                                        <p:attrNameLst>
                                          <p:attrName>style.visibility</p:attrName>
                                        </p:attrNameLst>
                                      </p:cBhvr>
                                      <p:to>
                                        <p:strVal val="hidden"/>
                                      </p:to>
                                    </p:set>
                                  </p:childTnLst>
                                </p:cTn>
                              </p:par>
                              <p:par>
                                <p:cTn id="21" presetID="16" presetClass="entr" presetSubtype="21"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barn(inVertical)">
                                      <p:cBhvr>
                                        <p:cTn id="23" dur="500"/>
                                        <p:tgtEl>
                                          <p:spTgt spid="12"/>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nodeType="clickEffect">
                                  <p:stCondLst>
                                    <p:cond delay="0"/>
                                  </p:stCondLst>
                                  <p:childTnLst>
                                    <p:set>
                                      <p:cBhvr>
                                        <p:cTn id="27" dur="1" fill="hold">
                                          <p:stCondLst>
                                            <p:cond delay="0"/>
                                          </p:stCondLst>
                                        </p:cTn>
                                        <p:tgtEl>
                                          <p:spTgt spid="13"/>
                                        </p:tgtEl>
                                        <p:attrNameLst>
                                          <p:attrName>style.visibility</p:attrName>
                                        </p:attrNameLst>
                                      </p:cBhvr>
                                      <p:to>
                                        <p:strVal val="visible"/>
                                      </p:to>
                                    </p:set>
                                    <p:animEffect transition="in" filter="barn(inVertical)">
                                      <p:cBhvr>
                                        <p:cTn id="28" dur="500"/>
                                        <p:tgtEl>
                                          <p:spTgt spid="13"/>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grpId="1" nodeType="clickEffect">
                                  <p:stCondLst>
                                    <p:cond delay="0"/>
                                  </p:stCondLst>
                                  <p:childTnLst>
                                    <p:animEffect transition="out" filter="fade">
                                      <p:cBhvr>
                                        <p:cTn id="32" dur="500"/>
                                        <p:tgtEl>
                                          <p:spTgt spid="12"/>
                                        </p:tgtEl>
                                      </p:cBhvr>
                                    </p:animEffect>
                                    <p:set>
                                      <p:cBhvr>
                                        <p:cTn id="33" dur="1" fill="hold">
                                          <p:stCondLst>
                                            <p:cond delay="499"/>
                                          </p:stCondLst>
                                        </p:cTn>
                                        <p:tgtEl>
                                          <p:spTgt spid="12"/>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13"/>
                                        </p:tgtEl>
                                      </p:cBhvr>
                                    </p:animEffect>
                                    <p:set>
                                      <p:cBhvr>
                                        <p:cTn id="36" dur="1" fill="hold">
                                          <p:stCondLst>
                                            <p:cond delay="499"/>
                                          </p:stCondLst>
                                        </p:cTn>
                                        <p:tgtEl>
                                          <p:spTgt spid="13"/>
                                        </p:tgtEl>
                                        <p:attrNameLst>
                                          <p:attrName>style.visibility</p:attrName>
                                        </p:attrNameLst>
                                      </p:cBhvr>
                                      <p:to>
                                        <p:strVal val="hidden"/>
                                      </p:to>
                                    </p:set>
                                  </p:childTnLst>
                                </p:cTn>
                              </p:par>
                              <p:par>
                                <p:cTn id="37" presetID="16" presetClass="entr" presetSubtype="21"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barn(inVertical)">
                                      <p:cBhvr>
                                        <p:cTn id="39" dur="500"/>
                                        <p:tgtEl>
                                          <p:spTgt spid="18"/>
                                        </p:tgtEl>
                                      </p:cBhvr>
                                    </p:animEffect>
                                  </p:childTnLst>
                                </p:cTn>
                              </p:par>
                            </p:childTnLst>
                          </p:cTn>
                        </p:par>
                      </p:childTnLst>
                    </p:cTn>
                  </p:par>
                  <p:par>
                    <p:cTn id="40" fill="hold">
                      <p:stCondLst>
                        <p:cond delay="indefinite"/>
                      </p:stCondLst>
                      <p:childTnLst>
                        <p:par>
                          <p:cTn id="41" fill="hold">
                            <p:stCondLst>
                              <p:cond delay="0"/>
                            </p:stCondLst>
                            <p:childTnLst>
                              <p:par>
                                <p:cTn id="42" presetID="16" presetClass="entr" presetSubtype="21" fill="hold" grpId="0" nodeType="click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barn(inVertical)">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1" grpId="0" animBg="1"/>
      <p:bldP spid="11" grpId="1" animBg="1"/>
      <p:bldP spid="12" grpId="0" animBg="1"/>
      <p:bldP spid="12" grpId="1" animBg="1"/>
      <p:bldP spid="18" grpId="0" animBg="1"/>
      <p:bldP spid="19" grpId="0" animBg="1"/>
    </p:bldLst>
  </p:timing>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Shape 2745"/>
        <p:cNvGrpSpPr/>
        <p:nvPr/>
      </p:nvGrpSpPr>
      <p:grpSpPr>
        <a:xfrm>
          <a:off x="0" y="0"/>
          <a:ext cx="0" cy="0"/>
          <a:chOff x="0" y="0"/>
          <a:chExt cx="0" cy="0"/>
        </a:xfrm>
      </p:grpSpPr>
      <p:pic>
        <p:nvPicPr>
          <p:cNvPr id="53"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1637"/>
            <a:ext cx="9135470" cy="5141863"/>
          </a:xfrm>
          <a:prstGeom prst="rect">
            <a:avLst/>
          </a:prstGeom>
        </p:spPr>
      </p:pic>
      <p:sp>
        <p:nvSpPr>
          <p:cNvPr id="54" name="矩形: 圆角 20">
            <a:extLst>
              <a:ext uri="{FF2B5EF4-FFF2-40B4-BE49-F238E27FC236}">
                <a16:creationId xmlns:a16="http://schemas.microsoft.com/office/drawing/2014/main" id="{95310AC2-39A1-4C93-AB2F-D3F7719E3264}"/>
              </a:ext>
            </a:extLst>
          </p:cNvPr>
          <p:cNvSpPr/>
          <p:nvPr/>
        </p:nvSpPr>
        <p:spPr>
          <a:xfrm>
            <a:off x="332090" y="200026"/>
            <a:ext cx="8437636" cy="4741429"/>
          </a:xfrm>
          <a:prstGeom prst="roundRect">
            <a:avLst>
              <a:gd name="adj" fmla="val 4073"/>
            </a:avLst>
          </a:prstGeom>
          <a:solidFill>
            <a:schemeClr val="bg1"/>
          </a:solidFill>
          <a:ln w="76200">
            <a:solidFill>
              <a:srgbClr val="FFC3A3"/>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圆角矩形 7"/>
          <p:cNvSpPr/>
          <p:nvPr/>
        </p:nvSpPr>
        <p:spPr>
          <a:xfrm>
            <a:off x="2943476" y="363245"/>
            <a:ext cx="3136604" cy="567178"/>
          </a:xfrm>
          <a:prstGeom prst="roundRect">
            <a:avLst>
              <a:gd name="adj" fmla="val 22936"/>
            </a:avLst>
          </a:prstGeom>
          <a:solidFill>
            <a:schemeClr val="bg2"/>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3200" kern="1200" dirty="0">
                <a:solidFill>
                  <a:schemeClr val="bg1"/>
                </a:solidFill>
                <a:latin typeface="Pattaya" panose="00000500000000000000" pitchFamily="2" charset="-34"/>
                <a:ea typeface="黑体" panose="02010609060101010101" pitchFamily="49" charset="-122"/>
                <a:cs typeface="Pattaya" panose="00000500000000000000" pitchFamily="2" charset="-34"/>
              </a:rPr>
              <a:t>Luyện viết từ khó</a:t>
            </a:r>
            <a:endParaRPr lang="zh-CN" altLang="en-US" sz="3200" kern="1200" dirty="0">
              <a:solidFill>
                <a:schemeClr val="bg1"/>
              </a:solidFill>
              <a:latin typeface="Pattaya" panose="00000500000000000000" pitchFamily="2" charset="-34"/>
              <a:ea typeface="黑体" panose="02010609060101010101" pitchFamily="49" charset="-122"/>
              <a:cs typeface="Pattaya" panose="00000500000000000000" pitchFamily="2" charset="-34"/>
            </a:endParaRPr>
          </a:p>
        </p:txBody>
      </p:sp>
      <p:grpSp>
        <p:nvGrpSpPr>
          <p:cNvPr id="5" name="Group 4"/>
          <p:cNvGrpSpPr/>
          <p:nvPr/>
        </p:nvGrpSpPr>
        <p:grpSpPr>
          <a:xfrm>
            <a:off x="4853533" y="2257265"/>
            <a:ext cx="2264240" cy="1002037"/>
            <a:chOff x="576310" y="1724611"/>
            <a:chExt cx="2264240" cy="1002037"/>
          </a:xfrm>
        </p:grpSpPr>
        <p:pic>
          <p:nvPicPr>
            <p:cNvPr id="3" name="Picture 2"/>
            <p:cNvPicPr>
              <a:picLocks noChangeAspect="1"/>
            </p:cNvPicPr>
            <p:nvPr/>
          </p:nvPicPr>
          <p:blipFill rotWithShape="1">
            <a:blip r:embed="rId4">
              <a:extLst>
                <a:ext uri="{BEBA8EAE-BF5A-486C-A8C5-ECC9F3942E4B}">
                  <a14:imgProps xmlns:a14="http://schemas.microsoft.com/office/drawing/2010/main">
                    <a14:imgLayer r:embed="rId5">
                      <a14:imgEffect>
                        <a14:backgroundRemoval t="47000" b="68778" l="53188" r="63063"/>
                      </a14:imgEffect>
                    </a14:imgLayer>
                  </a14:imgProps>
                </a:ext>
              </a:extLst>
            </a:blip>
            <a:srcRect l="52760" t="44642" r="35776" b="29688"/>
            <a:stretch/>
          </p:blipFill>
          <p:spPr>
            <a:xfrm>
              <a:off x="576310" y="1724611"/>
              <a:ext cx="795509" cy="1002037"/>
            </a:xfrm>
            <a:prstGeom prst="rect">
              <a:avLst/>
            </a:prstGeom>
          </p:spPr>
        </p:pic>
        <p:sp>
          <p:nvSpPr>
            <p:cNvPr id="42" name="圆角矩形 7"/>
            <p:cNvSpPr/>
            <p:nvPr/>
          </p:nvSpPr>
          <p:spPr>
            <a:xfrm>
              <a:off x="1371820" y="1930917"/>
              <a:ext cx="1468730" cy="589427"/>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làn sóng</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grpSp>
      <p:grpSp>
        <p:nvGrpSpPr>
          <p:cNvPr id="12" name="Group 11"/>
          <p:cNvGrpSpPr/>
          <p:nvPr/>
        </p:nvGrpSpPr>
        <p:grpSpPr>
          <a:xfrm>
            <a:off x="274797" y="1080788"/>
            <a:ext cx="2628723" cy="1002037"/>
            <a:chOff x="402647" y="2984017"/>
            <a:chExt cx="2628723" cy="1002037"/>
          </a:xfrm>
        </p:grpSpPr>
        <p:sp>
          <p:nvSpPr>
            <p:cNvPr id="45" name="圆角矩形 7"/>
            <p:cNvSpPr/>
            <p:nvPr/>
          </p:nvSpPr>
          <p:spPr>
            <a:xfrm>
              <a:off x="1198156" y="3298992"/>
              <a:ext cx="1833214" cy="589427"/>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Niu Y–oóc</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pic>
          <p:nvPicPr>
            <p:cNvPr id="48" name="Picture 47"/>
            <p:cNvPicPr>
              <a:picLocks noChangeAspect="1"/>
            </p:cNvPicPr>
            <p:nvPr/>
          </p:nvPicPr>
          <p:blipFill rotWithShape="1">
            <a:blip r:embed="rId4">
              <a:extLst>
                <a:ext uri="{BEBA8EAE-BF5A-486C-A8C5-ECC9F3942E4B}">
                  <a14:imgProps xmlns:a14="http://schemas.microsoft.com/office/drawing/2010/main">
                    <a14:imgLayer r:embed="rId5">
                      <a14:imgEffect>
                        <a14:backgroundRemoval t="47000" b="68778" l="53188" r="63063"/>
                      </a14:imgEffect>
                    </a14:imgLayer>
                  </a14:imgProps>
                </a:ext>
              </a:extLst>
            </a:blip>
            <a:srcRect l="52760" t="44642" r="35776" b="29688"/>
            <a:stretch/>
          </p:blipFill>
          <p:spPr>
            <a:xfrm>
              <a:off x="402647" y="2984017"/>
              <a:ext cx="795509" cy="1002037"/>
            </a:xfrm>
            <a:prstGeom prst="rect">
              <a:avLst/>
            </a:prstGeom>
          </p:spPr>
        </p:pic>
      </p:grpSp>
      <p:grpSp>
        <p:nvGrpSpPr>
          <p:cNvPr id="7" name="Group 6"/>
          <p:cNvGrpSpPr/>
          <p:nvPr/>
        </p:nvGrpSpPr>
        <p:grpSpPr>
          <a:xfrm>
            <a:off x="2617913" y="3404088"/>
            <a:ext cx="2235620" cy="1002037"/>
            <a:chOff x="3230514" y="1706447"/>
            <a:chExt cx="2235620" cy="1002037"/>
          </a:xfrm>
        </p:grpSpPr>
        <p:sp>
          <p:nvSpPr>
            <p:cNvPr id="43" name="圆角矩形 7"/>
            <p:cNvSpPr/>
            <p:nvPr/>
          </p:nvSpPr>
          <p:spPr>
            <a:xfrm>
              <a:off x="4025545" y="1936900"/>
              <a:ext cx="1440589" cy="573470"/>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xả súng</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pic>
          <p:nvPicPr>
            <p:cNvPr id="49" name="Picture 48"/>
            <p:cNvPicPr>
              <a:picLocks noChangeAspect="1"/>
            </p:cNvPicPr>
            <p:nvPr/>
          </p:nvPicPr>
          <p:blipFill rotWithShape="1">
            <a:blip r:embed="rId4">
              <a:extLst>
                <a:ext uri="{BEBA8EAE-BF5A-486C-A8C5-ECC9F3942E4B}">
                  <a14:imgProps xmlns:a14="http://schemas.microsoft.com/office/drawing/2010/main">
                    <a14:imgLayer r:embed="rId5">
                      <a14:imgEffect>
                        <a14:backgroundRemoval t="47000" b="68778" l="53188" r="63063"/>
                      </a14:imgEffect>
                    </a14:imgLayer>
                  </a14:imgProps>
                </a:ext>
              </a:extLst>
            </a:blip>
            <a:srcRect l="52760" t="44642" r="35776" b="29688"/>
            <a:stretch/>
          </p:blipFill>
          <p:spPr>
            <a:xfrm>
              <a:off x="3230514" y="1706447"/>
              <a:ext cx="795509" cy="1002037"/>
            </a:xfrm>
            <a:prstGeom prst="rect">
              <a:avLst/>
            </a:prstGeom>
          </p:spPr>
        </p:pic>
      </p:grpSp>
      <p:grpSp>
        <p:nvGrpSpPr>
          <p:cNvPr id="9" name="Group 8"/>
          <p:cNvGrpSpPr/>
          <p:nvPr/>
        </p:nvGrpSpPr>
        <p:grpSpPr>
          <a:xfrm>
            <a:off x="3028015" y="1035862"/>
            <a:ext cx="2660221" cy="1002037"/>
            <a:chOff x="3213782" y="2984018"/>
            <a:chExt cx="2660221" cy="1002037"/>
          </a:xfrm>
        </p:grpSpPr>
        <p:sp>
          <p:nvSpPr>
            <p:cNvPr id="46" name="圆角矩形 7"/>
            <p:cNvSpPr/>
            <p:nvPr/>
          </p:nvSpPr>
          <p:spPr>
            <a:xfrm>
              <a:off x="3905635" y="3314949"/>
              <a:ext cx="1968368" cy="573470"/>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Ban-ti-mo</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pic>
          <p:nvPicPr>
            <p:cNvPr id="50" name="Picture 49"/>
            <p:cNvPicPr>
              <a:picLocks noChangeAspect="1"/>
            </p:cNvPicPr>
            <p:nvPr/>
          </p:nvPicPr>
          <p:blipFill rotWithShape="1">
            <a:blip r:embed="rId4">
              <a:extLst>
                <a:ext uri="{BEBA8EAE-BF5A-486C-A8C5-ECC9F3942E4B}">
                  <a14:imgProps xmlns:a14="http://schemas.microsoft.com/office/drawing/2010/main">
                    <a14:imgLayer r:embed="rId5">
                      <a14:imgEffect>
                        <a14:backgroundRemoval t="47000" b="68778" l="53188" r="63063"/>
                      </a14:imgEffect>
                    </a14:imgLayer>
                  </a14:imgProps>
                </a:ext>
              </a:extLst>
            </a:blip>
            <a:srcRect l="52760" t="44642" r="35776" b="29688"/>
            <a:stretch/>
          </p:blipFill>
          <p:spPr>
            <a:xfrm>
              <a:off x="3213782" y="2984018"/>
              <a:ext cx="795509" cy="1002037"/>
            </a:xfrm>
            <a:prstGeom prst="rect">
              <a:avLst/>
            </a:prstGeom>
          </p:spPr>
        </p:pic>
      </p:grpSp>
      <p:grpSp>
        <p:nvGrpSpPr>
          <p:cNvPr id="6" name="Group 5"/>
          <p:cNvGrpSpPr/>
          <p:nvPr/>
        </p:nvGrpSpPr>
        <p:grpSpPr>
          <a:xfrm>
            <a:off x="5721950" y="3346195"/>
            <a:ext cx="2272820" cy="1002037"/>
            <a:chOff x="6034719" y="1704118"/>
            <a:chExt cx="2517458" cy="1002037"/>
          </a:xfrm>
        </p:grpSpPr>
        <p:sp>
          <p:nvSpPr>
            <p:cNvPr id="44" name="圆角矩形 7"/>
            <p:cNvSpPr/>
            <p:nvPr/>
          </p:nvSpPr>
          <p:spPr>
            <a:xfrm>
              <a:off x="6874193" y="1936900"/>
              <a:ext cx="1677984" cy="583444"/>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yêu sách</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pic>
          <p:nvPicPr>
            <p:cNvPr id="51" name="Picture 50"/>
            <p:cNvPicPr>
              <a:picLocks noChangeAspect="1"/>
            </p:cNvPicPr>
            <p:nvPr/>
          </p:nvPicPr>
          <p:blipFill rotWithShape="1">
            <a:blip r:embed="rId4">
              <a:extLst>
                <a:ext uri="{BEBA8EAE-BF5A-486C-A8C5-ECC9F3942E4B}">
                  <a14:imgProps xmlns:a14="http://schemas.microsoft.com/office/drawing/2010/main">
                    <a14:imgLayer r:embed="rId5">
                      <a14:imgEffect>
                        <a14:backgroundRemoval t="47000" b="68778" l="53188" r="63063"/>
                      </a14:imgEffect>
                    </a14:imgLayer>
                  </a14:imgProps>
                </a:ext>
              </a:extLst>
            </a:blip>
            <a:srcRect l="52760" t="44642" r="35776" b="29688"/>
            <a:stretch/>
          </p:blipFill>
          <p:spPr>
            <a:xfrm>
              <a:off x="6034719" y="1704118"/>
              <a:ext cx="795509" cy="1002037"/>
            </a:xfrm>
            <a:prstGeom prst="rect">
              <a:avLst/>
            </a:prstGeom>
          </p:spPr>
        </p:pic>
      </p:grpSp>
      <p:grpSp>
        <p:nvGrpSpPr>
          <p:cNvPr id="11" name="Group 10"/>
          <p:cNvGrpSpPr/>
          <p:nvPr/>
        </p:nvGrpSpPr>
        <p:grpSpPr>
          <a:xfrm>
            <a:off x="5812732" y="1078833"/>
            <a:ext cx="2758349" cy="1002037"/>
            <a:chOff x="6036020" y="3027250"/>
            <a:chExt cx="2758349" cy="1002037"/>
          </a:xfrm>
        </p:grpSpPr>
        <p:sp>
          <p:nvSpPr>
            <p:cNvPr id="47" name="圆角矩形 7"/>
            <p:cNvSpPr/>
            <p:nvPr/>
          </p:nvSpPr>
          <p:spPr>
            <a:xfrm>
              <a:off x="6874193" y="3288112"/>
              <a:ext cx="1920176" cy="583444"/>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Pít-sbơ-nơ</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pic>
          <p:nvPicPr>
            <p:cNvPr id="52" name="Picture 51"/>
            <p:cNvPicPr>
              <a:picLocks noChangeAspect="1"/>
            </p:cNvPicPr>
            <p:nvPr/>
          </p:nvPicPr>
          <p:blipFill rotWithShape="1">
            <a:blip r:embed="rId4">
              <a:extLst>
                <a:ext uri="{BEBA8EAE-BF5A-486C-A8C5-ECC9F3942E4B}">
                  <a14:imgProps xmlns:a14="http://schemas.microsoft.com/office/drawing/2010/main">
                    <a14:imgLayer r:embed="rId5">
                      <a14:imgEffect>
                        <a14:backgroundRemoval t="47000" b="68778" l="53188" r="63063"/>
                      </a14:imgEffect>
                    </a14:imgLayer>
                  </a14:imgProps>
                </a:ext>
              </a:extLst>
            </a:blip>
            <a:srcRect l="52760" t="44642" r="35776" b="29688"/>
            <a:stretch/>
          </p:blipFill>
          <p:spPr>
            <a:xfrm>
              <a:off x="6036020" y="3027250"/>
              <a:ext cx="795509" cy="1002037"/>
            </a:xfrm>
            <a:prstGeom prst="rect">
              <a:avLst/>
            </a:prstGeom>
          </p:spPr>
        </p:pic>
      </p:grpSp>
      <p:grpSp>
        <p:nvGrpSpPr>
          <p:cNvPr id="56" name="组合 1">
            <a:extLst>
              <a:ext uri="{FF2B5EF4-FFF2-40B4-BE49-F238E27FC236}">
                <a16:creationId xmlns:a16="http://schemas.microsoft.com/office/drawing/2014/main" id="{F668629F-4487-4C56-BFC2-8B244D5EEBE8}"/>
              </a:ext>
            </a:extLst>
          </p:cNvPr>
          <p:cNvGrpSpPr/>
          <p:nvPr/>
        </p:nvGrpSpPr>
        <p:grpSpPr>
          <a:xfrm>
            <a:off x="0" y="3593523"/>
            <a:ext cx="9230223" cy="1650999"/>
            <a:chOff x="0" y="5207000"/>
            <a:chExt cx="12192000" cy="1650999"/>
          </a:xfrm>
        </p:grpSpPr>
        <p:pic>
          <p:nvPicPr>
            <p:cNvPr id="57" name="图片 5">
              <a:extLst>
                <a:ext uri="{FF2B5EF4-FFF2-40B4-BE49-F238E27FC236}">
                  <a16:creationId xmlns:a16="http://schemas.microsoft.com/office/drawing/2014/main" id="{3574D0E8-C551-4CE9-A949-DC99B02447A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58" name="图片 7">
              <a:extLst>
                <a:ext uri="{FF2B5EF4-FFF2-40B4-BE49-F238E27FC236}">
                  <a16:creationId xmlns:a16="http://schemas.microsoft.com/office/drawing/2014/main" id="{F3D6A2B4-CC48-45D9-B0FD-3F86D1405BE8}"/>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59" name="图片 24">
              <a:extLst>
                <a:ext uri="{FF2B5EF4-FFF2-40B4-BE49-F238E27FC236}">
                  <a16:creationId xmlns:a16="http://schemas.microsoft.com/office/drawing/2014/main" id="{4CA6FA32-A4AA-4B98-94AC-85288874CB0E}"/>
                </a:ext>
              </a:extLst>
            </p:cNvPr>
            <p:cNvPicPr>
              <a:picLocks noChangeAspect="1"/>
            </p:cNvPicPr>
            <p:nvPr/>
          </p:nvPicPr>
          <p:blipFill>
            <a:blip r:embed="rId8"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60" name="图片 23">
              <a:extLst>
                <a:ext uri="{FF2B5EF4-FFF2-40B4-BE49-F238E27FC236}">
                  <a16:creationId xmlns:a16="http://schemas.microsoft.com/office/drawing/2014/main" id="{736980FB-BB26-4D80-9DFC-F3C35DC156AB}"/>
                </a:ext>
              </a:extLst>
            </p:cNvPr>
            <p:cNvPicPr>
              <a:picLocks noChangeAspect="1"/>
            </p:cNvPicPr>
            <p:nvPr/>
          </p:nvPicPr>
          <p:blipFill>
            <a:blip r:embed="rId9"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61" name="图片 9">
              <a:extLst>
                <a:ext uri="{FF2B5EF4-FFF2-40B4-BE49-F238E27FC236}">
                  <a16:creationId xmlns:a16="http://schemas.microsoft.com/office/drawing/2014/main" id="{1B2622C4-CC7F-4319-971C-1093267D5BC6}"/>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62" name="图片 12">
              <a:extLst>
                <a:ext uri="{FF2B5EF4-FFF2-40B4-BE49-F238E27FC236}">
                  <a16:creationId xmlns:a16="http://schemas.microsoft.com/office/drawing/2014/main" id="{C06941B8-22E4-4FED-9DE7-7262931CBC49}"/>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63" name="图片 22">
              <a:extLst>
                <a:ext uri="{FF2B5EF4-FFF2-40B4-BE49-F238E27FC236}">
                  <a16:creationId xmlns:a16="http://schemas.microsoft.com/office/drawing/2014/main" id="{BF9AEC9E-1D90-4AFC-8BB6-11EE124FB7FD}"/>
                </a:ext>
              </a:extLst>
            </p:cNvPr>
            <p:cNvPicPr>
              <a:picLocks noChangeAspect="1"/>
            </p:cNvPicPr>
            <p:nvPr/>
          </p:nvPicPr>
          <p:blipFill>
            <a:blip r:embed="rId12"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grpSp>
        <p:nvGrpSpPr>
          <p:cNvPr id="31" name="Group 30"/>
          <p:cNvGrpSpPr/>
          <p:nvPr/>
        </p:nvGrpSpPr>
        <p:grpSpPr>
          <a:xfrm>
            <a:off x="1545907" y="2243411"/>
            <a:ext cx="2457766" cy="1002037"/>
            <a:chOff x="6034719" y="1704118"/>
            <a:chExt cx="2722311" cy="1002037"/>
          </a:xfrm>
        </p:grpSpPr>
        <p:sp>
          <p:nvSpPr>
            <p:cNvPr id="32" name="圆角矩形 7"/>
            <p:cNvSpPr/>
            <p:nvPr/>
          </p:nvSpPr>
          <p:spPr>
            <a:xfrm>
              <a:off x="6874193" y="1936900"/>
              <a:ext cx="1882837" cy="583444"/>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Chi-ca-gô</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pic>
          <p:nvPicPr>
            <p:cNvPr id="33" name="Picture 32"/>
            <p:cNvPicPr>
              <a:picLocks noChangeAspect="1"/>
            </p:cNvPicPr>
            <p:nvPr/>
          </p:nvPicPr>
          <p:blipFill rotWithShape="1">
            <a:blip r:embed="rId4">
              <a:extLst>
                <a:ext uri="{BEBA8EAE-BF5A-486C-A8C5-ECC9F3942E4B}">
                  <a14:imgProps xmlns:a14="http://schemas.microsoft.com/office/drawing/2010/main">
                    <a14:imgLayer r:embed="rId5">
                      <a14:imgEffect>
                        <a14:backgroundRemoval t="47000" b="68778" l="53188" r="63063"/>
                      </a14:imgEffect>
                    </a14:imgLayer>
                  </a14:imgProps>
                </a:ext>
              </a:extLst>
            </a:blip>
            <a:srcRect l="52760" t="44642" r="35776" b="29688"/>
            <a:stretch/>
          </p:blipFill>
          <p:spPr>
            <a:xfrm>
              <a:off x="6034719" y="1704118"/>
              <a:ext cx="795509" cy="1002037"/>
            </a:xfrm>
            <a:prstGeom prst="rect">
              <a:avLst/>
            </a:prstGeom>
          </p:spPr>
        </p:pic>
      </p:grpSp>
    </p:spTree>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arn(inVertical)">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Effect transition="in" filter="barn(inVertical)">
                                      <p:cBhvr>
                                        <p:cTn id="17" dur="500"/>
                                        <p:tgtEl>
                                          <p:spTgt spid="11"/>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barn(inVertical)">
                                      <p:cBhvr>
                                        <p:cTn id="22" dur="500"/>
                                        <p:tgtEl>
                                          <p:spTgt spid="31"/>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barn(inVertical)">
                                      <p:cBhvr>
                                        <p:cTn id="27" dur="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7"/>
                                        </p:tgtEl>
                                        <p:attrNameLst>
                                          <p:attrName>style.visibility</p:attrName>
                                        </p:attrNameLst>
                                      </p:cBhvr>
                                      <p:to>
                                        <p:strVal val="visible"/>
                                      </p:to>
                                    </p:set>
                                    <p:animEffect transition="in" filter="barn(inVertical)">
                                      <p:cBhvr>
                                        <p:cTn id="32" dur="500"/>
                                        <p:tgtEl>
                                          <p:spTgt spid="7"/>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6"/>
                                        </p:tgtEl>
                                        <p:attrNameLst>
                                          <p:attrName>style.visibility</p:attrName>
                                        </p:attrNameLst>
                                      </p:cBhvr>
                                      <p:to>
                                        <p:strVal val="visible"/>
                                      </p:to>
                                    </p:set>
                                    <p:animEffect transition="in" filter="barn(inVertical)">
                                      <p:cBhvr>
                                        <p:cTn id="3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7"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9" name="Picture 18"/>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520340" y="921964"/>
            <a:ext cx="4774993" cy="2729585"/>
          </a:xfrm>
          <a:prstGeom prst="rect">
            <a:avLst/>
          </a:prstGeom>
        </p:spPr>
      </p:pic>
      <p:pic>
        <p:nvPicPr>
          <p:cNvPr id="20" name="图片 20">
            <a:extLst>
              <a:ext uri="{FF2B5EF4-FFF2-40B4-BE49-F238E27FC236}">
                <a16:creationId xmlns:a16="http://schemas.microsoft.com/office/drawing/2014/main" id="{6167241B-070B-4B8D-80D5-E778341735EC}"/>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5289028" y="254060"/>
            <a:ext cx="4254644" cy="4635377"/>
          </a:xfrm>
          <a:prstGeom prst="rect">
            <a:avLst/>
          </a:prstGeom>
        </p:spPr>
      </p:pic>
      <p:pic>
        <p:nvPicPr>
          <p:cNvPr id="21" name="图片 2">
            <a:extLst>
              <a:ext uri="{FF2B5EF4-FFF2-40B4-BE49-F238E27FC236}">
                <a16:creationId xmlns:a16="http://schemas.microsoft.com/office/drawing/2014/main" id="{F8B77C2B-D185-458C-BDDA-E7B68EF065B9}"/>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6470290" y="2914298"/>
            <a:ext cx="3148293" cy="2554011"/>
          </a:xfrm>
          <a:prstGeom prst="rect">
            <a:avLst/>
          </a:prstGeom>
        </p:spPr>
      </p:pic>
    </p:spTree>
    <p:extLst>
      <p:ext uri="{BB962C8B-B14F-4D97-AF65-F5344CB8AC3E}">
        <p14:creationId xmlns:p14="http://schemas.microsoft.com/office/powerpoint/2010/main" val="442201784"/>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3250">
        <p15:prstTrans prst="origami"/>
      </p:transition>
    </mc:Choice>
    <mc:Fallback>
      <p:transition spd="slow">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Shape 2924"/>
        <p:cNvGrpSpPr/>
        <p:nvPr/>
      </p:nvGrpSpPr>
      <p:grpSpPr>
        <a:xfrm>
          <a:off x="0" y="0"/>
          <a:ext cx="0" cy="0"/>
          <a:chOff x="0" y="0"/>
          <a:chExt cx="0" cy="0"/>
        </a:xfrm>
      </p:grpSpPr>
      <p:pic>
        <p:nvPicPr>
          <p:cNvPr id="39" name="图片 3">
            <a:extLst>
              <a:ext uri="{FF2B5EF4-FFF2-40B4-BE49-F238E27FC236}">
                <a16:creationId xmlns:a16="http://schemas.microsoft.com/office/drawing/2014/main" id="{9EA2DBC3-284E-4C10-AA33-DB2DBA0F0BE9}"/>
              </a:ext>
            </a:extLst>
          </p:cNvPr>
          <p:cNvPicPr>
            <a:picLocks noChangeAspect="1"/>
          </p:cNvPicPr>
          <p:nvPr/>
        </p:nvPicPr>
        <p:blipFill>
          <a:blip r:embed="rId3"/>
          <a:stretch>
            <a:fillRect/>
          </a:stretch>
        </p:blipFill>
        <p:spPr>
          <a:xfrm>
            <a:off x="12736" y="0"/>
            <a:ext cx="9154273" cy="5136281"/>
          </a:xfrm>
          <a:prstGeom prst="rect">
            <a:avLst/>
          </a:prstGeom>
        </p:spPr>
      </p:pic>
      <p:grpSp>
        <p:nvGrpSpPr>
          <p:cNvPr id="47" name="组合 1">
            <a:extLst>
              <a:ext uri="{FF2B5EF4-FFF2-40B4-BE49-F238E27FC236}">
                <a16:creationId xmlns:a16="http://schemas.microsoft.com/office/drawing/2014/main" id="{F668629F-4487-4C56-BFC2-8B244D5EEBE8}"/>
              </a:ext>
            </a:extLst>
          </p:cNvPr>
          <p:cNvGrpSpPr/>
          <p:nvPr/>
        </p:nvGrpSpPr>
        <p:grpSpPr>
          <a:xfrm>
            <a:off x="0" y="4489338"/>
            <a:ext cx="9144000" cy="642754"/>
            <a:chOff x="0" y="5207000"/>
            <a:chExt cx="12192000" cy="1650999"/>
          </a:xfrm>
        </p:grpSpPr>
        <p:pic>
          <p:nvPicPr>
            <p:cNvPr id="48" name="图片 5">
              <a:extLst>
                <a:ext uri="{FF2B5EF4-FFF2-40B4-BE49-F238E27FC236}">
                  <a16:creationId xmlns:a16="http://schemas.microsoft.com/office/drawing/2014/main" id="{3574D0E8-C551-4CE9-A949-DC99B02447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49" name="图片 7">
              <a:extLst>
                <a:ext uri="{FF2B5EF4-FFF2-40B4-BE49-F238E27FC236}">
                  <a16:creationId xmlns:a16="http://schemas.microsoft.com/office/drawing/2014/main" id="{F3D6A2B4-CC48-45D9-B0FD-3F86D1405BE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50" name="图片 24">
              <a:extLst>
                <a:ext uri="{FF2B5EF4-FFF2-40B4-BE49-F238E27FC236}">
                  <a16:creationId xmlns:a16="http://schemas.microsoft.com/office/drawing/2014/main" id="{4CA6FA32-A4AA-4B98-94AC-85288874CB0E}"/>
                </a:ext>
              </a:extLst>
            </p:cNvPr>
            <p:cNvPicPr>
              <a:picLocks noChangeAspect="1"/>
            </p:cNvPicPr>
            <p:nvPr/>
          </p:nvPicPr>
          <p:blipFill>
            <a:blip r:embed="rId6"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51" name="图片 23">
              <a:extLst>
                <a:ext uri="{FF2B5EF4-FFF2-40B4-BE49-F238E27FC236}">
                  <a16:creationId xmlns:a16="http://schemas.microsoft.com/office/drawing/2014/main" id="{736980FB-BB26-4D80-9DFC-F3C35DC156AB}"/>
                </a:ext>
              </a:extLst>
            </p:cNvPr>
            <p:cNvPicPr>
              <a:picLocks noChangeAspect="1"/>
            </p:cNvPicPr>
            <p:nvPr/>
          </p:nvPicPr>
          <p:blipFill>
            <a:blip r:embed="rId7"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52" name="图片 9">
              <a:extLst>
                <a:ext uri="{FF2B5EF4-FFF2-40B4-BE49-F238E27FC236}">
                  <a16:creationId xmlns:a16="http://schemas.microsoft.com/office/drawing/2014/main" id="{1B2622C4-CC7F-4319-971C-1093267D5BC6}"/>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53" name="图片 12">
              <a:extLst>
                <a:ext uri="{FF2B5EF4-FFF2-40B4-BE49-F238E27FC236}">
                  <a16:creationId xmlns:a16="http://schemas.microsoft.com/office/drawing/2014/main" id="{C06941B8-22E4-4FED-9DE7-7262931CBC49}"/>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54" name="图片 22">
              <a:extLst>
                <a:ext uri="{FF2B5EF4-FFF2-40B4-BE49-F238E27FC236}">
                  <a16:creationId xmlns:a16="http://schemas.microsoft.com/office/drawing/2014/main" id="{BF9AEC9E-1D90-4AFC-8BB6-11EE124FB7FD}"/>
                </a:ext>
              </a:extLst>
            </p:cNvPr>
            <p:cNvPicPr>
              <a:picLocks noChangeAspect="1"/>
            </p:cNvPicPr>
            <p:nvPr/>
          </p:nvPicPr>
          <p:blipFill>
            <a:blip r:embed="rId10"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pic>
        <p:nvPicPr>
          <p:cNvPr id="40" name="图片 2">
            <a:extLst>
              <a:ext uri="{FF2B5EF4-FFF2-40B4-BE49-F238E27FC236}">
                <a16:creationId xmlns:a16="http://schemas.microsoft.com/office/drawing/2014/main" id="{637D1FC1-D905-42FE-83B5-115F2FBE9A71}"/>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rot="2811568">
            <a:off x="6919113" y="-774021"/>
            <a:ext cx="1752600" cy="1428750"/>
          </a:xfrm>
          <a:prstGeom prst="rect">
            <a:avLst/>
          </a:prstGeom>
        </p:spPr>
      </p:pic>
      <p:pic>
        <p:nvPicPr>
          <p:cNvPr id="41" name="图片 36">
            <a:extLst>
              <a:ext uri="{FF2B5EF4-FFF2-40B4-BE49-F238E27FC236}">
                <a16:creationId xmlns:a16="http://schemas.microsoft.com/office/drawing/2014/main" id="{F25860A1-5654-4574-AB33-9F2AF0DE6F70}"/>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719237" y="-159531"/>
            <a:ext cx="1447772" cy="1180249"/>
          </a:xfrm>
          <a:prstGeom prst="rect">
            <a:avLst/>
          </a:prstGeom>
        </p:spPr>
      </p:pic>
      <p:sp>
        <p:nvSpPr>
          <p:cNvPr id="101" name="文本框 31">
            <a:extLst>
              <a:ext uri="{FF2B5EF4-FFF2-40B4-BE49-F238E27FC236}">
                <a16:creationId xmlns:a16="http://schemas.microsoft.com/office/drawing/2014/main" id="{288A453B-EEDD-40B9-B7E5-1D9E3E6B1F81}"/>
              </a:ext>
            </a:extLst>
          </p:cNvPr>
          <p:cNvSpPr txBox="1"/>
          <p:nvPr/>
        </p:nvSpPr>
        <p:spPr>
          <a:xfrm>
            <a:off x="4056452" y="546262"/>
            <a:ext cx="1074243" cy="313932"/>
          </a:xfrm>
          <a:prstGeom prst="rect">
            <a:avLst/>
          </a:prstGeom>
        </p:spPr>
        <p:txBody>
          <a:bodyPr wrap="square">
            <a:spAutoFit/>
            <a:scene3d>
              <a:camera prst="orthographicFront"/>
              <a:lightRig rig="threePt" dir="t"/>
            </a:scene3d>
            <a:sp3d contourW="12700"/>
          </a:bodyPr>
          <a:lstStyle>
            <a:defPPr>
              <a:defRPr lang="zh-CN"/>
            </a:defPPr>
            <a:lvl1pPr>
              <a:defRPr sz="1600">
                <a:solidFill>
                  <a:schemeClr val="tx1">
                    <a:lumMod val="75000"/>
                    <a:lumOff val="25000"/>
                  </a:schemeClr>
                </a:solidFill>
                <a:latin typeface="汉仪夏日体W" panose="00020600040101010101" pitchFamily="18" charset="-122"/>
                <a:ea typeface="汉仪夏日体W" panose="00020600040101010101" pitchFamily="18" charset="-122"/>
              </a:defRPr>
            </a:lvl1pPr>
          </a:lstStyle>
          <a:p>
            <a:pPr>
              <a:lnSpc>
                <a:spcPct val="120000"/>
              </a:lnSpc>
            </a:pPr>
            <a:endParaRPr lang="zh-CN" altLang="en-US" sz="1200" dirty="0">
              <a:solidFill>
                <a:schemeClr val="tx1">
                  <a:lumMod val="65000"/>
                  <a:lumOff val="35000"/>
                </a:schemeClr>
              </a:solidFill>
            </a:endParaRPr>
          </a:p>
        </p:txBody>
      </p:sp>
      <p:sp>
        <p:nvSpPr>
          <p:cNvPr id="115" name="Google Shape;2714;p36"/>
          <p:cNvSpPr/>
          <p:nvPr/>
        </p:nvSpPr>
        <p:spPr>
          <a:xfrm>
            <a:off x="3347725" y="221913"/>
            <a:ext cx="2491697"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algn="ctr"/>
            <a:endParaRPr/>
          </a:p>
        </p:txBody>
      </p:sp>
      <p:sp>
        <p:nvSpPr>
          <p:cNvPr id="116" name="Google Shape;2715;p36"/>
          <p:cNvSpPr txBox="1">
            <a:spLocks noGrp="1"/>
          </p:cNvSpPr>
          <p:nvPr>
            <p:ph type="title"/>
          </p:nvPr>
        </p:nvSpPr>
        <p:spPr>
          <a:xfrm>
            <a:off x="3648753" y="286487"/>
            <a:ext cx="1889636" cy="457200"/>
          </a:xfrm>
          <a:prstGeom prst="rect">
            <a:avLst/>
          </a:prstGeom>
        </p:spPr>
        <p:txBody>
          <a:bodyPr spcFirstLastPara="1" wrap="square" lIns="91425" tIns="91425" rIns="91425" bIns="91425" anchor="ctr" anchorCtr="0">
            <a:noAutofit/>
          </a:bodyPr>
          <a:lstStyle/>
          <a:p>
            <a:r>
              <a:rPr lang="vi-VN" sz="4000" dirty="0">
                <a:latin typeface="Pattaya" panose="00000500000000000000" pitchFamily="2" charset="-34"/>
                <a:cs typeface="Pattaya" panose="00000500000000000000" pitchFamily="2" charset="-34"/>
              </a:rPr>
              <a:t>Lưu ý</a:t>
            </a:r>
            <a:endParaRPr sz="4000" dirty="0">
              <a:latin typeface="Pattaya" panose="00000500000000000000" pitchFamily="2" charset="-34"/>
              <a:cs typeface="Pattaya" panose="00000500000000000000" pitchFamily="2" charset="-34"/>
            </a:endParaRPr>
          </a:p>
        </p:txBody>
      </p:sp>
      <p:sp>
        <p:nvSpPr>
          <p:cNvPr id="97" name="Rounded Rectangle 96"/>
          <p:cNvSpPr/>
          <p:nvPr/>
        </p:nvSpPr>
        <p:spPr>
          <a:xfrm>
            <a:off x="1529759" y="1034921"/>
            <a:ext cx="6844633" cy="948042"/>
          </a:xfrm>
          <a:prstGeom prst="roundRect">
            <a:avLst/>
          </a:prstGeom>
          <a:solidFill>
            <a:srgbClr val="002060"/>
          </a:solidFill>
          <a:ln>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just"/>
            <a:r>
              <a:rPr lang="vi-VN" sz="2800" dirty="0">
                <a:solidFill>
                  <a:schemeClr val="bg1"/>
                </a:solidFill>
                <a:latin typeface="Pattaya" panose="00000500000000000000" pitchFamily="2" charset="-34"/>
                <a:cs typeface="Pattaya" panose="00000500000000000000" pitchFamily="2" charset="-34"/>
              </a:rPr>
              <a:t>Ngồi viết đúng tư thế, trình bày đúng hình thức đoạn văn.</a:t>
            </a:r>
            <a:endParaRPr lang="en-US" sz="2800" dirty="0">
              <a:solidFill>
                <a:schemeClr val="bg1"/>
              </a:solidFill>
              <a:latin typeface="Pattaya" panose="00000500000000000000" pitchFamily="2" charset="-34"/>
              <a:cs typeface="Pattaya" panose="00000500000000000000" pitchFamily="2" charset="-34"/>
            </a:endParaRPr>
          </a:p>
        </p:txBody>
      </p:sp>
      <p:sp>
        <p:nvSpPr>
          <p:cNvPr id="105" name="Rounded Rectangle 104"/>
          <p:cNvSpPr/>
          <p:nvPr/>
        </p:nvSpPr>
        <p:spPr>
          <a:xfrm>
            <a:off x="1545726" y="2241724"/>
            <a:ext cx="6808540" cy="559789"/>
          </a:xfrm>
          <a:prstGeom prst="roundRect">
            <a:avLst/>
          </a:prstGeom>
          <a:solidFill>
            <a:srgbClr val="002060"/>
          </a:solidFill>
          <a:ln>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vi-VN" sz="2800" dirty="0">
                <a:solidFill>
                  <a:schemeClr val="bg1"/>
                </a:solidFill>
                <a:latin typeface="Pattaya" panose="00000500000000000000" pitchFamily="2" charset="-34"/>
                <a:cs typeface="Pattaya" panose="00000500000000000000" pitchFamily="2" charset="-34"/>
              </a:rPr>
              <a:t>Viết hoa các tên riêng nước ngoài.</a:t>
            </a:r>
            <a:endParaRPr lang="en-US" sz="2800" dirty="0">
              <a:solidFill>
                <a:schemeClr val="bg1"/>
              </a:solidFill>
              <a:latin typeface="Pattaya" panose="00000500000000000000" pitchFamily="2" charset="-34"/>
              <a:cs typeface="Pattaya" panose="00000500000000000000" pitchFamily="2" charset="-34"/>
            </a:endParaRPr>
          </a:p>
        </p:txBody>
      </p:sp>
      <p:sp>
        <p:nvSpPr>
          <p:cNvPr id="108" name="Rounded Rectangle 107"/>
          <p:cNvSpPr/>
          <p:nvPr/>
        </p:nvSpPr>
        <p:spPr>
          <a:xfrm>
            <a:off x="1527008" y="3012665"/>
            <a:ext cx="6827257" cy="559788"/>
          </a:xfrm>
          <a:prstGeom prst="roundRect">
            <a:avLst/>
          </a:prstGeom>
          <a:solidFill>
            <a:srgbClr val="002060"/>
          </a:solidFill>
          <a:ln>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vi-VN" sz="2800" dirty="0">
                <a:solidFill>
                  <a:schemeClr val="bg1"/>
                </a:solidFill>
                <a:latin typeface="Pattaya" panose="00000500000000000000" pitchFamily="2" charset="-34"/>
                <a:cs typeface="Pattaya" panose="00000500000000000000" pitchFamily="2" charset="-34"/>
              </a:rPr>
              <a:t>Ghi dấu thanh đúng vị trí.</a:t>
            </a:r>
            <a:endParaRPr lang="en-US" sz="2800" dirty="0">
              <a:solidFill>
                <a:schemeClr val="bg1"/>
              </a:solidFill>
              <a:latin typeface="Pattaya" panose="00000500000000000000" pitchFamily="2" charset="-34"/>
              <a:cs typeface="Pattaya" panose="00000500000000000000" pitchFamily="2" charset="-34"/>
            </a:endParaRPr>
          </a:p>
        </p:txBody>
      </p:sp>
      <p:sp>
        <p:nvSpPr>
          <p:cNvPr id="111" name="Rounded Rectangle 110"/>
          <p:cNvSpPr/>
          <p:nvPr/>
        </p:nvSpPr>
        <p:spPr>
          <a:xfrm>
            <a:off x="1516897" y="3815366"/>
            <a:ext cx="6837368" cy="559788"/>
          </a:xfrm>
          <a:prstGeom prst="roundRect">
            <a:avLst/>
          </a:prstGeom>
          <a:solidFill>
            <a:srgbClr val="002060"/>
          </a:solidFill>
          <a:ln>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vi-VN" sz="2800" dirty="0">
                <a:solidFill>
                  <a:schemeClr val="bg1"/>
                </a:solidFill>
                <a:latin typeface="Pattaya" panose="00000500000000000000" pitchFamily="2" charset="-34"/>
                <a:cs typeface="Pattaya" panose="00000500000000000000" pitchFamily="2" charset="-34"/>
              </a:rPr>
              <a:t>Đọc lại bài, kiểm tra lỗi chính tả.</a:t>
            </a:r>
            <a:endParaRPr lang="en-US" sz="2800" dirty="0">
              <a:solidFill>
                <a:schemeClr val="bg1"/>
              </a:solidFill>
              <a:latin typeface="Pattaya" panose="00000500000000000000" pitchFamily="2" charset="-34"/>
              <a:cs typeface="Pattaya" panose="00000500000000000000" pitchFamily="2" charset="-34"/>
            </a:endParaRPr>
          </a:p>
        </p:txBody>
      </p:sp>
      <p:pic>
        <p:nvPicPr>
          <p:cNvPr id="2" name="Picture 1"/>
          <p:cNvPicPr>
            <a:picLocks noChangeAspect="1"/>
          </p:cNvPicPr>
          <p:nvPr/>
        </p:nvPicPr>
        <p:blipFill rotWithShape="1">
          <a:blip r:embed="rId12">
            <a:extLst>
              <a:ext uri="{BEBA8EAE-BF5A-486C-A8C5-ECC9F3942E4B}">
                <a14:imgProps xmlns:a14="http://schemas.microsoft.com/office/drawing/2010/main">
                  <a14:imgLayer r:embed="rId13">
                    <a14:imgEffect>
                      <a14:backgroundRemoval t="34667" b="60889" l="40688" r="53938"/>
                    </a14:imgEffect>
                  </a14:imgLayer>
                </a14:imgProps>
              </a:ext>
            </a:extLst>
          </a:blip>
          <a:srcRect l="39227" t="31812" r="45841" b="38773"/>
          <a:stretch/>
        </p:blipFill>
        <p:spPr>
          <a:xfrm>
            <a:off x="202207" y="881042"/>
            <a:ext cx="852199" cy="944329"/>
          </a:xfrm>
          <a:prstGeom prst="rect">
            <a:avLst/>
          </a:prstGeom>
        </p:spPr>
      </p:pic>
      <p:pic>
        <p:nvPicPr>
          <p:cNvPr id="43" name="Picture 42"/>
          <p:cNvPicPr>
            <a:picLocks noChangeAspect="1"/>
          </p:cNvPicPr>
          <p:nvPr/>
        </p:nvPicPr>
        <p:blipFill rotWithShape="1">
          <a:blip r:embed="rId12">
            <a:extLst>
              <a:ext uri="{BEBA8EAE-BF5A-486C-A8C5-ECC9F3942E4B}">
                <a14:imgProps xmlns:a14="http://schemas.microsoft.com/office/drawing/2010/main">
                  <a14:imgLayer r:embed="rId13">
                    <a14:imgEffect>
                      <a14:backgroundRemoval t="34667" b="60889" l="40688" r="53938"/>
                    </a14:imgEffect>
                  </a14:imgLayer>
                </a14:imgProps>
              </a:ext>
            </a:extLst>
          </a:blip>
          <a:srcRect l="39227" t="31812" r="45841" b="38773"/>
          <a:stretch/>
        </p:blipFill>
        <p:spPr>
          <a:xfrm>
            <a:off x="184739" y="2612415"/>
            <a:ext cx="852199" cy="944329"/>
          </a:xfrm>
          <a:prstGeom prst="rect">
            <a:avLst/>
          </a:prstGeom>
        </p:spPr>
      </p:pic>
      <p:pic>
        <p:nvPicPr>
          <p:cNvPr id="3" name="Picture 2"/>
          <p:cNvPicPr>
            <a:picLocks noChangeAspect="1"/>
          </p:cNvPicPr>
          <p:nvPr/>
        </p:nvPicPr>
        <p:blipFill rotWithShape="1">
          <a:blip r:embed="rId14">
            <a:extLst>
              <a:ext uri="{BEBA8EAE-BF5A-486C-A8C5-ECC9F3942E4B}">
                <a14:imgProps xmlns:a14="http://schemas.microsoft.com/office/drawing/2010/main">
                  <a14:imgLayer r:embed="rId15">
                    <a14:imgEffect>
                      <a14:backgroundRemoval t="41333" b="67333" l="38875" r="51812"/>
                    </a14:imgEffect>
                  </a14:imgLayer>
                </a14:imgProps>
              </a:ext>
            </a:extLst>
          </a:blip>
          <a:srcRect l="37264" t="38518" r="46554" b="32488"/>
          <a:stretch/>
        </p:blipFill>
        <p:spPr>
          <a:xfrm>
            <a:off x="184739" y="1679820"/>
            <a:ext cx="997516" cy="1005370"/>
          </a:xfrm>
          <a:prstGeom prst="rect">
            <a:avLst/>
          </a:prstGeom>
        </p:spPr>
      </p:pic>
      <p:pic>
        <p:nvPicPr>
          <p:cNvPr id="45" name="Picture 44"/>
          <p:cNvPicPr>
            <a:picLocks noChangeAspect="1"/>
          </p:cNvPicPr>
          <p:nvPr/>
        </p:nvPicPr>
        <p:blipFill rotWithShape="1">
          <a:blip r:embed="rId14">
            <a:extLst>
              <a:ext uri="{BEBA8EAE-BF5A-486C-A8C5-ECC9F3942E4B}">
                <a14:imgProps xmlns:a14="http://schemas.microsoft.com/office/drawing/2010/main">
                  <a14:imgLayer r:embed="rId15">
                    <a14:imgEffect>
                      <a14:backgroundRemoval t="41333" b="67333" l="38875" r="51812"/>
                    </a14:imgEffect>
                  </a14:imgLayer>
                </a14:imgProps>
              </a:ext>
            </a:extLst>
          </a:blip>
          <a:srcRect l="37264" t="38518" r="46554" b="32488"/>
          <a:stretch/>
        </p:blipFill>
        <p:spPr>
          <a:xfrm>
            <a:off x="184739" y="3483968"/>
            <a:ext cx="997516" cy="100537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2"/>
          <a:stretch>
            <a:fillRect/>
          </a:stretch>
        </p:blipFill>
        <p:spPr>
          <a:xfrm>
            <a:off x="0" y="0"/>
            <a:ext cx="9144000" cy="5143500"/>
          </a:xfrm>
          <a:prstGeom prst="rect">
            <a:avLst/>
          </a:prstGeom>
        </p:spPr>
      </p:pic>
      <p:pic>
        <p:nvPicPr>
          <p:cNvPr id="6" name="Picture 5"/>
          <p:cNvPicPr>
            <a:picLocks noChangeAspect="1"/>
          </p:cNvPicPr>
          <p:nvPr/>
        </p:nvPicPr>
        <p:blipFill rotWithShape="1">
          <a:blip r:embed="rId3">
            <a:extLst>
              <a:ext uri="{BEBA8EAE-BF5A-486C-A8C5-ECC9F3942E4B}">
                <a14:imgProps xmlns:a14="http://schemas.microsoft.com/office/drawing/2010/main">
                  <a14:imgLayer r:embed="rId4">
                    <a14:imgEffect>
                      <a14:backgroundRemoval t="5405" b="98818" l="10000" r="52162">
                        <a14:foregroundMark x1="25270" y1="34966" x2="38649" y2="30405"/>
                        <a14:foregroundMark x1="27703" y1="32095" x2="38243" y2="29223"/>
                        <a14:foregroundMark x1="65405" y1="34628" x2="62162" y2="54223"/>
                        <a14:foregroundMark x1="36081" y1="54730" x2="39189" y2="64527"/>
                        <a14:backgroundMark x1="54189" y1="60473" x2="50946" y2="80236"/>
                        <a14:backgroundMark x1="82568" y1="44764" x2="87568" y2="60642"/>
                        <a14:backgroundMark x1="45811" y1="27027" x2="45811" y2="32601"/>
                        <a14:backgroundMark x1="18649" y1="40541" x2="17297" y2="62500"/>
                        <a14:backgroundMark x1="24595" y1="35135" x2="32027" y2="29392"/>
                        <a14:backgroundMark x1="33108" y1="29223" x2="24595" y2="36824"/>
                        <a14:backgroundMark x1="50946" y1="56419" x2="49730" y2="64189"/>
                        <a14:backgroundMark x1="19459" y1="59628" x2="21757" y2="64527"/>
                        <a14:backgroundMark x1="47838" y1="32601" x2="50135" y2="43412"/>
                      </a14:backgroundRemoval>
                    </a14:imgEffect>
                  </a14:imgLayer>
                </a14:imgProps>
              </a:ext>
            </a:extLst>
          </a:blip>
          <a:srcRect r="49011"/>
          <a:stretch/>
        </p:blipFill>
        <p:spPr>
          <a:xfrm>
            <a:off x="1000215" y="1034997"/>
            <a:ext cx="1983996" cy="3998107"/>
          </a:xfrm>
          <a:prstGeom prst="rect">
            <a:avLst/>
          </a:prstGeom>
        </p:spPr>
      </p:pic>
      <p:pic>
        <p:nvPicPr>
          <p:cNvPr id="7" name="Picture 6"/>
          <p:cNvPicPr>
            <a:picLocks noChangeAspect="1"/>
          </p:cNvPicPr>
          <p:nvPr/>
        </p:nvPicPr>
        <p:blipFill rotWithShape="1">
          <a:blip r:embed="rId5">
            <a:extLst>
              <a:ext uri="{BEBA8EAE-BF5A-486C-A8C5-ECC9F3942E4B}">
                <a14:imgProps xmlns:a14="http://schemas.microsoft.com/office/drawing/2010/main">
                  <a14:imgLayer r:embed="rId4">
                    <a14:imgEffect>
                      <a14:backgroundRemoval t="5405" b="98818" l="48514" r="90000">
                        <a14:foregroundMark x1="25270" y1="34966" x2="38649" y2="30405"/>
                        <a14:foregroundMark x1="27703" y1="32095" x2="38243" y2="29223"/>
                        <a14:foregroundMark x1="65405" y1="34628" x2="62162" y2="54223"/>
                        <a14:foregroundMark x1="36081" y1="54730" x2="39189" y2="64527"/>
                        <a14:foregroundMark x1="58919" y1="12162" x2="51216" y2="20270"/>
                        <a14:foregroundMark x1="56081" y1="11655" x2="52297" y2="16047"/>
                        <a14:foregroundMark x1="67297" y1="7601" x2="69459" y2="7601"/>
                        <a14:backgroundMark x1="54189" y1="60473" x2="50946" y2="80236"/>
                        <a14:backgroundMark x1="82568" y1="44764" x2="87568" y2="60642"/>
                        <a14:backgroundMark x1="45811" y1="27027" x2="45811" y2="32601"/>
                        <a14:backgroundMark x1="18649" y1="40541" x2="17297" y2="62500"/>
                        <a14:backgroundMark x1="24595" y1="35135" x2="32027" y2="29392"/>
                        <a14:backgroundMark x1="33108" y1="29223" x2="24595" y2="36824"/>
                        <a14:backgroundMark x1="50946" y1="56419" x2="49730" y2="64189"/>
                        <a14:backgroundMark x1="19459" y1="59628" x2="21757" y2="64527"/>
                        <a14:backgroundMark x1="47838" y1="32601" x2="50135" y2="43412"/>
                      </a14:backgroundRemoval>
                    </a14:imgEffect>
                  </a14:imgLayer>
                </a14:imgProps>
              </a:ext>
            </a:extLst>
          </a:blip>
          <a:srcRect l="47616"/>
          <a:stretch/>
        </p:blipFill>
        <p:spPr>
          <a:xfrm>
            <a:off x="5386314" y="2059709"/>
            <a:ext cx="1669493" cy="3294210"/>
          </a:xfrm>
          <a:prstGeom prst="rect">
            <a:avLst/>
          </a:prstGeom>
        </p:spPr>
      </p:pic>
      <p:pic>
        <p:nvPicPr>
          <p:cNvPr id="8" name="Picture 7"/>
          <p:cNvPicPr>
            <a:picLocks noChangeAspect="1"/>
          </p:cNvPicPr>
          <p:nvPr/>
        </p:nvPicPr>
        <p:blipFill rotWithShape="1">
          <a:blip r:embed="rId6">
            <a:extLst>
              <a:ext uri="{BEBA8EAE-BF5A-486C-A8C5-ECC9F3942E4B}">
                <a14:imgProps xmlns:a14="http://schemas.microsoft.com/office/drawing/2010/main">
                  <a14:imgLayer r:embed="rId7">
                    <a14:imgEffect>
                      <a14:backgroundRemoval t="40111" b="62222" l="47688" r="72188"/>
                    </a14:imgEffect>
                  </a14:imgLayer>
                </a14:imgProps>
              </a:ext>
            </a:extLst>
          </a:blip>
          <a:srcRect l="46940" t="37349" r="24944" b="34920"/>
          <a:stretch/>
        </p:blipFill>
        <p:spPr>
          <a:xfrm>
            <a:off x="529208" y="3879273"/>
            <a:ext cx="3037280" cy="1685065"/>
          </a:xfrm>
          <a:prstGeom prst="rect">
            <a:avLst/>
          </a:prstGeom>
        </p:spPr>
      </p:pic>
      <p:sp>
        <p:nvSpPr>
          <p:cNvPr id="10" name="Cloud Callout 9"/>
          <p:cNvSpPr/>
          <p:nvPr/>
        </p:nvSpPr>
        <p:spPr>
          <a:xfrm>
            <a:off x="529207" y="212436"/>
            <a:ext cx="5374882" cy="1847273"/>
          </a:xfrm>
          <a:prstGeom prst="cloudCallout">
            <a:avLst>
              <a:gd name="adj1" fmla="val -4104"/>
              <a:gd name="adj2" fmla="val 65500"/>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Vậy là chúng ta vừa tìm hiểu xong lịch sử của ngày 1/5 rồi đó.</a:t>
            </a:r>
            <a:endParaRPr lang="en-US" sz="2800" dirty="0">
              <a:solidFill>
                <a:srgbClr val="0070C0"/>
              </a:solidFill>
              <a:latin typeface="Baloo 2" pitchFamily="2" charset="0"/>
              <a:cs typeface="Baloo 2" pitchFamily="2" charset="0"/>
            </a:endParaRPr>
          </a:p>
        </p:txBody>
      </p:sp>
      <p:pic>
        <p:nvPicPr>
          <p:cNvPr id="1028" name="Picture 4" descr="Safety man checking concept maintain security in factories or construction sites cartoon hand drawn cartoon art illustration Premium Vector"/>
          <p:cNvPicPr>
            <a:picLocks noChangeAspect="1" noChangeArrowheads="1"/>
          </p:cNvPicPr>
          <p:nvPr/>
        </p:nvPicPr>
        <p:blipFill>
          <a:blip r:embed="rId8">
            <a:extLst>
              <a:ext uri="{BEBA8EAE-BF5A-486C-A8C5-ECC9F3942E4B}">
                <a14:imgProps xmlns:a14="http://schemas.microsoft.com/office/drawing/2010/main">
                  <a14:imgLayer r:embed="rId9">
                    <a14:imgEffect>
                      <a14:backgroundRemoval t="9980" b="95808" l="9904" r="89936">
                        <a14:foregroundMark x1="48403" y1="44910" x2="55591" y2="81038"/>
                        <a14:foregroundMark x1="52396" y1="51697" x2="59425" y2="71657"/>
                        <a14:foregroundMark x1="57668" y1="61876" x2="59744" y2="70060"/>
                        <a14:foregroundMark x1="37220" y1="60279" x2="38339" y2="68463"/>
                        <a14:foregroundMark x1="41054" y1="63673" x2="37061" y2="71856"/>
                        <a14:foregroundMark x1="50958" y1="67265" x2="51438" y2="74651"/>
                        <a14:foregroundMark x1="44089" y1="74052" x2="43291" y2="82236"/>
                        <a14:backgroundMark x1="26677" y1="35130" x2="32748" y2="62076"/>
                        <a14:backgroundMark x1="78275" y1="31936" x2="72843" y2="64671"/>
                      </a14:backgroundRemoval>
                    </a14:imgEffect>
                  </a14:imgLayer>
                </a14:imgProps>
              </a:ext>
              <a:ext uri="{28A0092B-C50C-407E-A947-70E740481C1C}">
                <a14:useLocalDpi xmlns:a14="http://schemas.microsoft.com/office/drawing/2010/main" val="0"/>
              </a:ext>
            </a:extLst>
          </a:blip>
          <a:srcRect/>
          <a:stretch>
            <a:fillRect/>
          </a:stretch>
        </p:blipFill>
        <p:spPr bwMode="auto">
          <a:xfrm>
            <a:off x="5766593" y="1940839"/>
            <a:ext cx="3668546" cy="3552828"/>
          </a:xfrm>
          <a:prstGeom prst="rect">
            <a:avLst/>
          </a:prstGeom>
          <a:noFill/>
          <a:extLst>
            <a:ext uri="{909E8E84-426E-40DD-AFC4-6F175D3DCCD1}">
              <a14:hiddenFill xmlns:a14="http://schemas.microsoft.com/office/drawing/2010/main">
                <a:solidFill>
                  <a:srgbClr val="FFFFFF"/>
                </a:solidFill>
              </a14:hiddenFill>
            </a:ext>
          </a:extLst>
        </p:spPr>
      </p:pic>
      <p:sp>
        <p:nvSpPr>
          <p:cNvPr id="17" name="Cloud Callout 16"/>
          <p:cNvSpPr/>
          <p:nvPr/>
        </p:nvSpPr>
        <p:spPr>
          <a:xfrm>
            <a:off x="3566488" y="85435"/>
            <a:ext cx="5494817" cy="2101273"/>
          </a:xfrm>
          <a:prstGeom prst="cloudCallout">
            <a:avLst>
              <a:gd name="adj1" fmla="val 2153"/>
              <a:gd name="adj2" fmla="val 61028"/>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vi-VN" sz="2800" dirty="0">
              <a:solidFill>
                <a:srgbClr val="0070C0"/>
              </a:solidFill>
              <a:latin typeface="Baloo 2" pitchFamily="2" charset="0"/>
              <a:cs typeface="Baloo 2" pitchFamily="2" charset="0"/>
            </a:endParaRPr>
          </a:p>
          <a:p>
            <a:pPr algn="ctr"/>
            <a:r>
              <a:rPr lang="vi-VN" sz="2800" dirty="0">
                <a:solidFill>
                  <a:srgbClr val="0070C0"/>
                </a:solidFill>
                <a:latin typeface="Baloo 2" pitchFamily="2" charset="0"/>
                <a:cs typeface="Baloo 2" pitchFamily="2" charset="0"/>
              </a:rPr>
              <a:t>Thế giờ, tớ đố cậu biết được lịch sử ra đời của bài hát Quốc tế ca đó.</a:t>
            </a:r>
            <a:endParaRPr lang="en-US" sz="2800" dirty="0">
              <a:solidFill>
                <a:srgbClr val="0070C0"/>
              </a:solidFill>
              <a:latin typeface="Baloo 2" pitchFamily="2" charset="0"/>
              <a:cs typeface="Baloo 2" pitchFamily="2" charset="0"/>
            </a:endParaRPr>
          </a:p>
        </p:txBody>
      </p:sp>
      <p:sp>
        <p:nvSpPr>
          <p:cNvPr id="20" name="Cloud Callout 19"/>
          <p:cNvSpPr/>
          <p:nvPr/>
        </p:nvSpPr>
        <p:spPr>
          <a:xfrm>
            <a:off x="440067" y="262081"/>
            <a:ext cx="4946247" cy="1847273"/>
          </a:xfrm>
          <a:prstGeom prst="cloudCallout">
            <a:avLst>
              <a:gd name="adj1" fmla="val -4104"/>
              <a:gd name="adj2" fmla="val 65500"/>
            </a:avLst>
          </a:prstGeom>
          <a:solidFill>
            <a:schemeClr val="bg1"/>
          </a:solidFill>
          <a:ln w="9525">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0070C0"/>
                </a:solidFill>
                <a:latin typeface="Baloo 2" pitchFamily="2" charset="0"/>
                <a:cs typeface="Baloo 2" pitchFamily="2" charset="0"/>
              </a:rPr>
              <a:t>Các bạn nhỏ giúp mình trả lời câu hỏi này nhé!</a:t>
            </a:r>
            <a:endParaRPr lang="en-US" sz="2800" dirty="0">
              <a:solidFill>
                <a:srgbClr val="0070C0"/>
              </a:solidFill>
              <a:latin typeface="Baloo 2" pitchFamily="2" charset="0"/>
              <a:cs typeface="Baloo 2" pitchFamily="2" charset="0"/>
            </a:endParaRPr>
          </a:p>
        </p:txBody>
      </p:sp>
    </p:spTree>
    <p:extLst>
      <p:ext uri="{BB962C8B-B14F-4D97-AF65-F5344CB8AC3E}">
        <p14:creationId xmlns:p14="http://schemas.microsoft.com/office/powerpoint/2010/main" val="2353586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1" nodeType="clickEffect">
                                  <p:stCondLst>
                                    <p:cond delay="0"/>
                                  </p:stCondLst>
                                  <p:childTnLst>
                                    <p:animEffect transition="out" filter="fade">
                                      <p:cBhvr>
                                        <p:cTn id="21" dur="500"/>
                                        <p:tgtEl>
                                          <p:spTgt spid="17"/>
                                        </p:tgtEl>
                                      </p:cBhvr>
                                    </p:animEffect>
                                    <p:set>
                                      <p:cBhvr>
                                        <p:cTn id="22" dur="1" fill="hold">
                                          <p:stCondLst>
                                            <p:cond delay="499"/>
                                          </p:stCondLst>
                                        </p:cTn>
                                        <p:tgtEl>
                                          <p:spTgt spid="17"/>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barn(inVertical)">
                                      <p:cBhvr>
                                        <p:cTn id="27" dur="5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20"/>
                                        </p:tgtEl>
                                      </p:cBhvr>
                                    </p:animEffect>
                                    <p:set>
                                      <p:cBhvr>
                                        <p:cTn id="32" dur="1" fill="hold">
                                          <p:stCondLst>
                                            <p:cond delay="499"/>
                                          </p:stCondLst>
                                        </p:cTn>
                                        <p:tgtEl>
                                          <p:spTgt spid="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0" grpId="1" animBg="1"/>
      <p:bldP spid="17" grpId="0" animBg="1"/>
      <p:bldP spid="17" grpId="1" animBg="1"/>
      <p:bldP spid="20" grpId="0" animBg="1"/>
      <p:bldP spid="20" grpId="1"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7"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pic>
        <p:nvPicPr>
          <p:cNvPr id="18" name="Picture 17"/>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034545" y="801868"/>
            <a:ext cx="5112215" cy="2769417"/>
          </a:xfrm>
          <a:prstGeom prst="rect">
            <a:avLst/>
          </a:prstGeom>
        </p:spPr>
      </p:pic>
      <p:pic>
        <p:nvPicPr>
          <p:cNvPr id="19" name="图片 8">
            <a:extLst>
              <a:ext uri="{FF2B5EF4-FFF2-40B4-BE49-F238E27FC236}">
                <a16:creationId xmlns:a16="http://schemas.microsoft.com/office/drawing/2014/main" id="{02FF4DBC-490D-45F8-AFC7-21549723209A}"/>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98608" y="1431636"/>
            <a:ext cx="2328742" cy="3571286"/>
          </a:xfrm>
          <a:prstGeom prst="rect">
            <a:avLst/>
          </a:prstGeom>
        </p:spPr>
      </p:pic>
    </p:spTree>
    <p:extLst>
      <p:ext uri="{BB962C8B-B14F-4D97-AF65-F5344CB8AC3E}">
        <p14:creationId xmlns:p14="http://schemas.microsoft.com/office/powerpoint/2010/main" val="2545723185"/>
      </p:ext>
    </p:extLst>
  </p:cSld>
  <p:clrMapOvr>
    <a:masterClrMapping/>
  </p:clrMapOvr>
  <mc:AlternateContent xmlns:mc="http://schemas.openxmlformats.org/markup-compatibility/2006">
    <mc:Choice xmlns:p15="http://schemas.microsoft.com/office/powerpoint/2012/main" Requires="p15">
      <p:transition xmlns:p14="http://schemas.microsoft.com/office/powerpoint/2010/main" spd="slow" p14:dur="1250">
        <p15:prstTrans prst="airplane"/>
      </p:transition>
    </mc:Choice>
    <mc:Fallback>
      <p:transition spd="slow">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1637"/>
            <a:ext cx="9135470" cy="5141863"/>
          </a:xfrm>
          <a:prstGeom prst="rect">
            <a:avLst/>
          </a:prstGeom>
        </p:spPr>
      </p:pic>
      <p:grpSp>
        <p:nvGrpSpPr>
          <p:cNvPr id="4" name="组合 6">
            <a:extLst>
              <a:ext uri="{FF2B5EF4-FFF2-40B4-BE49-F238E27FC236}">
                <a16:creationId xmlns:a16="http://schemas.microsoft.com/office/drawing/2014/main" id="{3E77FF08-B31F-457B-8454-7BBF39606D02}"/>
              </a:ext>
            </a:extLst>
          </p:cNvPr>
          <p:cNvGrpSpPr/>
          <p:nvPr/>
        </p:nvGrpSpPr>
        <p:grpSpPr>
          <a:xfrm>
            <a:off x="-8529" y="4211782"/>
            <a:ext cx="9152530" cy="1254988"/>
            <a:chOff x="-15831" y="5749200"/>
            <a:chExt cx="10672175" cy="1108800"/>
          </a:xfrm>
        </p:grpSpPr>
        <p:grpSp>
          <p:nvGrpSpPr>
            <p:cNvPr id="5"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9" name="图片 5">
                  <a:extLst>
                    <a:ext uri="{FF2B5EF4-FFF2-40B4-BE49-F238E27FC236}">
                      <a16:creationId xmlns:a16="http://schemas.microsoft.com/office/drawing/2014/main" id="{E3EEC572-AE9A-44CE-967F-4933DC071D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10" name="图片 25">
                  <a:extLst>
                    <a:ext uri="{FF2B5EF4-FFF2-40B4-BE49-F238E27FC236}">
                      <a16:creationId xmlns:a16="http://schemas.microsoft.com/office/drawing/2014/main" id="{C8B9A887-52A3-4381-8D2C-3A3D562B08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8" name="图片 28">
                <a:extLst>
                  <a:ext uri="{FF2B5EF4-FFF2-40B4-BE49-F238E27FC236}">
                    <a16:creationId xmlns:a16="http://schemas.microsoft.com/office/drawing/2014/main" id="{41217DD9-3107-46F4-BD73-87B718317F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6" name="图片 27">
              <a:extLst>
                <a:ext uri="{FF2B5EF4-FFF2-40B4-BE49-F238E27FC236}">
                  <a16:creationId xmlns:a16="http://schemas.microsoft.com/office/drawing/2014/main" id="{FC069E54-7FCE-4504-B61D-C3ADC518064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sp>
        <p:nvSpPr>
          <p:cNvPr id="13" name="任意多边形: 形状 70">
            <a:extLst>
              <a:ext uri="{FF2B5EF4-FFF2-40B4-BE49-F238E27FC236}">
                <a16:creationId xmlns:a16="http://schemas.microsoft.com/office/drawing/2014/main" id="{C870E79C-6CFA-4605-AF58-9E59B6D30471}"/>
              </a:ext>
            </a:extLst>
          </p:cNvPr>
          <p:cNvSpPr/>
          <p:nvPr/>
        </p:nvSpPr>
        <p:spPr>
          <a:xfrm>
            <a:off x="422292" y="981140"/>
            <a:ext cx="8290888" cy="2153651"/>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sp>
        <p:nvSpPr>
          <p:cNvPr id="14" name="Text Box 9">
            <a:extLst>
              <a:ext uri="{FF2B5EF4-FFF2-40B4-BE49-F238E27FC236}">
                <a16:creationId xmlns:a16="http://schemas.microsoft.com/office/drawing/2014/main" id="{9955A824-5048-45CF-BA39-41643CFCA08B}"/>
              </a:ext>
            </a:extLst>
          </p:cNvPr>
          <p:cNvSpPr txBox="1">
            <a:spLocks noChangeArrowheads="1"/>
          </p:cNvSpPr>
          <p:nvPr/>
        </p:nvSpPr>
        <p:spPr bwMode="auto">
          <a:xfrm>
            <a:off x="813154" y="1286951"/>
            <a:ext cx="7509164" cy="1338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a:r>
              <a:rPr lang="vi-VN" altLang="en-US" sz="2700" b="1" u="sng" dirty="0">
                <a:solidFill>
                  <a:srgbClr val="002060"/>
                </a:solidFill>
                <a:latin typeface="Baloo 2" pitchFamily="2" charset="0"/>
                <a:cs typeface="Baloo 2" pitchFamily="2" charset="0"/>
              </a:rPr>
              <a:t>Bài 2</a:t>
            </a:r>
          </a:p>
          <a:p>
            <a:pPr algn="just"/>
            <a:r>
              <a:rPr lang="en-US" altLang="en-US" sz="2700" b="1" dirty="0" err="1">
                <a:solidFill>
                  <a:srgbClr val="002060"/>
                </a:solidFill>
                <a:latin typeface="Baloo 2" pitchFamily="2" charset="0"/>
                <a:cs typeface="Baloo 2" pitchFamily="2" charset="0"/>
              </a:rPr>
              <a:t>Tìm</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các</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tên</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riêng</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trong</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câu</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chuyện</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sau</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và</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cho</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biết</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những</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tên</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riêng</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đó</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được</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viết</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như</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thế</a:t>
            </a:r>
            <a:r>
              <a:rPr lang="en-US" altLang="en-US" sz="2700" b="1" dirty="0">
                <a:solidFill>
                  <a:srgbClr val="002060"/>
                </a:solidFill>
                <a:latin typeface="Baloo 2" pitchFamily="2" charset="0"/>
                <a:cs typeface="Baloo 2" pitchFamily="2" charset="0"/>
              </a:rPr>
              <a:t> </a:t>
            </a:r>
            <a:r>
              <a:rPr lang="en-US" altLang="en-US" sz="2700" b="1" dirty="0" err="1">
                <a:solidFill>
                  <a:srgbClr val="002060"/>
                </a:solidFill>
                <a:latin typeface="Baloo 2" pitchFamily="2" charset="0"/>
                <a:cs typeface="Baloo 2" pitchFamily="2" charset="0"/>
              </a:rPr>
              <a:t>nào</a:t>
            </a:r>
            <a:r>
              <a:rPr lang="en-US" altLang="en-US" sz="2700" b="1" dirty="0">
                <a:solidFill>
                  <a:srgbClr val="002060"/>
                </a:solidFill>
                <a:latin typeface="Baloo 2" pitchFamily="2" charset="0"/>
                <a:cs typeface="Baloo 2" pitchFamily="2" charset="0"/>
              </a:rPr>
              <a:t>?</a:t>
            </a:r>
          </a:p>
        </p:txBody>
      </p:sp>
      <p:grpSp>
        <p:nvGrpSpPr>
          <p:cNvPr id="18" name="组合 1">
            <a:extLst>
              <a:ext uri="{FF2B5EF4-FFF2-40B4-BE49-F238E27FC236}">
                <a16:creationId xmlns:a16="http://schemas.microsoft.com/office/drawing/2014/main" id="{F668629F-4487-4C56-BFC2-8B244D5EEBE8}"/>
              </a:ext>
            </a:extLst>
          </p:cNvPr>
          <p:cNvGrpSpPr/>
          <p:nvPr/>
        </p:nvGrpSpPr>
        <p:grpSpPr>
          <a:xfrm>
            <a:off x="-94753" y="3798312"/>
            <a:ext cx="9230223" cy="1650999"/>
            <a:chOff x="0" y="5207000"/>
            <a:chExt cx="12192000" cy="1650999"/>
          </a:xfrm>
        </p:grpSpPr>
        <p:pic>
          <p:nvPicPr>
            <p:cNvPr id="19" name="图片 5">
              <a:extLst>
                <a:ext uri="{FF2B5EF4-FFF2-40B4-BE49-F238E27FC236}">
                  <a16:creationId xmlns:a16="http://schemas.microsoft.com/office/drawing/2014/main" id="{3574D0E8-C551-4CE9-A949-DC99B02447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20" name="图片 7">
              <a:extLst>
                <a:ext uri="{FF2B5EF4-FFF2-40B4-BE49-F238E27FC236}">
                  <a16:creationId xmlns:a16="http://schemas.microsoft.com/office/drawing/2014/main" id="{F3D6A2B4-CC48-45D9-B0FD-3F86D1405BE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21" name="图片 24">
              <a:extLst>
                <a:ext uri="{FF2B5EF4-FFF2-40B4-BE49-F238E27FC236}">
                  <a16:creationId xmlns:a16="http://schemas.microsoft.com/office/drawing/2014/main" id="{4CA6FA32-A4AA-4B98-94AC-85288874CB0E}"/>
                </a:ext>
              </a:extLst>
            </p:cNvPr>
            <p:cNvPicPr>
              <a:picLocks noChangeAspect="1"/>
            </p:cNvPicPr>
            <p:nvPr/>
          </p:nvPicPr>
          <p:blipFill>
            <a:blip r:embed="rId7"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22" name="图片 23">
              <a:extLst>
                <a:ext uri="{FF2B5EF4-FFF2-40B4-BE49-F238E27FC236}">
                  <a16:creationId xmlns:a16="http://schemas.microsoft.com/office/drawing/2014/main" id="{736980FB-BB26-4D80-9DFC-F3C35DC156AB}"/>
                </a:ext>
              </a:extLst>
            </p:cNvPr>
            <p:cNvPicPr>
              <a:picLocks noChangeAspect="1"/>
            </p:cNvPicPr>
            <p:nvPr/>
          </p:nvPicPr>
          <p:blipFill>
            <a:blip r:embed="rId8"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23" name="图片 9">
              <a:extLst>
                <a:ext uri="{FF2B5EF4-FFF2-40B4-BE49-F238E27FC236}">
                  <a16:creationId xmlns:a16="http://schemas.microsoft.com/office/drawing/2014/main" id="{1B2622C4-CC7F-4319-971C-1093267D5BC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24" name="图片 12">
              <a:extLst>
                <a:ext uri="{FF2B5EF4-FFF2-40B4-BE49-F238E27FC236}">
                  <a16:creationId xmlns:a16="http://schemas.microsoft.com/office/drawing/2014/main" id="{C06941B8-22E4-4FED-9DE7-7262931CBC49}"/>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25" name="图片 22">
              <a:extLst>
                <a:ext uri="{FF2B5EF4-FFF2-40B4-BE49-F238E27FC236}">
                  <a16:creationId xmlns:a16="http://schemas.microsoft.com/office/drawing/2014/main" id="{BF9AEC9E-1D90-4AFC-8BB6-11EE124FB7FD}"/>
                </a:ext>
              </a:extLst>
            </p:cNvPr>
            <p:cNvPicPr>
              <a:picLocks noChangeAspect="1"/>
            </p:cNvPicPr>
            <p:nvPr/>
          </p:nvPicPr>
          <p:blipFill>
            <a:blip r:embed="rId11"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pic>
        <p:nvPicPr>
          <p:cNvPr id="26" name="图片 7">
            <a:extLst>
              <a:ext uri="{FF2B5EF4-FFF2-40B4-BE49-F238E27FC236}">
                <a16:creationId xmlns:a16="http://schemas.microsoft.com/office/drawing/2014/main" id="{21BE03CF-7211-4E6B-A4D6-50DDD58E4866}"/>
              </a:ext>
            </a:extLst>
          </p:cNvPr>
          <p:cNvPicPr>
            <a:picLocks noChangeAspect="1"/>
          </p:cNvPicPr>
          <p:nvPr/>
        </p:nvPicPr>
        <p:blipFill rotWithShape="1">
          <a:blip r:embed="rId12">
            <a:extLst>
              <a:ext uri="{28A0092B-C50C-407E-A947-70E740481C1C}">
                <a14:useLocalDpi xmlns:a14="http://schemas.microsoft.com/office/drawing/2010/main" val="0"/>
              </a:ext>
            </a:extLst>
          </a:blip>
          <a:srcRect r="1524" b="44323"/>
          <a:stretch/>
        </p:blipFill>
        <p:spPr>
          <a:xfrm>
            <a:off x="361107" y="2572568"/>
            <a:ext cx="8229953" cy="2267417"/>
          </a:xfrm>
          <a:prstGeom prst="rect">
            <a:avLst/>
          </a:prstGeom>
        </p:spPr>
      </p:pic>
      <p:cxnSp>
        <p:nvCxnSpPr>
          <p:cNvPr id="11" name="Straight Connector 10"/>
          <p:cNvCxnSpPr/>
          <p:nvPr/>
        </p:nvCxnSpPr>
        <p:spPr>
          <a:xfrm>
            <a:off x="923636" y="2068945"/>
            <a:ext cx="6175814" cy="9253"/>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919466" y="2472750"/>
            <a:ext cx="7153116" cy="1923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flipV="1">
            <a:off x="7684655" y="2057965"/>
            <a:ext cx="535546" cy="7182"/>
          </a:xfrm>
          <a:prstGeom prst="line">
            <a:avLst/>
          </a:prstGeom>
          <a:ln w="28575"/>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15221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barn(inVertical)">
                                      <p:cBhvr>
                                        <p:cTn id="12" dur="500"/>
                                        <p:tgtEl>
                                          <p:spTgt spid="39"/>
                                        </p:tgtEl>
                                      </p:cBhvr>
                                    </p:animEffect>
                                  </p:childTnLst>
                                </p:cTn>
                              </p:par>
                              <p:par>
                                <p:cTn id="13" presetID="16" presetClass="entr" presetSubtype="21" fill="hold" nodeType="withEffect">
                                  <p:stCondLst>
                                    <p:cond delay="0"/>
                                  </p:stCondLst>
                                  <p:childTnLst>
                                    <p:set>
                                      <p:cBhvr>
                                        <p:cTn id="14" dur="1" fill="hold">
                                          <p:stCondLst>
                                            <p:cond delay="0"/>
                                          </p:stCondLst>
                                        </p:cTn>
                                        <p:tgtEl>
                                          <p:spTgt spid="35"/>
                                        </p:tgtEl>
                                        <p:attrNameLst>
                                          <p:attrName>style.visibility</p:attrName>
                                        </p:attrNameLst>
                                      </p:cBhvr>
                                      <p:to>
                                        <p:strVal val="visible"/>
                                      </p:to>
                                    </p:set>
                                    <p:animEffect transition="in" filter="barn(inVertical)">
                                      <p:cBhvr>
                                        <p:cTn id="15"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7"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11"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2"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22" name="任意多边形: 形状 70">
            <a:extLst>
              <a:ext uri="{FF2B5EF4-FFF2-40B4-BE49-F238E27FC236}">
                <a16:creationId xmlns:a16="http://schemas.microsoft.com/office/drawing/2014/main" id="{C870E79C-6CFA-4605-AF58-9E59B6D30471}"/>
              </a:ext>
            </a:extLst>
          </p:cNvPr>
          <p:cNvSpPr/>
          <p:nvPr/>
        </p:nvSpPr>
        <p:spPr>
          <a:xfrm>
            <a:off x="1" y="0"/>
            <a:ext cx="9070108" cy="4996873"/>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sp useBgFill="1">
        <p:nvSpPr>
          <p:cNvPr id="23" name="Text Box 6"/>
          <p:cNvSpPr txBox="1">
            <a:spLocks noChangeArrowheads="1"/>
          </p:cNvSpPr>
          <p:nvPr/>
        </p:nvSpPr>
        <p:spPr bwMode="auto">
          <a:xfrm>
            <a:off x="66675" y="874279"/>
            <a:ext cx="8677275" cy="4016484"/>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en-US" altLang="en-US" sz="2000" dirty="0">
                <a:solidFill>
                  <a:srgbClr val="000099"/>
                </a:solidFill>
                <a:latin typeface="+mn-lt"/>
                <a:ea typeface="Tahoma" panose="020B0604030504040204" pitchFamily="34" charset="0"/>
                <a:cs typeface="Calibri" panose="020F0502020204030204" pitchFamily="34" charset="0"/>
              </a:rPr>
              <a:t>    </a:t>
            </a:r>
            <a:r>
              <a:rPr lang="vi-VN" altLang="en-US" sz="2000" dirty="0">
                <a:solidFill>
                  <a:srgbClr val="000099"/>
                </a:solidFill>
                <a:latin typeface="+mn-lt"/>
                <a:ea typeface="Tahoma" panose="020B0604030504040204" pitchFamily="34" charset="0"/>
                <a:cs typeface="Calibri" panose="020F0502020204030204" pitchFamily="34" charset="0"/>
              </a:rPr>
              <a:t>Ơ-gien Pô-chi-ê sinh trưởng trong một gia đình công nhân nghèo ở Pa-ri, thủ đô nước Pháp. Thuở nhỏ, ông không có điều kiện đi học. Năm 15 tuổi, ông theo cha làm thợ đóng gói, rồi chạy việc cho một hiệu bán giày. Mãi về sau, ông mới học đọc, học viết và làm thợ in hoa trên vải.</a:t>
            </a:r>
          </a:p>
          <a:p>
            <a:pPr algn="just" eaLnBrk="1" hangingPunct="1">
              <a:spcBef>
                <a:spcPts val="600"/>
              </a:spcBef>
              <a:buFont typeface="Arial" panose="020B0604020202020204" pitchFamily="34" charset="0"/>
              <a:buNone/>
            </a:pPr>
            <a:r>
              <a:rPr lang="vi-VN" altLang="en-US" sz="2000" dirty="0">
                <a:solidFill>
                  <a:srgbClr val="000099"/>
                </a:solidFill>
                <a:latin typeface="+mn-lt"/>
                <a:ea typeface="Tahoma" panose="020B0604030504040204" pitchFamily="34" charset="0"/>
                <a:cs typeface="Calibri" panose="020F0502020204030204" pitchFamily="34" charset="0"/>
              </a:rPr>
              <a:t>    Tháng 3-1871, Pô-chi-ê tham gia Công xã Pa-ri. Công xã thất bại, ông bị truy nã gắt gao, phải trốn trong nhà một người bạn. Chính trong giờ phút khó khăn này, nhớ lại những ngày chiến đấu hào hùng, ông đã sáng tác bài thơ </a:t>
            </a:r>
            <a:r>
              <a:rPr lang="vi-VN" altLang="en-US" sz="2000" i="1" dirty="0">
                <a:solidFill>
                  <a:srgbClr val="000099"/>
                </a:solidFill>
                <a:latin typeface="+mn-lt"/>
                <a:ea typeface="Tahoma" panose="020B0604030504040204" pitchFamily="34" charset="0"/>
                <a:cs typeface="Calibri" panose="020F0502020204030204" pitchFamily="34" charset="0"/>
              </a:rPr>
              <a:t>Quốc tế ca</a:t>
            </a:r>
            <a:r>
              <a:rPr lang="vi-VN" altLang="en-US" sz="2000" dirty="0">
                <a:solidFill>
                  <a:srgbClr val="000099"/>
                </a:solidFill>
                <a:latin typeface="+mn-lt"/>
                <a:ea typeface="Tahoma" panose="020B0604030504040204" pitchFamily="34" charset="0"/>
                <a:cs typeface="Calibri" panose="020F0502020204030204" pitchFamily="34" charset="0"/>
              </a:rPr>
              <a:t>. Bài thơ được nhạc sĩ Pi-e Đơ-gây-tê phổ nhạc năm 1888, nhanh chóng truyền đi khắp nơi và trở thành bài ca của giai cấp công nhân thế giới.</a:t>
            </a:r>
          </a:p>
          <a:p>
            <a:pPr algn="ctr" eaLnBrk="1" hangingPunct="1">
              <a:spcBef>
                <a:spcPts val="600"/>
              </a:spcBef>
              <a:buFont typeface="Arial" panose="020B0604020202020204" pitchFamily="34" charset="0"/>
              <a:buNone/>
            </a:pPr>
            <a:r>
              <a:rPr lang="vi-VN" altLang="en-US" sz="2000" i="1" dirty="0">
                <a:solidFill>
                  <a:srgbClr val="000099"/>
                </a:solidFill>
                <a:latin typeface="+mn-lt"/>
                <a:ea typeface="Tahoma" panose="020B0604030504040204" pitchFamily="34" charset="0"/>
                <a:cs typeface="Calibri" panose="020F0502020204030204" pitchFamily="34" charset="0"/>
              </a:rPr>
              <a:t>Vùng lên, hỡi các nô lệ ở thế gian !</a:t>
            </a:r>
          </a:p>
          <a:p>
            <a:pPr algn="ctr" eaLnBrk="1" hangingPunct="1">
              <a:spcBef>
                <a:spcPts val="600"/>
              </a:spcBef>
              <a:buFont typeface="Arial" panose="020B0604020202020204" pitchFamily="34" charset="0"/>
              <a:buNone/>
            </a:pPr>
            <a:r>
              <a:rPr lang="vi-VN" altLang="en-US" sz="2000" i="1" dirty="0">
                <a:solidFill>
                  <a:srgbClr val="000099"/>
                </a:solidFill>
                <a:latin typeface="+mn-lt"/>
                <a:ea typeface="Tahoma" panose="020B0604030504040204" pitchFamily="34" charset="0"/>
                <a:cs typeface="Calibri" panose="020F0502020204030204" pitchFamily="34" charset="0"/>
              </a:rPr>
              <a:t>Vùng lên, hỡi ai cực khổ, bần hàn !</a:t>
            </a:r>
          </a:p>
        </p:txBody>
      </p:sp>
      <p:sp>
        <p:nvSpPr>
          <p:cNvPr id="33" name="Text Box 5"/>
          <p:cNvSpPr txBox="1">
            <a:spLocks noChangeArrowheads="1"/>
          </p:cNvSpPr>
          <p:nvPr/>
        </p:nvSpPr>
        <p:spPr bwMode="auto">
          <a:xfrm>
            <a:off x="2932251" y="395073"/>
            <a:ext cx="3276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ts val="600"/>
              </a:spcBef>
              <a:buFont typeface="Arial" panose="020B0604020202020204" pitchFamily="34" charset="0"/>
              <a:buNone/>
            </a:pPr>
            <a:r>
              <a:rPr lang="vi-VN"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rPr>
              <a:t>Tác giả bài Quốc tế ca</a:t>
            </a:r>
            <a:endParaRPr lang="en-US"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endParaRPr>
          </a:p>
        </p:txBody>
      </p:sp>
    </p:spTree>
    <p:extLst>
      <p:ext uri="{BB962C8B-B14F-4D97-AF65-F5344CB8AC3E}">
        <p14:creationId xmlns:p14="http://schemas.microsoft.com/office/powerpoint/2010/main" val="188071060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7"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11"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2"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22" name="任意多边形: 形状 70">
            <a:extLst>
              <a:ext uri="{FF2B5EF4-FFF2-40B4-BE49-F238E27FC236}">
                <a16:creationId xmlns:a16="http://schemas.microsoft.com/office/drawing/2014/main" id="{C870E79C-6CFA-4605-AF58-9E59B6D30471}"/>
              </a:ext>
            </a:extLst>
          </p:cNvPr>
          <p:cNvSpPr/>
          <p:nvPr/>
        </p:nvSpPr>
        <p:spPr>
          <a:xfrm>
            <a:off x="1" y="0"/>
            <a:ext cx="9070108" cy="4996873"/>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sp>
        <p:nvSpPr>
          <p:cNvPr id="34" name="Text Box 6"/>
          <p:cNvSpPr txBox="1">
            <a:spLocks noChangeArrowheads="1"/>
          </p:cNvSpPr>
          <p:nvPr/>
        </p:nvSpPr>
        <p:spPr bwMode="auto">
          <a:xfrm>
            <a:off x="1586995" y="3628784"/>
            <a:ext cx="7093671" cy="1092607"/>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spcBef>
                <a:spcPts val="600"/>
              </a:spcBef>
            </a:pPr>
            <a:r>
              <a:rPr lang="vi-VN" altLang="en-US" sz="2000" b="1" dirty="0">
                <a:latin typeface="+mn-lt"/>
                <a:ea typeface="Tahoma" panose="020B0604030504040204" pitchFamily="34" charset="0"/>
                <a:cs typeface="Calibri" panose="020F0502020204030204" pitchFamily="34" charset="0"/>
              </a:rPr>
              <a:t>Công xã Pa-ri: </a:t>
            </a:r>
            <a:r>
              <a:rPr lang="vi-VN" altLang="en-US" sz="2000" dirty="0">
                <a:latin typeface="+mn-lt"/>
                <a:ea typeface="Tahoma" panose="020B0604030504040204" pitchFamily="34" charset="0"/>
                <a:cs typeface="Calibri" panose="020F0502020204030204" pitchFamily="34" charset="0"/>
              </a:rPr>
              <a:t>Cuộc cách mạng của công nhân và nhân dân lao động Pháp, diễn ra từ ngày 18 – 3 đến 27 – 5 – 1871.</a:t>
            </a:r>
            <a:r>
              <a:rPr lang="vi-VN" altLang="en-US" sz="2000" b="1" dirty="0">
                <a:latin typeface="+mn-lt"/>
                <a:ea typeface="Tahoma" panose="020B0604030504040204" pitchFamily="34" charset="0"/>
                <a:cs typeface="Calibri" panose="020F0502020204030204" pitchFamily="34" charset="0"/>
              </a:rPr>
              <a:t> </a:t>
            </a:r>
            <a:endParaRPr lang="en-US" altLang="en-US" sz="2000" b="1" dirty="0">
              <a:latin typeface="+mn-lt"/>
              <a:ea typeface="Tahoma" panose="020B0604030504040204" pitchFamily="34" charset="0"/>
              <a:cs typeface="Calibri" panose="020F0502020204030204" pitchFamily="34" charset="0"/>
            </a:endParaRPr>
          </a:p>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  </a:t>
            </a:r>
            <a:endParaRPr lang="en-US" altLang="en-US" sz="2000" b="1" dirty="0">
              <a:latin typeface="+mn-lt"/>
              <a:ea typeface="Tahoma" panose="020B0604030504040204" pitchFamily="34" charset="0"/>
              <a:cs typeface="Calibri" panose="020F0502020204030204" pitchFamily="34" charset="0"/>
            </a:endParaRPr>
          </a:p>
        </p:txBody>
      </p:sp>
      <p:pic>
        <p:nvPicPr>
          <p:cNvPr id="39" name="图片 4">
            <a:extLst>
              <a:ext uri="{FF2B5EF4-FFF2-40B4-BE49-F238E27FC236}">
                <a16:creationId xmlns:a16="http://schemas.microsoft.com/office/drawing/2014/main" id="{BC0EA212-7296-4ABD-9A27-673FEEBF3236}"/>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p:blipFill>
        <p:spPr>
          <a:xfrm flipH="1">
            <a:off x="252525" y="2810230"/>
            <a:ext cx="1357300" cy="1895580"/>
          </a:xfrm>
          <a:prstGeom prst="rect">
            <a:avLst/>
          </a:prstGeom>
        </p:spPr>
      </p:pic>
      <p:sp useBgFill="1">
        <p:nvSpPr>
          <p:cNvPr id="40" name="Text Box 6"/>
          <p:cNvSpPr txBox="1">
            <a:spLocks noChangeArrowheads="1"/>
          </p:cNvSpPr>
          <p:nvPr/>
        </p:nvSpPr>
        <p:spPr bwMode="auto">
          <a:xfrm>
            <a:off x="552425" y="963949"/>
            <a:ext cx="7679529" cy="170816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dirty="0">
                <a:solidFill>
                  <a:srgbClr val="000099"/>
                </a:solidFill>
                <a:latin typeface="+mn-lt"/>
                <a:ea typeface="Tahoma" panose="020B0604030504040204" pitchFamily="34" charset="0"/>
                <a:cs typeface="Calibri" panose="020F0502020204030204" pitchFamily="34" charset="0"/>
              </a:rPr>
              <a:t>    Lời ca hùng tráng vang lên trong các cuộc đấu tranh sục sôi của người lao động có sức mạnh kì lạ, lay động hàng triệu con tim, thôi thúc những người bị áp bức, bóc lột siết chặt hàng ngũ phấn đấu cho một ngày mai tươi sáng, một thế giới công bằn</a:t>
            </a:r>
            <a:r>
              <a:rPr lang="en-US" altLang="en-US" sz="2000" dirty="0">
                <a:solidFill>
                  <a:srgbClr val="000099"/>
                </a:solidFill>
                <a:latin typeface="+mn-lt"/>
                <a:ea typeface="Tahoma" panose="020B0604030504040204" pitchFamily="34" charset="0"/>
                <a:cs typeface="Calibri" panose="020F0502020204030204" pitchFamily="34" charset="0"/>
              </a:rPr>
              <a:t>g.</a:t>
            </a:r>
            <a:r>
              <a:rPr lang="vi-VN" altLang="en-US" sz="2000" dirty="0">
                <a:solidFill>
                  <a:srgbClr val="000099"/>
                </a:solidFill>
                <a:latin typeface="+mn-lt"/>
                <a:ea typeface="Tahoma" panose="020B0604030504040204" pitchFamily="34" charset="0"/>
                <a:cs typeface="Calibri" panose="020F0502020204030204" pitchFamily="34" charset="0"/>
              </a:rPr>
              <a:t> </a:t>
            </a:r>
          </a:p>
          <a:p>
            <a:pPr algn="just" eaLnBrk="1" hangingPunct="1">
              <a:spcBef>
                <a:spcPts val="600"/>
              </a:spcBef>
              <a:buFont typeface="Arial" panose="020B0604020202020204" pitchFamily="34" charset="0"/>
              <a:buNone/>
            </a:pPr>
            <a:r>
              <a:rPr lang="vi-VN" altLang="en-US" sz="2000" dirty="0">
                <a:solidFill>
                  <a:srgbClr val="000099"/>
                </a:solidFill>
                <a:latin typeface="+mn-lt"/>
                <a:ea typeface="Tahoma" panose="020B0604030504040204" pitchFamily="34" charset="0"/>
                <a:cs typeface="Calibri" panose="020F0502020204030204" pitchFamily="34" charset="0"/>
              </a:rPr>
              <a:t>					</a:t>
            </a:r>
            <a:r>
              <a:rPr lang="vi-VN" altLang="en-US" sz="2000" b="1" dirty="0">
                <a:solidFill>
                  <a:srgbClr val="000099"/>
                </a:solidFill>
                <a:latin typeface="+mn-lt"/>
                <a:ea typeface="Tahoma" panose="020B0604030504040204" pitchFamily="34" charset="0"/>
                <a:cs typeface="Calibri" panose="020F0502020204030204" pitchFamily="34" charset="0"/>
              </a:rPr>
              <a:t>NGUYỄN HOÀNG</a:t>
            </a:r>
            <a:endParaRPr lang="en-US" altLang="en-US" sz="2000" b="1" dirty="0">
              <a:solidFill>
                <a:srgbClr val="000099"/>
              </a:solidFill>
              <a:latin typeface="+mn-lt"/>
              <a:ea typeface="Tahoma" panose="020B0604030504040204" pitchFamily="34" charset="0"/>
              <a:cs typeface="Calibri" panose="020F0502020204030204" pitchFamily="34" charset="0"/>
            </a:endParaRPr>
          </a:p>
        </p:txBody>
      </p:sp>
    </p:spTree>
    <p:extLst>
      <p:ext uri="{BB962C8B-B14F-4D97-AF65-F5344CB8AC3E}">
        <p14:creationId xmlns:p14="http://schemas.microsoft.com/office/powerpoint/2010/main" val="3365046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circle(in)">
                                      <p:cBhvr>
                                        <p:cTn id="7" dur="2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7"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11"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2"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22" name="任意多边形: 形状 70">
            <a:extLst>
              <a:ext uri="{FF2B5EF4-FFF2-40B4-BE49-F238E27FC236}">
                <a16:creationId xmlns:a16="http://schemas.microsoft.com/office/drawing/2014/main" id="{C870E79C-6CFA-4605-AF58-9E59B6D30471}"/>
              </a:ext>
            </a:extLst>
          </p:cNvPr>
          <p:cNvSpPr/>
          <p:nvPr/>
        </p:nvSpPr>
        <p:spPr>
          <a:xfrm>
            <a:off x="1" y="0"/>
            <a:ext cx="9070108" cy="4996873"/>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pic>
        <p:nvPicPr>
          <p:cNvPr id="33" name="Picture 32"/>
          <p:cNvPicPr>
            <a:picLocks noChangeAspect="1"/>
          </p:cNvPicPr>
          <p:nvPr/>
        </p:nvPicPr>
        <p:blipFill>
          <a:blip r:embed="rId16">
            <a:extLst>
              <a:ext uri="{28A0092B-C50C-407E-A947-70E740481C1C}">
                <a14:useLocalDpi xmlns:a14="http://schemas.microsoft.com/office/drawing/2010/main" val="0"/>
              </a:ext>
            </a:extLst>
          </a:blip>
          <a:srcRect/>
          <a:stretch>
            <a:fillRect/>
          </a:stretch>
        </p:blipFill>
        <p:spPr bwMode="auto">
          <a:xfrm>
            <a:off x="755848" y="372621"/>
            <a:ext cx="3395718" cy="3905920"/>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descr="Pierre De Geyter - Alchetron, The Free Social Encyclopedia"/>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953534" y="361215"/>
            <a:ext cx="3502691" cy="3917326"/>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
        <p:nvSpPr>
          <p:cNvPr id="43" name="Text Box 6"/>
          <p:cNvSpPr txBox="1">
            <a:spLocks noChangeArrowheads="1"/>
          </p:cNvSpPr>
          <p:nvPr/>
        </p:nvSpPr>
        <p:spPr bwMode="auto">
          <a:xfrm>
            <a:off x="1201542" y="4334390"/>
            <a:ext cx="2304366" cy="40011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  </a:t>
            </a:r>
            <a:endParaRPr lang="en-US" altLang="en-US" sz="2000" b="1" dirty="0">
              <a:latin typeface="+mn-lt"/>
              <a:ea typeface="Tahoma" panose="020B0604030504040204" pitchFamily="34" charset="0"/>
              <a:cs typeface="Calibri" panose="020F0502020204030204" pitchFamily="34" charset="0"/>
            </a:endParaRPr>
          </a:p>
        </p:txBody>
      </p:sp>
      <p:sp>
        <p:nvSpPr>
          <p:cNvPr id="44" name="Text Box 6"/>
          <p:cNvSpPr txBox="1">
            <a:spLocks noChangeArrowheads="1"/>
          </p:cNvSpPr>
          <p:nvPr/>
        </p:nvSpPr>
        <p:spPr bwMode="auto">
          <a:xfrm>
            <a:off x="1227742" y="4372467"/>
            <a:ext cx="2333923" cy="400110"/>
          </a:xfrm>
          <a:prstGeom prst="rect">
            <a:avLst/>
          </a:prstGeom>
          <a:solidFill>
            <a:schemeClr val="accent1">
              <a:lumMod val="60000"/>
              <a:lumOff val="40000"/>
            </a:schemeClr>
          </a:solidFill>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spcBef>
                <a:spcPts val="600"/>
              </a:spcBef>
            </a:pPr>
            <a:r>
              <a:rPr lang="vi-VN" altLang="en-US" sz="2000" b="1" dirty="0">
                <a:latin typeface="+mn-lt"/>
                <a:ea typeface="Tahoma" panose="020B0604030504040204" pitchFamily="34" charset="0"/>
                <a:cs typeface="Calibri" panose="020F0502020204030204" pitchFamily="34" charset="0"/>
              </a:rPr>
              <a:t>Ơ-gien Pô-chi-ê</a:t>
            </a:r>
            <a:endParaRPr lang="en-US" altLang="en-US" sz="2000" b="1" dirty="0">
              <a:latin typeface="+mn-lt"/>
              <a:ea typeface="Tahoma" panose="020B0604030504040204" pitchFamily="34" charset="0"/>
              <a:cs typeface="Calibri" panose="020F0502020204030204" pitchFamily="34" charset="0"/>
            </a:endParaRPr>
          </a:p>
        </p:txBody>
      </p:sp>
      <p:sp>
        <p:nvSpPr>
          <p:cNvPr id="45" name="Text Box 6"/>
          <p:cNvSpPr txBox="1">
            <a:spLocks noChangeArrowheads="1"/>
          </p:cNvSpPr>
          <p:nvPr/>
        </p:nvSpPr>
        <p:spPr bwMode="auto">
          <a:xfrm>
            <a:off x="5765209" y="4325081"/>
            <a:ext cx="2333923" cy="400110"/>
          </a:xfrm>
          <a:prstGeom prst="rect">
            <a:avLst/>
          </a:prstGeom>
          <a:solidFill>
            <a:schemeClr val="accent1">
              <a:lumMod val="60000"/>
              <a:lumOff val="40000"/>
            </a:schemeClr>
          </a:solidFill>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spcBef>
                <a:spcPts val="600"/>
              </a:spcBef>
            </a:pPr>
            <a:r>
              <a:rPr lang="vi-VN" altLang="en-US" sz="2000" b="1" dirty="0">
                <a:latin typeface="+mn-lt"/>
                <a:ea typeface="Tahoma" panose="020B0604030504040204" pitchFamily="34" charset="0"/>
                <a:cs typeface="Calibri" panose="020F0502020204030204" pitchFamily="34" charset="0"/>
              </a:rPr>
              <a:t>Pi-e Đơ-gây-tê</a:t>
            </a:r>
            <a:endParaRPr lang="en-US" altLang="en-US" sz="2000" b="1" dirty="0">
              <a:latin typeface="+mn-lt"/>
              <a:ea typeface="Tahoma" panose="020B0604030504040204" pitchFamily="34" charset="0"/>
              <a:cs typeface="Calibri" panose="020F0502020204030204" pitchFamily="34" charset="0"/>
            </a:endParaRPr>
          </a:p>
        </p:txBody>
      </p:sp>
      <p:sp>
        <p:nvSpPr>
          <p:cNvPr id="46" name="Google Shape;2710;p45"/>
          <p:cNvSpPr/>
          <p:nvPr/>
        </p:nvSpPr>
        <p:spPr>
          <a:xfrm rot="19254093" flipH="1">
            <a:off x="358836" y="437459"/>
            <a:ext cx="1408592" cy="315149"/>
          </a:xfrm>
          <a:custGeom>
            <a:avLst/>
            <a:gdLst/>
            <a:ahLst/>
            <a:cxnLst/>
            <a:rect l="l" t="t" r="r" b="b"/>
            <a:pathLst>
              <a:path w="285706" h="63922" extrusionOk="0">
                <a:moveTo>
                  <a:pt x="0" y="0"/>
                </a:moveTo>
                <a:lnTo>
                  <a:pt x="5563" y="4669"/>
                </a:lnTo>
                <a:lnTo>
                  <a:pt x="4520" y="5548"/>
                </a:lnTo>
                <a:lnTo>
                  <a:pt x="161" y="9213"/>
                </a:lnTo>
                <a:lnTo>
                  <a:pt x="3066" y="11632"/>
                </a:lnTo>
                <a:lnTo>
                  <a:pt x="5661" y="13816"/>
                </a:lnTo>
                <a:lnTo>
                  <a:pt x="5661" y="13879"/>
                </a:lnTo>
                <a:lnTo>
                  <a:pt x="5214" y="14239"/>
                </a:lnTo>
                <a:lnTo>
                  <a:pt x="372" y="18312"/>
                </a:lnTo>
                <a:lnTo>
                  <a:pt x="4791" y="22009"/>
                </a:lnTo>
                <a:lnTo>
                  <a:pt x="5661" y="22742"/>
                </a:lnTo>
                <a:lnTo>
                  <a:pt x="5661" y="22966"/>
                </a:lnTo>
                <a:lnTo>
                  <a:pt x="2720" y="25451"/>
                </a:lnTo>
                <a:lnTo>
                  <a:pt x="372" y="27411"/>
                </a:lnTo>
                <a:lnTo>
                  <a:pt x="5661" y="31830"/>
                </a:lnTo>
                <a:lnTo>
                  <a:pt x="5661" y="32065"/>
                </a:lnTo>
                <a:lnTo>
                  <a:pt x="372" y="36510"/>
                </a:lnTo>
                <a:lnTo>
                  <a:pt x="3936" y="39478"/>
                </a:lnTo>
                <a:lnTo>
                  <a:pt x="5661" y="40929"/>
                </a:lnTo>
                <a:lnTo>
                  <a:pt x="5661" y="41167"/>
                </a:lnTo>
                <a:lnTo>
                  <a:pt x="2705" y="43637"/>
                </a:lnTo>
                <a:lnTo>
                  <a:pt x="372" y="45598"/>
                </a:lnTo>
                <a:lnTo>
                  <a:pt x="5661" y="50031"/>
                </a:lnTo>
                <a:lnTo>
                  <a:pt x="5661" y="50079"/>
                </a:lnTo>
                <a:lnTo>
                  <a:pt x="161" y="54685"/>
                </a:lnTo>
                <a:lnTo>
                  <a:pt x="3254" y="57280"/>
                </a:lnTo>
                <a:lnTo>
                  <a:pt x="5563" y="59229"/>
                </a:lnTo>
                <a:lnTo>
                  <a:pt x="3030" y="61377"/>
                </a:lnTo>
                <a:lnTo>
                  <a:pt x="0" y="63921"/>
                </a:lnTo>
                <a:lnTo>
                  <a:pt x="285705" y="63921"/>
                </a:lnTo>
                <a:lnTo>
                  <a:pt x="280131" y="59229"/>
                </a:lnTo>
                <a:lnTo>
                  <a:pt x="285530" y="54685"/>
                </a:lnTo>
                <a:lnTo>
                  <a:pt x="280044" y="50079"/>
                </a:lnTo>
                <a:lnTo>
                  <a:pt x="280044" y="50031"/>
                </a:lnTo>
                <a:lnTo>
                  <a:pt x="285306" y="45598"/>
                </a:lnTo>
                <a:lnTo>
                  <a:pt x="280044" y="41167"/>
                </a:lnTo>
                <a:lnTo>
                  <a:pt x="280044" y="40929"/>
                </a:lnTo>
                <a:lnTo>
                  <a:pt x="285306" y="36510"/>
                </a:lnTo>
                <a:lnTo>
                  <a:pt x="280044" y="32065"/>
                </a:lnTo>
                <a:lnTo>
                  <a:pt x="280044" y="31830"/>
                </a:lnTo>
                <a:lnTo>
                  <a:pt x="285306" y="27411"/>
                </a:lnTo>
                <a:lnTo>
                  <a:pt x="280044" y="22966"/>
                </a:lnTo>
                <a:lnTo>
                  <a:pt x="280044" y="22742"/>
                </a:lnTo>
                <a:lnTo>
                  <a:pt x="285306" y="18312"/>
                </a:lnTo>
                <a:lnTo>
                  <a:pt x="280044" y="13879"/>
                </a:lnTo>
                <a:lnTo>
                  <a:pt x="280044" y="13816"/>
                </a:lnTo>
                <a:lnTo>
                  <a:pt x="285530" y="9213"/>
                </a:lnTo>
                <a:lnTo>
                  <a:pt x="280131" y="4669"/>
                </a:lnTo>
                <a:lnTo>
                  <a:pt x="285705" y="0"/>
                </a:lnTo>
                <a:close/>
              </a:path>
            </a:pathLst>
          </a:custGeom>
          <a:solidFill>
            <a:schemeClr val="accent5"/>
          </a:solidFill>
          <a:ln>
            <a:noFill/>
          </a:ln>
        </p:spPr>
        <p:txBody>
          <a:bodyPr spcFirstLastPara="1" wrap="square" lIns="91425" tIns="91425" rIns="91425" bIns="91425" anchor="ctr" anchorCtr="0">
            <a:noAutofit/>
          </a:bodyPr>
          <a:lstStyle/>
          <a:p>
            <a:endParaRPr/>
          </a:p>
        </p:txBody>
      </p:sp>
      <p:sp>
        <p:nvSpPr>
          <p:cNvPr id="47" name="Google Shape;2710;p45"/>
          <p:cNvSpPr/>
          <p:nvPr/>
        </p:nvSpPr>
        <p:spPr>
          <a:xfrm rot="19869774" flipH="1">
            <a:off x="4521755" y="409689"/>
            <a:ext cx="1408592" cy="315149"/>
          </a:xfrm>
          <a:custGeom>
            <a:avLst/>
            <a:gdLst/>
            <a:ahLst/>
            <a:cxnLst/>
            <a:rect l="l" t="t" r="r" b="b"/>
            <a:pathLst>
              <a:path w="285706" h="63922" extrusionOk="0">
                <a:moveTo>
                  <a:pt x="0" y="0"/>
                </a:moveTo>
                <a:lnTo>
                  <a:pt x="5563" y="4669"/>
                </a:lnTo>
                <a:lnTo>
                  <a:pt x="4520" y="5548"/>
                </a:lnTo>
                <a:lnTo>
                  <a:pt x="161" y="9213"/>
                </a:lnTo>
                <a:lnTo>
                  <a:pt x="3066" y="11632"/>
                </a:lnTo>
                <a:lnTo>
                  <a:pt x="5661" y="13816"/>
                </a:lnTo>
                <a:lnTo>
                  <a:pt x="5661" y="13879"/>
                </a:lnTo>
                <a:lnTo>
                  <a:pt x="5214" y="14239"/>
                </a:lnTo>
                <a:lnTo>
                  <a:pt x="372" y="18312"/>
                </a:lnTo>
                <a:lnTo>
                  <a:pt x="4791" y="22009"/>
                </a:lnTo>
                <a:lnTo>
                  <a:pt x="5661" y="22742"/>
                </a:lnTo>
                <a:lnTo>
                  <a:pt x="5661" y="22966"/>
                </a:lnTo>
                <a:lnTo>
                  <a:pt x="2720" y="25451"/>
                </a:lnTo>
                <a:lnTo>
                  <a:pt x="372" y="27411"/>
                </a:lnTo>
                <a:lnTo>
                  <a:pt x="5661" y="31830"/>
                </a:lnTo>
                <a:lnTo>
                  <a:pt x="5661" y="32065"/>
                </a:lnTo>
                <a:lnTo>
                  <a:pt x="372" y="36510"/>
                </a:lnTo>
                <a:lnTo>
                  <a:pt x="3936" y="39478"/>
                </a:lnTo>
                <a:lnTo>
                  <a:pt x="5661" y="40929"/>
                </a:lnTo>
                <a:lnTo>
                  <a:pt x="5661" y="41167"/>
                </a:lnTo>
                <a:lnTo>
                  <a:pt x="2705" y="43637"/>
                </a:lnTo>
                <a:lnTo>
                  <a:pt x="372" y="45598"/>
                </a:lnTo>
                <a:lnTo>
                  <a:pt x="5661" y="50031"/>
                </a:lnTo>
                <a:lnTo>
                  <a:pt x="5661" y="50079"/>
                </a:lnTo>
                <a:lnTo>
                  <a:pt x="161" y="54685"/>
                </a:lnTo>
                <a:lnTo>
                  <a:pt x="3254" y="57280"/>
                </a:lnTo>
                <a:lnTo>
                  <a:pt x="5563" y="59229"/>
                </a:lnTo>
                <a:lnTo>
                  <a:pt x="3030" y="61377"/>
                </a:lnTo>
                <a:lnTo>
                  <a:pt x="0" y="63921"/>
                </a:lnTo>
                <a:lnTo>
                  <a:pt x="285705" y="63921"/>
                </a:lnTo>
                <a:lnTo>
                  <a:pt x="280131" y="59229"/>
                </a:lnTo>
                <a:lnTo>
                  <a:pt x="285530" y="54685"/>
                </a:lnTo>
                <a:lnTo>
                  <a:pt x="280044" y="50079"/>
                </a:lnTo>
                <a:lnTo>
                  <a:pt x="280044" y="50031"/>
                </a:lnTo>
                <a:lnTo>
                  <a:pt x="285306" y="45598"/>
                </a:lnTo>
                <a:lnTo>
                  <a:pt x="280044" y="41167"/>
                </a:lnTo>
                <a:lnTo>
                  <a:pt x="280044" y="40929"/>
                </a:lnTo>
                <a:lnTo>
                  <a:pt x="285306" y="36510"/>
                </a:lnTo>
                <a:lnTo>
                  <a:pt x="280044" y="32065"/>
                </a:lnTo>
                <a:lnTo>
                  <a:pt x="280044" y="31830"/>
                </a:lnTo>
                <a:lnTo>
                  <a:pt x="285306" y="27411"/>
                </a:lnTo>
                <a:lnTo>
                  <a:pt x="280044" y="22966"/>
                </a:lnTo>
                <a:lnTo>
                  <a:pt x="280044" y="22742"/>
                </a:lnTo>
                <a:lnTo>
                  <a:pt x="285306" y="18312"/>
                </a:lnTo>
                <a:lnTo>
                  <a:pt x="280044" y="13879"/>
                </a:lnTo>
                <a:lnTo>
                  <a:pt x="280044" y="13816"/>
                </a:lnTo>
                <a:lnTo>
                  <a:pt x="285530" y="9213"/>
                </a:lnTo>
                <a:lnTo>
                  <a:pt x="280131" y="4669"/>
                </a:lnTo>
                <a:lnTo>
                  <a:pt x="285705" y="0"/>
                </a:lnTo>
                <a:close/>
              </a:path>
            </a:pathLst>
          </a:custGeom>
          <a:solidFill>
            <a:schemeClr val="accent5"/>
          </a:solidFill>
          <a:ln>
            <a:noFill/>
          </a:ln>
        </p:spPr>
        <p:txBody>
          <a:bodyPr spcFirstLastPara="1" wrap="square" lIns="91425" tIns="91425" rIns="91425" bIns="91425" anchor="ctr" anchorCtr="0">
            <a:noAutofit/>
          </a:bodyPr>
          <a:lstStyle/>
          <a:p>
            <a:endParaRPr/>
          </a:p>
        </p:txBody>
      </p:sp>
    </p:spTree>
    <p:extLst>
      <p:ext uri="{BB962C8B-B14F-4D97-AF65-F5344CB8AC3E}">
        <p14:creationId xmlns:p14="http://schemas.microsoft.com/office/powerpoint/2010/main" val="709784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barn(inVertical)">
                                      <p:cBhvr>
                                        <p:cTn id="7" dur="500"/>
                                        <p:tgtEl>
                                          <p:spTgt spid="33"/>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46"/>
                                        </p:tgtEl>
                                        <p:attrNameLst>
                                          <p:attrName>style.visibility</p:attrName>
                                        </p:attrNameLst>
                                      </p:cBhvr>
                                      <p:to>
                                        <p:strVal val="visible"/>
                                      </p:to>
                                    </p:set>
                                    <p:animEffect transition="in" filter="barn(inVertical)">
                                      <p:cBhvr>
                                        <p:cTn id="10" dur="500"/>
                                        <p:tgtEl>
                                          <p:spTgt spid="46"/>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barn(inVertical)">
                                      <p:cBhvr>
                                        <p:cTn id="15" dur="500"/>
                                        <p:tgtEl>
                                          <p:spTgt spid="44"/>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1028"/>
                                        </p:tgtEl>
                                        <p:attrNameLst>
                                          <p:attrName>style.visibility</p:attrName>
                                        </p:attrNameLst>
                                      </p:cBhvr>
                                      <p:to>
                                        <p:strVal val="visible"/>
                                      </p:to>
                                    </p:set>
                                    <p:animEffect transition="in" filter="barn(inVertical)">
                                      <p:cBhvr>
                                        <p:cTn id="20" dur="500"/>
                                        <p:tgtEl>
                                          <p:spTgt spid="1028"/>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barn(inVertical)">
                                      <p:cBhvr>
                                        <p:cTn id="23" dur="500"/>
                                        <p:tgtEl>
                                          <p:spTgt spid="47"/>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45"/>
                                        </p:tgtEl>
                                        <p:attrNameLst>
                                          <p:attrName>style.visibility</p:attrName>
                                        </p:attrNameLst>
                                      </p:cBhvr>
                                      <p:to>
                                        <p:strVal val="visible"/>
                                      </p:to>
                                    </p:set>
                                    <p:animEffect transition="in" filter="barn(inVertical)">
                                      <p:cBhvr>
                                        <p:cTn id="28"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animBg="1"/>
      <p:bldP spid="4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5"/>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9"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10"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13"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4"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7"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22" name="任意多边形: 形状 70">
            <a:extLst>
              <a:ext uri="{FF2B5EF4-FFF2-40B4-BE49-F238E27FC236}">
                <a16:creationId xmlns:a16="http://schemas.microsoft.com/office/drawing/2014/main" id="{C870E79C-6CFA-4605-AF58-9E59B6D30471}"/>
              </a:ext>
            </a:extLst>
          </p:cNvPr>
          <p:cNvSpPr/>
          <p:nvPr/>
        </p:nvSpPr>
        <p:spPr>
          <a:xfrm>
            <a:off x="268901" y="56532"/>
            <a:ext cx="8603300" cy="4802909"/>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pic>
        <p:nvPicPr>
          <p:cNvPr id="2" name="5707541693387612713">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rotWithShape="1">
          <a:blip r:embed="rId18"/>
          <a:srcRect t="15004" b="11902"/>
          <a:stretch/>
        </p:blipFill>
        <p:spPr>
          <a:xfrm>
            <a:off x="5053287" y="403671"/>
            <a:ext cx="3673157" cy="4020814"/>
          </a:xfrm>
          <a:prstGeom prst="rect">
            <a:avLst/>
          </a:prstGeom>
          <a:ln>
            <a:noFill/>
          </a:ln>
          <a:effectLst/>
          <a:scene3d>
            <a:camera prst="orthographicFront"/>
            <a:lightRig rig="balanced" dir="t"/>
          </a:scene3d>
          <a:sp3d prstMaterial="softEdge">
            <a:bevelT w="203200" h="101600" prst="cross"/>
            <a:contourClr>
              <a:srgbClr val="FFFFFF"/>
            </a:contourClr>
          </a:sp3d>
        </p:spPr>
      </p:pic>
      <p:pic>
        <p:nvPicPr>
          <p:cNvPr id="33" name="Picture 2" descr="Bài ca chính thức của giai cấp vô sản thế giới | baotintuc.vn"/>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07860" y="487974"/>
            <a:ext cx="4286250" cy="3936511"/>
          </a:xfrm>
          <a:prstGeom prst="rect">
            <a:avLst/>
          </a:prstGeom>
          <a:ln>
            <a:noFill/>
          </a:ln>
          <a:effectLst>
            <a:outerShdw blurRad="292100" dist="139700" dir="2700000" algn="tl" rotWithShape="0">
              <a:srgbClr val="333333">
                <a:alpha val="65000"/>
              </a:srgb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77945632"/>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2"/>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2"/>
                                        </p:tgtEl>
                                      </p:cBhvr>
                                    </p:cmd>
                                  </p:childTnLst>
                                </p:cTn>
                              </p:par>
                            </p:childTnLst>
                          </p:cTn>
                        </p:par>
                      </p:childTnLst>
                    </p:cTn>
                  </p:par>
                </p:childTnLst>
              </p:cTn>
              <p:nextCondLst>
                <p:cond evt="onClick" delay="0">
                  <p:tgtEl>
                    <p:spTgt spid="2"/>
                  </p:tgtEl>
                </p:cond>
              </p:nextCondLst>
            </p:seq>
            <p:video>
              <p:cMediaNode vol="80000">
                <p:cTn id="7" fill="hold" display="0">
                  <p:stCondLst>
                    <p:cond delay="indefinite"/>
                  </p:stCondLst>
                </p:cTn>
                <p:tgtEl>
                  <p:spTgt spid="2"/>
                </p:tgtEl>
              </p:cMediaNode>
            </p:video>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Shape 2607"/>
        <p:cNvGrpSpPr/>
        <p:nvPr/>
      </p:nvGrpSpPr>
      <p:grpSpPr>
        <a:xfrm>
          <a:off x="0" y="0"/>
          <a:ext cx="0" cy="0"/>
          <a:chOff x="0" y="0"/>
          <a:chExt cx="0" cy="0"/>
        </a:xfrm>
      </p:grpSpPr>
      <p:pic>
        <p:nvPicPr>
          <p:cNvPr id="69" name="图片 14">
            <a:extLst>
              <a:ext uri="{FF2B5EF4-FFF2-40B4-BE49-F238E27FC236}">
                <a16:creationId xmlns:a16="http://schemas.microsoft.com/office/drawing/2014/main" id="{8C130E2E-76C7-46CD-936D-73712C594B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061" y="-85060"/>
            <a:ext cx="1351302" cy="5228001"/>
          </a:xfrm>
          <a:prstGeom prst="rect">
            <a:avLst/>
          </a:prstGeom>
        </p:spPr>
      </p:pic>
      <p:grpSp>
        <p:nvGrpSpPr>
          <p:cNvPr id="2678" name="Google Shape;2678;p35"/>
          <p:cNvGrpSpPr/>
          <p:nvPr/>
        </p:nvGrpSpPr>
        <p:grpSpPr>
          <a:xfrm>
            <a:off x="4578322" y="-1498648"/>
            <a:ext cx="314426" cy="304947"/>
            <a:chOff x="5013725" y="2633775"/>
            <a:chExt cx="422900" cy="410150"/>
          </a:xfrm>
        </p:grpSpPr>
        <p:sp>
          <p:nvSpPr>
            <p:cNvPr id="2679" name="Google Shape;2679;p35"/>
            <p:cNvSpPr/>
            <p:nvPr/>
          </p:nvSpPr>
          <p:spPr>
            <a:xfrm>
              <a:off x="5013725" y="2633775"/>
              <a:ext cx="422900" cy="410150"/>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solidFill>
            <a:ln>
              <a:noFill/>
            </a:ln>
          </p:spPr>
          <p:txBody>
            <a:bodyPr spcFirstLastPara="1" wrap="square" lIns="91425" tIns="91425" rIns="91425" bIns="91425" anchor="ctr" anchorCtr="0">
              <a:noAutofit/>
            </a:bodyPr>
            <a:lstStyle/>
            <a:p>
              <a:endParaRPr/>
            </a:p>
          </p:txBody>
        </p:sp>
        <p:sp>
          <p:nvSpPr>
            <p:cNvPr id="2680" name="Google Shape;2680;p35"/>
            <p:cNvSpPr/>
            <p:nvPr/>
          </p:nvSpPr>
          <p:spPr>
            <a:xfrm>
              <a:off x="5179850" y="2778200"/>
              <a:ext cx="79300" cy="78850"/>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lt2"/>
            </a:solidFill>
            <a:ln>
              <a:noFill/>
            </a:ln>
          </p:spPr>
          <p:txBody>
            <a:bodyPr spcFirstLastPara="1" wrap="square" lIns="91425" tIns="91425" rIns="91425" bIns="91425" anchor="ctr" anchorCtr="0">
              <a:noAutofit/>
            </a:bodyPr>
            <a:lstStyle/>
            <a:p>
              <a:endParaRPr/>
            </a:p>
          </p:txBody>
        </p:sp>
      </p:grpSp>
      <p:grpSp>
        <p:nvGrpSpPr>
          <p:cNvPr id="2681" name="Google Shape;2681;p35"/>
          <p:cNvGrpSpPr/>
          <p:nvPr/>
        </p:nvGrpSpPr>
        <p:grpSpPr>
          <a:xfrm>
            <a:off x="7386652" y="3630635"/>
            <a:ext cx="1759549" cy="1514815"/>
            <a:chOff x="-5379400" y="3590150"/>
            <a:chExt cx="1532575" cy="1319525"/>
          </a:xfrm>
        </p:grpSpPr>
        <p:sp>
          <p:nvSpPr>
            <p:cNvPr id="2682" name="Google Shape;2682;p35"/>
            <p:cNvSpPr/>
            <p:nvPr/>
          </p:nvSpPr>
          <p:spPr>
            <a:xfrm>
              <a:off x="-5379400" y="3590150"/>
              <a:ext cx="1532575" cy="1319525"/>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chemeClr val="accent2"/>
            </a:solidFill>
            <a:ln>
              <a:noFill/>
            </a:ln>
          </p:spPr>
          <p:txBody>
            <a:bodyPr spcFirstLastPara="1" wrap="square" lIns="91425" tIns="91425" rIns="91425" bIns="91425" anchor="ctr" anchorCtr="0">
              <a:noAutofit/>
            </a:bodyPr>
            <a:lstStyle/>
            <a:p>
              <a:endParaRPr/>
            </a:p>
          </p:txBody>
        </p:sp>
        <p:sp>
          <p:nvSpPr>
            <p:cNvPr id="2683" name="Google Shape;2683;p35"/>
            <p:cNvSpPr/>
            <p:nvPr/>
          </p:nvSpPr>
          <p:spPr>
            <a:xfrm>
              <a:off x="-5000725" y="3916175"/>
              <a:ext cx="1153876" cy="993470"/>
            </a:xfrm>
            <a:custGeom>
              <a:avLst/>
              <a:gdLst/>
              <a:ahLst/>
              <a:cxnLst/>
              <a:rect l="l" t="t" r="r" b="b"/>
              <a:pathLst>
                <a:path w="61303" h="52781" extrusionOk="0">
                  <a:moveTo>
                    <a:pt x="61303" y="1"/>
                  </a:moveTo>
                  <a:lnTo>
                    <a:pt x="60620" y="314"/>
                  </a:lnTo>
                  <a:lnTo>
                    <a:pt x="59975" y="665"/>
                  </a:lnTo>
                  <a:lnTo>
                    <a:pt x="59329" y="1034"/>
                  </a:lnTo>
                  <a:lnTo>
                    <a:pt x="58683" y="1440"/>
                  </a:lnTo>
                  <a:lnTo>
                    <a:pt x="58074" y="1864"/>
                  </a:lnTo>
                  <a:lnTo>
                    <a:pt x="57484" y="2307"/>
                  </a:lnTo>
                  <a:lnTo>
                    <a:pt x="56912" y="2786"/>
                  </a:lnTo>
                  <a:lnTo>
                    <a:pt x="56340" y="3284"/>
                  </a:lnTo>
                  <a:lnTo>
                    <a:pt x="55805" y="3783"/>
                  </a:lnTo>
                  <a:lnTo>
                    <a:pt x="55289" y="4318"/>
                  </a:lnTo>
                  <a:lnTo>
                    <a:pt x="54791" y="4889"/>
                  </a:lnTo>
                  <a:lnTo>
                    <a:pt x="54330" y="5461"/>
                  </a:lnTo>
                  <a:lnTo>
                    <a:pt x="53887" y="6052"/>
                  </a:lnTo>
                  <a:lnTo>
                    <a:pt x="53462" y="6679"/>
                  </a:lnTo>
                  <a:lnTo>
                    <a:pt x="53075" y="7306"/>
                  </a:lnTo>
                  <a:lnTo>
                    <a:pt x="52706" y="7952"/>
                  </a:lnTo>
                  <a:lnTo>
                    <a:pt x="52411" y="8561"/>
                  </a:lnTo>
                  <a:lnTo>
                    <a:pt x="52134" y="9169"/>
                  </a:lnTo>
                  <a:lnTo>
                    <a:pt x="51894" y="9797"/>
                  </a:lnTo>
                  <a:lnTo>
                    <a:pt x="51673" y="10424"/>
                  </a:lnTo>
                  <a:lnTo>
                    <a:pt x="51470" y="11069"/>
                  </a:lnTo>
                  <a:lnTo>
                    <a:pt x="51286" y="11715"/>
                  </a:lnTo>
                  <a:lnTo>
                    <a:pt x="51138" y="12361"/>
                  </a:lnTo>
                  <a:lnTo>
                    <a:pt x="51009" y="13025"/>
                  </a:lnTo>
                  <a:lnTo>
                    <a:pt x="50917" y="13689"/>
                  </a:lnTo>
                  <a:lnTo>
                    <a:pt x="50824" y="14353"/>
                  </a:lnTo>
                  <a:lnTo>
                    <a:pt x="50769" y="15017"/>
                  </a:lnTo>
                  <a:lnTo>
                    <a:pt x="50751" y="15700"/>
                  </a:lnTo>
                  <a:lnTo>
                    <a:pt x="50732" y="16364"/>
                  </a:lnTo>
                  <a:lnTo>
                    <a:pt x="50751" y="17028"/>
                  </a:lnTo>
                  <a:lnTo>
                    <a:pt x="50806" y="17711"/>
                  </a:lnTo>
                  <a:lnTo>
                    <a:pt x="50861" y="18375"/>
                  </a:lnTo>
                  <a:lnTo>
                    <a:pt x="50954" y="19039"/>
                  </a:lnTo>
                  <a:lnTo>
                    <a:pt x="51064" y="19703"/>
                  </a:lnTo>
                  <a:lnTo>
                    <a:pt x="51193" y="20367"/>
                  </a:lnTo>
                  <a:lnTo>
                    <a:pt x="51341" y="21013"/>
                  </a:lnTo>
                  <a:lnTo>
                    <a:pt x="51525" y="21659"/>
                  </a:lnTo>
                  <a:lnTo>
                    <a:pt x="51728" y="22304"/>
                  </a:lnTo>
                  <a:lnTo>
                    <a:pt x="51950" y="22931"/>
                  </a:lnTo>
                  <a:lnTo>
                    <a:pt x="52208" y="23559"/>
                  </a:lnTo>
                  <a:lnTo>
                    <a:pt x="52466" y="24167"/>
                  </a:lnTo>
                  <a:lnTo>
                    <a:pt x="52761" y="24776"/>
                  </a:lnTo>
                  <a:lnTo>
                    <a:pt x="53075" y="25367"/>
                  </a:lnTo>
                  <a:lnTo>
                    <a:pt x="53407" y="25957"/>
                  </a:lnTo>
                  <a:lnTo>
                    <a:pt x="53758" y="26529"/>
                  </a:lnTo>
                  <a:lnTo>
                    <a:pt x="54145" y="27082"/>
                  </a:lnTo>
                  <a:lnTo>
                    <a:pt x="54532" y="27617"/>
                  </a:lnTo>
                  <a:lnTo>
                    <a:pt x="54957" y="28134"/>
                  </a:lnTo>
                  <a:lnTo>
                    <a:pt x="54957" y="28134"/>
                  </a:lnTo>
                  <a:lnTo>
                    <a:pt x="54385" y="27525"/>
                  </a:lnTo>
                  <a:lnTo>
                    <a:pt x="53813" y="26935"/>
                  </a:lnTo>
                  <a:lnTo>
                    <a:pt x="53204" y="26344"/>
                  </a:lnTo>
                  <a:lnTo>
                    <a:pt x="52577" y="25809"/>
                  </a:lnTo>
                  <a:lnTo>
                    <a:pt x="52263" y="25533"/>
                  </a:lnTo>
                  <a:lnTo>
                    <a:pt x="51931" y="25293"/>
                  </a:lnTo>
                  <a:lnTo>
                    <a:pt x="51599" y="25035"/>
                  </a:lnTo>
                  <a:lnTo>
                    <a:pt x="51267" y="24813"/>
                  </a:lnTo>
                  <a:lnTo>
                    <a:pt x="50917" y="24592"/>
                  </a:lnTo>
                  <a:lnTo>
                    <a:pt x="50566" y="24370"/>
                  </a:lnTo>
                  <a:lnTo>
                    <a:pt x="50197" y="24186"/>
                  </a:lnTo>
                  <a:lnTo>
                    <a:pt x="49828" y="24001"/>
                  </a:lnTo>
                  <a:lnTo>
                    <a:pt x="49367" y="23799"/>
                  </a:lnTo>
                  <a:lnTo>
                    <a:pt x="48887" y="23633"/>
                  </a:lnTo>
                  <a:lnTo>
                    <a:pt x="48408" y="23503"/>
                  </a:lnTo>
                  <a:lnTo>
                    <a:pt x="47910" y="23393"/>
                  </a:lnTo>
                  <a:lnTo>
                    <a:pt x="47412" y="23319"/>
                  </a:lnTo>
                  <a:lnTo>
                    <a:pt x="46913" y="23264"/>
                  </a:lnTo>
                  <a:lnTo>
                    <a:pt x="46415" y="23245"/>
                  </a:lnTo>
                  <a:lnTo>
                    <a:pt x="45917" y="23282"/>
                  </a:lnTo>
                  <a:lnTo>
                    <a:pt x="45419" y="23337"/>
                  </a:lnTo>
                  <a:lnTo>
                    <a:pt x="44940" y="23430"/>
                  </a:lnTo>
                  <a:lnTo>
                    <a:pt x="44460" y="23559"/>
                  </a:lnTo>
                  <a:lnTo>
                    <a:pt x="43999" y="23725"/>
                  </a:lnTo>
                  <a:lnTo>
                    <a:pt x="43777" y="23817"/>
                  </a:lnTo>
                  <a:lnTo>
                    <a:pt x="43574" y="23928"/>
                  </a:lnTo>
                  <a:lnTo>
                    <a:pt x="43353" y="24038"/>
                  </a:lnTo>
                  <a:lnTo>
                    <a:pt x="43150" y="24167"/>
                  </a:lnTo>
                  <a:lnTo>
                    <a:pt x="42947" y="24315"/>
                  </a:lnTo>
                  <a:lnTo>
                    <a:pt x="42763" y="24463"/>
                  </a:lnTo>
                  <a:lnTo>
                    <a:pt x="42560" y="24629"/>
                  </a:lnTo>
                  <a:lnTo>
                    <a:pt x="42394" y="24795"/>
                  </a:lnTo>
                  <a:lnTo>
                    <a:pt x="42117" y="25090"/>
                  </a:lnTo>
                  <a:lnTo>
                    <a:pt x="41859" y="25404"/>
                  </a:lnTo>
                  <a:lnTo>
                    <a:pt x="41637" y="25736"/>
                  </a:lnTo>
                  <a:lnTo>
                    <a:pt x="41453" y="26086"/>
                  </a:lnTo>
                  <a:lnTo>
                    <a:pt x="41287" y="26455"/>
                  </a:lnTo>
                  <a:lnTo>
                    <a:pt x="41139" y="26824"/>
                  </a:lnTo>
                  <a:lnTo>
                    <a:pt x="41010" y="27211"/>
                  </a:lnTo>
                  <a:lnTo>
                    <a:pt x="40918" y="27617"/>
                  </a:lnTo>
                  <a:lnTo>
                    <a:pt x="40844" y="28023"/>
                  </a:lnTo>
                  <a:lnTo>
                    <a:pt x="40807" y="28429"/>
                  </a:lnTo>
                  <a:lnTo>
                    <a:pt x="40770" y="28835"/>
                  </a:lnTo>
                  <a:lnTo>
                    <a:pt x="40770" y="29259"/>
                  </a:lnTo>
                  <a:lnTo>
                    <a:pt x="40789" y="29665"/>
                  </a:lnTo>
                  <a:lnTo>
                    <a:pt x="40826" y="30071"/>
                  </a:lnTo>
                  <a:lnTo>
                    <a:pt x="40881" y="30477"/>
                  </a:lnTo>
                  <a:lnTo>
                    <a:pt x="40955" y="30883"/>
                  </a:lnTo>
                  <a:lnTo>
                    <a:pt x="41047" y="31270"/>
                  </a:lnTo>
                  <a:lnTo>
                    <a:pt x="41158" y="31657"/>
                  </a:lnTo>
                  <a:lnTo>
                    <a:pt x="41268" y="32026"/>
                  </a:lnTo>
                  <a:lnTo>
                    <a:pt x="41398" y="32395"/>
                  </a:lnTo>
                  <a:lnTo>
                    <a:pt x="41545" y="32764"/>
                  </a:lnTo>
                  <a:lnTo>
                    <a:pt x="41693" y="33133"/>
                  </a:lnTo>
                  <a:lnTo>
                    <a:pt x="42025" y="33853"/>
                  </a:lnTo>
                  <a:lnTo>
                    <a:pt x="42394" y="34572"/>
                  </a:lnTo>
                  <a:lnTo>
                    <a:pt x="42763" y="35273"/>
                  </a:lnTo>
                  <a:lnTo>
                    <a:pt x="43538" y="36638"/>
                  </a:lnTo>
                  <a:lnTo>
                    <a:pt x="42966" y="36362"/>
                  </a:lnTo>
                  <a:lnTo>
                    <a:pt x="42412" y="36140"/>
                  </a:lnTo>
                  <a:lnTo>
                    <a:pt x="41896" y="35974"/>
                  </a:lnTo>
                  <a:lnTo>
                    <a:pt x="41416" y="35845"/>
                  </a:lnTo>
                  <a:lnTo>
                    <a:pt x="40973" y="35753"/>
                  </a:lnTo>
                  <a:lnTo>
                    <a:pt x="40567" y="35716"/>
                  </a:lnTo>
                  <a:lnTo>
                    <a:pt x="40198" y="35716"/>
                  </a:lnTo>
                  <a:lnTo>
                    <a:pt x="39848" y="35753"/>
                  </a:lnTo>
                  <a:lnTo>
                    <a:pt x="39534" y="35827"/>
                  </a:lnTo>
                  <a:lnTo>
                    <a:pt x="39258" y="35937"/>
                  </a:lnTo>
                  <a:lnTo>
                    <a:pt x="38999" y="36085"/>
                  </a:lnTo>
                  <a:lnTo>
                    <a:pt x="38778" y="36269"/>
                  </a:lnTo>
                  <a:lnTo>
                    <a:pt x="38575" y="36472"/>
                  </a:lnTo>
                  <a:lnTo>
                    <a:pt x="38409" y="36712"/>
                  </a:lnTo>
                  <a:lnTo>
                    <a:pt x="38261" y="36970"/>
                  </a:lnTo>
                  <a:lnTo>
                    <a:pt x="38151" y="37266"/>
                  </a:lnTo>
                  <a:lnTo>
                    <a:pt x="38059" y="37561"/>
                  </a:lnTo>
                  <a:lnTo>
                    <a:pt x="37985" y="37893"/>
                  </a:lnTo>
                  <a:lnTo>
                    <a:pt x="37948" y="38243"/>
                  </a:lnTo>
                  <a:lnTo>
                    <a:pt x="37911" y="38612"/>
                  </a:lnTo>
                  <a:lnTo>
                    <a:pt x="37911" y="38981"/>
                  </a:lnTo>
                  <a:lnTo>
                    <a:pt x="37929" y="39369"/>
                  </a:lnTo>
                  <a:lnTo>
                    <a:pt x="37966" y="39774"/>
                  </a:lnTo>
                  <a:lnTo>
                    <a:pt x="38040" y="40199"/>
                  </a:lnTo>
                  <a:lnTo>
                    <a:pt x="38114" y="40605"/>
                  </a:lnTo>
                  <a:lnTo>
                    <a:pt x="38206" y="41047"/>
                  </a:lnTo>
                  <a:lnTo>
                    <a:pt x="38317" y="41472"/>
                  </a:lnTo>
                  <a:lnTo>
                    <a:pt x="38446" y="41896"/>
                  </a:lnTo>
                  <a:lnTo>
                    <a:pt x="38594" y="42339"/>
                  </a:lnTo>
                  <a:lnTo>
                    <a:pt x="38760" y="42763"/>
                  </a:lnTo>
                  <a:lnTo>
                    <a:pt x="38926" y="43187"/>
                  </a:lnTo>
                  <a:lnTo>
                    <a:pt x="39110" y="43612"/>
                  </a:lnTo>
                  <a:lnTo>
                    <a:pt x="39110" y="43612"/>
                  </a:lnTo>
                  <a:lnTo>
                    <a:pt x="38095" y="42523"/>
                  </a:lnTo>
                  <a:lnTo>
                    <a:pt x="37062" y="41416"/>
                  </a:lnTo>
                  <a:lnTo>
                    <a:pt x="36011" y="40365"/>
                  </a:lnTo>
                  <a:lnTo>
                    <a:pt x="35457" y="39830"/>
                  </a:lnTo>
                  <a:lnTo>
                    <a:pt x="34922" y="39332"/>
                  </a:lnTo>
                  <a:lnTo>
                    <a:pt x="34350" y="38834"/>
                  </a:lnTo>
                  <a:lnTo>
                    <a:pt x="33779" y="38354"/>
                  </a:lnTo>
                  <a:lnTo>
                    <a:pt x="33207" y="37893"/>
                  </a:lnTo>
                  <a:lnTo>
                    <a:pt x="32616" y="37432"/>
                  </a:lnTo>
                  <a:lnTo>
                    <a:pt x="32008" y="37007"/>
                  </a:lnTo>
                  <a:lnTo>
                    <a:pt x="31380" y="36601"/>
                  </a:lnTo>
                  <a:lnTo>
                    <a:pt x="30735" y="36232"/>
                  </a:lnTo>
                  <a:lnTo>
                    <a:pt x="30089" y="35882"/>
                  </a:lnTo>
                  <a:lnTo>
                    <a:pt x="29406" y="35550"/>
                  </a:lnTo>
                  <a:lnTo>
                    <a:pt x="28724" y="35255"/>
                  </a:lnTo>
                  <a:lnTo>
                    <a:pt x="28004" y="34996"/>
                  </a:lnTo>
                  <a:lnTo>
                    <a:pt x="27285" y="34775"/>
                  </a:lnTo>
                  <a:lnTo>
                    <a:pt x="26547" y="34609"/>
                  </a:lnTo>
                  <a:lnTo>
                    <a:pt x="25809" y="34461"/>
                  </a:lnTo>
                  <a:lnTo>
                    <a:pt x="25422" y="34425"/>
                  </a:lnTo>
                  <a:lnTo>
                    <a:pt x="25053" y="34369"/>
                  </a:lnTo>
                  <a:lnTo>
                    <a:pt x="24684" y="34351"/>
                  </a:lnTo>
                  <a:lnTo>
                    <a:pt x="24315" y="34332"/>
                  </a:lnTo>
                  <a:lnTo>
                    <a:pt x="23927" y="34314"/>
                  </a:lnTo>
                  <a:lnTo>
                    <a:pt x="23559" y="34332"/>
                  </a:lnTo>
                  <a:lnTo>
                    <a:pt x="23190" y="34351"/>
                  </a:lnTo>
                  <a:lnTo>
                    <a:pt x="22821" y="34369"/>
                  </a:lnTo>
                  <a:lnTo>
                    <a:pt x="22452" y="34425"/>
                  </a:lnTo>
                  <a:lnTo>
                    <a:pt x="22101" y="34480"/>
                  </a:lnTo>
                  <a:lnTo>
                    <a:pt x="21732" y="34535"/>
                  </a:lnTo>
                  <a:lnTo>
                    <a:pt x="21382" y="34627"/>
                  </a:lnTo>
                  <a:lnTo>
                    <a:pt x="21013" y="34720"/>
                  </a:lnTo>
                  <a:lnTo>
                    <a:pt x="20662" y="34830"/>
                  </a:lnTo>
                  <a:lnTo>
                    <a:pt x="20330" y="34960"/>
                  </a:lnTo>
                  <a:lnTo>
                    <a:pt x="19980" y="35089"/>
                  </a:lnTo>
                  <a:lnTo>
                    <a:pt x="19648" y="35236"/>
                  </a:lnTo>
                  <a:lnTo>
                    <a:pt x="19315" y="35402"/>
                  </a:lnTo>
                  <a:lnTo>
                    <a:pt x="19002" y="35587"/>
                  </a:lnTo>
                  <a:lnTo>
                    <a:pt x="18688" y="35790"/>
                  </a:lnTo>
                  <a:lnTo>
                    <a:pt x="18375" y="36011"/>
                  </a:lnTo>
                  <a:lnTo>
                    <a:pt x="18079" y="36232"/>
                  </a:lnTo>
                  <a:lnTo>
                    <a:pt x="17803" y="36472"/>
                  </a:lnTo>
                  <a:lnTo>
                    <a:pt x="17526" y="36749"/>
                  </a:lnTo>
                  <a:lnTo>
                    <a:pt x="17286" y="37007"/>
                  </a:lnTo>
                  <a:lnTo>
                    <a:pt x="17046" y="37302"/>
                  </a:lnTo>
                  <a:lnTo>
                    <a:pt x="16807" y="37598"/>
                  </a:lnTo>
                  <a:lnTo>
                    <a:pt x="16604" y="37911"/>
                  </a:lnTo>
                  <a:lnTo>
                    <a:pt x="16401" y="38243"/>
                  </a:lnTo>
                  <a:lnTo>
                    <a:pt x="16235" y="38575"/>
                  </a:lnTo>
                  <a:lnTo>
                    <a:pt x="16069" y="38907"/>
                  </a:lnTo>
                  <a:lnTo>
                    <a:pt x="15921" y="39258"/>
                  </a:lnTo>
                  <a:lnTo>
                    <a:pt x="15792" y="39608"/>
                  </a:lnTo>
                  <a:lnTo>
                    <a:pt x="15663" y="39959"/>
                  </a:lnTo>
                  <a:lnTo>
                    <a:pt x="15571" y="40328"/>
                  </a:lnTo>
                  <a:lnTo>
                    <a:pt x="15497" y="40678"/>
                  </a:lnTo>
                  <a:lnTo>
                    <a:pt x="15423" y="41047"/>
                  </a:lnTo>
                  <a:lnTo>
                    <a:pt x="15386" y="41416"/>
                  </a:lnTo>
                  <a:lnTo>
                    <a:pt x="15349" y="41785"/>
                  </a:lnTo>
                  <a:lnTo>
                    <a:pt x="15349" y="42154"/>
                  </a:lnTo>
                  <a:lnTo>
                    <a:pt x="15368" y="42523"/>
                  </a:lnTo>
                  <a:lnTo>
                    <a:pt x="15386" y="42874"/>
                  </a:lnTo>
                  <a:lnTo>
                    <a:pt x="15441" y="43243"/>
                  </a:lnTo>
                  <a:lnTo>
                    <a:pt x="15515" y="43593"/>
                  </a:lnTo>
                  <a:lnTo>
                    <a:pt x="15607" y="43925"/>
                  </a:lnTo>
                  <a:lnTo>
                    <a:pt x="15718" y="44276"/>
                  </a:lnTo>
                  <a:lnTo>
                    <a:pt x="15866" y="44608"/>
                  </a:lnTo>
                  <a:lnTo>
                    <a:pt x="16013" y="44921"/>
                  </a:lnTo>
                  <a:lnTo>
                    <a:pt x="16198" y="45235"/>
                  </a:lnTo>
                  <a:lnTo>
                    <a:pt x="16401" y="45530"/>
                  </a:lnTo>
                  <a:lnTo>
                    <a:pt x="16622" y="45825"/>
                  </a:lnTo>
                  <a:lnTo>
                    <a:pt x="16862" y="46102"/>
                  </a:lnTo>
                  <a:lnTo>
                    <a:pt x="16327" y="45991"/>
                  </a:lnTo>
                  <a:lnTo>
                    <a:pt x="15810" y="45844"/>
                  </a:lnTo>
                  <a:lnTo>
                    <a:pt x="15294" y="45678"/>
                  </a:lnTo>
                  <a:lnTo>
                    <a:pt x="14796" y="45493"/>
                  </a:lnTo>
                  <a:lnTo>
                    <a:pt x="14298" y="45272"/>
                  </a:lnTo>
                  <a:lnTo>
                    <a:pt x="13800" y="45051"/>
                  </a:lnTo>
                  <a:lnTo>
                    <a:pt x="13320" y="44792"/>
                  </a:lnTo>
                  <a:lnTo>
                    <a:pt x="12840" y="44552"/>
                  </a:lnTo>
                  <a:lnTo>
                    <a:pt x="11881" y="43999"/>
                  </a:lnTo>
                  <a:lnTo>
                    <a:pt x="10922" y="43464"/>
                  </a:lnTo>
                  <a:lnTo>
                    <a:pt x="9944" y="42929"/>
                  </a:lnTo>
                  <a:lnTo>
                    <a:pt x="9464" y="42689"/>
                  </a:lnTo>
                  <a:lnTo>
                    <a:pt x="8966" y="42449"/>
                  </a:lnTo>
                  <a:lnTo>
                    <a:pt x="8468" y="42246"/>
                  </a:lnTo>
                  <a:lnTo>
                    <a:pt x="7933" y="42044"/>
                  </a:lnTo>
                  <a:lnTo>
                    <a:pt x="7398" y="41878"/>
                  </a:lnTo>
                  <a:lnTo>
                    <a:pt x="6845" y="41748"/>
                  </a:lnTo>
                  <a:lnTo>
                    <a:pt x="6291" y="41638"/>
                  </a:lnTo>
                  <a:lnTo>
                    <a:pt x="5738" y="41582"/>
                  </a:lnTo>
                  <a:lnTo>
                    <a:pt x="5166" y="41545"/>
                  </a:lnTo>
                  <a:lnTo>
                    <a:pt x="4631" y="41545"/>
                  </a:lnTo>
                  <a:lnTo>
                    <a:pt x="4078" y="41601"/>
                  </a:lnTo>
                  <a:lnTo>
                    <a:pt x="3819" y="41638"/>
                  </a:lnTo>
                  <a:lnTo>
                    <a:pt x="3561" y="41693"/>
                  </a:lnTo>
                  <a:lnTo>
                    <a:pt x="3303" y="41748"/>
                  </a:lnTo>
                  <a:lnTo>
                    <a:pt x="3044" y="41822"/>
                  </a:lnTo>
                  <a:lnTo>
                    <a:pt x="2805" y="41914"/>
                  </a:lnTo>
                  <a:lnTo>
                    <a:pt x="2565" y="42007"/>
                  </a:lnTo>
                  <a:lnTo>
                    <a:pt x="2325" y="42117"/>
                  </a:lnTo>
                  <a:lnTo>
                    <a:pt x="2104" y="42246"/>
                  </a:lnTo>
                  <a:lnTo>
                    <a:pt x="1882" y="42394"/>
                  </a:lnTo>
                  <a:lnTo>
                    <a:pt x="1679" y="42542"/>
                  </a:lnTo>
                  <a:lnTo>
                    <a:pt x="1476" y="42708"/>
                  </a:lnTo>
                  <a:lnTo>
                    <a:pt x="1273" y="42874"/>
                  </a:lnTo>
                  <a:lnTo>
                    <a:pt x="1089" y="43077"/>
                  </a:lnTo>
                  <a:lnTo>
                    <a:pt x="923" y="43280"/>
                  </a:lnTo>
                  <a:lnTo>
                    <a:pt x="757" y="43519"/>
                  </a:lnTo>
                  <a:lnTo>
                    <a:pt x="609" y="43741"/>
                  </a:lnTo>
                  <a:lnTo>
                    <a:pt x="480" y="43981"/>
                  </a:lnTo>
                  <a:lnTo>
                    <a:pt x="351" y="44239"/>
                  </a:lnTo>
                  <a:lnTo>
                    <a:pt x="259" y="44479"/>
                  </a:lnTo>
                  <a:lnTo>
                    <a:pt x="185" y="44737"/>
                  </a:lnTo>
                  <a:lnTo>
                    <a:pt x="111" y="44977"/>
                  </a:lnTo>
                  <a:lnTo>
                    <a:pt x="56" y="45253"/>
                  </a:lnTo>
                  <a:lnTo>
                    <a:pt x="19" y="45512"/>
                  </a:lnTo>
                  <a:lnTo>
                    <a:pt x="1" y="45770"/>
                  </a:lnTo>
                  <a:lnTo>
                    <a:pt x="1" y="46047"/>
                  </a:lnTo>
                  <a:lnTo>
                    <a:pt x="1" y="46305"/>
                  </a:lnTo>
                  <a:lnTo>
                    <a:pt x="19" y="46582"/>
                  </a:lnTo>
                  <a:lnTo>
                    <a:pt x="56" y="46858"/>
                  </a:lnTo>
                  <a:lnTo>
                    <a:pt x="148" y="47412"/>
                  </a:lnTo>
                  <a:lnTo>
                    <a:pt x="277" y="47965"/>
                  </a:lnTo>
                  <a:lnTo>
                    <a:pt x="462" y="48519"/>
                  </a:lnTo>
                  <a:lnTo>
                    <a:pt x="665" y="49072"/>
                  </a:lnTo>
                  <a:lnTo>
                    <a:pt x="905" y="49626"/>
                  </a:lnTo>
                  <a:lnTo>
                    <a:pt x="1163" y="50179"/>
                  </a:lnTo>
                  <a:lnTo>
                    <a:pt x="1440" y="50714"/>
                  </a:lnTo>
                  <a:lnTo>
                    <a:pt x="1753" y="51249"/>
                  </a:lnTo>
                  <a:lnTo>
                    <a:pt x="2067" y="51747"/>
                  </a:lnTo>
                  <a:lnTo>
                    <a:pt x="2399" y="52282"/>
                  </a:lnTo>
                  <a:lnTo>
                    <a:pt x="2731" y="52780"/>
                  </a:lnTo>
                  <a:lnTo>
                    <a:pt x="61303" y="52780"/>
                  </a:lnTo>
                  <a:lnTo>
                    <a:pt x="61303" y="1"/>
                  </a:lnTo>
                  <a:close/>
                </a:path>
              </a:pathLst>
            </a:custGeom>
            <a:solidFill>
              <a:srgbClr val="191919">
                <a:alpha val="13970"/>
              </a:srgbClr>
            </a:solidFill>
            <a:ln>
              <a:noFill/>
            </a:ln>
          </p:spPr>
          <p:txBody>
            <a:bodyPr spcFirstLastPara="1" wrap="square" lIns="91425" tIns="91425" rIns="91425" bIns="91425" anchor="ctr" anchorCtr="0">
              <a:noAutofit/>
            </a:bodyPr>
            <a:lstStyle/>
            <a:p>
              <a:endParaRPr/>
            </a:p>
          </p:txBody>
        </p:sp>
      </p:grpSp>
      <p:pic>
        <p:nvPicPr>
          <p:cNvPr id="42" name="图片 7">
            <a:extLst>
              <a:ext uri="{FF2B5EF4-FFF2-40B4-BE49-F238E27FC236}">
                <a16:creationId xmlns:a16="http://schemas.microsoft.com/office/drawing/2014/main" id="{12BDFC3D-4714-4C66-A4F6-808B2E87818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53536" y="-77338"/>
            <a:ext cx="3387206" cy="1417462"/>
          </a:xfrm>
          <a:prstGeom prst="rect">
            <a:avLst/>
          </a:prstGeom>
        </p:spPr>
      </p:pic>
      <p:grpSp>
        <p:nvGrpSpPr>
          <p:cNvPr id="35" name="组合 1">
            <a:extLst>
              <a:ext uri="{FF2B5EF4-FFF2-40B4-BE49-F238E27FC236}">
                <a16:creationId xmlns:a16="http://schemas.microsoft.com/office/drawing/2014/main" id="{F668629F-4487-4C56-BFC2-8B244D5EEBE8}"/>
              </a:ext>
            </a:extLst>
          </p:cNvPr>
          <p:cNvGrpSpPr/>
          <p:nvPr/>
        </p:nvGrpSpPr>
        <p:grpSpPr>
          <a:xfrm>
            <a:off x="-36789" y="3450183"/>
            <a:ext cx="9100838" cy="1650999"/>
            <a:chOff x="0" y="5207000"/>
            <a:chExt cx="9931018" cy="1650999"/>
          </a:xfrm>
        </p:grpSpPr>
        <p:pic>
          <p:nvPicPr>
            <p:cNvPr id="38" name="图片 24">
              <a:extLst>
                <a:ext uri="{FF2B5EF4-FFF2-40B4-BE49-F238E27FC236}">
                  <a16:creationId xmlns:a16="http://schemas.microsoft.com/office/drawing/2014/main" id="{4CA6FA32-A4AA-4B98-94AC-85288874CB0E}"/>
                </a:ext>
              </a:extLst>
            </p:cNvPr>
            <p:cNvPicPr>
              <a:picLocks noChangeAspect="1"/>
            </p:cNvPicPr>
            <p:nvPr/>
          </p:nvPicPr>
          <p:blipFill>
            <a:blip r:embed="rId5"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9" name="图片 23">
              <a:extLst>
                <a:ext uri="{FF2B5EF4-FFF2-40B4-BE49-F238E27FC236}">
                  <a16:creationId xmlns:a16="http://schemas.microsoft.com/office/drawing/2014/main" id="{736980FB-BB26-4D80-9DFC-F3C35DC156AB}"/>
                </a:ext>
              </a:extLst>
            </p:cNvPr>
            <p:cNvPicPr>
              <a:picLocks noChangeAspect="1"/>
            </p:cNvPicPr>
            <p:nvPr/>
          </p:nvPicPr>
          <p:blipFill>
            <a:blip r:embed="rId6"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40" name="图片 9">
              <a:extLst>
                <a:ext uri="{FF2B5EF4-FFF2-40B4-BE49-F238E27FC236}">
                  <a16:creationId xmlns:a16="http://schemas.microsoft.com/office/drawing/2014/main" id="{1B2622C4-CC7F-4319-971C-1093267D5BC6}"/>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41" name="图片 12">
              <a:extLst>
                <a:ext uri="{FF2B5EF4-FFF2-40B4-BE49-F238E27FC236}">
                  <a16:creationId xmlns:a16="http://schemas.microsoft.com/office/drawing/2014/main" id="{C06941B8-22E4-4FED-9DE7-7262931CBC4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46" name="图片 22">
              <a:extLst>
                <a:ext uri="{FF2B5EF4-FFF2-40B4-BE49-F238E27FC236}">
                  <a16:creationId xmlns:a16="http://schemas.microsoft.com/office/drawing/2014/main" id="{BF9AEC9E-1D90-4AFC-8BB6-11EE124FB7FD}"/>
                </a:ext>
              </a:extLst>
            </p:cNvPr>
            <p:cNvPicPr>
              <a:picLocks noChangeAspect="1"/>
            </p:cNvPicPr>
            <p:nvPr/>
          </p:nvPicPr>
          <p:blipFill>
            <a:blip r:embed="rId9"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37" name="图片 7">
              <a:extLst>
                <a:ext uri="{FF2B5EF4-FFF2-40B4-BE49-F238E27FC236}">
                  <a16:creationId xmlns:a16="http://schemas.microsoft.com/office/drawing/2014/main" id="{F3D6A2B4-CC48-45D9-B0FD-3F86D1405BE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grpSp>
      <p:pic>
        <p:nvPicPr>
          <p:cNvPr id="44" name="图片 11">
            <a:extLst>
              <a:ext uri="{FF2B5EF4-FFF2-40B4-BE49-F238E27FC236}">
                <a16:creationId xmlns:a16="http://schemas.microsoft.com/office/drawing/2014/main" id="{F3DB995E-DE42-42A7-8912-578161642445}"/>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586286" y="391591"/>
            <a:ext cx="1605310" cy="574405"/>
          </a:xfrm>
          <a:prstGeom prst="rect">
            <a:avLst/>
          </a:prstGeom>
        </p:spPr>
      </p:pic>
      <p:pic>
        <p:nvPicPr>
          <p:cNvPr id="45" name="图片 13">
            <a:extLst>
              <a:ext uri="{FF2B5EF4-FFF2-40B4-BE49-F238E27FC236}">
                <a16:creationId xmlns:a16="http://schemas.microsoft.com/office/drawing/2014/main" id="{42B113F0-5CE1-46FB-95DC-B125045FD3CA}"/>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483206" y="5316"/>
            <a:ext cx="1495244" cy="633324"/>
          </a:xfrm>
          <a:prstGeom prst="rect">
            <a:avLst/>
          </a:prstGeom>
        </p:spPr>
      </p:pic>
      <p:pic>
        <p:nvPicPr>
          <p:cNvPr id="43" name="图片 9">
            <a:extLst>
              <a:ext uri="{FF2B5EF4-FFF2-40B4-BE49-F238E27FC236}">
                <a16:creationId xmlns:a16="http://schemas.microsoft.com/office/drawing/2014/main" id="{719E46D1-B4C2-4D4C-9E38-795EEB6FF320}"/>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6821029" y="-22644"/>
            <a:ext cx="2243020" cy="1023567"/>
          </a:xfrm>
          <a:prstGeom prst="rect">
            <a:avLst/>
          </a:prstGeom>
        </p:spPr>
      </p:pic>
      <p:pic>
        <p:nvPicPr>
          <p:cNvPr id="49" name="图片 20">
            <a:extLst>
              <a:ext uri="{FF2B5EF4-FFF2-40B4-BE49-F238E27FC236}">
                <a16:creationId xmlns:a16="http://schemas.microsoft.com/office/drawing/2014/main" id="{B23E48E2-B690-486B-8446-594E55D9D9C8}"/>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163403" y="-22644"/>
            <a:ext cx="1990746" cy="5139746"/>
          </a:xfrm>
          <a:prstGeom prst="rect">
            <a:avLst/>
          </a:prstGeom>
        </p:spPr>
      </p:pic>
      <p:sp>
        <p:nvSpPr>
          <p:cNvPr id="13" name="Cloud 12"/>
          <p:cNvSpPr/>
          <p:nvPr/>
        </p:nvSpPr>
        <p:spPr>
          <a:xfrm rot="190439">
            <a:off x="1516290" y="933711"/>
            <a:ext cx="6232459" cy="2797300"/>
          </a:xfrm>
          <a:prstGeom prst="cloud">
            <a:avLst/>
          </a:prstGeom>
          <a:solidFill>
            <a:schemeClr val="bg1"/>
          </a:solidFill>
          <a:ln w="9525">
            <a:solidFill>
              <a:srgbClr val="FFC000"/>
            </a:solidFill>
          </a:ln>
        </p:spPr>
        <p:style>
          <a:lnRef idx="3">
            <a:schemeClr val="lt1"/>
          </a:lnRef>
          <a:fillRef idx="1">
            <a:schemeClr val="accent6"/>
          </a:fillRef>
          <a:effectRef idx="1">
            <a:schemeClr val="accent6"/>
          </a:effectRef>
          <a:fontRef idx="minor">
            <a:schemeClr val="lt1"/>
          </a:fontRef>
        </p:style>
        <p:txBody>
          <a:bodyPr rtlCol="0" anchor="ctr"/>
          <a:lstStyle/>
          <a:p>
            <a:pPr algn="ctr"/>
            <a:endParaRPr lang="en-US"/>
          </a:p>
        </p:txBody>
      </p:sp>
      <p:sp>
        <p:nvSpPr>
          <p:cNvPr id="3" name="TextBox 2"/>
          <p:cNvSpPr txBox="1"/>
          <p:nvPr/>
        </p:nvSpPr>
        <p:spPr>
          <a:xfrm>
            <a:off x="1177597" y="1246980"/>
            <a:ext cx="7211344" cy="1754326"/>
          </a:xfrm>
          <a:prstGeom prst="rect">
            <a:avLst/>
          </a:prstGeom>
          <a:noFill/>
        </p:spPr>
        <p:txBody>
          <a:bodyPr wrap="square" rtlCol="0">
            <a:spAutoFit/>
          </a:bodyPr>
          <a:lstStyle/>
          <a:p>
            <a:pPr algn="ctr"/>
            <a:r>
              <a:rPr lang="vi-VN" sz="5400" dirty="0">
                <a:solidFill>
                  <a:srgbClr val="0070C0"/>
                </a:solidFill>
                <a:latin typeface="#Li-N UVN Sang Song Nang" panose="03030802040007090B04" pitchFamily="66" charset="0"/>
              </a:rPr>
              <a:t>Lịch sử Ngày </a:t>
            </a:r>
          </a:p>
          <a:p>
            <a:pPr algn="ctr"/>
            <a:r>
              <a:rPr lang="vi-VN" sz="5400" dirty="0">
                <a:solidFill>
                  <a:srgbClr val="0070C0"/>
                </a:solidFill>
                <a:latin typeface="#Li-N UVN Sang Song Nang" panose="03030802040007090B04" pitchFamily="66" charset="0"/>
              </a:rPr>
              <a:t>Quốc tế Lao động</a:t>
            </a:r>
            <a:endParaRPr lang="en-US" sz="5400" dirty="0">
              <a:solidFill>
                <a:srgbClr val="0070C0"/>
              </a:solidFill>
              <a:latin typeface="#Li-N UVN Sang Song Nang" panose="03030802040007090B04" pitchFamily="66" charset="0"/>
            </a:endParaRPr>
          </a:p>
        </p:txBody>
      </p:sp>
      <p:pic>
        <p:nvPicPr>
          <p:cNvPr id="2" name="Picture 1"/>
          <p:cNvPicPr>
            <a:picLocks noChangeAspect="1"/>
          </p:cNvPicPr>
          <p:nvPr/>
        </p:nvPicPr>
        <p:blipFill>
          <a:blip r:embed="rId15">
            <a:duotone>
              <a:prstClr val="black"/>
              <a:srgbClr val="FF0000">
                <a:tint val="45000"/>
                <a:satMod val="400000"/>
              </a:srgbClr>
            </a:duotone>
            <a:extLst>
              <a:ext uri="{BEBA8EAE-BF5A-486C-A8C5-ECC9F3942E4B}">
                <a14:imgProps xmlns:a14="http://schemas.microsoft.com/office/drawing/2010/main">
                  <a14:imgLayer r:embed="rId16">
                    <a14:imgEffect>
                      <a14:brightnessContrast bright="-40000"/>
                    </a14:imgEffect>
                  </a14:imgLayer>
                </a14:imgProps>
              </a:ext>
              <a:ext uri="{28A0092B-C50C-407E-A947-70E740481C1C}">
                <a14:useLocalDpi xmlns:a14="http://schemas.microsoft.com/office/drawing/2010/main" val="0"/>
              </a:ext>
            </a:extLst>
          </a:blip>
          <a:stretch>
            <a:fillRect/>
          </a:stretch>
        </p:blipFill>
        <p:spPr>
          <a:xfrm>
            <a:off x="3271168" y="-40134"/>
            <a:ext cx="3121423" cy="1378317"/>
          </a:xfrm>
          <a:prstGeom prst="rect">
            <a:avLst/>
          </a:prstGeom>
        </p:spPr>
      </p:pic>
      <p:pic>
        <p:nvPicPr>
          <p:cNvPr id="47" name="图片 26">
            <a:extLst>
              <a:ext uri="{FF2B5EF4-FFF2-40B4-BE49-F238E27FC236}">
                <a16:creationId xmlns:a16="http://schemas.microsoft.com/office/drawing/2014/main" id="{4E65AAE6-23B5-46D8-9615-8AED374EDB2C}"/>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7171571" y="1291480"/>
            <a:ext cx="427526" cy="595427"/>
          </a:xfrm>
          <a:prstGeom prst="rect">
            <a:avLst/>
          </a:prstGeom>
        </p:spPr>
      </p:pic>
      <p:pic>
        <p:nvPicPr>
          <p:cNvPr id="68" name="Picture 67"/>
          <p:cNvPicPr>
            <a:picLocks noChangeAspect="1"/>
          </p:cNvPicPr>
          <p:nvPr/>
        </p:nvPicPr>
        <p:blipFill>
          <a:blip r:embed="rId18">
            <a:extLst>
              <a:ext uri="{BEBA8EAE-BF5A-486C-A8C5-ECC9F3942E4B}">
                <a14:imgProps xmlns:a14="http://schemas.microsoft.com/office/drawing/2010/main">
                  <a14:imgLayer r:embed="rId19">
                    <a14:imgEffect>
                      <a14:backgroundRemoval t="5574" b="98818" l="10000" r="90000">
                        <a14:foregroundMark x1="25270" y1="34966" x2="38649" y2="30405"/>
                        <a14:foregroundMark x1="27703" y1="32095" x2="38243" y2="29223"/>
                        <a14:foregroundMark x1="65405" y1="34628" x2="62162" y2="54223"/>
                        <a14:foregroundMark x1="36081" y1="54730" x2="39189" y2="64527"/>
                        <a14:backgroundMark x1="54189" y1="60473" x2="50946" y2="80236"/>
                        <a14:backgroundMark x1="82568" y1="44764" x2="87568" y2="60642"/>
                        <a14:backgroundMark x1="45811" y1="27027" x2="45811" y2="32601"/>
                        <a14:backgroundMark x1="18649" y1="40541" x2="17297" y2="62500"/>
                        <a14:backgroundMark x1="24595" y1="35135" x2="32027" y2="29392"/>
                        <a14:backgroundMark x1="33108" y1="29223" x2="24595" y2="36824"/>
                        <a14:backgroundMark x1="50946" y1="56419" x2="49730" y2="64189"/>
                        <a14:backgroundMark x1="19459" y1="59628" x2="21757" y2="64527"/>
                        <a14:backgroundMark x1="47838" y1="32601" x2="50135" y2="43412"/>
                      </a14:backgroundRemoval>
                    </a14:imgEffect>
                  </a14:imgLayer>
                </a14:imgProps>
              </a:ext>
            </a:extLst>
          </a:blip>
          <a:stretch>
            <a:fillRect/>
          </a:stretch>
        </p:blipFill>
        <p:spPr>
          <a:xfrm>
            <a:off x="6485299" y="1769446"/>
            <a:ext cx="3420954" cy="3515079"/>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1000"/>
                                        <p:tgtEl>
                                          <p:spTgt spid="13"/>
                                        </p:tgtEl>
                                      </p:cBhvr>
                                    </p:animEffect>
                                    <p:anim calcmode="lin" valueType="num">
                                      <p:cBhvr>
                                        <p:cTn id="18" dur="1000" fill="hold"/>
                                        <p:tgtEl>
                                          <p:spTgt spid="13"/>
                                        </p:tgtEl>
                                        <p:attrNameLst>
                                          <p:attrName>ppt_x</p:attrName>
                                        </p:attrNameLst>
                                      </p:cBhvr>
                                      <p:tavLst>
                                        <p:tav tm="0">
                                          <p:val>
                                            <p:strVal val="#ppt_x"/>
                                          </p:val>
                                        </p:tav>
                                        <p:tav tm="100000">
                                          <p:val>
                                            <p:strVal val="#ppt_x"/>
                                          </p:val>
                                        </p:tav>
                                      </p:tavLst>
                                    </p:anim>
                                    <p:anim calcmode="lin" valueType="num">
                                      <p:cBhvr>
                                        <p:cTn id="1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3"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7"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11"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2"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22" name="任意多边形: 形状 70">
            <a:extLst>
              <a:ext uri="{FF2B5EF4-FFF2-40B4-BE49-F238E27FC236}">
                <a16:creationId xmlns:a16="http://schemas.microsoft.com/office/drawing/2014/main" id="{C870E79C-6CFA-4605-AF58-9E59B6D30471}"/>
              </a:ext>
            </a:extLst>
          </p:cNvPr>
          <p:cNvSpPr/>
          <p:nvPr/>
        </p:nvSpPr>
        <p:spPr>
          <a:xfrm>
            <a:off x="1" y="0"/>
            <a:ext cx="9070108" cy="4996873"/>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sp>
        <p:nvSpPr>
          <p:cNvPr id="34" name="Rectangle 33"/>
          <p:cNvSpPr/>
          <p:nvPr/>
        </p:nvSpPr>
        <p:spPr>
          <a:xfrm>
            <a:off x="4405312" y="464641"/>
            <a:ext cx="1339706" cy="358363"/>
          </a:xfrm>
          <a:prstGeom prst="rect">
            <a:avLst/>
          </a:prstGeom>
          <a:solidFill>
            <a:schemeClr val="accent2">
              <a:lumMod val="60000"/>
              <a:lumOff val="40000"/>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useBgFill="1">
        <p:nvSpPr>
          <p:cNvPr id="23" name="Text Box 6"/>
          <p:cNvSpPr txBox="1">
            <a:spLocks noChangeArrowheads="1"/>
          </p:cNvSpPr>
          <p:nvPr/>
        </p:nvSpPr>
        <p:spPr bwMode="auto">
          <a:xfrm>
            <a:off x="66675" y="874279"/>
            <a:ext cx="8677275" cy="4016484"/>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en-US" altLang="en-US" sz="2000" dirty="0">
                <a:solidFill>
                  <a:srgbClr val="000099"/>
                </a:solidFill>
                <a:latin typeface="+mn-lt"/>
                <a:ea typeface="Tahoma" panose="020B0604030504040204" pitchFamily="34" charset="0"/>
                <a:cs typeface="Calibri" panose="020F0502020204030204" pitchFamily="34" charset="0"/>
              </a:rPr>
              <a:t>    </a:t>
            </a:r>
            <a:r>
              <a:rPr lang="vi-VN" altLang="en-US" sz="2000" dirty="0">
                <a:solidFill>
                  <a:srgbClr val="000099"/>
                </a:solidFill>
                <a:latin typeface="+mn-lt"/>
                <a:ea typeface="Tahoma" panose="020B0604030504040204" pitchFamily="34" charset="0"/>
                <a:cs typeface="Calibri" panose="020F0502020204030204" pitchFamily="34" charset="0"/>
              </a:rPr>
              <a:t>Ơ-gien Pô-chi-ê sinh trưởng trong một gia đình công nhân nghèo ở Pa-ri, thủ đô nước Pháp. Thuở nhỏ, ông không có điều kiện đi học. Năm 15 tuổi, ông theo cha làm thợ đóng gói, rồi chạy việc cho một hiệu bán giày. Mãi về sau, ông mới học đọc, học viết và làm thợ in hoa trên vải.</a:t>
            </a:r>
          </a:p>
          <a:p>
            <a:pPr algn="just" eaLnBrk="1" hangingPunct="1">
              <a:spcBef>
                <a:spcPts val="600"/>
              </a:spcBef>
              <a:buFont typeface="Arial" panose="020B0604020202020204" pitchFamily="34" charset="0"/>
              <a:buNone/>
            </a:pPr>
            <a:r>
              <a:rPr lang="vi-VN" altLang="en-US" sz="2000" dirty="0">
                <a:solidFill>
                  <a:srgbClr val="000099"/>
                </a:solidFill>
                <a:latin typeface="+mn-lt"/>
                <a:ea typeface="Tahoma" panose="020B0604030504040204" pitchFamily="34" charset="0"/>
                <a:cs typeface="Calibri" panose="020F0502020204030204" pitchFamily="34" charset="0"/>
              </a:rPr>
              <a:t>    Tháng 3-1871, Pô-chi-ê tham gia Công xã Pa-ri. Công xã thất bại, ông bị truy nã gắt gao, phải trốn trong nhà một người bạn. Chính trong giờ phút khó khăn này, nhớ lại những ngày chiến đấu hào hùng, ông đã sáng tác bài thơ </a:t>
            </a:r>
            <a:r>
              <a:rPr lang="vi-VN" altLang="en-US" sz="2000" i="1" dirty="0">
                <a:solidFill>
                  <a:srgbClr val="000099"/>
                </a:solidFill>
                <a:latin typeface="+mn-lt"/>
                <a:ea typeface="Tahoma" panose="020B0604030504040204" pitchFamily="34" charset="0"/>
                <a:cs typeface="Calibri" panose="020F0502020204030204" pitchFamily="34" charset="0"/>
              </a:rPr>
              <a:t>Quốc tế ca</a:t>
            </a:r>
            <a:r>
              <a:rPr lang="vi-VN" altLang="en-US" sz="2000" dirty="0">
                <a:solidFill>
                  <a:srgbClr val="000099"/>
                </a:solidFill>
                <a:latin typeface="+mn-lt"/>
                <a:ea typeface="Tahoma" panose="020B0604030504040204" pitchFamily="34" charset="0"/>
                <a:cs typeface="Calibri" panose="020F0502020204030204" pitchFamily="34" charset="0"/>
              </a:rPr>
              <a:t>. Bài thơ được nhạc sĩ Pi-e Đơ-gây-tê phổ nhạc năm 1888, nhanh chóng truyền đi khắp nơi và trở thành bài ca của giai cấp công nhân thế giới.</a:t>
            </a:r>
          </a:p>
          <a:p>
            <a:pPr algn="ctr" eaLnBrk="1" hangingPunct="1">
              <a:spcBef>
                <a:spcPts val="600"/>
              </a:spcBef>
              <a:buFont typeface="Arial" panose="020B0604020202020204" pitchFamily="34" charset="0"/>
              <a:buNone/>
            </a:pPr>
            <a:r>
              <a:rPr lang="vi-VN" altLang="en-US" sz="2000" i="1" dirty="0">
                <a:solidFill>
                  <a:srgbClr val="000099"/>
                </a:solidFill>
                <a:latin typeface="+mn-lt"/>
                <a:ea typeface="Tahoma" panose="020B0604030504040204" pitchFamily="34" charset="0"/>
                <a:cs typeface="Calibri" panose="020F0502020204030204" pitchFamily="34" charset="0"/>
              </a:rPr>
              <a:t>Vùng lên, hỡi các nô lệ ở thế gian !</a:t>
            </a:r>
          </a:p>
          <a:p>
            <a:pPr algn="ctr" eaLnBrk="1" hangingPunct="1">
              <a:spcBef>
                <a:spcPts val="600"/>
              </a:spcBef>
              <a:buFont typeface="Arial" panose="020B0604020202020204" pitchFamily="34" charset="0"/>
              <a:buNone/>
            </a:pPr>
            <a:r>
              <a:rPr lang="vi-VN" altLang="en-US" sz="2000" i="1" dirty="0">
                <a:solidFill>
                  <a:srgbClr val="000099"/>
                </a:solidFill>
                <a:latin typeface="+mn-lt"/>
                <a:ea typeface="Tahoma" panose="020B0604030504040204" pitchFamily="34" charset="0"/>
                <a:cs typeface="Calibri" panose="020F0502020204030204" pitchFamily="34" charset="0"/>
              </a:rPr>
              <a:t>Vùng lên, hỡi ai cực khổ, bần hàn !</a:t>
            </a:r>
          </a:p>
        </p:txBody>
      </p:sp>
      <p:sp>
        <p:nvSpPr>
          <p:cNvPr id="39" name="Rectangle 38"/>
          <p:cNvSpPr/>
          <p:nvPr/>
        </p:nvSpPr>
        <p:spPr>
          <a:xfrm>
            <a:off x="328563" y="874278"/>
            <a:ext cx="1950775" cy="358363"/>
          </a:xfrm>
          <a:prstGeom prst="rect">
            <a:avLst/>
          </a:prstGeom>
          <a:solidFill>
            <a:schemeClr val="accent2">
              <a:lumMod val="60000"/>
              <a:lumOff val="40000"/>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40" name="Rectangle 39"/>
          <p:cNvSpPr/>
          <p:nvPr/>
        </p:nvSpPr>
        <p:spPr>
          <a:xfrm>
            <a:off x="8035636" y="856738"/>
            <a:ext cx="618837" cy="358363"/>
          </a:xfrm>
          <a:prstGeom prst="rect">
            <a:avLst/>
          </a:prstGeom>
          <a:solidFill>
            <a:schemeClr val="accent2">
              <a:lumMod val="60000"/>
              <a:lumOff val="40000"/>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41" name="Rectangle 40"/>
          <p:cNvSpPr/>
          <p:nvPr/>
        </p:nvSpPr>
        <p:spPr>
          <a:xfrm>
            <a:off x="1570248" y="1248855"/>
            <a:ext cx="709090" cy="358363"/>
          </a:xfrm>
          <a:prstGeom prst="rect">
            <a:avLst/>
          </a:prstGeom>
          <a:solidFill>
            <a:schemeClr val="accent2">
              <a:lumMod val="60000"/>
              <a:lumOff val="40000"/>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42" name="Rectangle 41"/>
          <p:cNvSpPr/>
          <p:nvPr/>
        </p:nvSpPr>
        <p:spPr>
          <a:xfrm>
            <a:off x="4239491" y="2174554"/>
            <a:ext cx="1634836" cy="358363"/>
          </a:xfrm>
          <a:prstGeom prst="rect">
            <a:avLst/>
          </a:prstGeom>
          <a:solidFill>
            <a:schemeClr val="accent2">
              <a:lumMod val="60000"/>
              <a:lumOff val="40000"/>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43" name="Rectangle 42"/>
          <p:cNvSpPr/>
          <p:nvPr/>
        </p:nvSpPr>
        <p:spPr>
          <a:xfrm>
            <a:off x="5120409" y="3106405"/>
            <a:ext cx="1855070" cy="358363"/>
          </a:xfrm>
          <a:prstGeom prst="rect">
            <a:avLst/>
          </a:prstGeom>
          <a:solidFill>
            <a:schemeClr val="accent2">
              <a:lumMod val="60000"/>
              <a:lumOff val="40000"/>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33" name="Text Box 5"/>
          <p:cNvSpPr txBox="1">
            <a:spLocks noChangeArrowheads="1"/>
          </p:cNvSpPr>
          <p:nvPr/>
        </p:nvSpPr>
        <p:spPr bwMode="auto">
          <a:xfrm>
            <a:off x="2932251" y="395073"/>
            <a:ext cx="3276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ts val="600"/>
              </a:spcBef>
              <a:buFont typeface="Arial" panose="020B0604020202020204" pitchFamily="34" charset="0"/>
              <a:buNone/>
            </a:pPr>
            <a:r>
              <a:rPr lang="vi-VN"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rPr>
              <a:t>Tác giả bài Quốc tế ca</a:t>
            </a:r>
            <a:endParaRPr lang="en-US"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endParaRPr>
          </a:p>
        </p:txBody>
      </p:sp>
    </p:spTree>
    <p:extLst>
      <p:ext uri="{BB962C8B-B14F-4D97-AF65-F5344CB8AC3E}">
        <p14:creationId xmlns:p14="http://schemas.microsoft.com/office/powerpoint/2010/main" val="89012029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airplan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barn(inVertical)">
                                      <p:cBhvr>
                                        <p:cTn id="7" dur="500"/>
                                        <p:tgtEl>
                                          <p:spTgt spid="3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barn(inVertical)">
                                      <p:cBhvr>
                                        <p:cTn id="12" dur="500"/>
                                        <p:tgtEl>
                                          <p:spTgt spid="39"/>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barn(inVertical)">
                                      <p:cBhvr>
                                        <p:cTn id="17" dur="500"/>
                                        <p:tgtEl>
                                          <p:spTgt spid="40"/>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barn(inVertical)">
                                      <p:cBhvr>
                                        <p:cTn id="22" dur="500"/>
                                        <p:tgtEl>
                                          <p:spTgt spid="41"/>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barn(inVertical)">
                                      <p:cBhvr>
                                        <p:cTn id="27" dur="500"/>
                                        <p:tgtEl>
                                          <p:spTgt spid="42"/>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grpId="0" nodeType="clickEffect">
                                  <p:stCondLst>
                                    <p:cond delay="0"/>
                                  </p:stCondLst>
                                  <p:childTnLst>
                                    <p:set>
                                      <p:cBhvr>
                                        <p:cTn id="31" dur="1" fill="hold">
                                          <p:stCondLst>
                                            <p:cond delay="0"/>
                                          </p:stCondLst>
                                        </p:cTn>
                                        <p:tgtEl>
                                          <p:spTgt spid="43"/>
                                        </p:tgtEl>
                                        <p:attrNameLst>
                                          <p:attrName>style.visibility</p:attrName>
                                        </p:attrNameLst>
                                      </p:cBhvr>
                                      <p:to>
                                        <p:strVal val="visible"/>
                                      </p:to>
                                    </p:set>
                                    <p:animEffect transition="in" filter="barn(inVertical)">
                                      <p:cBhvr>
                                        <p:cTn id="3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9" grpId="0" animBg="1"/>
      <p:bldP spid="40" grpId="0" animBg="1"/>
      <p:bldP spid="41" grpId="0" animBg="1"/>
      <p:bldP spid="42" grpId="0" animBg="1"/>
      <p:bldP spid="43"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7"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11"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2"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22" name="任意多边形: 形状 70">
            <a:extLst>
              <a:ext uri="{FF2B5EF4-FFF2-40B4-BE49-F238E27FC236}">
                <a16:creationId xmlns:a16="http://schemas.microsoft.com/office/drawing/2014/main" id="{C870E79C-6CFA-4605-AF58-9E59B6D30471}"/>
              </a:ext>
            </a:extLst>
          </p:cNvPr>
          <p:cNvSpPr/>
          <p:nvPr/>
        </p:nvSpPr>
        <p:spPr>
          <a:xfrm>
            <a:off x="1" y="0"/>
            <a:ext cx="9070108" cy="4996873"/>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sp>
        <p:nvSpPr>
          <p:cNvPr id="34" name="Text Box 6"/>
          <p:cNvSpPr txBox="1">
            <a:spLocks noChangeArrowheads="1"/>
          </p:cNvSpPr>
          <p:nvPr/>
        </p:nvSpPr>
        <p:spPr bwMode="auto">
          <a:xfrm>
            <a:off x="1586995" y="3628784"/>
            <a:ext cx="7093671" cy="1092607"/>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spcBef>
                <a:spcPts val="600"/>
              </a:spcBef>
            </a:pPr>
            <a:r>
              <a:rPr lang="vi-VN" altLang="en-US" sz="2000" b="1" dirty="0">
                <a:latin typeface="+mn-lt"/>
                <a:ea typeface="Tahoma" panose="020B0604030504040204" pitchFamily="34" charset="0"/>
                <a:cs typeface="Calibri" panose="020F0502020204030204" pitchFamily="34" charset="0"/>
              </a:rPr>
              <a:t>Công xã Pa-ri: </a:t>
            </a:r>
            <a:r>
              <a:rPr lang="vi-VN" altLang="en-US" sz="2000" dirty="0">
                <a:latin typeface="+mn-lt"/>
                <a:ea typeface="Tahoma" panose="020B0604030504040204" pitchFamily="34" charset="0"/>
                <a:cs typeface="Calibri" panose="020F0502020204030204" pitchFamily="34" charset="0"/>
              </a:rPr>
              <a:t>Cuộc cách mạng của công nhân và nhân dân lao động Pháp, diễn ra từ ngày 18 – 3 đến 27 – 5 – 1871.</a:t>
            </a:r>
            <a:r>
              <a:rPr lang="vi-VN" altLang="en-US" sz="2000" b="1" dirty="0">
                <a:latin typeface="+mn-lt"/>
                <a:ea typeface="Tahoma" panose="020B0604030504040204" pitchFamily="34" charset="0"/>
                <a:cs typeface="Calibri" panose="020F0502020204030204" pitchFamily="34" charset="0"/>
              </a:rPr>
              <a:t> </a:t>
            </a:r>
            <a:endParaRPr lang="en-US" altLang="en-US" sz="2000" b="1" dirty="0">
              <a:latin typeface="+mn-lt"/>
              <a:ea typeface="Tahoma" panose="020B0604030504040204" pitchFamily="34" charset="0"/>
              <a:cs typeface="Calibri" panose="020F0502020204030204" pitchFamily="34" charset="0"/>
            </a:endParaRPr>
          </a:p>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  </a:t>
            </a:r>
            <a:endParaRPr lang="en-US" altLang="en-US" sz="2000" b="1" dirty="0">
              <a:latin typeface="+mn-lt"/>
              <a:ea typeface="Tahoma" panose="020B0604030504040204" pitchFamily="34" charset="0"/>
              <a:cs typeface="Calibri" panose="020F0502020204030204" pitchFamily="34" charset="0"/>
            </a:endParaRPr>
          </a:p>
        </p:txBody>
      </p:sp>
      <p:pic>
        <p:nvPicPr>
          <p:cNvPr id="39" name="图片 4">
            <a:extLst>
              <a:ext uri="{FF2B5EF4-FFF2-40B4-BE49-F238E27FC236}">
                <a16:creationId xmlns:a16="http://schemas.microsoft.com/office/drawing/2014/main" id="{BC0EA212-7296-4ABD-9A27-673FEEBF3236}"/>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p:blipFill>
        <p:spPr>
          <a:xfrm flipH="1">
            <a:off x="252525" y="2810230"/>
            <a:ext cx="1357300" cy="1895580"/>
          </a:xfrm>
          <a:prstGeom prst="rect">
            <a:avLst/>
          </a:prstGeom>
        </p:spPr>
      </p:pic>
      <p:sp useBgFill="1">
        <p:nvSpPr>
          <p:cNvPr id="40" name="Text Box 6"/>
          <p:cNvSpPr txBox="1">
            <a:spLocks noChangeArrowheads="1"/>
          </p:cNvSpPr>
          <p:nvPr/>
        </p:nvSpPr>
        <p:spPr bwMode="auto">
          <a:xfrm>
            <a:off x="552425" y="963949"/>
            <a:ext cx="7679529" cy="170816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dirty="0">
                <a:solidFill>
                  <a:srgbClr val="000099"/>
                </a:solidFill>
                <a:latin typeface="+mn-lt"/>
                <a:ea typeface="Tahoma" panose="020B0604030504040204" pitchFamily="34" charset="0"/>
                <a:cs typeface="Calibri" panose="020F0502020204030204" pitchFamily="34" charset="0"/>
              </a:rPr>
              <a:t>    Lời ca hùng tráng vang lên trong các cuộc đấu tranh sục sôi của người lao động có sức mạnh kì lạ, lay động hàng triệu con tim, thôi thúc những người bị áp bức, bóc lột siết chặt hàng ngũ phấn đấu cho một ngày mai tươi sáng, một thế giới công bằn</a:t>
            </a:r>
            <a:r>
              <a:rPr lang="en-US" altLang="en-US" sz="2000" dirty="0">
                <a:solidFill>
                  <a:srgbClr val="000099"/>
                </a:solidFill>
                <a:latin typeface="+mn-lt"/>
                <a:ea typeface="Tahoma" panose="020B0604030504040204" pitchFamily="34" charset="0"/>
                <a:cs typeface="Calibri" panose="020F0502020204030204" pitchFamily="34" charset="0"/>
              </a:rPr>
              <a:t>g.</a:t>
            </a:r>
            <a:r>
              <a:rPr lang="vi-VN" altLang="en-US" sz="2000" dirty="0">
                <a:solidFill>
                  <a:srgbClr val="000099"/>
                </a:solidFill>
                <a:latin typeface="+mn-lt"/>
                <a:ea typeface="Tahoma" panose="020B0604030504040204" pitchFamily="34" charset="0"/>
                <a:cs typeface="Calibri" panose="020F0502020204030204" pitchFamily="34" charset="0"/>
              </a:rPr>
              <a:t> </a:t>
            </a:r>
          </a:p>
          <a:p>
            <a:pPr algn="just" eaLnBrk="1" hangingPunct="1">
              <a:spcBef>
                <a:spcPts val="600"/>
              </a:spcBef>
              <a:buFont typeface="Arial" panose="020B0604020202020204" pitchFamily="34" charset="0"/>
              <a:buNone/>
            </a:pPr>
            <a:r>
              <a:rPr lang="vi-VN" altLang="en-US" sz="2000" dirty="0">
                <a:solidFill>
                  <a:srgbClr val="000099"/>
                </a:solidFill>
                <a:latin typeface="+mn-lt"/>
                <a:ea typeface="Tahoma" panose="020B0604030504040204" pitchFamily="34" charset="0"/>
                <a:cs typeface="Calibri" panose="020F0502020204030204" pitchFamily="34" charset="0"/>
              </a:rPr>
              <a:t>					</a:t>
            </a:r>
            <a:r>
              <a:rPr lang="vi-VN" altLang="en-US" sz="2000" b="1" dirty="0">
                <a:solidFill>
                  <a:srgbClr val="000099"/>
                </a:solidFill>
                <a:latin typeface="+mn-lt"/>
                <a:ea typeface="Tahoma" panose="020B0604030504040204" pitchFamily="34" charset="0"/>
                <a:cs typeface="Calibri" panose="020F0502020204030204" pitchFamily="34" charset="0"/>
              </a:rPr>
              <a:t>NGUYỄN HOÀNG</a:t>
            </a:r>
            <a:endParaRPr lang="en-US" altLang="en-US" sz="2000" b="1" dirty="0">
              <a:solidFill>
                <a:srgbClr val="000099"/>
              </a:solidFill>
              <a:latin typeface="+mn-lt"/>
              <a:ea typeface="Tahoma" panose="020B0604030504040204" pitchFamily="34" charset="0"/>
              <a:cs typeface="Calibri" panose="020F0502020204030204" pitchFamily="34" charset="0"/>
            </a:endParaRPr>
          </a:p>
        </p:txBody>
      </p:sp>
    </p:spTree>
    <p:extLst>
      <p:ext uri="{BB962C8B-B14F-4D97-AF65-F5344CB8AC3E}">
        <p14:creationId xmlns:p14="http://schemas.microsoft.com/office/powerpoint/2010/main" val="326658207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5"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9"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0"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3"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22" name="任意多边形: 形状 70">
            <a:extLst>
              <a:ext uri="{FF2B5EF4-FFF2-40B4-BE49-F238E27FC236}">
                <a16:creationId xmlns:a16="http://schemas.microsoft.com/office/drawing/2014/main" id="{C870E79C-6CFA-4605-AF58-9E59B6D30471}"/>
              </a:ext>
            </a:extLst>
          </p:cNvPr>
          <p:cNvSpPr/>
          <p:nvPr/>
        </p:nvSpPr>
        <p:spPr>
          <a:xfrm>
            <a:off x="1" y="0"/>
            <a:ext cx="9070108" cy="4996873"/>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cxnSp>
        <p:nvCxnSpPr>
          <p:cNvPr id="3" name="Straight Connector 2"/>
          <p:cNvCxnSpPr>
            <a:stCxn id="22" idx="9"/>
            <a:endCxn id="22" idx="63"/>
          </p:cNvCxnSpPr>
          <p:nvPr/>
        </p:nvCxnSpPr>
        <p:spPr>
          <a:xfrm>
            <a:off x="3078226" y="292757"/>
            <a:ext cx="16068" cy="4411359"/>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3" name="Straight Connector 32"/>
          <p:cNvCxnSpPr>
            <a:stCxn id="22" idx="83"/>
            <a:endCxn id="22" idx="33"/>
          </p:cNvCxnSpPr>
          <p:nvPr/>
        </p:nvCxnSpPr>
        <p:spPr>
          <a:xfrm>
            <a:off x="1" y="999534"/>
            <a:ext cx="9070108"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73892" y="2209491"/>
            <a:ext cx="8903853" cy="7229"/>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11874" y="3017671"/>
            <a:ext cx="9070108"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flipV="1">
            <a:off x="0" y="3877260"/>
            <a:ext cx="9070109" cy="2005"/>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46" name="Text Box 5"/>
          <p:cNvSpPr txBox="1">
            <a:spLocks noChangeArrowheads="1"/>
          </p:cNvSpPr>
          <p:nvPr/>
        </p:nvSpPr>
        <p:spPr bwMode="auto">
          <a:xfrm>
            <a:off x="885738" y="429420"/>
            <a:ext cx="17244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ts val="600"/>
              </a:spcBef>
              <a:buFont typeface="Arial" panose="020B0604020202020204" pitchFamily="34" charset="0"/>
              <a:buNone/>
            </a:pPr>
            <a:r>
              <a:rPr lang="vi-VN"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rPr>
              <a:t>Tên riêng</a:t>
            </a:r>
            <a:endParaRPr lang="en-US"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endParaRPr>
          </a:p>
        </p:txBody>
      </p:sp>
      <p:sp>
        <p:nvSpPr>
          <p:cNvPr id="47" name="Text Box 5"/>
          <p:cNvSpPr txBox="1">
            <a:spLocks noChangeArrowheads="1"/>
          </p:cNvSpPr>
          <p:nvPr/>
        </p:nvSpPr>
        <p:spPr bwMode="auto">
          <a:xfrm>
            <a:off x="5595386" y="436763"/>
            <a:ext cx="3276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ts val="600"/>
              </a:spcBef>
              <a:buFont typeface="Arial" panose="020B0604020202020204" pitchFamily="34" charset="0"/>
              <a:buNone/>
            </a:pPr>
            <a:r>
              <a:rPr lang="vi-VN"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rPr>
              <a:t>Cách viết</a:t>
            </a:r>
            <a:endParaRPr lang="en-US" altLang="en-US" sz="2400" b="1" dirty="0">
              <a:solidFill>
                <a:srgbClr val="FF0000"/>
              </a:solidFill>
              <a:latin typeface="UVF Lobster12" panose="02000506000000020003" pitchFamily="2" charset="0"/>
              <a:ea typeface="Tahoma" panose="020B0604030504040204" pitchFamily="34" charset="0"/>
              <a:cs typeface="Calibri" panose="020F0502020204030204" pitchFamily="34" charset="0"/>
            </a:endParaRPr>
          </a:p>
        </p:txBody>
      </p:sp>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1873" y="-1"/>
            <a:ext cx="894714" cy="5143500"/>
          </a:xfrm>
          <a:prstGeom prst="rect">
            <a:avLst/>
          </a:prstGeom>
        </p:spPr>
      </p:pic>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7316948" y="-11408"/>
            <a:ext cx="1860633" cy="5143500"/>
          </a:xfrm>
          <a:prstGeom prst="rect">
            <a:avLst/>
          </a:prstGeom>
        </p:spPr>
      </p:pic>
      <p:sp>
        <p:nvSpPr>
          <p:cNvPr id="48" name="Text Box 6"/>
          <p:cNvSpPr txBox="1">
            <a:spLocks noChangeArrowheads="1"/>
          </p:cNvSpPr>
          <p:nvPr/>
        </p:nvSpPr>
        <p:spPr bwMode="auto">
          <a:xfrm>
            <a:off x="684136" y="1041480"/>
            <a:ext cx="2320199" cy="40011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Ơ-gien Pô-chi-ê</a:t>
            </a:r>
            <a:endParaRPr lang="en-US" altLang="en-US" sz="2000" b="1" dirty="0">
              <a:latin typeface="+mn-lt"/>
              <a:ea typeface="Tahoma" panose="020B0604030504040204" pitchFamily="34" charset="0"/>
              <a:cs typeface="Calibri" panose="020F0502020204030204" pitchFamily="34" charset="0"/>
            </a:endParaRPr>
          </a:p>
        </p:txBody>
      </p:sp>
      <p:sp>
        <p:nvSpPr>
          <p:cNvPr id="49" name="Text Box 6"/>
          <p:cNvSpPr txBox="1">
            <a:spLocks noChangeArrowheads="1"/>
          </p:cNvSpPr>
          <p:nvPr/>
        </p:nvSpPr>
        <p:spPr bwMode="auto">
          <a:xfrm>
            <a:off x="684136" y="1432849"/>
            <a:ext cx="2320199" cy="40011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Pi-e Đơ-gây-tê</a:t>
            </a:r>
            <a:endParaRPr lang="en-US" altLang="en-US" sz="2000" b="1" dirty="0">
              <a:latin typeface="+mn-lt"/>
              <a:ea typeface="Tahoma" panose="020B0604030504040204" pitchFamily="34" charset="0"/>
              <a:cs typeface="Calibri" panose="020F0502020204030204" pitchFamily="34" charset="0"/>
            </a:endParaRPr>
          </a:p>
        </p:txBody>
      </p:sp>
      <p:sp>
        <p:nvSpPr>
          <p:cNvPr id="50" name="Text Box 6"/>
          <p:cNvSpPr txBox="1">
            <a:spLocks noChangeArrowheads="1"/>
          </p:cNvSpPr>
          <p:nvPr/>
        </p:nvSpPr>
        <p:spPr bwMode="auto">
          <a:xfrm>
            <a:off x="684136" y="1830215"/>
            <a:ext cx="2320199" cy="40011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Pa-ri</a:t>
            </a:r>
            <a:endParaRPr lang="en-US" altLang="en-US" sz="2000" b="1" dirty="0">
              <a:latin typeface="+mn-lt"/>
              <a:ea typeface="Tahoma" panose="020B0604030504040204" pitchFamily="34" charset="0"/>
              <a:cs typeface="Calibri" panose="020F0502020204030204" pitchFamily="34" charset="0"/>
            </a:endParaRPr>
          </a:p>
        </p:txBody>
      </p:sp>
      <p:sp>
        <p:nvSpPr>
          <p:cNvPr id="51" name="Text Box 6"/>
          <p:cNvSpPr txBox="1">
            <a:spLocks noChangeArrowheads="1"/>
          </p:cNvSpPr>
          <p:nvPr/>
        </p:nvSpPr>
        <p:spPr bwMode="auto">
          <a:xfrm>
            <a:off x="687058" y="2418895"/>
            <a:ext cx="2320199" cy="40011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Pháp</a:t>
            </a:r>
            <a:endParaRPr lang="en-US" altLang="en-US" sz="2000" b="1" dirty="0">
              <a:latin typeface="+mn-lt"/>
              <a:ea typeface="Tahoma" panose="020B0604030504040204" pitchFamily="34" charset="0"/>
              <a:cs typeface="Calibri" panose="020F0502020204030204" pitchFamily="34" charset="0"/>
            </a:endParaRPr>
          </a:p>
        </p:txBody>
      </p:sp>
      <p:sp>
        <p:nvSpPr>
          <p:cNvPr id="52" name="Text Box 6"/>
          <p:cNvSpPr txBox="1">
            <a:spLocks noChangeArrowheads="1"/>
          </p:cNvSpPr>
          <p:nvPr/>
        </p:nvSpPr>
        <p:spPr bwMode="auto">
          <a:xfrm>
            <a:off x="674064" y="3235942"/>
            <a:ext cx="2320199" cy="40011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Công xã Pa-ri</a:t>
            </a:r>
            <a:endParaRPr lang="en-US" altLang="en-US" sz="2000" b="1" dirty="0">
              <a:latin typeface="+mn-lt"/>
              <a:ea typeface="Tahoma" panose="020B0604030504040204" pitchFamily="34" charset="0"/>
              <a:cs typeface="Calibri" panose="020F0502020204030204" pitchFamily="34" charset="0"/>
            </a:endParaRPr>
          </a:p>
        </p:txBody>
      </p:sp>
      <p:sp>
        <p:nvSpPr>
          <p:cNvPr id="53" name="Text Box 6"/>
          <p:cNvSpPr txBox="1">
            <a:spLocks noChangeArrowheads="1"/>
          </p:cNvSpPr>
          <p:nvPr/>
        </p:nvSpPr>
        <p:spPr bwMode="auto">
          <a:xfrm>
            <a:off x="674064" y="4117385"/>
            <a:ext cx="2320199" cy="400110"/>
          </a:xfrm>
          <a:prstGeom prst="rect">
            <a:avLst/>
          </a:prstGeom>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eaLnBrk="1" hangingPunct="1">
              <a:spcBef>
                <a:spcPts val="600"/>
              </a:spcBef>
              <a:buFont typeface="Arial" panose="020B0604020202020204" pitchFamily="34" charset="0"/>
              <a:buNone/>
            </a:pPr>
            <a:r>
              <a:rPr lang="vi-VN" altLang="en-US" sz="2000" b="1" dirty="0">
                <a:latin typeface="+mn-lt"/>
                <a:ea typeface="Tahoma" panose="020B0604030504040204" pitchFamily="34" charset="0"/>
                <a:cs typeface="Calibri" panose="020F0502020204030204" pitchFamily="34" charset="0"/>
              </a:rPr>
              <a:t>Quốc tế ca</a:t>
            </a:r>
            <a:endParaRPr lang="en-US" altLang="en-US" sz="2000" b="1" dirty="0">
              <a:latin typeface="+mn-lt"/>
              <a:ea typeface="Tahoma" panose="020B0604030504040204" pitchFamily="34" charset="0"/>
              <a:cs typeface="Calibri" panose="020F0502020204030204" pitchFamily="34" charset="0"/>
            </a:endParaRPr>
          </a:p>
        </p:txBody>
      </p:sp>
      <p:sp>
        <p:nvSpPr>
          <p:cNvPr id="23" name="Rectangle 22"/>
          <p:cNvSpPr/>
          <p:nvPr/>
        </p:nvSpPr>
        <p:spPr>
          <a:xfrm>
            <a:off x="3253760" y="1100641"/>
            <a:ext cx="5293686" cy="923330"/>
          </a:xfrm>
          <a:prstGeom prst="rect">
            <a:avLst/>
          </a:prstGeom>
        </p:spPr>
        <p:txBody>
          <a:bodyPr wrap="square">
            <a:spAutoFit/>
          </a:bodyPr>
          <a:lstStyle/>
          <a:p>
            <a:r>
              <a:rPr lang="en-US" sz="1800" b="1" dirty="0" err="1">
                <a:solidFill>
                  <a:srgbClr val="000099"/>
                </a:solidFill>
                <a:ea typeface="Tahoma" panose="020B0604030504040204" pitchFamily="34" charset="0"/>
                <a:cs typeface="Tahoma" panose="020B0604030504040204" pitchFamily="34" charset="0"/>
              </a:rPr>
              <a:t>Viết</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hoa</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chữ</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cái</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đầu</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mỗi</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bộ</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phận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của</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tên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Giữa</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các</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tiếng</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trong</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một</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bộ</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phận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của</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tên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được</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ngăn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cách</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bằng</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dấu</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gạch</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nối</a:t>
            </a:r>
            <a:r>
              <a:rPr lang="en-US" sz="1800" b="1" dirty="0">
                <a:solidFill>
                  <a:srgbClr val="000099"/>
                </a:solidFill>
                <a:ea typeface="Tahoma" panose="020B0604030504040204" pitchFamily="34" charset="0"/>
                <a:cs typeface="Tahoma" panose="020B0604030504040204" pitchFamily="34" charset="0"/>
              </a:rPr>
              <a:t>.</a:t>
            </a:r>
          </a:p>
        </p:txBody>
      </p:sp>
      <p:sp>
        <p:nvSpPr>
          <p:cNvPr id="54" name="Rectangle 53"/>
          <p:cNvSpPr/>
          <p:nvPr/>
        </p:nvSpPr>
        <p:spPr>
          <a:xfrm>
            <a:off x="3253760" y="2262091"/>
            <a:ext cx="5293686" cy="646331"/>
          </a:xfrm>
          <a:prstGeom prst="rect">
            <a:avLst/>
          </a:prstGeom>
        </p:spPr>
        <p:txBody>
          <a:bodyPr wrap="square">
            <a:spAutoFit/>
          </a:bodyPr>
          <a:lstStyle/>
          <a:p>
            <a:r>
              <a:rPr lang="en-US" sz="1800" b="1" dirty="0" err="1">
                <a:solidFill>
                  <a:srgbClr val="000099"/>
                </a:solidFill>
                <a:ea typeface="Tahoma" panose="020B0604030504040204" pitchFamily="34" charset="0"/>
                <a:cs typeface="Tahoma" panose="020B0604030504040204" pitchFamily="34" charset="0"/>
              </a:rPr>
              <a:t>Viết</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hoa</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chữ</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cái</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đầu</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vì</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đây</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là</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tên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riêng</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nước</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ngoài</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nhưng</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đọc</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theo</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âm</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Hán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Việt</a:t>
            </a:r>
            <a:r>
              <a:rPr lang="en-US" sz="1800" b="1" dirty="0">
                <a:solidFill>
                  <a:srgbClr val="000099"/>
                </a:solidFill>
                <a:ea typeface="Tahoma" panose="020B0604030504040204" pitchFamily="34" charset="0"/>
                <a:cs typeface="Tahoma" panose="020B0604030504040204" pitchFamily="34" charset="0"/>
              </a:rPr>
              <a:t>. </a:t>
            </a:r>
          </a:p>
        </p:txBody>
      </p:sp>
      <p:sp>
        <p:nvSpPr>
          <p:cNvPr id="55" name="Rectangle 54"/>
          <p:cNvSpPr/>
          <p:nvPr/>
        </p:nvSpPr>
        <p:spPr>
          <a:xfrm>
            <a:off x="3253760" y="3124097"/>
            <a:ext cx="5293686" cy="646331"/>
          </a:xfrm>
          <a:prstGeom prst="rect">
            <a:avLst/>
          </a:prstGeom>
        </p:spPr>
        <p:txBody>
          <a:bodyPr wrap="square">
            <a:spAutoFit/>
          </a:bodyPr>
          <a:lstStyle/>
          <a:p>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Tên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một</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cuộc</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cách</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mạng</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Viết</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hoa</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chữ</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cái</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đầu</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mỗi</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bộ</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phận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tạo</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thành</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tên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đó</a:t>
            </a:r>
            <a:r>
              <a:rPr lang="en-US" sz="1800" b="1" dirty="0">
                <a:solidFill>
                  <a:srgbClr val="000099"/>
                </a:solidFill>
                <a:ea typeface="Tahoma" panose="020B0604030504040204" pitchFamily="34" charset="0"/>
                <a:cs typeface="Tahoma" panose="020B0604030504040204" pitchFamily="34" charset="0"/>
              </a:rPr>
              <a:t>.</a:t>
            </a:r>
            <a:endParaRPr lang="en-US" sz="1800" dirty="0"/>
          </a:p>
        </p:txBody>
      </p:sp>
      <p:sp>
        <p:nvSpPr>
          <p:cNvPr id="56" name="Rectangle 55"/>
          <p:cNvSpPr/>
          <p:nvPr/>
        </p:nvSpPr>
        <p:spPr>
          <a:xfrm>
            <a:off x="3253760" y="3996135"/>
            <a:ext cx="5293686" cy="646331"/>
          </a:xfrm>
          <a:prstGeom prst="rect">
            <a:avLst/>
          </a:prstGeom>
        </p:spPr>
        <p:txBody>
          <a:bodyPr wrap="square">
            <a:spAutoFit/>
          </a:bodyPr>
          <a:lstStyle/>
          <a:p>
            <a:r>
              <a:rPr lang="en-US" sz="1800" b="1" dirty="0" err="1">
                <a:solidFill>
                  <a:srgbClr val="000099"/>
                </a:solidFill>
                <a:ea typeface="Tahoma" panose="020B0604030504040204" pitchFamily="34" charset="0"/>
                <a:cs typeface="Tahoma" panose="020B0604030504040204" pitchFamily="34" charset="0"/>
              </a:rPr>
              <a:t>Tên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một</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tác</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phẩm</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Viết</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hoa</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chữ</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cái</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đầu</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tạo</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thành</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tên</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riêng</a:t>
            </a:r>
            <a:r>
              <a:rPr lang="en-US" sz="1800" b="1" dirty="0">
                <a:solidFill>
                  <a:srgbClr val="000099"/>
                </a:solidFill>
                <a:ea typeface="Tahoma" panose="020B0604030504040204" pitchFamily="34" charset="0"/>
                <a:cs typeface="Tahoma" panose="020B0604030504040204" pitchFamily="34" charset="0"/>
              </a:rPr>
              <a:t> </a:t>
            </a:r>
            <a:r>
              <a:rPr lang="en-US" sz="1800" b="1" dirty="0" err="1">
                <a:solidFill>
                  <a:srgbClr val="000099"/>
                </a:solidFill>
                <a:ea typeface="Tahoma" panose="020B0604030504040204" pitchFamily="34" charset="0"/>
                <a:cs typeface="Tahoma" panose="020B0604030504040204" pitchFamily="34" charset="0"/>
              </a:rPr>
              <a:t>đó</a:t>
            </a:r>
            <a:r>
              <a:rPr lang="en-US" sz="1800" b="1" dirty="0">
                <a:solidFill>
                  <a:srgbClr val="000099"/>
                </a:solidFill>
                <a:ea typeface="Tahoma" panose="020B0604030504040204" pitchFamily="34" charset="0"/>
                <a:cs typeface="Tahoma" panose="020B0604030504040204" pitchFamily="34" charset="0"/>
              </a:rPr>
              <a:t>.</a:t>
            </a:r>
          </a:p>
        </p:txBody>
      </p:sp>
    </p:spTree>
    <p:extLst>
      <p:ext uri="{BB962C8B-B14F-4D97-AF65-F5344CB8AC3E}">
        <p14:creationId xmlns:p14="http://schemas.microsoft.com/office/powerpoint/2010/main" val="9703049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barn(inVertical)">
                                      <p:cBhvr>
                                        <p:cTn id="7" dur="500"/>
                                        <p:tgtEl>
                                          <p:spTgt spid="48"/>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barn(inVertical)">
                                      <p:cBhvr>
                                        <p:cTn id="12" dur="500"/>
                                        <p:tgtEl>
                                          <p:spTgt spid="49"/>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50"/>
                                        </p:tgtEl>
                                        <p:attrNameLst>
                                          <p:attrName>style.visibility</p:attrName>
                                        </p:attrNameLst>
                                      </p:cBhvr>
                                      <p:to>
                                        <p:strVal val="visible"/>
                                      </p:to>
                                    </p:set>
                                    <p:animEffect transition="in" filter="barn(inVertical)">
                                      <p:cBhvr>
                                        <p:cTn id="17" dur="500"/>
                                        <p:tgtEl>
                                          <p:spTgt spid="50"/>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51"/>
                                        </p:tgtEl>
                                        <p:attrNameLst>
                                          <p:attrName>style.visibility</p:attrName>
                                        </p:attrNameLst>
                                      </p:cBhvr>
                                      <p:to>
                                        <p:strVal val="visible"/>
                                      </p:to>
                                    </p:set>
                                    <p:animEffect transition="in" filter="barn(inVertical)">
                                      <p:cBhvr>
                                        <p:cTn id="22" dur="500"/>
                                        <p:tgtEl>
                                          <p:spTgt spid="51"/>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barn(inVertical)">
                                      <p:cBhvr>
                                        <p:cTn id="27" dur="500"/>
                                        <p:tgtEl>
                                          <p:spTgt spid="52"/>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grpId="0" nodeType="clickEffect">
                                  <p:stCondLst>
                                    <p:cond delay="0"/>
                                  </p:stCondLst>
                                  <p:childTnLst>
                                    <p:set>
                                      <p:cBhvr>
                                        <p:cTn id="31" dur="1" fill="hold">
                                          <p:stCondLst>
                                            <p:cond delay="0"/>
                                          </p:stCondLst>
                                        </p:cTn>
                                        <p:tgtEl>
                                          <p:spTgt spid="53"/>
                                        </p:tgtEl>
                                        <p:attrNameLst>
                                          <p:attrName>style.visibility</p:attrName>
                                        </p:attrNameLst>
                                      </p:cBhvr>
                                      <p:to>
                                        <p:strVal val="visible"/>
                                      </p:to>
                                    </p:set>
                                    <p:animEffect transition="in" filter="barn(inVertical)">
                                      <p:cBhvr>
                                        <p:cTn id="32" dur="500"/>
                                        <p:tgtEl>
                                          <p:spTgt spid="53"/>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grpId="0" nodeType="click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barn(inVertical)">
                                      <p:cBhvr>
                                        <p:cTn id="37" dur="500"/>
                                        <p:tgtEl>
                                          <p:spTgt spid="23"/>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grpId="0" nodeType="clickEffect">
                                  <p:stCondLst>
                                    <p:cond delay="0"/>
                                  </p:stCondLst>
                                  <p:childTnLst>
                                    <p:set>
                                      <p:cBhvr>
                                        <p:cTn id="41" dur="1" fill="hold">
                                          <p:stCondLst>
                                            <p:cond delay="0"/>
                                          </p:stCondLst>
                                        </p:cTn>
                                        <p:tgtEl>
                                          <p:spTgt spid="54"/>
                                        </p:tgtEl>
                                        <p:attrNameLst>
                                          <p:attrName>style.visibility</p:attrName>
                                        </p:attrNameLst>
                                      </p:cBhvr>
                                      <p:to>
                                        <p:strVal val="visible"/>
                                      </p:to>
                                    </p:set>
                                    <p:animEffect transition="in" filter="barn(inVertical)">
                                      <p:cBhvr>
                                        <p:cTn id="42" dur="500"/>
                                        <p:tgtEl>
                                          <p:spTgt spid="54"/>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grpId="0" nodeType="clickEffect">
                                  <p:stCondLst>
                                    <p:cond delay="0"/>
                                  </p:stCondLst>
                                  <p:childTnLst>
                                    <p:set>
                                      <p:cBhvr>
                                        <p:cTn id="46" dur="1" fill="hold">
                                          <p:stCondLst>
                                            <p:cond delay="0"/>
                                          </p:stCondLst>
                                        </p:cTn>
                                        <p:tgtEl>
                                          <p:spTgt spid="55"/>
                                        </p:tgtEl>
                                        <p:attrNameLst>
                                          <p:attrName>style.visibility</p:attrName>
                                        </p:attrNameLst>
                                      </p:cBhvr>
                                      <p:to>
                                        <p:strVal val="visible"/>
                                      </p:to>
                                    </p:set>
                                    <p:animEffect transition="in" filter="barn(inVertical)">
                                      <p:cBhvr>
                                        <p:cTn id="47" dur="500"/>
                                        <p:tgtEl>
                                          <p:spTgt spid="55"/>
                                        </p:tgtEl>
                                      </p:cBhvr>
                                    </p:animEffect>
                                  </p:childTnLst>
                                </p:cTn>
                              </p:par>
                            </p:childTnLst>
                          </p:cTn>
                        </p:par>
                      </p:childTnLst>
                    </p:cTn>
                  </p:par>
                  <p:par>
                    <p:cTn id="48" fill="hold">
                      <p:stCondLst>
                        <p:cond delay="indefinite"/>
                      </p:stCondLst>
                      <p:childTnLst>
                        <p:par>
                          <p:cTn id="49" fill="hold">
                            <p:stCondLst>
                              <p:cond delay="0"/>
                            </p:stCondLst>
                            <p:childTnLst>
                              <p:par>
                                <p:cTn id="50" presetID="16" presetClass="entr" presetSubtype="21" fill="hold" grpId="0" nodeType="clickEffect">
                                  <p:stCondLst>
                                    <p:cond delay="0"/>
                                  </p:stCondLst>
                                  <p:childTnLst>
                                    <p:set>
                                      <p:cBhvr>
                                        <p:cTn id="51" dur="1" fill="hold">
                                          <p:stCondLst>
                                            <p:cond delay="0"/>
                                          </p:stCondLst>
                                        </p:cTn>
                                        <p:tgtEl>
                                          <p:spTgt spid="56"/>
                                        </p:tgtEl>
                                        <p:attrNameLst>
                                          <p:attrName>style.visibility</p:attrName>
                                        </p:attrNameLst>
                                      </p:cBhvr>
                                      <p:to>
                                        <p:strVal val="visible"/>
                                      </p:to>
                                    </p:set>
                                    <p:animEffect transition="in" filter="barn(inVertical)">
                                      <p:cBhvr>
                                        <p:cTn id="52"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1" grpId="0"/>
      <p:bldP spid="52" grpId="0"/>
      <p:bldP spid="53" grpId="0"/>
      <p:bldP spid="23" grpId="0"/>
      <p:bldP spid="54" grpId="0"/>
      <p:bldP spid="55" grpId="0"/>
      <p:bldP spid="56"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86223" y="3630134"/>
            <a:ext cx="9230223" cy="1560807"/>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7"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8"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1"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grpSp>
        <p:nvGrpSpPr>
          <p:cNvPr id="3" name="Group 2"/>
          <p:cNvGrpSpPr/>
          <p:nvPr/>
        </p:nvGrpSpPr>
        <p:grpSpPr>
          <a:xfrm>
            <a:off x="637309" y="22432"/>
            <a:ext cx="8192655" cy="914400"/>
            <a:chOff x="133855" y="22432"/>
            <a:chExt cx="9070108" cy="914400"/>
          </a:xfrm>
        </p:grpSpPr>
        <p:sp>
          <p:nvSpPr>
            <p:cNvPr id="34" name="任意多边形: 形状 70">
              <a:extLst>
                <a:ext uri="{FF2B5EF4-FFF2-40B4-BE49-F238E27FC236}">
                  <a16:creationId xmlns:a16="http://schemas.microsoft.com/office/drawing/2014/main" id="{C870E79C-6CFA-4605-AF58-9E59B6D30471}"/>
                </a:ext>
              </a:extLst>
            </p:cNvPr>
            <p:cNvSpPr/>
            <p:nvPr/>
          </p:nvSpPr>
          <p:spPr>
            <a:xfrm>
              <a:off x="133855" y="22432"/>
              <a:ext cx="9070108" cy="914400"/>
            </a:xfrm>
            <a:custGeom>
              <a:avLst/>
              <a:gdLst>
                <a:gd name="connsiteX0" fmla="*/ 430798 w 5817996"/>
                <a:gd name="connsiteY0" fmla="*/ 0 h 2153651"/>
                <a:gd name="connsiteX1" fmla="*/ 735418 w 5817996"/>
                <a:gd name="connsiteY1" fmla="*/ 126178 h 2153651"/>
                <a:gd name="connsiteX2" fmla="*/ 740573 w 5817996"/>
                <a:gd name="connsiteY2" fmla="*/ 132426 h 2153651"/>
                <a:gd name="connsiteX3" fmla="*/ 745728 w 5817996"/>
                <a:gd name="connsiteY3" fmla="*/ 126178 h 2153651"/>
                <a:gd name="connsiteX4" fmla="*/ 1050348 w 5817996"/>
                <a:gd name="connsiteY4" fmla="*/ 0 h 2153651"/>
                <a:gd name="connsiteX5" fmla="*/ 1354968 w 5817996"/>
                <a:gd name="connsiteY5" fmla="*/ 126178 h 2153651"/>
                <a:gd name="connsiteX6" fmla="*/ 1360124 w 5817996"/>
                <a:gd name="connsiteY6" fmla="*/ 132426 h 2153651"/>
                <a:gd name="connsiteX7" fmla="*/ 1365279 w 5817996"/>
                <a:gd name="connsiteY7" fmla="*/ 126178 h 2153651"/>
                <a:gd name="connsiteX8" fmla="*/ 1669899 w 5817996"/>
                <a:gd name="connsiteY8" fmla="*/ 0 h 2153651"/>
                <a:gd name="connsiteX9" fmla="*/ 1974519 w 5817996"/>
                <a:gd name="connsiteY9" fmla="*/ 126178 h 2153651"/>
                <a:gd name="connsiteX10" fmla="*/ 1979674 w 5817996"/>
                <a:gd name="connsiteY10" fmla="*/ 132426 h 2153651"/>
                <a:gd name="connsiteX11" fmla="*/ 1984829 w 5817996"/>
                <a:gd name="connsiteY11" fmla="*/ 126178 h 2153651"/>
                <a:gd name="connsiteX12" fmla="*/ 2289449 w 5817996"/>
                <a:gd name="connsiteY12" fmla="*/ 0 h 2153651"/>
                <a:gd name="connsiteX13" fmla="*/ 2594069 w 5817996"/>
                <a:gd name="connsiteY13" fmla="*/ 126178 h 2153651"/>
                <a:gd name="connsiteX14" fmla="*/ 2599225 w 5817996"/>
                <a:gd name="connsiteY14" fmla="*/ 132426 h 2153651"/>
                <a:gd name="connsiteX15" fmla="*/ 2604380 w 5817996"/>
                <a:gd name="connsiteY15" fmla="*/ 126178 h 2153651"/>
                <a:gd name="connsiteX16" fmla="*/ 2909000 w 5817996"/>
                <a:gd name="connsiteY16" fmla="*/ 0 h 2153651"/>
                <a:gd name="connsiteX17" fmla="*/ 3213620 w 5817996"/>
                <a:gd name="connsiteY17" fmla="*/ 126178 h 2153651"/>
                <a:gd name="connsiteX18" fmla="*/ 3218775 w 5817996"/>
                <a:gd name="connsiteY18" fmla="*/ 132426 h 2153651"/>
                <a:gd name="connsiteX19" fmla="*/ 3223930 w 5817996"/>
                <a:gd name="connsiteY19" fmla="*/ 126178 h 2153651"/>
                <a:gd name="connsiteX20" fmla="*/ 3528550 w 5817996"/>
                <a:gd name="connsiteY20" fmla="*/ 0 h 2153651"/>
                <a:gd name="connsiteX21" fmla="*/ 3833170 w 5817996"/>
                <a:gd name="connsiteY21" fmla="*/ 126178 h 2153651"/>
                <a:gd name="connsiteX22" fmla="*/ 3838325 w 5817996"/>
                <a:gd name="connsiteY22" fmla="*/ 132426 h 2153651"/>
                <a:gd name="connsiteX23" fmla="*/ 3843480 w 5817996"/>
                <a:gd name="connsiteY23" fmla="*/ 126178 h 2153651"/>
                <a:gd name="connsiteX24" fmla="*/ 4148100 w 5817996"/>
                <a:gd name="connsiteY24" fmla="*/ 0 h 2153651"/>
                <a:gd name="connsiteX25" fmla="*/ 4452720 w 5817996"/>
                <a:gd name="connsiteY25" fmla="*/ 126178 h 2153651"/>
                <a:gd name="connsiteX26" fmla="*/ 4457875 w 5817996"/>
                <a:gd name="connsiteY26" fmla="*/ 132425 h 2153651"/>
                <a:gd name="connsiteX27" fmla="*/ 4463029 w 5817996"/>
                <a:gd name="connsiteY27" fmla="*/ 126178 h 2153651"/>
                <a:gd name="connsiteX28" fmla="*/ 4767649 w 5817996"/>
                <a:gd name="connsiteY28" fmla="*/ 0 h 2153651"/>
                <a:gd name="connsiteX29" fmla="*/ 5072269 w 5817996"/>
                <a:gd name="connsiteY29" fmla="*/ 126178 h 2153651"/>
                <a:gd name="connsiteX30" fmla="*/ 5077424 w 5817996"/>
                <a:gd name="connsiteY30" fmla="*/ 132425 h 2153651"/>
                <a:gd name="connsiteX31" fmla="*/ 5082578 w 5817996"/>
                <a:gd name="connsiteY31" fmla="*/ 126178 h 2153651"/>
                <a:gd name="connsiteX32" fmla="*/ 5387198 w 5817996"/>
                <a:gd name="connsiteY32" fmla="*/ 0 h 2153651"/>
                <a:gd name="connsiteX33" fmla="*/ 5817996 w 5817996"/>
                <a:gd name="connsiteY33" fmla="*/ 430799 h 2153651"/>
                <a:gd name="connsiteX34" fmla="*/ 5691818 w 5817996"/>
                <a:gd name="connsiteY34" fmla="*/ 735420 h 2153651"/>
                <a:gd name="connsiteX35" fmla="*/ 5669527 w 5817996"/>
                <a:gd name="connsiteY35" fmla="*/ 753812 h 2153651"/>
                <a:gd name="connsiteX36" fmla="*/ 5691818 w 5817996"/>
                <a:gd name="connsiteY36" fmla="*/ 772204 h 2153651"/>
                <a:gd name="connsiteX37" fmla="*/ 5817996 w 5817996"/>
                <a:gd name="connsiteY37" fmla="*/ 1076825 h 2153651"/>
                <a:gd name="connsiteX38" fmla="*/ 5691818 w 5817996"/>
                <a:gd name="connsiteY38" fmla="*/ 1381446 h 2153651"/>
                <a:gd name="connsiteX39" fmla="*/ 5669526 w 5817996"/>
                <a:gd name="connsiteY39" fmla="*/ 1399839 h 2153651"/>
                <a:gd name="connsiteX40" fmla="*/ 5691818 w 5817996"/>
                <a:gd name="connsiteY40" fmla="*/ 1418231 h 2153651"/>
                <a:gd name="connsiteX41" fmla="*/ 5817996 w 5817996"/>
                <a:gd name="connsiteY41" fmla="*/ 1722852 h 2153651"/>
                <a:gd name="connsiteX42" fmla="*/ 5387198 w 5817996"/>
                <a:gd name="connsiteY42" fmla="*/ 2153651 h 2153651"/>
                <a:gd name="connsiteX43" fmla="*/ 5082578 w 5817996"/>
                <a:gd name="connsiteY43" fmla="*/ 2027473 h 2153651"/>
                <a:gd name="connsiteX44" fmla="*/ 5077421 w 5817996"/>
                <a:gd name="connsiteY44" fmla="*/ 2021223 h 2153651"/>
                <a:gd name="connsiteX45" fmla="*/ 5072264 w 5817996"/>
                <a:gd name="connsiteY45" fmla="*/ 2027473 h 2153651"/>
                <a:gd name="connsiteX46" fmla="*/ 4767644 w 5817996"/>
                <a:gd name="connsiteY46" fmla="*/ 2153651 h 2153651"/>
                <a:gd name="connsiteX47" fmla="*/ 4463024 w 5817996"/>
                <a:gd name="connsiteY47" fmla="*/ 2027473 h 2153651"/>
                <a:gd name="connsiteX48" fmla="*/ 4457870 w 5817996"/>
                <a:gd name="connsiteY48" fmla="*/ 2021226 h 2153651"/>
                <a:gd name="connsiteX49" fmla="*/ 4452715 w 5817996"/>
                <a:gd name="connsiteY49" fmla="*/ 2027473 h 2153651"/>
                <a:gd name="connsiteX50" fmla="*/ 4148095 w 5817996"/>
                <a:gd name="connsiteY50" fmla="*/ 2153651 h 2153651"/>
                <a:gd name="connsiteX51" fmla="*/ 3843475 w 5817996"/>
                <a:gd name="connsiteY51" fmla="*/ 2027473 h 2153651"/>
                <a:gd name="connsiteX52" fmla="*/ 3838320 w 5817996"/>
                <a:gd name="connsiteY52" fmla="*/ 2021225 h 2153651"/>
                <a:gd name="connsiteX53" fmla="*/ 3833165 w 5817996"/>
                <a:gd name="connsiteY53" fmla="*/ 2027473 h 2153651"/>
                <a:gd name="connsiteX54" fmla="*/ 3528545 w 5817996"/>
                <a:gd name="connsiteY54" fmla="*/ 2153651 h 2153651"/>
                <a:gd name="connsiteX55" fmla="*/ 3223925 w 5817996"/>
                <a:gd name="connsiteY55" fmla="*/ 2027473 h 2153651"/>
                <a:gd name="connsiteX56" fmla="*/ 3218771 w 5817996"/>
                <a:gd name="connsiteY56" fmla="*/ 2021226 h 2153651"/>
                <a:gd name="connsiteX57" fmla="*/ 3213616 w 5817996"/>
                <a:gd name="connsiteY57" fmla="*/ 2027473 h 2153651"/>
                <a:gd name="connsiteX58" fmla="*/ 2908996 w 5817996"/>
                <a:gd name="connsiteY58" fmla="*/ 2153651 h 2153651"/>
                <a:gd name="connsiteX59" fmla="*/ 2604376 w 5817996"/>
                <a:gd name="connsiteY59" fmla="*/ 2027473 h 2153651"/>
                <a:gd name="connsiteX60" fmla="*/ 2599221 w 5817996"/>
                <a:gd name="connsiteY60" fmla="*/ 2021225 h 2153651"/>
                <a:gd name="connsiteX61" fmla="*/ 2594066 w 5817996"/>
                <a:gd name="connsiteY61" fmla="*/ 2027473 h 2153651"/>
                <a:gd name="connsiteX62" fmla="*/ 2289446 w 5817996"/>
                <a:gd name="connsiteY62" fmla="*/ 2153651 h 2153651"/>
                <a:gd name="connsiteX63" fmla="*/ 1984826 w 5817996"/>
                <a:gd name="connsiteY63" fmla="*/ 2027473 h 2153651"/>
                <a:gd name="connsiteX64" fmla="*/ 1979672 w 5817996"/>
                <a:gd name="connsiteY64" fmla="*/ 2021226 h 2153651"/>
                <a:gd name="connsiteX65" fmla="*/ 1974517 w 5817996"/>
                <a:gd name="connsiteY65" fmla="*/ 2027473 h 2153651"/>
                <a:gd name="connsiteX66" fmla="*/ 1669897 w 5817996"/>
                <a:gd name="connsiteY66" fmla="*/ 2153651 h 2153651"/>
                <a:gd name="connsiteX67" fmla="*/ 1365277 w 5817996"/>
                <a:gd name="connsiteY67" fmla="*/ 2027473 h 2153651"/>
                <a:gd name="connsiteX68" fmla="*/ 1360122 w 5817996"/>
                <a:gd name="connsiteY68" fmla="*/ 2021225 h 2153651"/>
                <a:gd name="connsiteX69" fmla="*/ 1354967 w 5817996"/>
                <a:gd name="connsiteY69" fmla="*/ 2027473 h 2153651"/>
                <a:gd name="connsiteX70" fmla="*/ 1050347 w 5817996"/>
                <a:gd name="connsiteY70" fmla="*/ 2153651 h 2153651"/>
                <a:gd name="connsiteX71" fmla="*/ 745727 w 5817996"/>
                <a:gd name="connsiteY71" fmla="*/ 2027473 h 2153651"/>
                <a:gd name="connsiteX72" fmla="*/ 740573 w 5817996"/>
                <a:gd name="connsiteY72" fmla="*/ 2021226 h 2153651"/>
                <a:gd name="connsiteX73" fmla="*/ 735419 w 5817996"/>
                <a:gd name="connsiteY73" fmla="*/ 2027473 h 2153651"/>
                <a:gd name="connsiteX74" fmla="*/ 430798 w 5817996"/>
                <a:gd name="connsiteY74" fmla="*/ 2153651 h 2153651"/>
                <a:gd name="connsiteX75" fmla="*/ 0 w 5817996"/>
                <a:gd name="connsiteY75" fmla="*/ 1722852 h 2153651"/>
                <a:gd name="connsiteX76" fmla="*/ 126178 w 5817996"/>
                <a:gd name="connsiteY76" fmla="*/ 1418231 h 2153651"/>
                <a:gd name="connsiteX77" fmla="*/ 148470 w 5817996"/>
                <a:gd name="connsiteY77" fmla="*/ 1399839 h 2153651"/>
                <a:gd name="connsiteX78" fmla="*/ 126178 w 5817996"/>
                <a:gd name="connsiteY78" fmla="*/ 1381446 h 2153651"/>
                <a:gd name="connsiteX79" fmla="*/ 0 w 5817996"/>
                <a:gd name="connsiteY79" fmla="*/ 1076825 h 2153651"/>
                <a:gd name="connsiteX80" fmla="*/ 126178 w 5817996"/>
                <a:gd name="connsiteY80" fmla="*/ 772204 h 2153651"/>
                <a:gd name="connsiteX81" fmla="*/ 148469 w 5817996"/>
                <a:gd name="connsiteY81" fmla="*/ 753812 h 2153651"/>
                <a:gd name="connsiteX82" fmla="*/ 126178 w 5817996"/>
                <a:gd name="connsiteY82" fmla="*/ 735420 h 2153651"/>
                <a:gd name="connsiteX83" fmla="*/ 0 w 5817996"/>
                <a:gd name="connsiteY83" fmla="*/ 430799 h 2153651"/>
                <a:gd name="connsiteX84" fmla="*/ 430798 w 5817996"/>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6" h="2153651">
                  <a:moveTo>
                    <a:pt x="430798" y="0"/>
                  </a:moveTo>
                  <a:cubicBezTo>
                    <a:pt x="549760" y="0"/>
                    <a:pt x="657459" y="48219"/>
                    <a:pt x="735418" y="126178"/>
                  </a:cubicBezTo>
                  <a:lnTo>
                    <a:pt x="740573" y="132426"/>
                  </a:lnTo>
                  <a:lnTo>
                    <a:pt x="745728" y="126178"/>
                  </a:lnTo>
                  <a:cubicBezTo>
                    <a:pt x="823687" y="48219"/>
                    <a:pt x="931387" y="0"/>
                    <a:pt x="1050348" y="0"/>
                  </a:cubicBezTo>
                  <a:cubicBezTo>
                    <a:pt x="1169310" y="0"/>
                    <a:pt x="1277009" y="48219"/>
                    <a:pt x="1354968" y="126178"/>
                  </a:cubicBezTo>
                  <a:lnTo>
                    <a:pt x="1360124" y="132426"/>
                  </a:lnTo>
                  <a:lnTo>
                    <a:pt x="1365279" y="126178"/>
                  </a:lnTo>
                  <a:cubicBezTo>
                    <a:pt x="1443238" y="48219"/>
                    <a:pt x="1550938" y="0"/>
                    <a:pt x="1669899" y="0"/>
                  </a:cubicBezTo>
                  <a:cubicBezTo>
                    <a:pt x="1788861" y="0"/>
                    <a:pt x="1896560" y="48219"/>
                    <a:pt x="1974519" y="126178"/>
                  </a:cubicBezTo>
                  <a:lnTo>
                    <a:pt x="1979674" y="132426"/>
                  </a:lnTo>
                  <a:lnTo>
                    <a:pt x="1984829" y="126178"/>
                  </a:lnTo>
                  <a:cubicBezTo>
                    <a:pt x="2062788" y="48219"/>
                    <a:pt x="2170488" y="0"/>
                    <a:pt x="2289449" y="0"/>
                  </a:cubicBezTo>
                  <a:cubicBezTo>
                    <a:pt x="2408411" y="0"/>
                    <a:pt x="2516110" y="48219"/>
                    <a:pt x="2594069" y="126178"/>
                  </a:cubicBezTo>
                  <a:lnTo>
                    <a:pt x="2599225" y="132426"/>
                  </a:lnTo>
                  <a:lnTo>
                    <a:pt x="2604380" y="126178"/>
                  </a:lnTo>
                  <a:cubicBezTo>
                    <a:pt x="2682339" y="48219"/>
                    <a:pt x="2790038" y="0"/>
                    <a:pt x="2909000" y="0"/>
                  </a:cubicBezTo>
                  <a:cubicBezTo>
                    <a:pt x="3027961" y="0"/>
                    <a:pt x="3135661" y="48219"/>
                    <a:pt x="3213620" y="126178"/>
                  </a:cubicBezTo>
                  <a:lnTo>
                    <a:pt x="3218775" y="132426"/>
                  </a:lnTo>
                  <a:lnTo>
                    <a:pt x="3223930" y="126178"/>
                  </a:lnTo>
                  <a:cubicBezTo>
                    <a:pt x="3301889" y="48219"/>
                    <a:pt x="3409589" y="0"/>
                    <a:pt x="3528550" y="0"/>
                  </a:cubicBezTo>
                  <a:cubicBezTo>
                    <a:pt x="3647512" y="0"/>
                    <a:pt x="3755211" y="48219"/>
                    <a:pt x="3833170" y="126178"/>
                  </a:cubicBezTo>
                  <a:lnTo>
                    <a:pt x="3838325" y="132426"/>
                  </a:lnTo>
                  <a:lnTo>
                    <a:pt x="3843480" y="126178"/>
                  </a:lnTo>
                  <a:cubicBezTo>
                    <a:pt x="3921439" y="48219"/>
                    <a:pt x="4029139" y="0"/>
                    <a:pt x="4148100" y="0"/>
                  </a:cubicBezTo>
                  <a:cubicBezTo>
                    <a:pt x="4267062" y="0"/>
                    <a:pt x="4374761" y="48219"/>
                    <a:pt x="4452720" y="126178"/>
                  </a:cubicBezTo>
                  <a:lnTo>
                    <a:pt x="4457875" y="132425"/>
                  </a:lnTo>
                  <a:lnTo>
                    <a:pt x="4463029" y="126178"/>
                  </a:lnTo>
                  <a:cubicBezTo>
                    <a:pt x="4540988" y="48219"/>
                    <a:pt x="4648688" y="0"/>
                    <a:pt x="4767649" y="0"/>
                  </a:cubicBezTo>
                  <a:cubicBezTo>
                    <a:pt x="4886610" y="0"/>
                    <a:pt x="4994310" y="48219"/>
                    <a:pt x="5072269" y="126178"/>
                  </a:cubicBezTo>
                  <a:lnTo>
                    <a:pt x="5077424" y="132425"/>
                  </a:lnTo>
                  <a:lnTo>
                    <a:pt x="5082578" y="126178"/>
                  </a:lnTo>
                  <a:cubicBezTo>
                    <a:pt x="5160537" y="48219"/>
                    <a:pt x="5268236" y="0"/>
                    <a:pt x="5387198" y="0"/>
                  </a:cubicBezTo>
                  <a:cubicBezTo>
                    <a:pt x="5625121" y="0"/>
                    <a:pt x="5817996" y="192875"/>
                    <a:pt x="5817996" y="430799"/>
                  </a:cubicBezTo>
                  <a:cubicBezTo>
                    <a:pt x="5817996" y="549761"/>
                    <a:pt x="5769777" y="657461"/>
                    <a:pt x="5691818" y="735420"/>
                  </a:cubicBezTo>
                  <a:lnTo>
                    <a:pt x="5669527" y="753812"/>
                  </a:lnTo>
                  <a:lnTo>
                    <a:pt x="5691818" y="772204"/>
                  </a:lnTo>
                  <a:cubicBezTo>
                    <a:pt x="5769777" y="850163"/>
                    <a:pt x="5817996" y="957863"/>
                    <a:pt x="5817996" y="1076825"/>
                  </a:cubicBezTo>
                  <a:cubicBezTo>
                    <a:pt x="5817996" y="1195787"/>
                    <a:pt x="5769777" y="1303487"/>
                    <a:pt x="5691818" y="1381446"/>
                  </a:cubicBezTo>
                  <a:lnTo>
                    <a:pt x="5669526" y="1399839"/>
                  </a:lnTo>
                  <a:lnTo>
                    <a:pt x="5691818" y="1418231"/>
                  </a:lnTo>
                  <a:cubicBezTo>
                    <a:pt x="5769777" y="1496190"/>
                    <a:pt x="5817996" y="1603890"/>
                    <a:pt x="5817996" y="1722852"/>
                  </a:cubicBezTo>
                  <a:cubicBezTo>
                    <a:pt x="5817996" y="1960776"/>
                    <a:pt x="5625121" y="2153651"/>
                    <a:pt x="5387198" y="2153651"/>
                  </a:cubicBezTo>
                  <a:cubicBezTo>
                    <a:pt x="5268236" y="2153651"/>
                    <a:pt x="5160537" y="2105432"/>
                    <a:pt x="5082578" y="2027473"/>
                  </a:cubicBezTo>
                  <a:lnTo>
                    <a:pt x="5077421" y="2021223"/>
                  </a:lnTo>
                  <a:lnTo>
                    <a:pt x="5072264" y="2027473"/>
                  </a:lnTo>
                  <a:cubicBezTo>
                    <a:pt x="4994305" y="2105432"/>
                    <a:pt x="4886606" y="2153651"/>
                    <a:pt x="4767644" y="2153651"/>
                  </a:cubicBezTo>
                  <a:cubicBezTo>
                    <a:pt x="4648683" y="2153651"/>
                    <a:pt x="4540983" y="2105432"/>
                    <a:pt x="4463024" y="2027473"/>
                  </a:cubicBezTo>
                  <a:lnTo>
                    <a:pt x="4457870" y="2021226"/>
                  </a:lnTo>
                  <a:lnTo>
                    <a:pt x="4452715" y="2027473"/>
                  </a:lnTo>
                  <a:cubicBezTo>
                    <a:pt x="4374756" y="2105432"/>
                    <a:pt x="4267057" y="2153651"/>
                    <a:pt x="4148095" y="2153651"/>
                  </a:cubicBezTo>
                  <a:cubicBezTo>
                    <a:pt x="4029134" y="2153651"/>
                    <a:pt x="3921434" y="2105432"/>
                    <a:pt x="3843475" y="2027473"/>
                  </a:cubicBezTo>
                  <a:lnTo>
                    <a:pt x="3838320" y="2021225"/>
                  </a:lnTo>
                  <a:lnTo>
                    <a:pt x="3833165" y="2027473"/>
                  </a:lnTo>
                  <a:cubicBezTo>
                    <a:pt x="3755206" y="2105432"/>
                    <a:pt x="3647506" y="2153651"/>
                    <a:pt x="3528545" y="2153651"/>
                  </a:cubicBezTo>
                  <a:cubicBezTo>
                    <a:pt x="3409584" y="2153651"/>
                    <a:pt x="3301884" y="2105432"/>
                    <a:pt x="3223925" y="2027473"/>
                  </a:cubicBezTo>
                  <a:lnTo>
                    <a:pt x="3218771" y="2021226"/>
                  </a:lnTo>
                  <a:lnTo>
                    <a:pt x="3213616" y="2027473"/>
                  </a:lnTo>
                  <a:cubicBezTo>
                    <a:pt x="3135657" y="2105432"/>
                    <a:pt x="3027958" y="2153651"/>
                    <a:pt x="2908996" y="2153651"/>
                  </a:cubicBezTo>
                  <a:cubicBezTo>
                    <a:pt x="2790035" y="2153651"/>
                    <a:pt x="2682335" y="2105432"/>
                    <a:pt x="2604376" y="2027473"/>
                  </a:cubicBezTo>
                  <a:lnTo>
                    <a:pt x="2599221" y="2021225"/>
                  </a:lnTo>
                  <a:lnTo>
                    <a:pt x="2594066" y="2027473"/>
                  </a:lnTo>
                  <a:cubicBezTo>
                    <a:pt x="2516107" y="2105432"/>
                    <a:pt x="2408408" y="2153651"/>
                    <a:pt x="2289446" y="2153651"/>
                  </a:cubicBezTo>
                  <a:cubicBezTo>
                    <a:pt x="2170485" y="2153651"/>
                    <a:pt x="2062785" y="2105432"/>
                    <a:pt x="1984826" y="2027473"/>
                  </a:cubicBezTo>
                  <a:lnTo>
                    <a:pt x="1979672" y="2021226"/>
                  </a:lnTo>
                  <a:lnTo>
                    <a:pt x="1974517" y="2027473"/>
                  </a:lnTo>
                  <a:cubicBezTo>
                    <a:pt x="1896558" y="2105432"/>
                    <a:pt x="1788859" y="2153651"/>
                    <a:pt x="1669897" y="2153651"/>
                  </a:cubicBezTo>
                  <a:cubicBezTo>
                    <a:pt x="1550936" y="2153651"/>
                    <a:pt x="1443236" y="2105432"/>
                    <a:pt x="1365277" y="2027473"/>
                  </a:cubicBezTo>
                  <a:lnTo>
                    <a:pt x="1360122" y="2021225"/>
                  </a:lnTo>
                  <a:lnTo>
                    <a:pt x="1354967" y="2027473"/>
                  </a:lnTo>
                  <a:cubicBezTo>
                    <a:pt x="1277008" y="2105432"/>
                    <a:pt x="1169309"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tx2">
                <a:lumMod val="20000"/>
                <a:lumOff val="80000"/>
              </a:schemeClr>
            </a:solidFill>
            <a:ln w="9525">
              <a:solidFill>
                <a:srgbClr val="FFC000"/>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sz="4400" dirty="0">
                <a:solidFill>
                  <a:srgbClr val="002060"/>
                </a:solidFill>
                <a:latin typeface="思源黑体 CN Bold" panose="020B0800000000000000" pitchFamily="34" charset="-122"/>
                <a:ea typeface="思源黑体 CN Bold" panose="020B0800000000000000" pitchFamily="34" charset="-122"/>
              </a:endParaRPr>
            </a:p>
          </p:txBody>
        </p:sp>
        <p:sp>
          <p:nvSpPr>
            <p:cNvPr id="22" name="Text Box 6"/>
            <p:cNvSpPr txBox="1">
              <a:spLocks noChangeArrowheads="1"/>
            </p:cNvSpPr>
            <p:nvPr/>
          </p:nvSpPr>
          <p:spPr bwMode="auto">
            <a:xfrm>
              <a:off x="1198504" y="247881"/>
              <a:ext cx="7629995" cy="523220"/>
            </a:xfrm>
            <a:prstGeom prst="rect">
              <a:avLst/>
            </a:prstGeom>
            <a:noFill/>
            <a:ln>
              <a:noFill/>
            </a:ln>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eaLnBrk="1" hangingPunct="1">
                <a:spcBef>
                  <a:spcPct val="50000"/>
                </a:spcBef>
                <a:buFont typeface="Arial" panose="020B0604020202020204" pitchFamily="34" charset="0"/>
                <a:buNone/>
              </a:pPr>
              <a:r>
                <a:rPr lang="vi-VN" altLang="en-US" sz="2800" b="1" dirty="0">
                  <a:solidFill>
                    <a:srgbClr val="000099"/>
                  </a:solidFill>
                  <a:latin typeface="Baloo 2" pitchFamily="2" charset="0"/>
                  <a:ea typeface="Tahoma" panose="020B0604030504040204" pitchFamily="34" charset="0"/>
                  <a:cs typeface="Baloo 2" pitchFamily="2" charset="0"/>
                </a:rPr>
                <a:t>Cách viết tên người, tên địa lí nước ngoài:</a:t>
              </a:r>
              <a:endParaRPr lang="en-US" altLang="en-US" sz="2800" b="1" dirty="0">
                <a:solidFill>
                  <a:srgbClr val="000099"/>
                </a:solidFill>
                <a:latin typeface="Baloo 2" pitchFamily="2" charset="0"/>
                <a:ea typeface="Tahoma" panose="020B0604030504040204" pitchFamily="34" charset="0"/>
                <a:cs typeface="Baloo 2" pitchFamily="2" charset="0"/>
              </a:endParaRPr>
            </a:p>
          </p:txBody>
        </p:sp>
      </p:grpSp>
      <p:sp>
        <p:nvSpPr>
          <p:cNvPr id="18" name="矩形: 圆角 20">
            <a:extLst>
              <a:ext uri="{FF2B5EF4-FFF2-40B4-BE49-F238E27FC236}">
                <a16:creationId xmlns:a16="http://schemas.microsoft.com/office/drawing/2014/main" id="{95310AC2-39A1-4C93-AB2F-D3F7719E3264}"/>
              </a:ext>
            </a:extLst>
          </p:cNvPr>
          <p:cNvSpPr/>
          <p:nvPr/>
        </p:nvSpPr>
        <p:spPr>
          <a:xfrm>
            <a:off x="492470" y="1021081"/>
            <a:ext cx="8437636" cy="3763356"/>
          </a:xfrm>
          <a:prstGeom prst="roundRect">
            <a:avLst>
              <a:gd name="adj" fmla="val 4073"/>
            </a:avLst>
          </a:prstGeom>
          <a:solidFill>
            <a:schemeClr val="bg1"/>
          </a:solidFill>
          <a:ln w="76200">
            <a:solidFill>
              <a:srgbClr val="FFC3A3"/>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Rectangle 1"/>
          <p:cNvSpPr/>
          <p:nvPr/>
        </p:nvSpPr>
        <p:spPr>
          <a:xfrm>
            <a:off x="775196" y="1241825"/>
            <a:ext cx="7693462" cy="1569660"/>
          </a:xfrm>
          <a:prstGeom prst="rect">
            <a:avLst/>
          </a:prstGeom>
        </p:spPr>
        <p:txBody>
          <a:bodyPr wrap="square">
            <a:spAutoFit/>
          </a:bodyPr>
          <a:lstStyle/>
          <a:p>
            <a:pPr algn="just"/>
            <a:r>
              <a:rPr lang="vi-VN" altLang="en-US" sz="2400" dirty="0">
                <a:solidFill>
                  <a:srgbClr val="002060"/>
                </a:solidFill>
                <a:latin typeface="Calibri" panose="020F0502020204030204" pitchFamily="34" charset="0"/>
                <a:cs typeface="Calibri" panose="020F0502020204030204" pitchFamily="34" charset="0"/>
              </a:rPr>
              <a:t>1. </a:t>
            </a:r>
            <a:r>
              <a:rPr lang="en-US" altLang="en-US" sz="2400" dirty="0" err="1">
                <a:solidFill>
                  <a:srgbClr val="002060"/>
                </a:solidFill>
                <a:latin typeface="Calibri" panose="020F0502020204030204" pitchFamily="34" charset="0"/>
                <a:cs typeface="Calibri" panose="020F0502020204030204" pitchFamily="34" charset="0"/>
              </a:rPr>
              <a:t>Khi</a:t>
            </a:r>
            <a:r>
              <a:rPr lang="en-US" altLang="en-US" sz="2400" dirty="0">
                <a:solidFill>
                  <a:srgbClr val="002060"/>
                </a:solidFill>
                <a:latin typeface="Calibri" panose="020F0502020204030204" pitchFamily="34" charset="0"/>
                <a:cs typeface="Calibri" panose="020F0502020204030204" pitchFamily="34" charset="0"/>
              </a:rPr>
              <a:t> </a:t>
            </a:r>
            <a:r>
              <a:rPr lang="vi-VN" altLang="en-US" sz="2400" dirty="0">
                <a:solidFill>
                  <a:srgbClr val="002060"/>
                </a:solidFill>
                <a:latin typeface="Calibri" panose="020F0502020204030204" pitchFamily="34" charset="0"/>
                <a:cs typeface="Calibri" panose="020F0502020204030204" pitchFamily="34" charset="0"/>
              </a:rPr>
              <a:t>viết </a:t>
            </a:r>
            <a:r>
              <a:rPr lang="vi-VN" altLang="vi-VN" sz="2400" dirty="0">
                <a:solidFill>
                  <a:srgbClr val="002060"/>
                </a:solidFill>
                <a:latin typeface="Calibri" panose="020F0502020204030204" pitchFamily="34" charset="0"/>
                <a:cs typeface="Calibri" panose="020F0502020204030204" pitchFamily="34" charset="0"/>
              </a:rPr>
              <a:t>tên người, tên địa lí </a:t>
            </a:r>
            <a:r>
              <a:rPr lang="vi-VN" altLang="vi-VN" sz="2400" dirty="0" err="1">
                <a:solidFill>
                  <a:srgbClr val="002060"/>
                </a:solidFill>
                <a:latin typeface="Calibri" panose="020F0502020204030204" pitchFamily="34" charset="0"/>
                <a:cs typeface="Calibri" panose="020F0502020204030204" pitchFamily="34" charset="0"/>
              </a:rPr>
              <a:t>nước</a:t>
            </a:r>
            <a:r>
              <a:rPr lang="vi-VN" altLang="vi-VN" sz="2400" dirty="0">
                <a:solidFill>
                  <a:srgbClr val="002060"/>
                </a:solidFill>
                <a:latin typeface="Calibri" panose="020F0502020204030204" pitchFamily="34" charset="0"/>
                <a:cs typeface="Calibri" panose="020F0502020204030204" pitchFamily="34" charset="0"/>
              </a:rPr>
              <a:t> </a:t>
            </a:r>
            <a:r>
              <a:rPr lang="vi-VN" altLang="vi-VN" sz="2400" dirty="0" err="1">
                <a:solidFill>
                  <a:srgbClr val="002060"/>
                </a:solidFill>
                <a:latin typeface="Calibri" panose="020F0502020204030204" pitchFamily="34" charset="0"/>
                <a:cs typeface="Calibri" panose="020F0502020204030204" pitchFamily="34" charset="0"/>
              </a:rPr>
              <a:t>ngoài</a:t>
            </a:r>
            <a:r>
              <a:rPr lang="en-US" altLang="vi-VN" sz="2400" dirty="0">
                <a:solidFill>
                  <a:srgbClr val="002060"/>
                </a:solidFill>
                <a:latin typeface="Calibri" panose="020F0502020204030204" pitchFamily="34" charset="0"/>
                <a:cs typeface="Calibri" panose="020F0502020204030204" pitchFamily="34" charset="0"/>
              </a:rPr>
              <a:t>,</a:t>
            </a:r>
            <a:r>
              <a:rPr lang="vi-VN" altLang="vi-VN" sz="2400" dirty="0">
                <a:solidFill>
                  <a:srgbClr val="002060"/>
                </a:solidFill>
                <a:latin typeface="Calibri" panose="020F0502020204030204" pitchFamily="34" charset="0"/>
                <a:cs typeface="Calibri" panose="020F0502020204030204" pitchFamily="34" charset="0"/>
              </a:rPr>
              <a:t> ta </a:t>
            </a:r>
            <a:r>
              <a:rPr lang="en-US" altLang="en-US" sz="2400" dirty="0" err="1">
                <a:solidFill>
                  <a:srgbClr val="002060"/>
                </a:solidFill>
                <a:latin typeface="Calibri" panose="020F0502020204030204" pitchFamily="34" charset="0"/>
                <a:cs typeface="Calibri" panose="020F0502020204030204" pitchFamily="34" charset="0"/>
              </a:rPr>
              <a:t>viết</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hoa</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chữ</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cái</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đầu</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của</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mỗi</a:t>
            </a:r>
            <a:r>
              <a:rPr lang="en-US" altLang="en-US" sz="2400" dirty="0">
                <a:solidFill>
                  <a:srgbClr val="002060"/>
                </a:solidFill>
                <a:latin typeface="Calibri" panose="020F0502020204030204" pitchFamily="34" charset="0"/>
                <a:cs typeface="Calibri" panose="020F0502020204030204" pitchFamily="34" charset="0"/>
              </a:rPr>
              <a:t> </a:t>
            </a:r>
            <a:r>
              <a:rPr lang="vi-VN" altLang="en-US" sz="2400" dirty="0">
                <a:solidFill>
                  <a:srgbClr val="002060"/>
                </a:solidFill>
                <a:latin typeface="Calibri" panose="020F0502020204030204" pitchFamily="34" charset="0"/>
                <a:cs typeface="Calibri" panose="020F0502020204030204" pitchFamily="34" charset="0"/>
              </a:rPr>
              <a:t>bộ phận </a:t>
            </a:r>
            <a:r>
              <a:rPr lang="en-US" altLang="en-US" sz="2400" dirty="0" err="1">
                <a:solidFill>
                  <a:srgbClr val="002060"/>
                </a:solidFill>
                <a:latin typeface="Calibri" panose="020F0502020204030204" pitchFamily="34" charset="0"/>
                <a:cs typeface="Calibri" panose="020F0502020204030204" pitchFamily="34" charset="0"/>
              </a:rPr>
              <a:t>tạo</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thành</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tên</a:t>
            </a:r>
            <a:r>
              <a:rPr lang="en-US" altLang="en-US" sz="2400" dirty="0">
                <a:solidFill>
                  <a:srgbClr val="002060"/>
                </a:solidFill>
                <a:latin typeface="Calibri" panose="020F0502020204030204" pitchFamily="34" charset="0"/>
                <a:cs typeface="Calibri" panose="020F0502020204030204" pitchFamily="34" charset="0"/>
              </a:rPr>
              <a:t> </a:t>
            </a:r>
            <a:r>
              <a:rPr lang="en-US" altLang="en-US" sz="2400" dirty="0" err="1">
                <a:solidFill>
                  <a:srgbClr val="002060"/>
                </a:solidFill>
                <a:latin typeface="Calibri" panose="020F0502020204030204" pitchFamily="34" charset="0"/>
                <a:cs typeface="Calibri" panose="020F0502020204030204" pitchFamily="34" charset="0"/>
              </a:rPr>
              <a:t>đó</a:t>
            </a:r>
            <a:r>
              <a:rPr lang="vi-VN" altLang="en-US" sz="2400" dirty="0">
                <a:solidFill>
                  <a:srgbClr val="002060"/>
                </a:solidFill>
                <a:latin typeface="Calibri" panose="020F0502020204030204" pitchFamily="34" charset="0"/>
                <a:cs typeface="Calibri" panose="020F0502020204030204" pitchFamily="34" charset="0"/>
              </a:rPr>
              <a:t>. Nếu bộ phận tạo thành tên gồm nhiều tiếng thì giữa các tiếng cần có dấu gạch nối. </a:t>
            </a:r>
            <a:r>
              <a:rPr lang="vi-VN" altLang="en-US" sz="2400" i="1" dirty="0">
                <a:solidFill>
                  <a:srgbClr val="002060"/>
                </a:solidFill>
                <a:latin typeface="Calibri" panose="020F0502020204030204" pitchFamily="34" charset="0"/>
                <a:cs typeface="Calibri" panose="020F0502020204030204" pitchFamily="34" charset="0"/>
              </a:rPr>
              <a:t>(VD: A-dam, Ê-va, Bra-hma, Sác-lơ Đác-</a:t>
            </a:r>
            <a:r>
              <a:rPr lang="vi-VN" altLang="en-US" sz="2400" i="1" dirty="0" err="1">
                <a:solidFill>
                  <a:srgbClr val="002060"/>
                </a:solidFill>
                <a:latin typeface="Calibri" panose="020F0502020204030204" pitchFamily="34" charset="0"/>
                <a:cs typeface="Calibri" panose="020F0502020204030204" pitchFamily="34" charset="0"/>
              </a:rPr>
              <a:t>uyn</a:t>
            </a:r>
            <a:r>
              <a:rPr lang="vi-VN" altLang="en-US" sz="2400" i="1" dirty="0">
                <a:solidFill>
                  <a:srgbClr val="002060"/>
                </a:solidFill>
                <a:latin typeface="Calibri" panose="020F0502020204030204" pitchFamily="34" charset="0"/>
                <a:cs typeface="Calibri" panose="020F0502020204030204" pitchFamily="34" charset="0"/>
              </a:rPr>
              <a:t>)</a:t>
            </a:r>
            <a:r>
              <a:rPr lang="en-US" altLang="en-US" sz="2400" i="1" dirty="0">
                <a:solidFill>
                  <a:srgbClr val="002060"/>
                </a:solidFill>
                <a:latin typeface="Calibri" panose="020F0502020204030204" pitchFamily="34" charset="0"/>
                <a:cs typeface="Calibri" panose="020F0502020204030204" pitchFamily="34" charset="0"/>
              </a:rPr>
              <a:t>.</a:t>
            </a:r>
            <a:endParaRPr lang="vi-VN" altLang="en-US" sz="2400" i="1" dirty="0">
              <a:solidFill>
                <a:srgbClr val="002060"/>
              </a:solidFill>
              <a:latin typeface="Calibri" panose="020F0502020204030204" pitchFamily="34" charset="0"/>
              <a:cs typeface="Calibri" panose="020F0502020204030204" pitchFamily="34" charset="0"/>
            </a:endParaRPr>
          </a:p>
        </p:txBody>
      </p:sp>
      <p:sp>
        <p:nvSpPr>
          <p:cNvPr id="33" name="TextBox 32"/>
          <p:cNvSpPr txBox="1">
            <a:spLocks noChangeArrowheads="1"/>
          </p:cNvSpPr>
          <p:nvPr/>
        </p:nvSpPr>
        <p:spPr bwMode="auto">
          <a:xfrm>
            <a:off x="732665" y="3069424"/>
            <a:ext cx="779284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r>
              <a:rPr lang="vi-VN" altLang="vi-VN" sz="2400" dirty="0">
                <a:solidFill>
                  <a:srgbClr val="002060"/>
                </a:solidFill>
                <a:latin typeface="Calibri" panose="020F0502020204030204" pitchFamily="34" charset="0"/>
                <a:cs typeface="Calibri" panose="020F0502020204030204" pitchFamily="34" charset="0"/>
              </a:rPr>
              <a:t>2. Có một số tên người, tên địa lí nước ngoài viết giống như cách viết tên riêng Việt Nam. Đó là những tên riêng được phiên âm theo âm Hán Việt. </a:t>
            </a:r>
            <a:r>
              <a:rPr lang="vi-VN" altLang="vi-VN" sz="2400" i="1" dirty="0">
                <a:solidFill>
                  <a:srgbClr val="002060"/>
                </a:solidFill>
                <a:latin typeface="Calibri" panose="020F0502020204030204" pitchFamily="34" charset="0"/>
                <a:cs typeface="Calibri" panose="020F0502020204030204" pitchFamily="34" charset="0"/>
              </a:rPr>
              <a:t>(VD: Nữ Oa, Trung Quốc, Ấn Độ)</a:t>
            </a:r>
            <a:r>
              <a:rPr lang="en-US" altLang="vi-VN" sz="2400" i="1" dirty="0">
                <a:solidFill>
                  <a:srgbClr val="002060"/>
                </a:solidFill>
                <a:latin typeface="Calibri" panose="020F0502020204030204" pitchFamily="34" charset="0"/>
                <a:cs typeface="Calibri" panose="020F0502020204030204" pitchFamily="34" charset="0"/>
              </a:rPr>
              <a:t>.</a:t>
            </a:r>
          </a:p>
        </p:txBody>
      </p:sp>
    </p:spTree>
    <p:extLst>
      <p:ext uri="{BB962C8B-B14F-4D97-AF65-F5344CB8AC3E}">
        <p14:creationId xmlns:p14="http://schemas.microsoft.com/office/powerpoint/2010/main" val="3794890326"/>
      </p:ext>
    </p:extLst>
  </p:cSld>
  <p:clrMapOvr>
    <a:masterClrMapping/>
  </p:clrMapOvr>
  <mc:AlternateContent xmlns:mc="http://schemas.openxmlformats.org/markup-compatibility/2006" xmlns:p14="http://schemas.microsoft.com/office/powerpoint/2010/main">
    <mc:Choice Requires="p14">
      <p:transition spd="slow" p14:dur="17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barn(inVertical)">
                                      <p:cBhvr>
                                        <p:cTn id="12"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3" grpId="0"/>
    </p:bldLst>
  </p:timing>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Shape 2764"/>
        <p:cNvGrpSpPr/>
        <p:nvPr/>
      </p:nvGrpSpPr>
      <p:grpSpPr>
        <a:xfrm>
          <a:off x="0" y="0"/>
          <a:ext cx="0" cy="0"/>
          <a:chOff x="0" y="0"/>
          <a:chExt cx="0" cy="0"/>
        </a:xfrm>
      </p:grpSpPr>
      <p:pic>
        <p:nvPicPr>
          <p:cNvPr id="42" name="图片 3">
            <a:extLst>
              <a:ext uri="{FF2B5EF4-FFF2-40B4-BE49-F238E27FC236}">
                <a16:creationId xmlns:a16="http://schemas.microsoft.com/office/drawing/2014/main" id="{9EA2DBC3-284E-4C10-AA33-DB2DBA0F0BE9}"/>
              </a:ext>
            </a:extLst>
          </p:cNvPr>
          <p:cNvPicPr>
            <a:picLocks noChangeAspect="1"/>
          </p:cNvPicPr>
          <p:nvPr/>
        </p:nvPicPr>
        <p:blipFill>
          <a:blip r:embed="rId3"/>
          <a:stretch>
            <a:fillRect/>
          </a:stretch>
        </p:blipFill>
        <p:spPr>
          <a:xfrm>
            <a:off x="12736" y="0"/>
            <a:ext cx="9154273" cy="5136281"/>
          </a:xfrm>
          <a:prstGeom prst="rect">
            <a:avLst/>
          </a:prstGeom>
        </p:spPr>
      </p:pic>
      <p:grpSp>
        <p:nvGrpSpPr>
          <p:cNvPr id="6" name="Group 5"/>
          <p:cNvGrpSpPr/>
          <p:nvPr/>
        </p:nvGrpSpPr>
        <p:grpSpPr>
          <a:xfrm>
            <a:off x="159562" y="938775"/>
            <a:ext cx="9025163" cy="1327024"/>
            <a:chOff x="190756" y="1142287"/>
            <a:chExt cx="9025163" cy="1327024"/>
          </a:xfrm>
        </p:grpSpPr>
        <p:grpSp>
          <p:nvGrpSpPr>
            <p:cNvPr id="123" name="Group 122">
              <a:extLst>
                <a:ext uri="{FF2B5EF4-FFF2-40B4-BE49-F238E27FC236}">
                  <a16:creationId xmlns:a16="http://schemas.microsoft.com/office/drawing/2014/main" id="{F1D2DFE5-EE8A-46DB-A135-F8C9011447F8}"/>
                </a:ext>
              </a:extLst>
            </p:cNvPr>
            <p:cNvGrpSpPr/>
            <p:nvPr/>
          </p:nvGrpSpPr>
          <p:grpSpPr>
            <a:xfrm>
              <a:off x="797798" y="1142287"/>
              <a:ext cx="8418121" cy="1327024"/>
              <a:chOff x="2130788" y="940391"/>
              <a:chExt cx="9735630" cy="1509659"/>
            </a:xfrm>
          </p:grpSpPr>
          <p:sp>
            <p:nvSpPr>
              <p:cNvPr id="125" name="矩形 39"/>
              <p:cNvSpPr>
                <a:spLocks noChangeArrowheads="1"/>
              </p:cNvSpPr>
              <p:nvPr/>
            </p:nvSpPr>
            <p:spPr bwMode="auto">
              <a:xfrm>
                <a:off x="2209800" y="1504685"/>
                <a:ext cx="9656618" cy="945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sp>
            <p:nvSpPr>
              <p:cNvPr id="124" name="圆角矩形 7"/>
              <p:cNvSpPr/>
              <p:nvPr/>
            </p:nvSpPr>
            <p:spPr>
              <a:xfrm>
                <a:off x="2130788" y="940391"/>
                <a:ext cx="9307871" cy="1072527"/>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Nghe – viết đúng chính tả, trình bày đúng hình thức đoạn văn </a:t>
                </a:r>
                <a:r>
                  <a:rPr lang="vi-VN" altLang="zh-CN"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rPr>
                  <a:t>Lịch sử Ngày Quốc tế Lao động</a:t>
                </a: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a:t>
                </a:r>
                <a:endParaRPr lang="zh-CN" altLang="en-US"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endParaRPr>
              </a:p>
            </p:txBody>
          </p:sp>
        </p:grpSp>
        <p:grpSp>
          <p:nvGrpSpPr>
            <p:cNvPr id="4" name="Group 3"/>
            <p:cNvGrpSpPr/>
            <p:nvPr/>
          </p:nvGrpSpPr>
          <p:grpSpPr>
            <a:xfrm>
              <a:off x="190756" y="1217185"/>
              <a:ext cx="813504" cy="849272"/>
              <a:chOff x="875724" y="2670978"/>
              <a:chExt cx="813504" cy="849272"/>
            </a:xfrm>
          </p:grpSpPr>
          <p:sp>
            <p:nvSpPr>
              <p:cNvPr id="135" name="Google Shape;2674;p35"/>
              <p:cNvSpPr/>
              <p:nvPr/>
            </p:nvSpPr>
            <p:spPr>
              <a:xfrm rot="704744">
                <a:off x="875724" y="2670978"/>
                <a:ext cx="813504" cy="849272"/>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2">
                  <a:lumMod val="75000"/>
                </a:schemeClr>
              </a:solidFill>
              <a:ln>
                <a:noFill/>
              </a:ln>
            </p:spPr>
            <p:txBody>
              <a:bodyPr spcFirstLastPara="1" wrap="square" lIns="91425" tIns="91425" rIns="91425" bIns="91425" anchor="ctr" anchorCtr="0">
                <a:noAutofit/>
              </a:bodyPr>
              <a:lstStyle/>
              <a:p>
                <a:endParaRPr/>
              </a:p>
            </p:txBody>
          </p:sp>
          <p:sp>
            <p:nvSpPr>
              <p:cNvPr id="137" name="Google Shape;2675;p35"/>
              <p:cNvSpPr/>
              <p:nvPr/>
            </p:nvSpPr>
            <p:spPr>
              <a:xfrm rot="704744">
                <a:off x="1214171" y="2975657"/>
                <a:ext cx="152545" cy="163269"/>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grpSp>
        <p:nvGrpSpPr>
          <p:cNvPr id="7" name="Group 6"/>
          <p:cNvGrpSpPr/>
          <p:nvPr/>
        </p:nvGrpSpPr>
        <p:grpSpPr>
          <a:xfrm>
            <a:off x="145284" y="2072808"/>
            <a:ext cx="8669569" cy="1019532"/>
            <a:chOff x="198723" y="2276446"/>
            <a:chExt cx="8669569" cy="1019532"/>
          </a:xfrm>
        </p:grpSpPr>
        <p:grpSp>
          <p:nvGrpSpPr>
            <p:cNvPr id="126" name="Group 125">
              <a:extLst>
                <a:ext uri="{FF2B5EF4-FFF2-40B4-BE49-F238E27FC236}">
                  <a16:creationId xmlns:a16="http://schemas.microsoft.com/office/drawing/2014/main" id="{F1D2DFE5-EE8A-46DB-A135-F8C9011447F8}"/>
                </a:ext>
              </a:extLst>
            </p:cNvPr>
            <p:cNvGrpSpPr/>
            <p:nvPr/>
          </p:nvGrpSpPr>
          <p:grpSpPr>
            <a:xfrm>
              <a:off x="820041" y="2335741"/>
              <a:ext cx="8048251" cy="960237"/>
              <a:chOff x="2130789" y="1294899"/>
              <a:chExt cx="10273162" cy="1558682"/>
            </a:xfrm>
          </p:grpSpPr>
          <p:sp>
            <p:nvSpPr>
              <p:cNvPr id="127" name="圆角矩形 7"/>
              <p:cNvSpPr/>
              <p:nvPr/>
            </p:nvSpPr>
            <p:spPr>
              <a:xfrm>
                <a:off x="2130789" y="1294899"/>
                <a:ext cx="10273162" cy="1072527"/>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T</a:t>
                </a:r>
                <a:r>
                  <a:rPr lang="en-US"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 </a:t>
                </a: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ìm được </a:t>
                </a:r>
                <a:r>
                  <a:rPr lang="vi-VN" altLang="zh-CN"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rPr>
                  <a:t>các tên riêng </a:t>
                </a: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theo yêu cầu bài tập 2.</a:t>
                </a:r>
                <a:endParaRPr lang="zh-CN" altLang="en-US"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endParaRPr>
              </a:p>
            </p:txBody>
          </p:sp>
          <p:sp>
            <p:nvSpPr>
              <p:cNvPr id="128" name="矩形 39"/>
              <p:cNvSpPr>
                <a:spLocks noChangeArrowheads="1"/>
              </p:cNvSpPr>
              <p:nvPr/>
            </p:nvSpPr>
            <p:spPr bwMode="auto">
              <a:xfrm>
                <a:off x="2209800" y="1504685"/>
                <a:ext cx="9656618" cy="1348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grpSp>
        <p:grpSp>
          <p:nvGrpSpPr>
            <p:cNvPr id="5" name="Group 4"/>
            <p:cNvGrpSpPr/>
            <p:nvPr/>
          </p:nvGrpSpPr>
          <p:grpSpPr>
            <a:xfrm>
              <a:off x="198723" y="2276446"/>
              <a:ext cx="813504" cy="849272"/>
              <a:chOff x="875724" y="3818350"/>
              <a:chExt cx="813504" cy="849272"/>
            </a:xfrm>
          </p:grpSpPr>
          <p:sp>
            <p:nvSpPr>
              <p:cNvPr id="136" name="Google Shape;2674;p35"/>
              <p:cNvSpPr/>
              <p:nvPr/>
            </p:nvSpPr>
            <p:spPr>
              <a:xfrm rot="704744">
                <a:off x="875724" y="3818350"/>
                <a:ext cx="813504" cy="849272"/>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endParaRPr/>
              </a:p>
            </p:txBody>
          </p:sp>
          <p:sp>
            <p:nvSpPr>
              <p:cNvPr id="138" name="Google Shape;2675;p35"/>
              <p:cNvSpPr/>
              <p:nvPr/>
            </p:nvSpPr>
            <p:spPr>
              <a:xfrm rot="704744">
                <a:off x="1214171" y="4123029"/>
                <a:ext cx="152545" cy="163269"/>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grpSp>
        <p:nvGrpSpPr>
          <p:cNvPr id="8" name="Group 7"/>
          <p:cNvGrpSpPr/>
          <p:nvPr/>
        </p:nvGrpSpPr>
        <p:grpSpPr>
          <a:xfrm>
            <a:off x="190756" y="3005298"/>
            <a:ext cx="8677536" cy="998703"/>
            <a:chOff x="190756" y="3208692"/>
            <a:chExt cx="8677536" cy="998703"/>
          </a:xfrm>
        </p:grpSpPr>
        <p:grpSp>
          <p:nvGrpSpPr>
            <p:cNvPr id="142" name="Group 141">
              <a:extLst>
                <a:ext uri="{FF2B5EF4-FFF2-40B4-BE49-F238E27FC236}">
                  <a16:creationId xmlns:a16="http://schemas.microsoft.com/office/drawing/2014/main" id="{F1D2DFE5-EE8A-46DB-A135-F8C9011447F8}"/>
                </a:ext>
              </a:extLst>
            </p:cNvPr>
            <p:cNvGrpSpPr/>
            <p:nvPr/>
          </p:nvGrpSpPr>
          <p:grpSpPr>
            <a:xfrm>
              <a:off x="820041" y="3247158"/>
              <a:ext cx="8048251" cy="960237"/>
              <a:chOff x="2130789" y="1294899"/>
              <a:chExt cx="10273162" cy="1558682"/>
            </a:xfrm>
          </p:grpSpPr>
          <p:sp>
            <p:nvSpPr>
              <p:cNvPr id="143" name="圆角矩形 7"/>
              <p:cNvSpPr/>
              <p:nvPr/>
            </p:nvSpPr>
            <p:spPr>
              <a:xfrm>
                <a:off x="2130789" y="1294899"/>
                <a:ext cx="10273162" cy="1072527"/>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Nắm vững quy tắc viết hoa </a:t>
                </a:r>
                <a:r>
                  <a:rPr lang="vi-VN" altLang="zh-CN"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rPr>
                  <a:t>tên người, tên địa lý nước ngoài.</a:t>
                </a:r>
                <a:endParaRPr lang="zh-CN" altLang="en-US"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endParaRPr>
              </a:p>
            </p:txBody>
          </p:sp>
          <p:sp>
            <p:nvSpPr>
              <p:cNvPr id="144" name="矩形 39"/>
              <p:cNvSpPr>
                <a:spLocks noChangeArrowheads="1"/>
              </p:cNvSpPr>
              <p:nvPr/>
            </p:nvSpPr>
            <p:spPr bwMode="auto">
              <a:xfrm>
                <a:off x="2209800" y="1504685"/>
                <a:ext cx="9656618" cy="1348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grpSp>
        <p:grpSp>
          <p:nvGrpSpPr>
            <p:cNvPr id="132" name="Group 131"/>
            <p:cNvGrpSpPr/>
            <p:nvPr/>
          </p:nvGrpSpPr>
          <p:grpSpPr>
            <a:xfrm rot="704744">
              <a:off x="190756" y="3208692"/>
              <a:ext cx="813504" cy="849272"/>
              <a:chOff x="675812" y="2553464"/>
              <a:chExt cx="1124557" cy="926301"/>
            </a:xfrm>
          </p:grpSpPr>
          <p:sp>
            <p:nvSpPr>
              <p:cNvPr id="133" name="Google Shape;2674;p35"/>
              <p:cNvSpPr/>
              <p:nvPr/>
            </p:nvSpPr>
            <p:spPr>
              <a:xfrm>
                <a:off x="675812" y="2553464"/>
                <a:ext cx="1124557" cy="926301"/>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5">
                  <a:lumMod val="60000"/>
                  <a:lumOff val="40000"/>
                </a:schemeClr>
              </a:solidFill>
              <a:ln>
                <a:noFill/>
              </a:ln>
            </p:spPr>
            <p:txBody>
              <a:bodyPr spcFirstLastPara="1" wrap="square" lIns="91425" tIns="91425" rIns="91425" bIns="91425" anchor="ctr" anchorCtr="0">
                <a:noAutofit/>
              </a:bodyPr>
              <a:lstStyle/>
              <a:p>
                <a:endParaRPr/>
              </a:p>
            </p:txBody>
          </p:sp>
          <p:sp>
            <p:nvSpPr>
              <p:cNvPr id="134" name="Google Shape;2675;p35"/>
              <p:cNvSpPr/>
              <p:nvPr/>
            </p:nvSpPr>
            <p:spPr>
              <a:xfrm>
                <a:off x="1132654" y="2884883"/>
                <a:ext cx="210872" cy="178078"/>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grpSp>
        <p:nvGrpSpPr>
          <p:cNvPr id="9" name="Group 8"/>
          <p:cNvGrpSpPr/>
          <p:nvPr/>
        </p:nvGrpSpPr>
        <p:grpSpPr>
          <a:xfrm>
            <a:off x="237486" y="3738908"/>
            <a:ext cx="8630806" cy="1087834"/>
            <a:chOff x="237486" y="3902377"/>
            <a:chExt cx="8630806" cy="1087834"/>
          </a:xfrm>
        </p:grpSpPr>
        <p:grpSp>
          <p:nvGrpSpPr>
            <p:cNvPr id="129" name="Group 128">
              <a:extLst>
                <a:ext uri="{FF2B5EF4-FFF2-40B4-BE49-F238E27FC236}">
                  <a16:creationId xmlns:a16="http://schemas.microsoft.com/office/drawing/2014/main" id="{F1D2DFE5-EE8A-46DB-A135-F8C9011447F8}"/>
                </a:ext>
              </a:extLst>
            </p:cNvPr>
            <p:cNvGrpSpPr/>
            <p:nvPr/>
          </p:nvGrpSpPr>
          <p:grpSpPr>
            <a:xfrm>
              <a:off x="820042" y="3902377"/>
              <a:ext cx="8048250" cy="934811"/>
              <a:chOff x="1352403" y="1504685"/>
              <a:chExt cx="11170466" cy="1005905"/>
            </a:xfrm>
          </p:grpSpPr>
          <p:sp>
            <p:nvSpPr>
              <p:cNvPr id="130" name="圆角矩形 7"/>
              <p:cNvSpPr/>
              <p:nvPr/>
            </p:nvSpPr>
            <p:spPr>
              <a:xfrm>
                <a:off x="1352403" y="1780367"/>
                <a:ext cx="11170466" cy="730223"/>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Viết bài cẩn thận, giữ vở sạch đẹp.</a:t>
                </a:r>
                <a:endParaRPr lang="zh-CN" altLang="en-US"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endParaRPr>
              </a:p>
            </p:txBody>
          </p:sp>
          <p:sp>
            <p:nvSpPr>
              <p:cNvPr id="131" name="矩形 39"/>
              <p:cNvSpPr>
                <a:spLocks noChangeArrowheads="1"/>
              </p:cNvSpPr>
              <p:nvPr/>
            </p:nvSpPr>
            <p:spPr bwMode="auto">
              <a:xfrm>
                <a:off x="2209800" y="1504685"/>
                <a:ext cx="9656618" cy="894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grpSp>
        <p:grpSp>
          <p:nvGrpSpPr>
            <p:cNvPr id="145" name="Group 144"/>
            <p:cNvGrpSpPr/>
            <p:nvPr/>
          </p:nvGrpSpPr>
          <p:grpSpPr>
            <a:xfrm rot="704744">
              <a:off x="237486" y="4140939"/>
              <a:ext cx="813504" cy="849272"/>
              <a:chOff x="675812" y="2553464"/>
              <a:chExt cx="1124557" cy="926301"/>
            </a:xfrm>
          </p:grpSpPr>
          <p:sp>
            <p:nvSpPr>
              <p:cNvPr id="146" name="Google Shape;2674;p35"/>
              <p:cNvSpPr/>
              <p:nvPr/>
            </p:nvSpPr>
            <p:spPr>
              <a:xfrm>
                <a:off x="675812" y="2553464"/>
                <a:ext cx="1124557" cy="926301"/>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147" name="Google Shape;2675;p35"/>
              <p:cNvSpPr/>
              <p:nvPr/>
            </p:nvSpPr>
            <p:spPr>
              <a:xfrm>
                <a:off x="1132654" y="2884883"/>
                <a:ext cx="210872" cy="178078"/>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pic>
        <p:nvPicPr>
          <p:cNvPr id="33" name="图片 2">
            <a:extLst>
              <a:ext uri="{FF2B5EF4-FFF2-40B4-BE49-F238E27FC236}">
                <a16:creationId xmlns:a16="http://schemas.microsoft.com/office/drawing/2014/main" id="{637D1FC1-D905-42FE-83B5-115F2FBE9A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2811568">
            <a:off x="6919113" y="-774021"/>
            <a:ext cx="1752600" cy="1428750"/>
          </a:xfrm>
          <a:prstGeom prst="rect">
            <a:avLst/>
          </a:prstGeom>
        </p:spPr>
      </p:pic>
      <p:pic>
        <p:nvPicPr>
          <p:cNvPr id="34" name="图片 36">
            <a:extLst>
              <a:ext uri="{FF2B5EF4-FFF2-40B4-BE49-F238E27FC236}">
                <a16:creationId xmlns:a16="http://schemas.microsoft.com/office/drawing/2014/main" id="{F25860A1-5654-4574-AB33-9F2AF0DE6F7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9237" y="-159531"/>
            <a:ext cx="1447772" cy="1180249"/>
          </a:xfrm>
          <a:prstGeom prst="rect">
            <a:avLst/>
          </a:prstGeom>
        </p:spPr>
      </p:pic>
      <p:sp>
        <p:nvSpPr>
          <p:cNvPr id="36" name="Google Shape;2714;p36"/>
          <p:cNvSpPr/>
          <p:nvPr/>
        </p:nvSpPr>
        <p:spPr>
          <a:xfrm>
            <a:off x="2195624" y="137420"/>
            <a:ext cx="4752752"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algn="ctr"/>
            <a:endParaRPr/>
          </a:p>
        </p:txBody>
      </p:sp>
      <p:sp>
        <p:nvSpPr>
          <p:cNvPr id="37" name="Google Shape;2715;p36"/>
          <p:cNvSpPr txBox="1">
            <a:spLocks noGrp="1"/>
          </p:cNvSpPr>
          <p:nvPr>
            <p:ph type="title"/>
          </p:nvPr>
        </p:nvSpPr>
        <p:spPr>
          <a:xfrm>
            <a:off x="2612476" y="201994"/>
            <a:ext cx="3919053" cy="457200"/>
          </a:xfrm>
          <a:prstGeom prst="rect">
            <a:avLst/>
          </a:prstGeom>
        </p:spPr>
        <p:txBody>
          <a:bodyPr spcFirstLastPara="1" wrap="square" lIns="91425" tIns="91425" rIns="91425" bIns="91425" anchor="ctr" anchorCtr="0">
            <a:noAutofit/>
          </a:bodyPr>
          <a:lstStyle/>
          <a:p>
            <a:r>
              <a:rPr lang="vi-VN" sz="4000" dirty="0">
                <a:latin typeface="Pattaya" panose="00000500000000000000" pitchFamily="2" charset="-34"/>
                <a:cs typeface="Pattaya" panose="00000500000000000000" pitchFamily="2" charset="-34"/>
              </a:rPr>
              <a:t>Đánh giá mục tiêu</a:t>
            </a:r>
            <a:endParaRPr sz="4000" dirty="0">
              <a:latin typeface="Pattaya" panose="00000500000000000000" pitchFamily="2" charset="-34"/>
              <a:cs typeface="Pattaya" panose="00000500000000000000" pitchFamily="2" charset="-34"/>
            </a:endParaRPr>
          </a:p>
        </p:txBody>
      </p:sp>
      <p:pic>
        <p:nvPicPr>
          <p:cNvPr id="38" name="Picture 2" descr="Green Tick Icon Png, Cliparts &amp;amp; Cartoons - Jing.fm">
            <a:extLst>
              <a:ext uri="{FF2B5EF4-FFF2-40B4-BE49-F238E27FC236}">
                <a16:creationId xmlns:a16="http://schemas.microsoft.com/office/drawing/2014/main" id="{BA88A050-B47E-4E04-90D4-335B359E1626}"/>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10000" b="90000" l="10000" r="90000">
                        <a14:foregroundMark x1="35814" y1="50258" x2="44186" y2="61211"/>
                        <a14:foregroundMark x1="44186" y1="61211" x2="70465" y2="32861"/>
                      </a14:backgroundRemoval>
                    </a14:imgEffect>
                  </a14:imgLayer>
                </a14:imgProps>
              </a:ext>
              <a:ext uri="{28A0092B-C50C-407E-A947-70E740481C1C}">
                <a14:useLocalDpi xmlns:a14="http://schemas.microsoft.com/office/drawing/2010/main" val="0"/>
              </a:ext>
            </a:extLst>
          </a:blip>
          <a:srcRect/>
          <a:stretch>
            <a:fillRect/>
          </a:stretch>
        </p:blipFill>
        <p:spPr bwMode="auto">
          <a:xfrm>
            <a:off x="213448" y="1122613"/>
            <a:ext cx="693109" cy="625361"/>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2" descr="Green Tick Icon Png, Cliparts &amp;amp; Cartoons - Jing.fm">
            <a:extLst>
              <a:ext uri="{FF2B5EF4-FFF2-40B4-BE49-F238E27FC236}">
                <a16:creationId xmlns:a16="http://schemas.microsoft.com/office/drawing/2014/main" id="{BA88A050-B47E-4E04-90D4-335B359E1626}"/>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10000" b="90000" l="10000" r="90000">
                        <a14:foregroundMark x1="35814" y1="50258" x2="44186" y2="61211"/>
                        <a14:foregroundMark x1="44186" y1="61211" x2="70465" y2="32861"/>
                      </a14:backgroundRemoval>
                    </a14:imgEffect>
                  </a14:imgLayer>
                </a14:imgProps>
              </a:ext>
              <a:ext uri="{28A0092B-C50C-407E-A947-70E740481C1C}">
                <a14:useLocalDpi xmlns:a14="http://schemas.microsoft.com/office/drawing/2010/main" val="0"/>
              </a:ext>
            </a:extLst>
          </a:blip>
          <a:srcRect/>
          <a:stretch>
            <a:fillRect/>
          </a:stretch>
        </p:blipFill>
        <p:spPr bwMode="auto">
          <a:xfrm>
            <a:off x="205481" y="2167480"/>
            <a:ext cx="693109" cy="625361"/>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2" descr="Green Tick Icon Png, Cliparts &amp;amp; Cartoons - Jing.fm">
            <a:extLst>
              <a:ext uri="{FF2B5EF4-FFF2-40B4-BE49-F238E27FC236}">
                <a16:creationId xmlns:a16="http://schemas.microsoft.com/office/drawing/2014/main" id="{BA88A050-B47E-4E04-90D4-335B359E1626}"/>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10000" b="90000" l="10000" r="90000">
                        <a14:foregroundMark x1="35814" y1="50258" x2="44186" y2="61211"/>
                        <a14:foregroundMark x1="44186" y1="61211" x2="70465" y2="32861"/>
                      </a14:backgroundRemoval>
                    </a14:imgEffect>
                  </a14:imgLayer>
                </a14:imgProps>
              </a:ext>
              <a:ext uri="{28A0092B-C50C-407E-A947-70E740481C1C}">
                <a14:useLocalDpi xmlns:a14="http://schemas.microsoft.com/office/drawing/2010/main" val="0"/>
              </a:ext>
            </a:extLst>
          </a:blip>
          <a:srcRect/>
          <a:stretch>
            <a:fillRect/>
          </a:stretch>
        </p:blipFill>
        <p:spPr bwMode="auto">
          <a:xfrm>
            <a:off x="258920" y="3108368"/>
            <a:ext cx="693109" cy="625361"/>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2" descr="Green Tick Icon Png, Cliparts &amp;amp; Cartoons - Jing.fm">
            <a:extLst>
              <a:ext uri="{FF2B5EF4-FFF2-40B4-BE49-F238E27FC236}">
                <a16:creationId xmlns:a16="http://schemas.microsoft.com/office/drawing/2014/main" id="{BA88A050-B47E-4E04-90D4-335B359E1626}"/>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10000" b="90000" l="10000" r="90000">
                        <a14:foregroundMark x1="35814" y1="50258" x2="44186" y2="61211"/>
                        <a14:foregroundMark x1="44186" y1="61211" x2="70465" y2="32861"/>
                      </a14:backgroundRemoval>
                    </a14:imgEffect>
                  </a14:imgLayer>
                </a14:imgProps>
              </a:ext>
              <a:ext uri="{28A0092B-C50C-407E-A947-70E740481C1C}">
                <a14:useLocalDpi xmlns:a14="http://schemas.microsoft.com/office/drawing/2010/main" val="0"/>
              </a:ext>
            </a:extLst>
          </a:blip>
          <a:srcRect/>
          <a:stretch>
            <a:fillRect/>
          </a:stretch>
        </p:blipFill>
        <p:spPr bwMode="auto">
          <a:xfrm>
            <a:off x="304743" y="4076079"/>
            <a:ext cx="693109" cy="62536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08526886"/>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32" presetClass="emph" presetSubtype="0" fill="hold" nodeType="afterEffect">
                                  <p:stCondLst>
                                    <p:cond delay="0"/>
                                  </p:stCondLst>
                                  <p:childTnLst>
                                    <p:animRot by="120000">
                                      <p:cBhvr>
                                        <p:cTn id="11" dur="100" fill="hold">
                                          <p:stCondLst>
                                            <p:cond delay="0"/>
                                          </p:stCondLst>
                                        </p:cTn>
                                        <p:tgtEl>
                                          <p:spTgt spid="6"/>
                                        </p:tgtEl>
                                        <p:attrNameLst>
                                          <p:attrName>r</p:attrName>
                                        </p:attrNameLst>
                                      </p:cBhvr>
                                    </p:animRot>
                                    <p:animRot by="-240000">
                                      <p:cBhvr>
                                        <p:cTn id="12" dur="200" fill="hold">
                                          <p:stCondLst>
                                            <p:cond delay="200"/>
                                          </p:stCondLst>
                                        </p:cTn>
                                        <p:tgtEl>
                                          <p:spTgt spid="6"/>
                                        </p:tgtEl>
                                        <p:attrNameLst>
                                          <p:attrName>r</p:attrName>
                                        </p:attrNameLst>
                                      </p:cBhvr>
                                    </p:animRot>
                                    <p:animRot by="240000">
                                      <p:cBhvr>
                                        <p:cTn id="13" dur="200" fill="hold">
                                          <p:stCondLst>
                                            <p:cond delay="400"/>
                                          </p:stCondLst>
                                        </p:cTn>
                                        <p:tgtEl>
                                          <p:spTgt spid="6"/>
                                        </p:tgtEl>
                                        <p:attrNameLst>
                                          <p:attrName>r</p:attrName>
                                        </p:attrNameLst>
                                      </p:cBhvr>
                                    </p:animRot>
                                    <p:animRot by="-240000">
                                      <p:cBhvr>
                                        <p:cTn id="14" dur="200" fill="hold">
                                          <p:stCondLst>
                                            <p:cond delay="600"/>
                                          </p:stCondLst>
                                        </p:cTn>
                                        <p:tgtEl>
                                          <p:spTgt spid="6"/>
                                        </p:tgtEl>
                                        <p:attrNameLst>
                                          <p:attrName>r</p:attrName>
                                        </p:attrNameLst>
                                      </p:cBhvr>
                                    </p:animRot>
                                    <p:animRot by="120000">
                                      <p:cBhvr>
                                        <p:cTn id="15" dur="200" fill="hold">
                                          <p:stCondLst>
                                            <p:cond delay="800"/>
                                          </p:stCondLst>
                                        </p:cTn>
                                        <p:tgtEl>
                                          <p:spTgt spid="6"/>
                                        </p:tgtEl>
                                        <p:attrNameLst>
                                          <p:attrName>r</p:attrName>
                                        </p:attrNameLst>
                                      </p:cBhvr>
                                    </p:animRot>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1000"/>
                                        <p:tgtEl>
                                          <p:spTgt spid="38"/>
                                        </p:tgtEl>
                                      </p:cBhvr>
                                    </p:animEffect>
                                    <p:anim calcmode="lin" valueType="num">
                                      <p:cBhvr>
                                        <p:cTn id="21" dur="1000" fill="hold"/>
                                        <p:tgtEl>
                                          <p:spTgt spid="38"/>
                                        </p:tgtEl>
                                        <p:attrNameLst>
                                          <p:attrName>ppt_x</p:attrName>
                                        </p:attrNameLst>
                                      </p:cBhvr>
                                      <p:tavLst>
                                        <p:tav tm="0">
                                          <p:val>
                                            <p:strVal val="#ppt_x"/>
                                          </p:val>
                                        </p:tav>
                                        <p:tav tm="100000">
                                          <p:val>
                                            <p:strVal val="#ppt_x"/>
                                          </p:val>
                                        </p:tav>
                                      </p:tavLst>
                                    </p:anim>
                                    <p:anim calcmode="lin" valueType="num">
                                      <p:cBhvr>
                                        <p:cTn id="22"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fill="hold"/>
                                        <p:tgtEl>
                                          <p:spTgt spid="7"/>
                                        </p:tgtEl>
                                        <p:attrNameLst>
                                          <p:attrName>ppt_x</p:attrName>
                                        </p:attrNameLst>
                                      </p:cBhvr>
                                      <p:tavLst>
                                        <p:tav tm="0">
                                          <p:val>
                                            <p:strVal val="#ppt_x"/>
                                          </p:val>
                                        </p:tav>
                                        <p:tav tm="100000">
                                          <p:val>
                                            <p:strVal val="#ppt_x"/>
                                          </p:val>
                                        </p:tav>
                                      </p:tavLst>
                                    </p:anim>
                                    <p:anim calcmode="lin" valueType="num">
                                      <p:cBhvr additive="base">
                                        <p:cTn id="28" dur="500" fill="hold"/>
                                        <p:tgtEl>
                                          <p:spTgt spid="7"/>
                                        </p:tgtEl>
                                        <p:attrNameLst>
                                          <p:attrName>ppt_y</p:attrName>
                                        </p:attrNameLst>
                                      </p:cBhvr>
                                      <p:tavLst>
                                        <p:tav tm="0">
                                          <p:val>
                                            <p:strVal val="1+#ppt_h/2"/>
                                          </p:val>
                                        </p:tav>
                                        <p:tav tm="100000">
                                          <p:val>
                                            <p:strVal val="#ppt_y"/>
                                          </p:val>
                                        </p:tav>
                                      </p:tavLst>
                                    </p:anim>
                                  </p:childTnLst>
                                </p:cTn>
                              </p:par>
                            </p:childTnLst>
                          </p:cTn>
                        </p:par>
                        <p:par>
                          <p:cTn id="29" fill="hold">
                            <p:stCondLst>
                              <p:cond delay="500"/>
                            </p:stCondLst>
                            <p:childTnLst>
                              <p:par>
                                <p:cTn id="30" presetID="32" presetClass="emph" presetSubtype="0" fill="hold" nodeType="afterEffect">
                                  <p:stCondLst>
                                    <p:cond delay="0"/>
                                  </p:stCondLst>
                                  <p:childTnLst>
                                    <p:animRot by="120000">
                                      <p:cBhvr>
                                        <p:cTn id="31" dur="100" fill="hold">
                                          <p:stCondLst>
                                            <p:cond delay="0"/>
                                          </p:stCondLst>
                                        </p:cTn>
                                        <p:tgtEl>
                                          <p:spTgt spid="7"/>
                                        </p:tgtEl>
                                        <p:attrNameLst>
                                          <p:attrName>r</p:attrName>
                                        </p:attrNameLst>
                                      </p:cBhvr>
                                    </p:animRot>
                                    <p:animRot by="-240000">
                                      <p:cBhvr>
                                        <p:cTn id="32" dur="200" fill="hold">
                                          <p:stCondLst>
                                            <p:cond delay="200"/>
                                          </p:stCondLst>
                                        </p:cTn>
                                        <p:tgtEl>
                                          <p:spTgt spid="7"/>
                                        </p:tgtEl>
                                        <p:attrNameLst>
                                          <p:attrName>r</p:attrName>
                                        </p:attrNameLst>
                                      </p:cBhvr>
                                    </p:animRot>
                                    <p:animRot by="240000">
                                      <p:cBhvr>
                                        <p:cTn id="33" dur="200" fill="hold">
                                          <p:stCondLst>
                                            <p:cond delay="400"/>
                                          </p:stCondLst>
                                        </p:cTn>
                                        <p:tgtEl>
                                          <p:spTgt spid="7"/>
                                        </p:tgtEl>
                                        <p:attrNameLst>
                                          <p:attrName>r</p:attrName>
                                        </p:attrNameLst>
                                      </p:cBhvr>
                                    </p:animRot>
                                    <p:animRot by="-240000">
                                      <p:cBhvr>
                                        <p:cTn id="34" dur="200" fill="hold">
                                          <p:stCondLst>
                                            <p:cond delay="600"/>
                                          </p:stCondLst>
                                        </p:cTn>
                                        <p:tgtEl>
                                          <p:spTgt spid="7"/>
                                        </p:tgtEl>
                                        <p:attrNameLst>
                                          <p:attrName>r</p:attrName>
                                        </p:attrNameLst>
                                      </p:cBhvr>
                                    </p:animRot>
                                    <p:animRot by="120000">
                                      <p:cBhvr>
                                        <p:cTn id="35" dur="200" fill="hold">
                                          <p:stCondLst>
                                            <p:cond delay="800"/>
                                          </p:stCondLst>
                                        </p:cTn>
                                        <p:tgtEl>
                                          <p:spTgt spid="7"/>
                                        </p:tgtEl>
                                        <p:attrNameLst>
                                          <p:attrName>r</p:attrName>
                                        </p:attrNameLst>
                                      </p:cBhvr>
                                    </p:animRot>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39"/>
                                        </p:tgtEl>
                                        <p:attrNameLst>
                                          <p:attrName>style.visibility</p:attrName>
                                        </p:attrNameLst>
                                      </p:cBhvr>
                                      <p:to>
                                        <p:strVal val="visible"/>
                                      </p:to>
                                    </p:set>
                                    <p:animEffect transition="in" filter="fade">
                                      <p:cBhvr>
                                        <p:cTn id="40" dur="1000"/>
                                        <p:tgtEl>
                                          <p:spTgt spid="39"/>
                                        </p:tgtEl>
                                      </p:cBhvr>
                                    </p:animEffect>
                                    <p:anim calcmode="lin" valueType="num">
                                      <p:cBhvr>
                                        <p:cTn id="41" dur="1000" fill="hold"/>
                                        <p:tgtEl>
                                          <p:spTgt spid="39"/>
                                        </p:tgtEl>
                                        <p:attrNameLst>
                                          <p:attrName>ppt_x</p:attrName>
                                        </p:attrNameLst>
                                      </p:cBhvr>
                                      <p:tavLst>
                                        <p:tav tm="0">
                                          <p:val>
                                            <p:strVal val="#ppt_x"/>
                                          </p:val>
                                        </p:tav>
                                        <p:tav tm="100000">
                                          <p:val>
                                            <p:strVal val="#ppt_x"/>
                                          </p:val>
                                        </p:tav>
                                      </p:tavLst>
                                    </p:anim>
                                    <p:anim calcmode="lin" valueType="num">
                                      <p:cBhvr>
                                        <p:cTn id="42"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additive="base">
                                        <p:cTn id="47" dur="500" fill="hold"/>
                                        <p:tgtEl>
                                          <p:spTgt spid="8"/>
                                        </p:tgtEl>
                                        <p:attrNameLst>
                                          <p:attrName>ppt_x</p:attrName>
                                        </p:attrNameLst>
                                      </p:cBhvr>
                                      <p:tavLst>
                                        <p:tav tm="0">
                                          <p:val>
                                            <p:strVal val="#ppt_x"/>
                                          </p:val>
                                        </p:tav>
                                        <p:tav tm="100000">
                                          <p:val>
                                            <p:strVal val="#ppt_x"/>
                                          </p:val>
                                        </p:tav>
                                      </p:tavLst>
                                    </p:anim>
                                    <p:anim calcmode="lin" valueType="num">
                                      <p:cBhvr additive="base">
                                        <p:cTn id="48" dur="500" fill="hold"/>
                                        <p:tgtEl>
                                          <p:spTgt spid="8"/>
                                        </p:tgtEl>
                                        <p:attrNameLst>
                                          <p:attrName>ppt_y</p:attrName>
                                        </p:attrNameLst>
                                      </p:cBhvr>
                                      <p:tavLst>
                                        <p:tav tm="0">
                                          <p:val>
                                            <p:strVal val="1+#ppt_h/2"/>
                                          </p:val>
                                        </p:tav>
                                        <p:tav tm="100000">
                                          <p:val>
                                            <p:strVal val="#ppt_y"/>
                                          </p:val>
                                        </p:tav>
                                      </p:tavLst>
                                    </p:anim>
                                  </p:childTnLst>
                                </p:cTn>
                              </p:par>
                            </p:childTnLst>
                          </p:cTn>
                        </p:par>
                        <p:par>
                          <p:cTn id="49" fill="hold">
                            <p:stCondLst>
                              <p:cond delay="500"/>
                            </p:stCondLst>
                            <p:childTnLst>
                              <p:par>
                                <p:cTn id="50" presetID="32" presetClass="emph" presetSubtype="0" fill="hold" nodeType="afterEffect">
                                  <p:stCondLst>
                                    <p:cond delay="0"/>
                                  </p:stCondLst>
                                  <p:childTnLst>
                                    <p:animRot by="120000">
                                      <p:cBhvr>
                                        <p:cTn id="51" dur="100" fill="hold">
                                          <p:stCondLst>
                                            <p:cond delay="0"/>
                                          </p:stCondLst>
                                        </p:cTn>
                                        <p:tgtEl>
                                          <p:spTgt spid="8"/>
                                        </p:tgtEl>
                                        <p:attrNameLst>
                                          <p:attrName>r</p:attrName>
                                        </p:attrNameLst>
                                      </p:cBhvr>
                                    </p:animRot>
                                    <p:animRot by="-240000">
                                      <p:cBhvr>
                                        <p:cTn id="52" dur="200" fill="hold">
                                          <p:stCondLst>
                                            <p:cond delay="200"/>
                                          </p:stCondLst>
                                        </p:cTn>
                                        <p:tgtEl>
                                          <p:spTgt spid="8"/>
                                        </p:tgtEl>
                                        <p:attrNameLst>
                                          <p:attrName>r</p:attrName>
                                        </p:attrNameLst>
                                      </p:cBhvr>
                                    </p:animRot>
                                    <p:animRot by="240000">
                                      <p:cBhvr>
                                        <p:cTn id="53" dur="200" fill="hold">
                                          <p:stCondLst>
                                            <p:cond delay="400"/>
                                          </p:stCondLst>
                                        </p:cTn>
                                        <p:tgtEl>
                                          <p:spTgt spid="8"/>
                                        </p:tgtEl>
                                        <p:attrNameLst>
                                          <p:attrName>r</p:attrName>
                                        </p:attrNameLst>
                                      </p:cBhvr>
                                    </p:animRot>
                                    <p:animRot by="-240000">
                                      <p:cBhvr>
                                        <p:cTn id="54" dur="200" fill="hold">
                                          <p:stCondLst>
                                            <p:cond delay="600"/>
                                          </p:stCondLst>
                                        </p:cTn>
                                        <p:tgtEl>
                                          <p:spTgt spid="8"/>
                                        </p:tgtEl>
                                        <p:attrNameLst>
                                          <p:attrName>r</p:attrName>
                                        </p:attrNameLst>
                                      </p:cBhvr>
                                    </p:animRot>
                                    <p:animRot by="120000">
                                      <p:cBhvr>
                                        <p:cTn id="55" dur="200" fill="hold">
                                          <p:stCondLst>
                                            <p:cond delay="800"/>
                                          </p:stCondLst>
                                        </p:cTn>
                                        <p:tgtEl>
                                          <p:spTgt spid="8"/>
                                        </p:tgtEl>
                                        <p:attrNameLst>
                                          <p:attrName>r</p:attrName>
                                        </p:attrNameLst>
                                      </p:cBhvr>
                                    </p:animRot>
                                  </p:childTnLst>
                                </p:cTn>
                              </p:par>
                            </p:childTnLst>
                          </p:cTn>
                        </p:par>
                      </p:childTnLst>
                    </p:cTn>
                  </p:par>
                  <p:par>
                    <p:cTn id="56" fill="hold">
                      <p:stCondLst>
                        <p:cond delay="indefinite"/>
                      </p:stCondLst>
                      <p:childTnLst>
                        <p:par>
                          <p:cTn id="57" fill="hold">
                            <p:stCondLst>
                              <p:cond delay="0"/>
                            </p:stCondLst>
                            <p:childTnLst>
                              <p:par>
                                <p:cTn id="58" presetID="42" presetClass="entr" presetSubtype="0" fill="hold" nodeType="clickEffect">
                                  <p:stCondLst>
                                    <p:cond delay="0"/>
                                  </p:stCondLst>
                                  <p:childTnLst>
                                    <p:set>
                                      <p:cBhvr>
                                        <p:cTn id="59" dur="1" fill="hold">
                                          <p:stCondLst>
                                            <p:cond delay="0"/>
                                          </p:stCondLst>
                                        </p:cTn>
                                        <p:tgtEl>
                                          <p:spTgt spid="40"/>
                                        </p:tgtEl>
                                        <p:attrNameLst>
                                          <p:attrName>style.visibility</p:attrName>
                                        </p:attrNameLst>
                                      </p:cBhvr>
                                      <p:to>
                                        <p:strVal val="visible"/>
                                      </p:to>
                                    </p:set>
                                    <p:animEffect transition="in" filter="fade">
                                      <p:cBhvr>
                                        <p:cTn id="60" dur="1000"/>
                                        <p:tgtEl>
                                          <p:spTgt spid="40"/>
                                        </p:tgtEl>
                                      </p:cBhvr>
                                    </p:animEffect>
                                    <p:anim calcmode="lin" valueType="num">
                                      <p:cBhvr>
                                        <p:cTn id="61" dur="1000" fill="hold"/>
                                        <p:tgtEl>
                                          <p:spTgt spid="40"/>
                                        </p:tgtEl>
                                        <p:attrNameLst>
                                          <p:attrName>ppt_x</p:attrName>
                                        </p:attrNameLst>
                                      </p:cBhvr>
                                      <p:tavLst>
                                        <p:tav tm="0">
                                          <p:val>
                                            <p:strVal val="#ppt_x"/>
                                          </p:val>
                                        </p:tav>
                                        <p:tav tm="100000">
                                          <p:val>
                                            <p:strVal val="#ppt_x"/>
                                          </p:val>
                                        </p:tav>
                                      </p:tavLst>
                                    </p:anim>
                                    <p:anim calcmode="lin" valueType="num">
                                      <p:cBhvr>
                                        <p:cTn id="62"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additive="base">
                                        <p:cTn id="67" dur="500" fill="hold"/>
                                        <p:tgtEl>
                                          <p:spTgt spid="9"/>
                                        </p:tgtEl>
                                        <p:attrNameLst>
                                          <p:attrName>ppt_x</p:attrName>
                                        </p:attrNameLst>
                                      </p:cBhvr>
                                      <p:tavLst>
                                        <p:tav tm="0">
                                          <p:val>
                                            <p:strVal val="#ppt_x"/>
                                          </p:val>
                                        </p:tav>
                                        <p:tav tm="100000">
                                          <p:val>
                                            <p:strVal val="#ppt_x"/>
                                          </p:val>
                                        </p:tav>
                                      </p:tavLst>
                                    </p:anim>
                                    <p:anim calcmode="lin" valueType="num">
                                      <p:cBhvr additive="base">
                                        <p:cTn id="68" dur="500" fill="hold"/>
                                        <p:tgtEl>
                                          <p:spTgt spid="9"/>
                                        </p:tgtEl>
                                        <p:attrNameLst>
                                          <p:attrName>ppt_y</p:attrName>
                                        </p:attrNameLst>
                                      </p:cBhvr>
                                      <p:tavLst>
                                        <p:tav tm="0">
                                          <p:val>
                                            <p:strVal val="1+#ppt_h/2"/>
                                          </p:val>
                                        </p:tav>
                                        <p:tav tm="100000">
                                          <p:val>
                                            <p:strVal val="#ppt_y"/>
                                          </p:val>
                                        </p:tav>
                                      </p:tavLst>
                                    </p:anim>
                                  </p:childTnLst>
                                </p:cTn>
                              </p:par>
                            </p:childTnLst>
                          </p:cTn>
                        </p:par>
                        <p:par>
                          <p:cTn id="69" fill="hold">
                            <p:stCondLst>
                              <p:cond delay="500"/>
                            </p:stCondLst>
                            <p:childTnLst>
                              <p:par>
                                <p:cTn id="70" presetID="32" presetClass="emph" presetSubtype="0" fill="hold" nodeType="afterEffect">
                                  <p:stCondLst>
                                    <p:cond delay="0"/>
                                  </p:stCondLst>
                                  <p:childTnLst>
                                    <p:animRot by="120000">
                                      <p:cBhvr>
                                        <p:cTn id="71" dur="100" fill="hold">
                                          <p:stCondLst>
                                            <p:cond delay="0"/>
                                          </p:stCondLst>
                                        </p:cTn>
                                        <p:tgtEl>
                                          <p:spTgt spid="9"/>
                                        </p:tgtEl>
                                        <p:attrNameLst>
                                          <p:attrName>r</p:attrName>
                                        </p:attrNameLst>
                                      </p:cBhvr>
                                    </p:animRot>
                                    <p:animRot by="-240000">
                                      <p:cBhvr>
                                        <p:cTn id="72" dur="200" fill="hold">
                                          <p:stCondLst>
                                            <p:cond delay="200"/>
                                          </p:stCondLst>
                                        </p:cTn>
                                        <p:tgtEl>
                                          <p:spTgt spid="9"/>
                                        </p:tgtEl>
                                        <p:attrNameLst>
                                          <p:attrName>r</p:attrName>
                                        </p:attrNameLst>
                                      </p:cBhvr>
                                    </p:animRot>
                                    <p:animRot by="240000">
                                      <p:cBhvr>
                                        <p:cTn id="73" dur="200" fill="hold">
                                          <p:stCondLst>
                                            <p:cond delay="400"/>
                                          </p:stCondLst>
                                        </p:cTn>
                                        <p:tgtEl>
                                          <p:spTgt spid="9"/>
                                        </p:tgtEl>
                                        <p:attrNameLst>
                                          <p:attrName>r</p:attrName>
                                        </p:attrNameLst>
                                      </p:cBhvr>
                                    </p:animRot>
                                    <p:animRot by="-240000">
                                      <p:cBhvr>
                                        <p:cTn id="74" dur="200" fill="hold">
                                          <p:stCondLst>
                                            <p:cond delay="600"/>
                                          </p:stCondLst>
                                        </p:cTn>
                                        <p:tgtEl>
                                          <p:spTgt spid="9"/>
                                        </p:tgtEl>
                                        <p:attrNameLst>
                                          <p:attrName>r</p:attrName>
                                        </p:attrNameLst>
                                      </p:cBhvr>
                                    </p:animRot>
                                    <p:animRot by="120000">
                                      <p:cBhvr>
                                        <p:cTn id="75" dur="200" fill="hold">
                                          <p:stCondLst>
                                            <p:cond delay="800"/>
                                          </p:stCondLst>
                                        </p:cTn>
                                        <p:tgtEl>
                                          <p:spTgt spid="9"/>
                                        </p:tgtEl>
                                        <p:attrNameLst>
                                          <p:attrName>r</p:attrName>
                                        </p:attrNameLst>
                                      </p:cBhvr>
                                    </p:animRot>
                                  </p:childTnLst>
                                </p:cTn>
                              </p:par>
                            </p:childTnLst>
                          </p:cTn>
                        </p:par>
                      </p:childTnLst>
                    </p:cTn>
                  </p:par>
                  <p:par>
                    <p:cTn id="76" fill="hold">
                      <p:stCondLst>
                        <p:cond delay="indefinite"/>
                      </p:stCondLst>
                      <p:childTnLst>
                        <p:par>
                          <p:cTn id="77" fill="hold">
                            <p:stCondLst>
                              <p:cond delay="0"/>
                            </p:stCondLst>
                            <p:childTnLst>
                              <p:par>
                                <p:cTn id="78" presetID="42" presetClass="entr" presetSubtype="0" fill="hold" nodeType="clickEffect">
                                  <p:stCondLst>
                                    <p:cond delay="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1000"/>
                                        <p:tgtEl>
                                          <p:spTgt spid="41"/>
                                        </p:tgtEl>
                                      </p:cBhvr>
                                    </p:animEffect>
                                    <p:anim calcmode="lin" valueType="num">
                                      <p:cBhvr>
                                        <p:cTn id="81" dur="1000" fill="hold"/>
                                        <p:tgtEl>
                                          <p:spTgt spid="41"/>
                                        </p:tgtEl>
                                        <p:attrNameLst>
                                          <p:attrName>ppt_x</p:attrName>
                                        </p:attrNameLst>
                                      </p:cBhvr>
                                      <p:tavLst>
                                        <p:tav tm="0">
                                          <p:val>
                                            <p:strVal val="#ppt_x"/>
                                          </p:val>
                                        </p:tav>
                                        <p:tav tm="100000">
                                          <p:val>
                                            <p:strVal val="#ppt_x"/>
                                          </p:val>
                                        </p:tav>
                                      </p:tavLst>
                                    </p:anim>
                                    <p:anim calcmode="lin" valueType="num">
                                      <p:cBhvr>
                                        <p:cTn id="82"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图片 4">
            <a:extLst>
              <a:ext uri="{FF2B5EF4-FFF2-40B4-BE49-F238E27FC236}">
                <a16:creationId xmlns:a16="http://schemas.microsoft.com/office/drawing/2014/main" id="{F1B41226-6FCB-4B6C-9739-87EEE02AF0CD}"/>
              </a:ext>
            </a:extLst>
          </p:cNvPr>
          <p:cNvPicPr>
            <a:picLocks noChangeAspect="1"/>
          </p:cNvPicPr>
          <p:nvPr/>
        </p:nvPicPr>
        <p:blipFill>
          <a:blip r:embed="rId2"/>
          <a:stretch>
            <a:fillRect/>
          </a:stretch>
        </p:blipFill>
        <p:spPr>
          <a:xfrm>
            <a:off x="0" y="0"/>
            <a:ext cx="9144000" cy="5143500"/>
          </a:xfrm>
          <a:prstGeom prst="rect">
            <a:avLst/>
          </a:prstGeom>
        </p:spPr>
      </p:pic>
      <p:pic>
        <p:nvPicPr>
          <p:cNvPr id="4" name="图片 3">
            <a:extLst>
              <a:ext uri="{FF2B5EF4-FFF2-40B4-BE49-F238E27FC236}">
                <a16:creationId xmlns:a16="http://schemas.microsoft.com/office/drawing/2014/main" id="{9A914FA5-02FB-48FB-AD7C-249B3D6039E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0" y="63500"/>
            <a:ext cx="9144000" cy="5143500"/>
          </a:xfrm>
          <a:prstGeom prst="rect">
            <a:avLst/>
          </a:prstGeom>
        </p:spPr>
      </p:pic>
      <p:grpSp>
        <p:nvGrpSpPr>
          <p:cNvPr id="14" name="组合 13">
            <a:extLst>
              <a:ext uri="{FF2B5EF4-FFF2-40B4-BE49-F238E27FC236}">
                <a16:creationId xmlns:a16="http://schemas.microsoft.com/office/drawing/2014/main" id="{81397C39-A999-4B56-86CB-9EB942CC7FAF}"/>
              </a:ext>
            </a:extLst>
          </p:cNvPr>
          <p:cNvGrpSpPr/>
          <p:nvPr/>
        </p:nvGrpSpPr>
        <p:grpSpPr>
          <a:xfrm>
            <a:off x="1972403" y="1084725"/>
            <a:ext cx="5199193" cy="3172368"/>
            <a:chOff x="2531495" y="1032417"/>
            <a:chExt cx="6577454" cy="3685128"/>
          </a:xfrm>
        </p:grpSpPr>
        <p:pic>
          <p:nvPicPr>
            <p:cNvPr id="8" name="图片 7">
              <a:extLst>
                <a:ext uri="{FF2B5EF4-FFF2-40B4-BE49-F238E27FC236}">
                  <a16:creationId xmlns:a16="http://schemas.microsoft.com/office/drawing/2014/main" id="{003F3311-52DD-41C6-9852-B57367E53EA0}"/>
                </a:ext>
              </a:extLst>
            </p:cNvPr>
            <p:cNvPicPr>
              <a:picLocks noChangeAspect="1"/>
            </p:cNvPicPr>
            <p:nvPr/>
          </p:nvPicPr>
          <p:blipFill>
            <a:blip r:embed="rId4" cstate="print">
              <a:duotone>
                <a:schemeClr val="accent4">
                  <a:shade val="45000"/>
                  <a:satMod val="135000"/>
                </a:schemeClr>
                <a:prstClr val="white"/>
              </a:duotone>
              <a:extLst>
                <a:ext uri="{BEBA8EAE-BF5A-486C-A8C5-ECC9F3942E4B}">
                  <a14:imgProps xmlns:a14="http://schemas.microsoft.com/office/drawing/2010/main">
                    <a14:imgLayer r:embed="rId5">
                      <a14:imgEffect>
                        <a14:brightnessContrast bright="-20000" contrast="-40000"/>
                      </a14:imgEffect>
                    </a14:imgLayer>
                  </a14:imgProps>
                </a:ext>
                <a:ext uri="{28A0092B-C50C-407E-A947-70E740481C1C}">
                  <a14:useLocalDpi xmlns:a14="http://schemas.microsoft.com/office/drawing/2010/main" val="0"/>
                </a:ext>
              </a:extLst>
            </a:blip>
            <a:stretch>
              <a:fillRect/>
            </a:stretch>
          </p:blipFill>
          <p:spPr>
            <a:xfrm>
              <a:off x="2531495" y="1032417"/>
              <a:ext cx="6577454" cy="3685128"/>
            </a:xfrm>
            <a:prstGeom prst="rect">
              <a:avLst/>
            </a:prstGeom>
            <a:ln>
              <a:solidFill>
                <a:schemeClr val="tx2"/>
              </a:solidFill>
            </a:ln>
          </p:spPr>
        </p:pic>
        <p:sp>
          <p:nvSpPr>
            <p:cNvPr id="13" name="矩形 12">
              <a:extLst>
                <a:ext uri="{FF2B5EF4-FFF2-40B4-BE49-F238E27FC236}">
                  <a16:creationId xmlns:a16="http://schemas.microsoft.com/office/drawing/2014/main" id="{D1EA2334-C319-438D-AEC8-44FB52532342}"/>
                </a:ext>
              </a:extLst>
            </p:cNvPr>
            <p:cNvSpPr/>
            <p:nvPr/>
          </p:nvSpPr>
          <p:spPr>
            <a:xfrm>
              <a:off x="2780617" y="1254448"/>
              <a:ext cx="6051534" cy="32032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1050"/>
            </a:p>
          </p:txBody>
        </p:sp>
      </p:grpSp>
      <p:pic>
        <p:nvPicPr>
          <p:cNvPr id="10" name="图片 9">
            <a:extLst>
              <a:ext uri="{FF2B5EF4-FFF2-40B4-BE49-F238E27FC236}">
                <a16:creationId xmlns:a16="http://schemas.microsoft.com/office/drawing/2014/main" id="{324E167D-6185-4561-8B29-039824B2AACB}"/>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054370" y="1543477"/>
            <a:ext cx="538030" cy="1591157"/>
          </a:xfrm>
          <a:prstGeom prst="rect">
            <a:avLst/>
          </a:prstGeom>
        </p:spPr>
      </p:pic>
      <p:pic>
        <p:nvPicPr>
          <p:cNvPr id="6" name="图片 5">
            <a:extLst>
              <a:ext uri="{FF2B5EF4-FFF2-40B4-BE49-F238E27FC236}">
                <a16:creationId xmlns:a16="http://schemas.microsoft.com/office/drawing/2014/main" id="{905D47DA-9F40-4A69-973B-51EA179F4C9C}"/>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18042" y="1487140"/>
            <a:ext cx="1256822" cy="1361955"/>
          </a:xfrm>
          <a:prstGeom prst="rect">
            <a:avLst/>
          </a:prstGeom>
        </p:spPr>
      </p:pic>
      <p:sp>
        <p:nvSpPr>
          <p:cNvPr id="16" name="TextBox 15"/>
          <p:cNvSpPr txBox="1"/>
          <p:nvPr/>
        </p:nvSpPr>
        <p:spPr>
          <a:xfrm>
            <a:off x="2031682" y="1842370"/>
            <a:ext cx="5139914" cy="523220"/>
          </a:xfrm>
          <a:prstGeom prst="rect">
            <a:avLst/>
          </a:prstGeom>
          <a:noFill/>
        </p:spPr>
        <p:txBody>
          <a:bodyPr wrap="square" rtlCol="0">
            <a:spAutoFit/>
          </a:bodyPr>
          <a:lstStyle/>
          <a:p>
            <a:pPr algn="ctr"/>
            <a:r>
              <a:rPr lang="vi-VN" sz="2800" dirty="0">
                <a:solidFill>
                  <a:srgbClr val="FF0066"/>
                </a:solidFill>
                <a:latin typeface="Pattaya" panose="020B0604020202020204" charset="-34"/>
                <a:cs typeface="Pattaya" panose="020B0604020202020204" charset="-34"/>
              </a:rPr>
              <a:t>- Chuẩn bị bài Nhớ-viết: Cửa sông.</a:t>
            </a:r>
            <a:endParaRPr lang="en-US" sz="2800" dirty="0">
              <a:solidFill>
                <a:srgbClr val="FF0066"/>
              </a:solidFill>
              <a:latin typeface="Pattaya" panose="020B0604020202020204" charset="-34"/>
              <a:cs typeface="Pattaya" panose="020B0604020202020204" charset="-34"/>
            </a:endParaRPr>
          </a:p>
        </p:txBody>
      </p:sp>
      <p:sp>
        <p:nvSpPr>
          <p:cNvPr id="17" name="TextBox 16"/>
          <p:cNvSpPr txBox="1"/>
          <p:nvPr/>
        </p:nvSpPr>
        <p:spPr>
          <a:xfrm>
            <a:off x="2224583" y="2589279"/>
            <a:ext cx="4552647" cy="954107"/>
          </a:xfrm>
          <a:prstGeom prst="rect">
            <a:avLst/>
          </a:prstGeom>
          <a:noFill/>
        </p:spPr>
        <p:txBody>
          <a:bodyPr wrap="square" rtlCol="0">
            <a:spAutoFit/>
          </a:bodyPr>
          <a:lstStyle/>
          <a:p>
            <a:pPr algn="ctr"/>
            <a:r>
              <a:rPr lang="vi-VN" sz="2800" dirty="0">
                <a:solidFill>
                  <a:srgbClr val="FF0066"/>
                </a:solidFill>
                <a:latin typeface="Pattaya" panose="020B0604020202020204" charset="-34"/>
                <a:cs typeface="Pattaya" panose="020B0604020202020204" charset="-34"/>
              </a:rPr>
              <a:t>- </a:t>
            </a:r>
            <a:r>
              <a:rPr lang="vi-VN" sz="2800" b="1" i="1" dirty="0">
                <a:solidFill>
                  <a:srgbClr val="FF0066"/>
                </a:solidFill>
                <a:latin typeface="Pattaya" panose="020B0604020202020204" charset="-34"/>
                <a:cs typeface="Pattaya" panose="020B0604020202020204" charset="-34"/>
              </a:rPr>
              <a:t>Ô</a:t>
            </a:r>
            <a:r>
              <a:rPr lang="vi-VN" sz="2800" dirty="0">
                <a:solidFill>
                  <a:srgbClr val="FF0066"/>
                </a:solidFill>
                <a:latin typeface="Pattaya" panose="020B0604020202020204" charset="-34"/>
                <a:cs typeface="Pattaya" panose="020B0604020202020204" charset="-34"/>
              </a:rPr>
              <a:t>n lại các quy tắc viết hoa tên người, tên địa lý nước ngoài.</a:t>
            </a:r>
            <a:endParaRPr lang="en-US" sz="2800" dirty="0">
              <a:solidFill>
                <a:srgbClr val="FF0066"/>
              </a:solidFill>
              <a:latin typeface="UVF Lobster12" panose="02000506000000020003" pitchFamily="2" charset="0"/>
              <a:cs typeface="Pattaya" panose="020B0604020202020204" charset="-34"/>
            </a:endParaRPr>
          </a:p>
        </p:txBody>
      </p:sp>
      <p:grpSp>
        <p:nvGrpSpPr>
          <p:cNvPr id="2" name="Group 1"/>
          <p:cNvGrpSpPr/>
          <p:nvPr/>
        </p:nvGrpSpPr>
        <p:grpSpPr>
          <a:xfrm>
            <a:off x="2860255" y="285606"/>
            <a:ext cx="3401612" cy="586353"/>
            <a:chOff x="2860255" y="285606"/>
            <a:chExt cx="3401612" cy="586353"/>
          </a:xfrm>
        </p:grpSpPr>
        <p:sp>
          <p:nvSpPr>
            <p:cNvPr id="18" name="Google Shape;2714;p36"/>
            <p:cNvSpPr/>
            <p:nvPr/>
          </p:nvSpPr>
          <p:spPr>
            <a:xfrm>
              <a:off x="2860255" y="285606"/>
              <a:ext cx="3401612"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algn="ctr"/>
              <a:endParaRPr/>
            </a:p>
          </p:txBody>
        </p:sp>
        <p:sp>
          <p:nvSpPr>
            <p:cNvPr id="19" name="Google Shape;2715;p36"/>
            <p:cNvSpPr txBox="1">
              <a:spLocks/>
            </p:cNvSpPr>
            <p:nvPr/>
          </p:nvSpPr>
          <p:spPr>
            <a:xfrm>
              <a:off x="3693131" y="357672"/>
              <a:ext cx="2208906" cy="4572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vi-VN" sz="4000" dirty="0">
                  <a:solidFill>
                    <a:schemeClr val="bg1"/>
                  </a:solidFill>
                  <a:latin typeface="Pattaya" panose="00000500000000000000" pitchFamily="2" charset="-34"/>
                  <a:cs typeface="Pattaya" panose="00000500000000000000" pitchFamily="2" charset="-34"/>
                </a:rPr>
                <a:t>Dặn dò</a:t>
              </a:r>
            </a:p>
          </p:txBody>
        </p:sp>
      </p:grpSp>
    </p:spTree>
    <p:extLst>
      <p:ext uri="{BB962C8B-B14F-4D97-AF65-F5344CB8AC3E}">
        <p14:creationId xmlns:p14="http://schemas.microsoft.com/office/powerpoint/2010/main" val="349104663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arn(inVertic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1"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randombar(horizontal)">
                                      <p:cBhvr>
                                        <p:cTn id="12" dur="500"/>
                                        <p:tgtEl>
                                          <p:spTgt spid="16"/>
                                        </p:tgtEl>
                                      </p:cBhvr>
                                    </p:animEffect>
                                  </p:childTnLst>
                                </p:cTn>
                              </p:par>
                            </p:childTnLst>
                          </p:cTn>
                        </p:par>
                      </p:childTnLst>
                    </p:cTn>
                  </p:par>
                  <p:par>
                    <p:cTn id="13" fill="hold">
                      <p:stCondLst>
                        <p:cond delay="indefinite"/>
                      </p:stCondLst>
                      <p:childTnLst>
                        <p:par>
                          <p:cTn id="14" fill="hold">
                            <p:stCondLst>
                              <p:cond delay="0"/>
                            </p:stCondLst>
                            <p:childTnLst>
                              <p:par>
                                <p:cTn id="15" presetID="14" presetClass="entr" presetSubtype="10" fill="hold" grpId="1"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randombar(horizont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1"/>
      <p:bldP spid="17" grpId="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pic>
        <p:nvPicPr>
          <p:cNvPr id="34" name="图片 10">
            <a:extLst>
              <a:ext uri="{FF2B5EF4-FFF2-40B4-BE49-F238E27FC236}">
                <a16:creationId xmlns:a16="http://schemas.microsoft.com/office/drawing/2014/main" id="{BE4C8FC4-A29E-4EFE-9A0D-23E12503AE2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348705" y="1165141"/>
            <a:ext cx="3882013" cy="4118870"/>
          </a:xfrm>
          <a:prstGeom prst="rect">
            <a:avLst/>
          </a:prstGeom>
        </p:spPr>
      </p:pic>
      <p:grpSp>
        <p:nvGrpSpPr>
          <p:cNvPr id="7" name="组合 6">
            <a:extLst>
              <a:ext uri="{FF2B5EF4-FFF2-40B4-BE49-F238E27FC236}">
                <a16:creationId xmlns:a16="http://schemas.microsoft.com/office/drawing/2014/main" id="{3E77FF08-B31F-457B-8454-7BBF39606D02}"/>
              </a:ext>
            </a:extLst>
          </p:cNvPr>
          <p:cNvGrpSpPr/>
          <p:nvPr/>
        </p:nvGrpSpPr>
        <p:grpSpPr>
          <a:xfrm>
            <a:off x="-11874" y="4191304"/>
            <a:ext cx="9164849" cy="952194"/>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2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6" name="图片 5">
                  <a:extLst>
                    <a:ext uri="{FF2B5EF4-FFF2-40B4-BE49-F238E27FC236}">
                      <a16:creationId xmlns:a16="http://schemas.microsoft.com/office/drawing/2014/main" id="{E3EEC572-AE9A-44CE-967F-4933DC071DD3}"/>
                    </a:ext>
                  </a:extLst>
                </p:cNvPr>
                <p:cNvPicPr>
                  <a:picLocks noChangeAspect="1"/>
                </p:cNvPicPr>
                <p:nvPr/>
              </p:nvPicPr>
              <p:blipFill>
                <a:blip r:embed="rId5" cstate="hqprint">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26" name="图片 25">
                  <a:extLst>
                    <a:ext uri="{FF2B5EF4-FFF2-40B4-BE49-F238E27FC236}">
                      <a16:creationId xmlns:a16="http://schemas.microsoft.com/office/drawing/2014/main" id="{C8B9A887-52A3-4381-8D2C-3A3D562B084D}"/>
                    </a:ext>
                  </a:extLst>
                </p:cNvPr>
                <p:cNvPicPr>
                  <a:picLocks noChangeAspect="1"/>
                </p:cNvPicPr>
                <p:nvPr/>
              </p:nvPicPr>
              <p:blipFill>
                <a:blip r:embed="rId5" cstate="hqprint">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29" name="图片 28">
                <a:extLst>
                  <a:ext uri="{FF2B5EF4-FFF2-40B4-BE49-F238E27FC236}">
                    <a16:creationId xmlns:a16="http://schemas.microsoft.com/office/drawing/2014/main" id="{41217DD9-3107-46F4-BD73-87B718317FAA}"/>
                  </a:ext>
                </a:extLst>
              </p:cNvPr>
              <p:cNvPicPr>
                <a:picLocks noChangeAspect="1"/>
              </p:cNvPicPr>
              <p:nvPr/>
            </p:nvPicPr>
            <p:blipFill>
              <a:blip r:embed="rId5" cstate="hqprint">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28" name="图片 27">
              <a:extLst>
                <a:ext uri="{FF2B5EF4-FFF2-40B4-BE49-F238E27FC236}">
                  <a16:creationId xmlns:a16="http://schemas.microsoft.com/office/drawing/2014/main" id="{FC069E54-7FCE-4504-B61D-C3ADC518064C}"/>
                </a:ext>
              </a:extLst>
            </p:cNvPr>
            <p:cNvPicPr>
              <a:picLocks noChangeAspect="1"/>
            </p:cNvPicPr>
            <p:nvPr/>
          </p:nvPicPr>
          <p:blipFill>
            <a:blip r:embed="rId5" cstate="hqprint">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pic>
        <p:nvPicPr>
          <p:cNvPr id="14" name="图片 13">
            <a:extLst>
              <a:ext uri="{FF2B5EF4-FFF2-40B4-BE49-F238E27FC236}">
                <a16:creationId xmlns:a16="http://schemas.microsoft.com/office/drawing/2014/main" id="{71D3CBF4-4470-4A0B-9F1F-5D5B7160FF7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301638" y="0"/>
            <a:ext cx="1860633" cy="5143500"/>
          </a:xfrm>
          <a:prstGeom prst="rect">
            <a:avLst/>
          </a:prstGeom>
        </p:spPr>
      </p:pic>
      <p:pic>
        <p:nvPicPr>
          <p:cNvPr id="15" name="图片 14">
            <a:extLst>
              <a:ext uri="{FF2B5EF4-FFF2-40B4-BE49-F238E27FC236}">
                <a16:creationId xmlns:a16="http://schemas.microsoft.com/office/drawing/2014/main" id="{8C130E2E-76C7-46CD-936D-73712C594BA1}"/>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1874" y="-1"/>
            <a:ext cx="1319975" cy="5143500"/>
          </a:xfrm>
          <a:prstGeom prst="rect">
            <a:avLst/>
          </a:prstGeom>
        </p:spPr>
      </p:pic>
      <p:pic>
        <p:nvPicPr>
          <p:cNvPr id="16" name="图片 15">
            <a:extLst>
              <a:ext uri="{FF2B5EF4-FFF2-40B4-BE49-F238E27FC236}">
                <a16:creationId xmlns:a16="http://schemas.microsoft.com/office/drawing/2014/main" id="{FA5DE8E6-9734-4EEC-A406-5525F8082145}"/>
              </a:ext>
            </a:extLst>
          </p:cNvPr>
          <p:cNvPicPr>
            <a:picLocks noChangeAspect="1"/>
          </p:cNvPicPr>
          <p:nvPr/>
        </p:nvPicPr>
        <p:blipFill>
          <a:blip r:embed="rId8" cstate="hqprint">
            <a:extLst>
              <a:ext uri="{28A0092B-C50C-407E-A947-70E740481C1C}">
                <a14:useLocalDpi xmlns:a14="http://schemas.microsoft.com/office/drawing/2010/main" val="0"/>
              </a:ext>
            </a:extLst>
          </a:blip>
          <a:stretch>
            <a:fillRect/>
          </a:stretch>
        </p:blipFill>
        <p:spPr>
          <a:xfrm>
            <a:off x="474583" y="3571285"/>
            <a:ext cx="1405084" cy="1572215"/>
          </a:xfrm>
          <a:prstGeom prst="rect">
            <a:avLst/>
          </a:prstGeom>
        </p:spPr>
      </p:pic>
      <p:pic>
        <p:nvPicPr>
          <p:cNvPr id="17" name="图片 16">
            <a:extLst>
              <a:ext uri="{FF2B5EF4-FFF2-40B4-BE49-F238E27FC236}">
                <a16:creationId xmlns:a16="http://schemas.microsoft.com/office/drawing/2014/main" id="{498FD588-A206-4886-AECC-F3AD4C8926FC}"/>
              </a:ext>
            </a:extLst>
          </p:cNvPr>
          <p:cNvPicPr>
            <a:picLocks noChangeAspect="1"/>
          </p:cNvPicPr>
          <p:nvPr/>
        </p:nvPicPr>
        <p:blipFill>
          <a:blip r:embed="rId9" cstate="hqprint">
            <a:extLst>
              <a:ext uri="{28A0092B-C50C-407E-A947-70E740481C1C}">
                <a14:useLocalDpi xmlns:a14="http://schemas.microsoft.com/office/drawing/2010/main" val="0"/>
              </a:ext>
            </a:extLst>
          </a:blip>
          <a:stretch>
            <a:fillRect/>
          </a:stretch>
        </p:blipFill>
        <p:spPr>
          <a:xfrm>
            <a:off x="6772832" y="3831190"/>
            <a:ext cx="2383041" cy="1312310"/>
          </a:xfrm>
          <a:prstGeom prst="rect">
            <a:avLst/>
          </a:prstGeom>
        </p:spPr>
      </p:pic>
      <p:grpSp>
        <p:nvGrpSpPr>
          <p:cNvPr id="24" name="组合 1">
            <a:extLst>
              <a:ext uri="{FF2B5EF4-FFF2-40B4-BE49-F238E27FC236}">
                <a16:creationId xmlns:a16="http://schemas.microsoft.com/office/drawing/2014/main" id="{F668629F-4487-4C56-BFC2-8B244D5EEBE8}"/>
              </a:ext>
            </a:extLst>
          </p:cNvPr>
          <p:cNvGrpSpPr/>
          <p:nvPr/>
        </p:nvGrpSpPr>
        <p:grpSpPr>
          <a:xfrm>
            <a:off x="0" y="3481093"/>
            <a:ext cx="9230223" cy="1650999"/>
            <a:chOff x="0" y="5207000"/>
            <a:chExt cx="12192000" cy="1650999"/>
          </a:xfrm>
        </p:grpSpPr>
        <p:pic>
          <p:nvPicPr>
            <p:cNvPr id="25" name="图片 5">
              <a:extLst>
                <a:ext uri="{FF2B5EF4-FFF2-40B4-BE49-F238E27FC236}">
                  <a16:creationId xmlns:a16="http://schemas.microsoft.com/office/drawing/2014/main" id="{3574D0E8-C551-4CE9-A949-DC99B02447AD}"/>
                </a:ext>
              </a:extLst>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30" name="图片 7">
              <a:extLst>
                <a:ext uri="{FF2B5EF4-FFF2-40B4-BE49-F238E27FC236}">
                  <a16:creationId xmlns:a16="http://schemas.microsoft.com/office/drawing/2014/main" id="{F3D6A2B4-CC48-45D9-B0FD-3F86D1405BE8}"/>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32" name="图片 24">
              <a:extLst>
                <a:ext uri="{FF2B5EF4-FFF2-40B4-BE49-F238E27FC236}">
                  <a16:creationId xmlns:a16="http://schemas.microsoft.com/office/drawing/2014/main" id="{4CA6FA32-A4AA-4B98-94AC-85288874CB0E}"/>
                </a:ext>
              </a:extLst>
            </p:cNvPr>
            <p:cNvPicPr>
              <a:picLocks noChangeAspect="1"/>
            </p:cNvPicPr>
            <p:nvPr/>
          </p:nvPicPr>
          <p:blipFill>
            <a:blip r:embed="rId12"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5" name="图片 23">
              <a:extLst>
                <a:ext uri="{FF2B5EF4-FFF2-40B4-BE49-F238E27FC236}">
                  <a16:creationId xmlns:a16="http://schemas.microsoft.com/office/drawing/2014/main" id="{736980FB-BB26-4D80-9DFC-F3C35DC156AB}"/>
                </a:ext>
              </a:extLst>
            </p:cNvPr>
            <p:cNvPicPr>
              <a:picLocks noChangeAspect="1"/>
            </p:cNvPicPr>
            <p:nvPr/>
          </p:nvPicPr>
          <p:blipFill>
            <a:blip r:embed="rId13"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6" name="图片 9">
              <a:extLst>
                <a:ext uri="{FF2B5EF4-FFF2-40B4-BE49-F238E27FC236}">
                  <a16:creationId xmlns:a16="http://schemas.microsoft.com/office/drawing/2014/main" id="{1B2622C4-CC7F-4319-971C-1093267D5BC6}"/>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7" name="图片 12">
              <a:extLst>
                <a:ext uri="{FF2B5EF4-FFF2-40B4-BE49-F238E27FC236}">
                  <a16:creationId xmlns:a16="http://schemas.microsoft.com/office/drawing/2014/main" id="{C06941B8-22E4-4FED-9DE7-7262931CBC49}"/>
                </a:ext>
              </a:extLst>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8" name="图片 22">
              <a:extLst>
                <a:ext uri="{FF2B5EF4-FFF2-40B4-BE49-F238E27FC236}">
                  <a16:creationId xmlns:a16="http://schemas.microsoft.com/office/drawing/2014/main" id="{BF9AEC9E-1D90-4AFC-8BB6-11EE124FB7FD}"/>
                </a:ext>
              </a:extLst>
            </p:cNvPr>
            <p:cNvPicPr>
              <a:picLocks noChangeAspect="1"/>
            </p:cNvPicPr>
            <p:nvPr/>
          </p:nvPicPr>
          <p:blipFill>
            <a:blip r:embed="rId16"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39" name="TextBox 38"/>
          <p:cNvSpPr txBox="1"/>
          <p:nvPr/>
        </p:nvSpPr>
        <p:spPr>
          <a:xfrm>
            <a:off x="3069178" y="1487501"/>
            <a:ext cx="4756936" cy="707886"/>
          </a:xfrm>
          <a:prstGeom prst="rect">
            <a:avLst/>
          </a:prstGeom>
          <a:noFill/>
        </p:spPr>
        <p:txBody>
          <a:bodyPr wrap="square" rtlCol="0">
            <a:spAutoFit/>
          </a:bodyPr>
          <a:lstStyle/>
          <a:p>
            <a:pPr algn="ctr"/>
            <a:r>
              <a:rPr lang="vi-VN" sz="4000" dirty="0">
                <a:solidFill>
                  <a:srgbClr val="FF0066"/>
                </a:solidFill>
                <a:latin typeface="Pattaya" panose="00000500000000000000" pitchFamily="2" charset="-34"/>
                <a:cs typeface="Pattaya" panose="00000500000000000000" pitchFamily="2" charset="-34"/>
              </a:rPr>
              <a:t>Chào tạm biệt các em!</a:t>
            </a:r>
            <a:endParaRPr lang="en-US" sz="4000" dirty="0">
              <a:solidFill>
                <a:srgbClr val="FF0066"/>
              </a:solidFill>
              <a:latin typeface="Pattaya" panose="00000500000000000000" pitchFamily="2" charset="-34"/>
              <a:cs typeface="Pattaya" panose="00000500000000000000" pitchFamily="2" charset="-34"/>
            </a:endParaRPr>
          </a:p>
        </p:txBody>
      </p:sp>
      <p:sp>
        <p:nvSpPr>
          <p:cNvPr id="40" name="TextBox 39"/>
          <p:cNvSpPr txBox="1"/>
          <p:nvPr/>
        </p:nvSpPr>
        <p:spPr>
          <a:xfrm>
            <a:off x="4445568" y="2441982"/>
            <a:ext cx="4756936" cy="707886"/>
          </a:xfrm>
          <a:prstGeom prst="rect">
            <a:avLst/>
          </a:prstGeom>
          <a:noFill/>
        </p:spPr>
        <p:txBody>
          <a:bodyPr wrap="square" rtlCol="0">
            <a:spAutoFit/>
          </a:bodyPr>
          <a:lstStyle/>
          <a:p>
            <a:pPr algn="ctr"/>
            <a:r>
              <a:rPr lang="vi-VN" sz="4000" dirty="0">
                <a:solidFill>
                  <a:srgbClr val="FF0066"/>
                </a:solidFill>
                <a:latin typeface="Pattaya" panose="00000500000000000000" pitchFamily="2" charset="-34"/>
                <a:cs typeface="Pattaya" panose="00000500000000000000" pitchFamily="2" charset="-34"/>
              </a:rPr>
              <a:t>Chúc các em học tốt.</a:t>
            </a:r>
            <a:endParaRPr lang="en-US" sz="4000" dirty="0">
              <a:solidFill>
                <a:srgbClr val="FF0066"/>
              </a:solidFill>
              <a:latin typeface="Pattaya" panose="00000500000000000000" pitchFamily="2" charset="-34"/>
              <a:cs typeface="Pattaya" panose="00000500000000000000" pitchFamily="2" charset="-34"/>
            </a:endParaRPr>
          </a:p>
        </p:txBody>
      </p:sp>
    </p:spTree>
    <p:extLst>
      <p:ext uri="{BB962C8B-B14F-4D97-AF65-F5344CB8AC3E}">
        <p14:creationId xmlns:p14="http://schemas.microsoft.com/office/powerpoint/2010/main" val="4167956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75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500"/>
                                        <p:tgtEl>
                                          <p:spTgt spid="34"/>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barn(inVertical)">
                                      <p:cBhvr>
                                        <p:cTn id="10" dur="500"/>
                                        <p:tgtEl>
                                          <p:spTgt spid="39"/>
                                        </p:tgtEl>
                                      </p:cBhvr>
                                    </p:animEffect>
                                  </p:childTnLst>
                                </p:cTn>
                              </p:par>
                              <p:par>
                                <p:cTn id="11" presetID="16" presetClass="entr" presetSubtype="21"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barn(inVertical)">
                                      <p:cBhvr>
                                        <p:cTn id="13"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Lst>
  </p:timing>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Shape 2764"/>
        <p:cNvGrpSpPr/>
        <p:nvPr/>
      </p:nvGrpSpPr>
      <p:grpSpPr>
        <a:xfrm>
          <a:off x="0" y="0"/>
          <a:ext cx="0" cy="0"/>
          <a:chOff x="0" y="0"/>
          <a:chExt cx="0" cy="0"/>
        </a:xfrm>
      </p:grpSpPr>
      <p:pic>
        <p:nvPicPr>
          <p:cNvPr id="32" name="图片 3">
            <a:extLst>
              <a:ext uri="{FF2B5EF4-FFF2-40B4-BE49-F238E27FC236}">
                <a16:creationId xmlns:a16="http://schemas.microsoft.com/office/drawing/2014/main" id="{9EA2DBC3-284E-4C10-AA33-DB2DBA0F0BE9}"/>
              </a:ext>
            </a:extLst>
          </p:cNvPr>
          <p:cNvPicPr>
            <a:picLocks noChangeAspect="1"/>
          </p:cNvPicPr>
          <p:nvPr/>
        </p:nvPicPr>
        <p:blipFill>
          <a:blip r:embed="rId3"/>
          <a:stretch>
            <a:fillRect/>
          </a:stretch>
        </p:blipFill>
        <p:spPr>
          <a:xfrm>
            <a:off x="12736" y="0"/>
            <a:ext cx="9154273" cy="5136281"/>
          </a:xfrm>
          <a:prstGeom prst="rect">
            <a:avLst/>
          </a:prstGeom>
        </p:spPr>
      </p:pic>
      <p:sp>
        <p:nvSpPr>
          <p:cNvPr id="121" name="Google Shape;2714;p36"/>
          <p:cNvSpPr/>
          <p:nvPr/>
        </p:nvSpPr>
        <p:spPr>
          <a:xfrm>
            <a:off x="3344027" y="137420"/>
            <a:ext cx="2491697" cy="586353"/>
          </a:xfrm>
          <a:custGeom>
            <a:avLst/>
            <a:gdLst/>
            <a:ahLst/>
            <a:cxnLst/>
            <a:rect l="l" t="t" r="r" b="b"/>
            <a:pathLst>
              <a:path w="63821" h="8424" extrusionOk="0">
                <a:moveTo>
                  <a:pt x="0" y="0"/>
                </a:moveTo>
                <a:lnTo>
                  <a:pt x="2893" y="4212"/>
                </a:lnTo>
                <a:lnTo>
                  <a:pt x="0" y="8424"/>
                </a:lnTo>
                <a:lnTo>
                  <a:pt x="63820" y="8424"/>
                </a:lnTo>
                <a:lnTo>
                  <a:pt x="60928" y="4212"/>
                </a:lnTo>
                <a:lnTo>
                  <a:pt x="63820" y="0"/>
                </a:lnTo>
                <a:close/>
              </a:path>
            </a:pathLst>
          </a:custGeom>
          <a:solidFill>
            <a:schemeClr val="accent1"/>
          </a:solidFill>
          <a:ln>
            <a:noFill/>
          </a:ln>
        </p:spPr>
        <p:txBody>
          <a:bodyPr spcFirstLastPara="1" wrap="square" lIns="91425" tIns="91425" rIns="91425" bIns="91425" anchor="ctr" anchorCtr="0">
            <a:noAutofit/>
          </a:bodyPr>
          <a:lstStyle/>
          <a:p>
            <a:pPr algn="ctr"/>
            <a:endParaRPr/>
          </a:p>
        </p:txBody>
      </p:sp>
      <p:sp>
        <p:nvSpPr>
          <p:cNvPr id="122" name="Google Shape;2715;p36"/>
          <p:cNvSpPr txBox="1">
            <a:spLocks noGrp="1"/>
          </p:cNvSpPr>
          <p:nvPr>
            <p:ph type="title"/>
          </p:nvPr>
        </p:nvSpPr>
        <p:spPr>
          <a:xfrm>
            <a:off x="3645055" y="201994"/>
            <a:ext cx="1889636" cy="457200"/>
          </a:xfrm>
          <a:prstGeom prst="rect">
            <a:avLst/>
          </a:prstGeom>
        </p:spPr>
        <p:txBody>
          <a:bodyPr spcFirstLastPara="1" wrap="square" lIns="91425" tIns="91425" rIns="91425" bIns="91425" anchor="ctr" anchorCtr="0">
            <a:noAutofit/>
          </a:bodyPr>
          <a:lstStyle/>
          <a:p>
            <a:r>
              <a:rPr lang="vi-VN" sz="4000" dirty="0">
                <a:latin typeface="Pattaya" panose="00000500000000000000" pitchFamily="2" charset="-34"/>
                <a:cs typeface="Pattaya" panose="00000500000000000000" pitchFamily="2" charset="-34"/>
              </a:rPr>
              <a:t>Mục tiêu</a:t>
            </a:r>
            <a:endParaRPr sz="4000" dirty="0">
              <a:latin typeface="Pattaya" panose="00000500000000000000" pitchFamily="2" charset="-34"/>
              <a:cs typeface="Pattaya" panose="00000500000000000000" pitchFamily="2" charset="-34"/>
            </a:endParaRPr>
          </a:p>
        </p:txBody>
      </p:sp>
      <p:grpSp>
        <p:nvGrpSpPr>
          <p:cNvPr id="6" name="Group 5"/>
          <p:cNvGrpSpPr/>
          <p:nvPr/>
        </p:nvGrpSpPr>
        <p:grpSpPr>
          <a:xfrm>
            <a:off x="159562" y="938775"/>
            <a:ext cx="9025163" cy="1327024"/>
            <a:chOff x="190756" y="1142287"/>
            <a:chExt cx="9025163" cy="1327024"/>
          </a:xfrm>
        </p:grpSpPr>
        <p:grpSp>
          <p:nvGrpSpPr>
            <p:cNvPr id="123" name="Group 122">
              <a:extLst>
                <a:ext uri="{FF2B5EF4-FFF2-40B4-BE49-F238E27FC236}">
                  <a16:creationId xmlns:a16="http://schemas.microsoft.com/office/drawing/2014/main" id="{F1D2DFE5-EE8A-46DB-A135-F8C9011447F8}"/>
                </a:ext>
              </a:extLst>
            </p:cNvPr>
            <p:cNvGrpSpPr/>
            <p:nvPr/>
          </p:nvGrpSpPr>
          <p:grpSpPr>
            <a:xfrm>
              <a:off x="797798" y="1142287"/>
              <a:ext cx="8418121" cy="1327024"/>
              <a:chOff x="2130788" y="940391"/>
              <a:chExt cx="9735630" cy="1509659"/>
            </a:xfrm>
          </p:grpSpPr>
          <p:sp>
            <p:nvSpPr>
              <p:cNvPr id="125" name="矩形 39"/>
              <p:cNvSpPr>
                <a:spLocks noChangeArrowheads="1"/>
              </p:cNvSpPr>
              <p:nvPr/>
            </p:nvSpPr>
            <p:spPr bwMode="auto">
              <a:xfrm>
                <a:off x="2209800" y="1504685"/>
                <a:ext cx="9656618" cy="945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sp>
            <p:nvSpPr>
              <p:cNvPr id="124" name="圆角矩形 7"/>
              <p:cNvSpPr/>
              <p:nvPr/>
            </p:nvSpPr>
            <p:spPr>
              <a:xfrm>
                <a:off x="2130788" y="940391"/>
                <a:ext cx="9307871" cy="1072527"/>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Nghe – viết đúng chính tả, trình bày đúng hình thức đoạn văn </a:t>
                </a:r>
                <a:r>
                  <a:rPr lang="vi-VN" altLang="zh-CN"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rPr>
                  <a:t>Lịch sử Ngày Quốc tế Lao động</a:t>
                </a: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a:t>
                </a:r>
                <a:endParaRPr lang="zh-CN" altLang="en-US"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endParaRPr>
              </a:p>
            </p:txBody>
          </p:sp>
        </p:grpSp>
        <p:grpSp>
          <p:nvGrpSpPr>
            <p:cNvPr id="4" name="Group 3"/>
            <p:cNvGrpSpPr/>
            <p:nvPr/>
          </p:nvGrpSpPr>
          <p:grpSpPr>
            <a:xfrm>
              <a:off x="190756" y="1217185"/>
              <a:ext cx="813504" cy="849272"/>
              <a:chOff x="875724" y="2670978"/>
              <a:chExt cx="813504" cy="849272"/>
            </a:xfrm>
          </p:grpSpPr>
          <p:sp>
            <p:nvSpPr>
              <p:cNvPr id="135" name="Google Shape;2674;p35"/>
              <p:cNvSpPr/>
              <p:nvPr/>
            </p:nvSpPr>
            <p:spPr>
              <a:xfrm rot="704744">
                <a:off x="875724" y="2670978"/>
                <a:ext cx="813504" cy="849272"/>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2">
                  <a:lumMod val="75000"/>
                </a:schemeClr>
              </a:solidFill>
              <a:ln>
                <a:noFill/>
              </a:ln>
            </p:spPr>
            <p:txBody>
              <a:bodyPr spcFirstLastPara="1" wrap="square" lIns="91425" tIns="91425" rIns="91425" bIns="91425" anchor="ctr" anchorCtr="0">
                <a:noAutofit/>
              </a:bodyPr>
              <a:lstStyle/>
              <a:p>
                <a:endParaRPr/>
              </a:p>
            </p:txBody>
          </p:sp>
          <p:sp>
            <p:nvSpPr>
              <p:cNvPr id="137" name="Google Shape;2675;p35"/>
              <p:cNvSpPr/>
              <p:nvPr/>
            </p:nvSpPr>
            <p:spPr>
              <a:xfrm rot="704744">
                <a:off x="1214171" y="2975657"/>
                <a:ext cx="152545" cy="163269"/>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grpSp>
        <p:nvGrpSpPr>
          <p:cNvPr id="7" name="Group 6"/>
          <p:cNvGrpSpPr/>
          <p:nvPr/>
        </p:nvGrpSpPr>
        <p:grpSpPr>
          <a:xfrm>
            <a:off x="145284" y="2072808"/>
            <a:ext cx="8669569" cy="1019532"/>
            <a:chOff x="198723" y="2276446"/>
            <a:chExt cx="8669569" cy="1019532"/>
          </a:xfrm>
        </p:grpSpPr>
        <p:grpSp>
          <p:nvGrpSpPr>
            <p:cNvPr id="126" name="Group 125">
              <a:extLst>
                <a:ext uri="{FF2B5EF4-FFF2-40B4-BE49-F238E27FC236}">
                  <a16:creationId xmlns:a16="http://schemas.microsoft.com/office/drawing/2014/main" id="{F1D2DFE5-EE8A-46DB-A135-F8C9011447F8}"/>
                </a:ext>
              </a:extLst>
            </p:cNvPr>
            <p:cNvGrpSpPr/>
            <p:nvPr/>
          </p:nvGrpSpPr>
          <p:grpSpPr>
            <a:xfrm>
              <a:off x="820041" y="2335741"/>
              <a:ext cx="8048251" cy="960237"/>
              <a:chOff x="2130789" y="1294899"/>
              <a:chExt cx="10273162" cy="1558682"/>
            </a:xfrm>
          </p:grpSpPr>
          <p:sp>
            <p:nvSpPr>
              <p:cNvPr id="127" name="圆角矩形 7"/>
              <p:cNvSpPr/>
              <p:nvPr/>
            </p:nvSpPr>
            <p:spPr>
              <a:xfrm>
                <a:off x="2130789" y="1294899"/>
                <a:ext cx="10273162" cy="1072527"/>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T</a:t>
                </a:r>
                <a:r>
                  <a:rPr lang="en-US"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 </a:t>
                </a: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ìm được </a:t>
                </a:r>
                <a:r>
                  <a:rPr lang="vi-VN" altLang="zh-CN"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rPr>
                  <a:t>các tên riêng </a:t>
                </a: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theo yêu cầu bài tập 2.</a:t>
                </a:r>
                <a:endParaRPr lang="zh-CN" altLang="en-US"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endParaRPr>
              </a:p>
            </p:txBody>
          </p:sp>
          <p:sp>
            <p:nvSpPr>
              <p:cNvPr id="128" name="矩形 39"/>
              <p:cNvSpPr>
                <a:spLocks noChangeArrowheads="1"/>
              </p:cNvSpPr>
              <p:nvPr/>
            </p:nvSpPr>
            <p:spPr bwMode="auto">
              <a:xfrm>
                <a:off x="2209800" y="1504685"/>
                <a:ext cx="9656618" cy="1348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grpSp>
        <p:grpSp>
          <p:nvGrpSpPr>
            <p:cNvPr id="5" name="Group 4"/>
            <p:cNvGrpSpPr/>
            <p:nvPr/>
          </p:nvGrpSpPr>
          <p:grpSpPr>
            <a:xfrm>
              <a:off x="198723" y="2276446"/>
              <a:ext cx="813504" cy="849272"/>
              <a:chOff x="875724" y="3818350"/>
              <a:chExt cx="813504" cy="849272"/>
            </a:xfrm>
          </p:grpSpPr>
          <p:sp>
            <p:nvSpPr>
              <p:cNvPr id="136" name="Google Shape;2674;p35"/>
              <p:cNvSpPr/>
              <p:nvPr/>
            </p:nvSpPr>
            <p:spPr>
              <a:xfrm rot="704744">
                <a:off x="875724" y="3818350"/>
                <a:ext cx="813504" cy="849272"/>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endParaRPr/>
              </a:p>
            </p:txBody>
          </p:sp>
          <p:sp>
            <p:nvSpPr>
              <p:cNvPr id="138" name="Google Shape;2675;p35"/>
              <p:cNvSpPr/>
              <p:nvPr/>
            </p:nvSpPr>
            <p:spPr>
              <a:xfrm rot="704744">
                <a:off x="1214171" y="4123029"/>
                <a:ext cx="152545" cy="163269"/>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grpSp>
        <p:nvGrpSpPr>
          <p:cNvPr id="8" name="Group 7"/>
          <p:cNvGrpSpPr/>
          <p:nvPr/>
        </p:nvGrpSpPr>
        <p:grpSpPr>
          <a:xfrm>
            <a:off x="190756" y="3005298"/>
            <a:ext cx="8677536" cy="998703"/>
            <a:chOff x="190756" y="3208692"/>
            <a:chExt cx="8677536" cy="998703"/>
          </a:xfrm>
        </p:grpSpPr>
        <p:grpSp>
          <p:nvGrpSpPr>
            <p:cNvPr id="142" name="Group 141">
              <a:extLst>
                <a:ext uri="{FF2B5EF4-FFF2-40B4-BE49-F238E27FC236}">
                  <a16:creationId xmlns:a16="http://schemas.microsoft.com/office/drawing/2014/main" id="{F1D2DFE5-EE8A-46DB-A135-F8C9011447F8}"/>
                </a:ext>
              </a:extLst>
            </p:cNvPr>
            <p:cNvGrpSpPr/>
            <p:nvPr/>
          </p:nvGrpSpPr>
          <p:grpSpPr>
            <a:xfrm>
              <a:off x="820041" y="3247158"/>
              <a:ext cx="8048251" cy="960237"/>
              <a:chOff x="2130789" y="1294899"/>
              <a:chExt cx="10273162" cy="1558682"/>
            </a:xfrm>
          </p:grpSpPr>
          <p:sp>
            <p:nvSpPr>
              <p:cNvPr id="143" name="圆角矩形 7"/>
              <p:cNvSpPr/>
              <p:nvPr/>
            </p:nvSpPr>
            <p:spPr>
              <a:xfrm>
                <a:off x="2130789" y="1294899"/>
                <a:ext cx="10273162" cy="1072527"/>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Nắm vững quy tắc viết hoa </a:t>
                </a:r>
                <a:r>
                  <a:rPr lang="vi-VN" altLang="zh-CN"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rPr>
                  <a:t>tên người, tên địa lý nước ngoài.</a:t>
                </a:r>
                <a:endParaRPr lang="zh-CN" altLang="en-US" sz="2600" kern="1200" dirty="0">
                  <a:solidFill>
                    <a:srgbClr val="FF0000"/>
                  </a:solidFill>
                  <a:latin typeface="Pattaya" panose="00000500000000000000" pitchFamily="2" charset="-34"/>
                  <a:ea typeface="黑体" panose="02010609060101010101" pitchFamily="49" charset="-122"/>
                  <a:cs typeface="Pattaya" panose="00000500000000000000" pitchFamily="2" charset="-34"/>
                </a:endParaRPr>
              </a:p>
            </p:txBody>
          </p:sp>
          <p:sp>
            <p:nvSpPr>
              <p:cNvPr id="144" name="矩形 39"/>
              <p:cNvSpPr>
                <a:spLocks noChangeArrowheads="1"/>
              </p:cNvSpPr>
              <p:nvPr/>
            </p:nvSpPr>
            <p:spPr bwMode="auto">
              <a:xfrm>
                <a:off x="2209800" y="1504685"/>
                <a:ext cx="9656618" cy="13488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grpSp>
        <p:grpSp>
          <p:nvGrpSpPr>
            <p:cNvPr id="132" name="Group 131"/>
            <p:cNvGrpSpPr/>
            <p:nvPr/>
          </p:nvGrpSpPr>
          <p:grpSpPr>
            <a:xfrm rot="704744">
              <a:off x="190756" y="3208692"/>
              <a:ext cx="813504" cy="849272"/>
              <a:chOff x="675812" y="2553464"/>
              <a:chExt cx="1124557" cy="926301"/>
            </a:xfrm>
          </p:grpSpPr>
          <p:sp>
            <p:nvSpPr>
              <p:cNvPr id="133" name="Google Shape;2674;p35"/>
              <p:cNvSpPr/>
              <p:nvPr/>
            </p:nvSpPr>
            <p:spPr>
              <a:xfrm>
                <a:off x="675812" y="2553464"/>
                <a:ext cx="1124557" cy="926301"/>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accent5">
                  <a:lumMod val="60000"/>
                  <a:lumOff val="40000"/>
                </a:schemeClr>
              </a:solidFill>
              <a:ln>
                <a:noFill/>
              </a:ln>
            </p:spPr>
            <p:txBody>
              <a:bodyPr spcFirstLastPara="1" wrap="square" lIns="91425" tIns="91425" rIns="91425" bIns="91425" anchor="ctr" anchorCtr="0">
                <a:noAutofit/>
              </a:bodyPr>
              <a:lstStyle/>
              <a:p>
                <a:endParaRPr/>
              </a:p>
            </p:txBody>
          </p:sp>
          <p:sp>
            <p:nvSpPr>
              <p:cNvPr id="134" name="Google Shape;2675;p35"/>
              <p:cNvSpPr/>
              <p:nvPr/>
            </p:nvSpPr>
            <p:spPr>
              <a:xfrm>
                <a:off x="1132654" y="2884883"/>
                <a:ext cx="210872" cy="178078"/>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grpSp>
        <p:nvGrpSpPr>
          <p:cNvPr id="9" name="Group 8"/>
          <p:cNvGrpSpPr/>
          <p:nvPr/>
        </p:nvGrpSpPr>
        <p:grpSpPr>
          <a:xfrm>
            <a:off x="237486" y="3738908"/>
            <a:ext cx="8630806" cy="1087834"/>
            <a:chOff x="237486" y="3902377"/>
            <a:chExt cx="8630806" cy="1087834"/>
          </a:xfrm>
        </p:grpSpPr>
        <p:grpSp>
          <p:nvGrpSpPr>
            <p:cNvPr id="129" name="Group 128">
              <a:extLst>
                <a:ext uri="{FF2B5EF4-FFF2-40B4-BE49-F238E27FC236}">
                  <a16:creationId xmlns:a16="http://schemas.microsoft.com/office/drawing/2014/main" id="{F1D2DFE5-EE8A-46DB-A135-F8C9011447F8}"/>
                </a:ext>
              </a:extLst>
            </p:cNvPr>
            <p:cNvGrpSpPr/>
            <p:nvPr/>
          </p:nvGrpSpPr>
          <p:grpSpPr>
            <a:xfrm>
              <a:off x="820042" y="3902377"/>
              <a:ext cx="8048250" cy="934811"/>
              <a:chOff x="1352403" y="1504685"/>
              <a:chExt cx="11170466" cy="1005905"/>
            </a:xfrm>
          </p:grpSpPr>
          <p:sp>
            <p:nvSpPr>
              <p:cNvPr id="130" name="圆角矩形 7"/>
              <p:cNvSpPr/>
              <p:nvPr/>
            </p:nvSpPr>
            <p:spPr>
              <a:xfrm>
                <a:off x="1352403" y="1780367"/>
                <a:ext cx="11170466" cy="730223"/>
              </a:xfrm>
              <a:prstGeom prst="roundRect">
                <a:avLst>
                  <a:gd name="adj" fmla="val 22936"/>
                </a:avLst>
              </a:prstGeom>
              <a:solidFill>
                <a:srgbClr val="F7F2DD"/>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rPr>
                  <a:t>Viết bài cẩn thận, giữ vở sạch đẹp.</a:t>
                </a:r>
                <a:endParaRPr lang="zh-CN" altLang="en-US" sz="2600" kern="1200" dirty="0">
                  <a:solidFill>
                    <a:srgbClr val="002060"/>
                  </a:solidFill>
                  <a:latin typeface="Pattaya" panose="00000500000000000000" pitchFamily="2" charset="-34"/>
                  <a:ea typeface="黑体" panose="02010609060101010101" pitchFamily="49" charset="-122"/>
                  <a:cs typeface="Pattaya" panose="00000500000000000000" pitchFamily="2" charset="-34"/>
                </a:endParaRPr>
              </a:p>
            </p:txBody>
          </p:sp>
          <p:sp>
            <p:nvSpPr>
              <p:cNvPr id="131" name="矩形 39"/>
              <p:cNvSpPr>
                <a:spLocks noChangeArrowheads="1"/>
              </p:cNvSpPr>
              <p:nvPr/>
            </p:nvSpPr>
            <p:spPr bwMode="auto">
              <a:xfrm>
                <a:off x="2209800" y="1504685"/>
                <a:ext cx="9656618" cy="894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ea typeface="宋体" panose="02010600030101010101" pitchFamily="2" charset="-122"/>
                  </a:defRPr>
                </a:lvl1pPr>
                <a:lvl2pPr marL="742950" indent="-285750">
                  <a:defRPr>
                    <a:solidFill>
                      <a:schemeClr val="tx1"/>
                    </a:solidFill>
                    <a:latin typeface="Calibri" panose="020F0502020204030204" pitchFamily="34" charset="0"/>
                    <a:ea typeface="宋体" panose="02010600030101010101" pitchFamily="2" charset="-122"/>
                  </a:defRPr>
                </a:lvl2pPr>
                <a:lvl3pPr marL="1143000" indent="-228600">
                  <a:defRPr>
                    <a:solidFill>
                      <a:schemeClr val="tx1"/>
                    </a:solidFill>
                    <a:latin typeface="Calibri" panose="020F0502020204030204" pitchFamily="34" charset="0"/>
                    <a:ea typeface="宋体" panose="02010600030101010101" pitchFamily="2" charset="-122"/>
                  </a:defRPr>
                </a:lvl3pPr>
                <a:lvl4pPr marL="1600200" indent="-228600">
                  <a:defRPr>
                    <a:solidFill>
                      <a:schemeClr val="tx1"/>
                    </a:solidFill>
                    <a:latin typeface="Calibri" panose="020F0502020204030204" pitchFamily="34" charset="0"/>
                    <a:ea typeface="宋体" panose="02010600030101010101" pitchFamily="2" charset="-122"/>
                  </a:defRPr>
                </a:lvl4pPr>
                <a:lvl5pPr marL="2057400" indent="-228600">
                  <a:defRPr>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Calibri" panose="020F0502020204030204" pitchFamily="34" charset="0"/>
                    <a:ea typeface="宋体" panose="02010600030101010101" pitchFamily="2" charset="-122"/>
                  </a:defRPr>
                </a:lvl9pPr>
              </a:lstStyle>
              <a:p>
                <a:pPr algn="ctr" defTabSz="1218565">
                  <a:lnSpc>
                    <a:spcPct val="150000"/>
                  </a:lnSpc>
                  <a:spcBef>
                    <a:spcPts val="1000"/>
                  </a:spcBef>
                  <a:buClrTx/>
                  <a:defRPr/>
                </a:pPr>
                <a:endParaRPr lang="zh-CN" altLang="en-US" sz="3200" b="1" kern="1200" dirty="0">
                  <a:solidFill>
                    <a:srgbClr val="1C3041"/>
                  </a:solidFill>
                  <a:latin typeface="Arial" panose="020B0604020202020204" pitchFamily="34" charset="0"/>
                  <a:ea typeface="隶书" panose="02010509060101010101" pitchFamily="49" charset="-122"/>
                  <a:cs typeface="宋体" panose="02010600030101010101" pitchFamily="2" charset="-122"/>
                </a:endParaRPr>
              </a:p>
            </p:txBody>
          </p:sp>
        </p:grpSp>
        <p:grpSp>
          <p:nvGrpSpPr>
            <p:cNvPr id="145" name="Group 144"/>
            <p:cNvGrpSpPr/>
            <p:nvPr/>
          </p:nvGrpSpPr>
          <p:grpSpPr>
            <a:xfrm rot="704744">
              <a:off x="237486" y="4140939"/>
              <a:ext cx="813504" cy="849272"/>
              <a:chOff x="675812" y="2553464"/>
              <a:chExt cx="1124557" cy="926301"/>
            </a:xfrm>
          </p:grpSpPr>
          <p:sp>
            <p:nvSpPr>
              <p:cNvPr id="146" name="Google Shape;2674;p35"/>
              <p:cNvSpPr/>
              <p:nvPr/>
            </p:nvSpPr>
            <p:spPr>
              <a:xfrm>
                <a:off x="675812" y="2553464"/>
                <a:ext cx="1124557" cy="926301"/>
              </a:xfrm>
              <a:custGeom>
                <a:avLst/>
                <a:gdLst/>
                <a:ahLst/>
                <a:cxnLst/>
                <a:rect l="l" t="t" r="r" b="b"/>
                <a:pathLst>
                  <a:path w="16916" h="16406" extrusionOk="0">
                    <a:moveTo>
                      <a:pt x="3644" y="1"/>
                    </a:moveTo>
                    <a:lnTo>
                      <a:pt x="3436" y="548"/>
                    </a:lnTo>
                    <a:lnTo>
                      <a:pt x="3266" y="1077"/>
                    </a:lnTo>
                    <a:lnTo>
                      <a:pt x="3134" y="1605"/>
                    </a:lnTo>
                    <a:lnTo>
                      <a:pt x="3040" y="2134"/>
                    </a:lnTo>
                    <a:lnTo>
                      <a:pt x="2983" y="2644"/>
                    </a:lnTo>
                    <a:lnTo>
                      <a:pt x="2945" y="3134"/>
                    </a:lnTo>
                    <a:lnTo>
                      <a:pt x="2945" y="3606"/>
                    </a:lnTo>
                    <a:lnTo>
                      <a:pt x="2983" y="4060"/>
                    </a:lnTo>
                    <a:lnTo>
                      <a:pt x="3058" y="4475"/>
                    </a:lnTo>
                    <a:lnTo>
                      <a:pt x="3153" y="4871"/>
                    </a:lnTo>
                    <a:lnTo>
                      <a:pt x="3228" y="5041"/>
                    </a:lnTo>
                    <a:lnTo>
                      <a:pt x="3304" y="5211"/>
                    </a:lnTo>
                    <a:lnTo>
                      <a:pt x="3379" y="5381"/>
                    </a:lnTo>
                    <a:lnTo>
                      <a:pt x="3474" y="5532"/>
                    </a:lnTo>
                    <a:lnTo>
                      <a:pt x="3568" y="5683"/>
                    </a:lnTo>
                    <a:lnTo>
                      <a:pt x="3681" y="5815"/>
                    </a:lnTo>
                    <a:lnTo>
                      <a:pt x="3795" y="5928"/>
                    </a:lnTo>
                    <a:lnTo>
                      <a:pt x="3927" y="6023"/>
                    </a:lnTo>
                    <a:lnTo>
                      <a:pt x="4059" y="6117"/>
                    </a:lnTo>
                    <a:lnTo>
                      <a:pt x="4210" y="6212"/>
                    </a:lnTo>
                    <a:lnTo>
                      <a:pt x="4361" y="6268"/>
                    </a:lnTo>
                    <a:lnTo>
                      <a:pt x="4512" y="6325"/>
                    </a:lnTo>
                    <a:lnTo>
                      <a:pt x="4588" y="6382"/>
                    </a:lnTo>
                    <a:lnTo>
                      <a:pt x="4663" y="6419"/>
                    </a:lnTo>
                    <a:lnTo>
                      <a:pt x="4644" y="6495"/>
                    </a:lnTo>
                    <a:lnTo>
                      <a:pt x="4493" y="6419"/>
                    </a:lnTo>
                    <a:lnTo>
                      <a:pt x="4342" y="6382"/>
                    </a:lnTo>
                    <a:lnTo>
                      <a:pt x="4191" y="6325"/>
                    </a:lnTo>
                    <a:lnTo>
                      <a:pt x="4021" y="6306"/>
                    </a:lnTo>
                    <a:lnTo>
                      <a:pt x="3512" y="6306"/>
                    </a:lnTo>
                    <a:lnTo>
                      <a:pt x="3342" y="6344"/>
                    </a:lnTo>
                    <a:lnTo>
                      <a:pt x="3172" y="6382"/>
                    </a:lnTo>
                    <a:lnTo>
                      <a:pt x="2983" y="6438"/>
                    </a:lnTo>
                    <a:lnTo>
                      <a:pt x="2813" y="6514"/>
                    </a:lnTo>
                    <a:lnTo>
                      <a:pt x="2643" y="6589"/>
                    </a:lnTo>
                    <a:lnTo>
                      <a:pt x="2284" y="6797"/>
                    </a:lnTo>
                    <a:lnTo>
                      <a:pt x="1945" y="7042"/>
                    </a:lnTo>
                    <a:lnTo>
                      <a:pt x="1624" y="7325"/>
                    </a:lnTo>
                    <a:lnTo>
                      <a:pt x="1303" y="7665"/>
                    </a:lnTo>
                    <a:lnTo>
                      <a:pt x="1020" y="8043"/>
                    </a:lnTo>
                    <a:lnTo>
                      <a:pt x="736" y="8477"/>
                    </a:lnTo>
                    <a:lnTo>
                      <a:pt x="623" y="8704"/>
                    </a:lnTo>
                    <a:lnTo>
                      <a:pt x="510" y="8930"/>
                    </a:lnTo>
                    <a:lnTo>
                      <a:pt x="397" y="9176"/>
                    </a:lnTo>
                    <a:lnTo>
                      <a:pt x="302" y="9440"/>
                    </a:lnTo>
                    <a:lnTo>
                      <a:pt x="208" y="9704"/>
                    </a:lnTo>
                    <a:lnTo>
                      <a:pt x="132" y="9987"/>
                    </a:lnTo>
                    <a:lnTo>
                      <a:pt x="57" y="10270"/>
                    </a:lnTo>
                    <a:lnTo>
                      <a:pt x="0" y="10554"/>
                    </a:lnTo>
                    <a:lnTo>
                      <a:pt x="321" y="10799"/>
                    </a:lnTo>
                    <a:lnTo>
                      <a:pt x="661" y="11026"/>
                    </a:lnTo>
                    <a:lnTo>
                      <a:pt x="1038" y="11233"/>
                    </a:lnTo>
                    <a:lnTo>
                      <a:pt x="1416" y="11422"/>
                    </a:lnTo>
                    <a:lnTo>
                      <a:pt x="1812" y="11573"/>
                    </a:lnTo>
                    <a:lnTo>
                      <a:pt x="2209" y="11705"/>
                    </a:lnTo>
                    <a:lnTo>
                      <a:pt x="2605" y="11819"/>
                    </a:lnTo>
                    <a:lnTo>
                      <a:pt x="3002" y="11894"/>
                    </a:lnTo>
                    <a:lnTo>
                      <a:pt x="3379" y="11932"/>
                    </a:lnTo>
                    <a:lnTo>
                      <a:pt x="3757" y="11932"/>
                    </a:lnTo>
                    <a:lnTo>
                      <a:pt x="4116" y="11894"/>
                    </a:lnTo>
                    <a:lnTo>
                      <a:pt x="4286" y="11856"/>
                    </a:lnTo>
                    <a:lnTo>
                      <a:pt x="4455" y="11819"/>
                    </a:lnTo>
                    <a:lnTo>
                      <a:pt x="4625" y="11762"/>
                    </a:lnTo>
                    <a:lnTo>
                      <a:pt x="4776" y="11705"/>
                    </a:lnTo>
                    <a:lnTo>
                      <a:pt x="4927" y="11630"/>
                    </a:lnTo>
                    <a:lnTo>
                      <a:pt x="5060" y="11535"/>
                    </a:lnTo>
                    <a:lnTo>
                      <a:pt x="5192" y="11441"/>
                    </a:lnTo>
                    <a:lnTo>
                      <a:pt x="5324" y="11328"/>
                    </a:lnTo>
                    <a:lnTo>
                      <a:pt x="5437" y="11196"/>
                    </a:lnTo>
                    <a:lnTo>
                      <a:pt x="5531" y="11063"/>
                    </a:lnTo>
                    <a:lnTo>
                      <a:pt x="5720" y="11233"/>
                    </a:lnTo>
                    <a:lnTo>
                      <a:pt x="5701" y="11233"/>
                    </a:lnTo>
                    <a:lnTo>
                      <a:pt x="5607" y="11365"/>
                    </a:lnTo>
                    <a:lnTo>
                      <a:pt x="5494" y="11498"/>
                    </a:lnTo>
                    <a:lnTo>
                      <a:pt x="5418" y="11630"/>
                    </a:lnTo>
                    <a:lnTo>
                      <a:pt x="5343" y="11781"/>
                    </a:lnTo>
                    <a:lnTo>
                      <a:pt x="5286" y="11932"/>
                    </a:lnTo>
                    <a:lnTo>
                      <a:pt x="5248" y="12083"/>
                    </a:lnTo>
                    <a:lnTo>
                      <a:pt x="5211" y="12253"/>
                    </a:lnTo>
                    <a:lnTo>
                      <a:pt x="5192" y="12423"/>
                    </a:lnTo>
                    <a:lnTo>
                      <a:pt x="5192" y="12593"/>
                    </a:lnTo>
                    <a:lnTo>
                      <a:pt x="5211" y="12762"/>
                    </a:lnTo>
                    <a:lnTo>
                      <a:pt x="5229" y="12932"/>
                    </a:lnTo>
                    <a:lnTo>
                      <a:pt x="5267" y="13121"/>
                    </a:lnTo>
                    <a:lnTo>
                      <a:pt x="5305" y="13291"/>
                    </a:lnTo>
                    <a:lnTo>
                      <a:pt x="5362" y="13480"/>
                    </a:lnTo>
                    <a:lnTo>
                      <a:pt x="5531" y="13839"/>
                    </a:lnTo>
                    <a:lnTo>
                      <a:pt x="5720" y="14197"/>
                    </a:lnTo>
                    <a:lnTo>
                      <a:pt x="5985" y="14575"/>
                    </a:lnTo>
                    <a:lnTo>
                      <a:pt x="6287" y="14915"/>
                    </a:lnTo>
                    <a:lnTo>
                      <a:pt x="6626" y="15254"/>
                    </a:lnTo>
                    <a:lnTo>
                      <a:pt x="7023" y="15575"/>
                    </a:lnTo>
                    <a:lnTo>
                      <a:pt x="7457" y="15877"/>
                    </a:lnTo>
                    <a:lnTo>
                      <a:pt x="7684" y="16028"/>
                    </a:lnTo>
                    <a:lnTo>
                      <a:pt x="7929" y="16161"/>
                    </a:lnTo>
                    <a:lnTo>
                      <a:pt x="8193" y="16274"/>
                    </a:lnTo>
                    <a:lnTo>
                      <a:pt x="8458" y="16406"/>
                    </a:lnTo>
                    <a:lnTo>
                      <a:pt x="8816" y="16179"/>
                    </a:lnTo>
                    <a:lnTo>
                      <a:pt x="9175" y="15953"/>
                    </a:lnTo>
                    <a:lnTo>
                      <a:pt x="9515" y="15689"/>
                    </a:lnTo>
                    <a:lnTo>
                      <a:pt x="9817" y="15424"/>
                    </a:lnTo>
                    <a:lnTo>
                      <a:pt x="10100" y="15122"/>
                    </a:lnTo>
                    <a:lnTo>
                      <a:pt x="10364" y="14839"/>
                    </a:lnTo>
                    <a:lnTo>
                      <a:pt x="10610" y="14518"/>
                    </a:lnTo>
                    <a:lnTo>
                      <a:pt x="10817" y="14197"/>
                    </a:lnTo>
                    <a:lnTo>
                      <a:pt x="10987" y="13876"/>
                    </a:lnTo>
                    <a:lnTo>
                      <a:pt x="11119" y="13555"/>
                    </a:lnTo>
                    <a:lnTo>
                      <a:pt x="11233" y="13234"/>
                    </a:lnTo>
                    <a:lnTo>
                      <a:pt x="11308" y="12913"/>
                    </a:lnTo>
                    <a:lnTo>
                      <a:pt x="11327" y="12611"/>
                    </a:lnTo>
                    <a:lnTo>
                      <a:pt x="11308" y="12309"/>
                    </a:lnTo>
                    <a:lnTo>
                      <a:pt x="11289" y="12158"/>
                    </a:lnTo>
                    <a:lnTo>
                      <a:pt x="11252" y="12026"/>
                    </a:lnTo>
                    <a:lnTo>
                      <a:pt x="11214" y="11894"/>
                    </a:lnTo>
                    <a:lnTo>
                      <a:pt x="11157" y="11762"/>
                    </a:lnTo>
                    <a:lnTo>
                      <a:pt x="11270" y="11856"/>
                    </a:lnTo>
                    <a:lnTo>
                      <a:pt x="11384" y="11951"/>
                    </a:lnTo>
                    <a:lnTo>
                      <a:pt x="11516" y="12045"/>
                    </a:lnTo>
                    <a:lnTo>
                      <a:pt x="11648" y="12121"/>
                    </a:lnTo>
                    <a:lnTo>
                      <a:pt x="11780" y="12177"/>
                    </a:lnTo>
                    <a:lnTo>
                      <a:pt x="11931" y="12234"/>
                    </a:lnTo>
                    <a:lnTo>
                      <a:pt x="12082" y="12272"/>
                    </a:lnTo>
                    <a:lnTo>
                      <a:pt x="12233" y="12309"/>
                    </a:lnTo>
                    <a:lnTo>
                      <a:pt x="12573" y="12347"/>
                    </a:lnTo>
                    <a:lnTo>
                      <a:pt x="12913" y="12328"/>
                    </a:lnTo>
                    <a:lnTo>
                      <a:pt x="13290" y="12272"/>
                    </a:lnTo>
                    <a:lnTo>
                      <a:pt x="13668" y="12177"/>
                    </a:lnTo>
                    <a:lnTo>
                      <a:pt x="14064" y="12026"/>
                    </a:lnTo>
                    <a:lnTo>
                      <a:pt x="14461" y="11837"/>
                    </a:lnTo>
                    <a:lnTo>
                      <a:pt x="14876" y="11592"/>
                    </a:lnTo>
                    <a:lnTo>
                      <a:pt x="15292" y="11309"/>
                    </a:lnTo>
                    <a:lnTo>
                      <a:pt x="15707" y="10950"/>
                    </a:lnTo>
                    <a:lnTo>
                      <a:pt x="16103" y="10554"/>
                    </a:lnTo>
                    <a:lnTo>
                      <a:pt x="16519" y="10119"/>
                    </a:lnTo>
                    <a:lnTo>
                      <a:pt x="16915" y="9610"/>
                    </a:lnTo>
                    <a:lnTo>
                      <a:pt x="16726" y="9289"/>
                    </a:lnTo>
                    <a:lnTo>
                      <a:pt x="16519" y="8987"/>
                    </a:lnTo>
                    <a:lnTo>
                      <a:pt x="16311" y="8685"/>
                    </a:lnTo>
                    <a:lnTo>
                      <a:pt x="16084" y="8402"/>
                    </a:lnTo>
                    <a:lnTo>
                      <a:pt x="15858" y="8118"/>
                    </a:lnTo>
                    <a:lnTo>
                      <a:pt x="15631" y="7873"/>
                    </a:lnTo>
                    <a:lnTo>
                      <a:pt x="15386" y="7628"/>
                    </a:lnTo>
                    <a:lnTo>
                      <a:pt x="15141" y="7401"/>
                    </a:lnTo>
                    <a:lnTo>
                      <a:pt x="14895" y="7212"/>
                    </a:lnTo>
                    <a:lnTo>
                      <a:pt x="14650" y="7023"/>
                    </a:lnTo>
                    <a:lnTo>
                      <a:pt x="14385" y="6854"/>
                    </a:lnTo>
                    <a:lnTo>
                      <a:pt x="14121" y="6721"/>
                    </a:lnTo>
                    <a:lnTo>
                      <a:pt x="13876" y="6608"/>
                    </a:lnTo>
                    <a:lnTo>
                      <a:pt x="13611" y="6533"/>
                    </a:lnTo>
                    <a:lnTo>
                      <a:pt x="13366" y="6476"/>
                    </a:lnTo>
                    <a:lnTo>
                      <a:pt x="13121" y="6457"/>
                    </a:lnTo>
                    <a:lnTo>
                      <a:pt x="13309" y="6268"/>
                    </a:lnTo>
                    <a:lnTo>
                      <a:pt x="13479" y="6079"/>
                    </a:lnTo>
                    <a:lnTo>
                      <a:pt x="13649" y="5853"/>
                    </a:lnTo>
                    <a:lnTo>
                      <a:pt x="13800" y="5608"/>
                    </a:lnTo>
                    <a:lnTo>
                      <a:pt x="13951" y="5343"/>
                    </a:lnTo>
                    <a:lnTo>
                      <a:pt x="14083" y="5041"/>
                    </a:lnTo>
                    <a:lnTo>
                      <a:pt x="14197" y="4739"/>
                    </a:lnTo>
                    <a:lnTo>
                      <a:pt x="14291" y="4399"/>
                    </a:lnTo>
                    <a:lnTo>
                      <a:pt x="14385" y="4041"/>
                    </a:lnTo>
                    <a:lnTo>
                      <a:pt x="14442" y="3682"/>
                    </a:lnTo>
                    <a:lnTo>
                      <a:pt x="14499" y="3285"/>
                    </a:lnTo>
                    <a:lnTo>
                      <a:pt x="14536" y="2870"/>
                    </a:lnTo>
                    <a:lnTo>
                      <a:pt x="14555" y="2455"/>
                    </a:lnTo>
                    <a:lnTo>
                      <a:pt x="14555" y="2021"/>
                    </a:lnTo>
                    <a:lnTo>
                      <a:pt x="14536" y="1568"/>
                    </a:lnTo>
                    <a:lnTo>
                      <a:pt x="14499" y="1096"/>
                    </a:lnTo>
                    <a:lnTo>
                      <a:pt x="13970" y="1039"/>
                    </a:lnTo>
                    <a:lnTo>
                      <a:pt x="13460" y="1020"/>
                    </a:lnTo>
                    <a:lnTo>
                      <a:pt x="12970" y="1020"/>
                    </a:lnTo>
                    <a:lnTo>
                      <a:pt x="12498" y="1039"/>
                    </a:lnTo>
                    <a:lnTo>
                      <a:pt x="12026" y="1077"/>
                    </a:lnTo>
                    <a:lnTo>
                      <a:pt x="11591" y="1133"/>
                    </a:lnTo>
                    <a:lnTo>
                      <a:pt x="11176" y="1228"/>
                    </a:lnTo>
                    <a:lnTo>
                      <a:pt x="10780" y="1322"/>
                    </a:lnTo>
                    <a:lnTo>
                      <a:pt x="10421" y="1435"/>
                    </a:lnTo>
                    <a:lnTo>
                      <a:pt x="10081" y="1568"/>
                    </a:lnTo>
                    <a:lnTo>
                      <a:pt x="9779" y="1737"/>
                    </a:lnTo>
                    <a:lnTo>
                      <a:pt x="9496" y="1907"/>
                    </a:lnTo>
                    <a:lnTo>
                      <a:pt x="9251" y="2096"/>
                    </a:lnTo>
                    <a:lnTo>
                      <a:pt x="9024" y="2304"/>
                    </a:lnTo>
                    <a:lnTo>
                      <a:pt x="8854" y="2511"/>
                    </a:lnTo>
                    <a:lnTo>
                      <a:pt x="8722" y="2757"/>
                    </a:lnTo>
                    <a:lnTo>
                      <a:pt x="8628" y="2530"/>
                    </a:lnTo>
                    <a:lnTo>
                      <a:pt x="8495" y="2323"/>
                    </a:lnTo>
                    <a:lnTo>
                      <a:pt x="8325" y="2115"/>
                    </a:lnTo>
                    <a:lnTo>
                      <a:pt x="8156" y="1888"/>
                    </a:lnTo>
                    <a:lnTo>
                      <a:pt x="7929" y="1700"/>
                    </a:lnTo>
                    <a:lnTo>
                      <a:pt x="7684" y="1492"/>
                    </a:lnTo>
                    <a:lnTo>
                      <a:pt x="7419" y="1303"/>
                    </a:lnTo>
                    <a:lnTo>
                      <a:pt x="7117" y="1114"/>
                    </a:lnTo>
                    <a:lnTo>
                      <a:pt x="6777" y="945"/>
                    </a:lnTo>
                    <a:lnTo>
                      <a:pt x="6419" y="775"/>
                    </a:lnTo>
                    <a:lnTo>
                      <a:pt x="6022" y="624"/>
                    </a:lnTo>
                    <a:lnTo>
                      <a:pt x="5607" y="473"/>
                    </a:lnTo>
                    <a:lnTo>
                      <a:pt x="5154" y="340"/>
                    </a:lnTo>
                    <a:lnTo>
                      <a:pt x="4682" y="208"/>
                    </a:lnTo>
                    <a:lnTo>
                      <a:pt x="4172" y="95"/>
                    </a:lnTo>
                    <a:lnTo>
                      <a:pt x="3644" y="1"/>
                    </a:lnTo>
                    <a:close/>
                  </a:path>
                </a:pathLst>
              </a:custGeom>
              <a:solidFill>
                <a:schemeClr val="tx2"/>
              </a:solidFill>
              <a:ln>
                <a:noFill/>
              </a:ln>
            </p:spPr>
            <p:txBody>
              <a:bodyPr spcFirstLastPara="1" wrap="square" lIns="91425" tIns="91425" rIns="91425" bIns="91425" anchor="ctr" anchorCtr="0">
                <a:noAutofit/>
              </a:bodyPr>
              <a:lstStyle/>
              <a:p>
                <a:endParaRPr/>
              </a:p>
            </p:txBody>
          </p:sp>
          <p:sp>
            <p:nvSpPr>
              <p:cNvPr id="147" name="Google Shape;2675;p35"/>
              <p:cNvSpPr/>
              <p:nvPr/>
            </p:nvSpPr>
            <p:spPr>
              <a:xfrm>
                <a:off x="1132654" y="2884883"/>
                <a:ext cx="210872" cy="178078"/>
              </a:xfrm>
              <a:custGeom>
                <a:avLst/>
                <a:gdLst/>
                <a:ahLst/>
                <a:cxnLst/>
                <a:rect l="l" t="t" r="r" b="b"/>
                <a:pathLst>
                  <a:path w="3172" h="3154" extrusionOk="0">
                    <a:moveTo>
                      <a:pt x="1397" y="0"/>
                    </a:moveTo>
                    <a:lnTo>
                      <a:pt x="1227" y="38"/>
                    </a:lnTo>
                    <a:lnTo>
                      <a:pt x="1076" y="76"/>
                    </a:lnTo>
                    <a:lnTo>
                      <a:pt x="925" y="133"/>
                    </a:lnTo>
                    <a:lnTo>
                      <a:pt x="793" y="208"/>
                    </a:lnTo>
                    <a:lnTo>
                      <a:pt x="661" y="284"/>
                    </a:lnTo>
                    <a:lnTo>
                      <a:pt x="548" y="397"/>
                    </a:lnTo>
                    <a:lnTo>
                      <a:pt x="435" y="491"/>
                    </a:lnTo>
                    <a:lnTo>
                      <a:pt x="340" y="605"/>
                    </a:lnTo>
                    <a:lnTo>
                      <a:pt x="246" y="737"/>
                    </a:lnTo>
                    <a:lnTo>
                      <a:pt x="170" y="869"/>
                    </a:lnTo>
                    <a:lnTo>
                      <a:pt x="114" y="1001"/>
                    </a:lnTo>
                    <a:lnTo>
                      <a:pt x="57" y="1152"/>
                    </a:lnTo>
                    <a:lnTo>
                      <a:pt x="38" y="1303"/>
                    </a:lnTo>
                    <a:lnTo>
                      <a:pt x="19" y="1454"/>
                    </a:lnTo>
                    <a:lnTo>
                      <a:pt x="0" y="1605"/>
                    </a:lnTo>
                    <a:lnTo>
                      <a:pt x="19" y="1775"/>
                    </a:lnTo>
                    <a:lnTo>
                      <a:pt x="38" y="1926"/>
                    </a:lnTo>
                    <a:lnTo>
                      <a:pt x="95" y="2077"/>
                    </a:lnTo>
                    <a:lnTo>
                      <a:pt x="151" y="2228"/>
                    </a:lnTo>
                    <a:lnTo>
                      <a:pt x="227" y="2379"/>
                    </a:lnTo>
                    <a:lnTo>
                      <a:pt x="302" y="2511"/>
                    </a:lnTo>
                    <a:lnTo>
                      <a:pt x="397" y="2625"/>
                    </a:lnTo>
                    <a:lnTo>
                      <a:pt x="510" y="2738"/>
                    </a:lnTo>
                    <a:lnTo>
                      <a:pt x="623" y="2832"/>
                    </a:lnTo>
                    <a:lnTo>
                      <a:pt x="755" y="2908"/>
                    </a:lnTo>
                    <a:lnTo>
                      <a:pt x="888" y="2983"/>
                    </a:lnTo>
                    <a:lnTo>
                      <a:pt x="1020" y="3059"/>
                    </a:lnTo>
                    <a:lnTo>
                      <a:pt x="1171" y="3096"/>
                    </a:lnTo>
                    <a:lnTo>
                      <a:pt x="1322" y="3134"/>
                    </a:lnTo>
                    <a:lnTo>
                      <a:pt x="1473" y="3153"/>
                    </a:lnTo>
                    <a:lnTo>
                      <a:pt x="1775" y="3153"/>
                    </a:lnTo>
                    <a:lnTo>
                      <a:pt x="1945" y="3115"/>
                    </a:lnTo>
                    <a:lnTo>
                      <a:pt x="2096" y="3078"/>
                    </a:lnTo>
                    <a:lnTo>
                      <a:pt x="2247" y="3021"/>
                    </a:lnTo>
                    <a:lnTo>
                      <a:pt x="2379" y="2945"/>
                    </a:lnTo>
                    <a:lnTo>
                      <a:pt x="2511" y="2851"/>
                    </a:lnTo>
                    <a:lnTo>
                      <a:pt x="2643" y="2757"/>
                    </a:lnTo>
                    <a:lnTo>
                      <a:pt x="2738" y="2662"/>
                    </a:lnTo>
                    <a:lnTo>
                      <a:pt x="2851" y="2549"/>
                    </a:lnTo>
                    <a:lnTo>
                      <a:pt x="2926" y="2417"/>
                    </a:lnTo>
                    <a:lnTo>
                      <a:pt x="3002" y="2285"/>
                    </a:lnTo>
                    <a:lnTo>
                      <a:pt x="3059" y="2153"/>
                    </a:lnTo>
                    <a:lnTo>
                      <a:pt x="3115" y="2002"/>
                    </a:lnTo>
                    <a:lnTo>
                      <a:pt x="3153" y="1851"/>
                    </a:lnTo>
                    <a:lnTo>
                      <a:pt x="3172" y="1699"/>
                    </a:lnTo>
                    <a:lnTo>
                      <a:pt x="3172" y="1530"/>
                    </a:lnTo>
                    <a:lnTo>
                      <a:pt x="3153" y="1379"/>
                    </a:lnTo>
                    <a:lnTo>
                      <a:pt x="3134" y="1228"/>
                    </a:lnTo>
                    <a:lnTo>
                      <a:pt x="3096" y="1058"/>
                    </a:lnTo>
                    <a:lnTo>
                      <a:pt x="3021" y="925"/>
                    </a:lnTo>
                    <a:lnTo>
                      <a:pt x="2964" y="774"/>
                    </a:lnTo>
                    <a:lnTo>
                      <a:pt x="2870" y="642"/>
                    </a:lnTo>
                    <a:lnTo>
                      <a:pt x="2775" y="529"/>
                    </a:lnTo>
                    <a:lnTo>
                      <a:pt x="2662" y="416"/>
                    </a:lnTo>
                    <a:lnTo>
                      <a:pt x="2549" y="321"/>
                    </a:lnTo>
                    <a:lnTo>
                      <a:pt x="2436" y="227"/>
                    </a:lnTo>
                    <a:lnTo>
                      <a:pt x="2303" y="151"/>
                    </a:lnTo>
                    <a:lnTo>
                      <a:pt x="2152" y="95"/>
                    </a:lnTo>
                    <a:lnTo>
                      <a:pt x="2020" y="57"/>
                    </a:lnTo>
                    <a:lnTo>
                      <a:pt x="1869" y="19"/>
                    </a:lnTo>
                    <a:lnTo>
                      <a:pt x="1718" y="0"/>
                    </a:lnTo>
                    <a:close/>
                  </a:path>
                </a:pathLst>
              </a:custGeom>
              <a:solidFill>
                <a:schemeClr val="accent1"/>
              </a:solidFill>
              <a:ln>
                <a:noFill/>
              </a:ln>
            </p:spPr>
            <p:txBody>
              <a:bodyPr spcFirstLastPara="1" wrap="square" lIns="91425" tIns="91425" rIns="91425" bIns="91425" anchor="ctr" anchorCtr="0">
                <a:noAutofit/>
              </a:bodyPr>
              <a:lstStyle/>
              <a:p>
                <a:endParaRPr/>
              </a:p>
            </p:txBody>
          </p:sp>
        </p:grpSp>
      </p:grpSp>
      <p:pic>
        <p:nvPicPr>
          <p:cNvPr id="33" name="图片 2">
            <a:extLst>
              <a:ext uri="{FF2B5EF4-FFF2-40B4-BE49-F238E27FC236}">
                <a16:creationId xmlns:a16="http://schemas.microsoft.com/office/drawing/2014/main" id="{637D1FC1-D905-42FE-83B5-115F2FBE9A7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2811568">
            <a:off x="6919113" y="-774021"/>
            <a:ext cx="1752600" cy="1428750"/>
          </a:xfrm>
          <a:prstGeom prst="rect">
            <a:avLst/>
          </a:prstGeom>
        </p:spPr>
      </p:pic>
      <p:pic>
        <p:nvPicPr>
          <p:cNvPr id="34" name="图片 36">
            <a:extLst>
              <a:ext uri="{FF2B5EF4-FFF2-40B4-BE49-F238E27FC236}">
                <a16:creationId xmlns:a16="http://schemas.microsoft.com/office/drawing/2014/main" id="{F25860A1-5654-4574-AB33-9F2AF0DE6F7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719237" y="-159531"/>
            <a:ext cx="1447772" cy="1180249"/>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32" presetClass="emph" presetSubtype="0" fill="hold" nodeType="afterEffect">
                                  <p:stCondLst>
                                    <p:cond delay="0"/>
                                  </p:stCondLst>
                                  <p:childTnLst>
                                    <p:animRot by="120000">
                                      <p:cBhvr>
                                        <p:cTn id="11" dur="100" fill="hold">
                                          <p:stCondLst>
                                            <p:cond delay="0"/>
                                          </p:stCondLst>
                                        </p:cTn>
                                        <p:tgtEl>
                                          <p:spTgt spid="6"/>
                                        </p:tgtEl>
                                        <p:attrNameLst>
                                          <p:attrName>r</p:attrName>
                                        </p:attrNameLst>
                                      </p:cBhvr>
                                    </p:animRot>
                                    <p:animRot by="-240000">
                                      <p:cBhvr>
                                        <p:cTn id="12" dur="200" fill="hold">
                                          <p:stCondLst>
                                            <p:cond delay="200"/>
                                          </p:stCondLst>
                                        </p:cTn>
                                        <p:tgtEl>
                                          <p:spTgt spid="6"/>
                                        </p:tgtEl>
                                        <p:attrNameLst>
                                          <p:attrName>r</p:attrName>
                                        </p:attrNameLst>
                                      </p:cBhvr>
                                    </p:animRot>
                                    <p:animRot by="240000">
                                      <p:cBhvr>
                                        <p:cTn id="13" dur="200" fill="hold">
                                          <p:stCondLst>
                                            <p:cond delay="400"/>
                                          </p:stCondLst>
                                        </p:cTn>
                                        <p:tgtEl>
                                          <p:spTgt spid="6"/>
                                        </p:tgtEl>
                                        <p:attrNameLst>
                                          <p:attrName>r</p:attrName>
                                        </p:attrNameLst>
                                      </p:cBhvr>
                                    </p:animRot>
                                    <p:animRot by="-240000">
                                      <p:cBhvr>
                                        <p:cTn id="14" dur="200" fill="hold">
                                          <p:stCondLst>
                                            <p:cond delay="600"/>
                                          </p:stCondLst>
                                        </p:cTn>
                                        <p:tgtEl>
                                          <p:spTgt spid="6"/>
                                        </p:tgtEl>
                                        <p:attrNameLst>
                                          <p:attrName>r</p:attrName>
                                        </p:attrNameLst>
                                      </p:cBhvr>
                                    </p:animRot>
                                    <p:animRot by="120000">
                                      <p:cBhvr>
                                        <p:cTn id="15" dur="200" fill="hold">
                                          <p:stCondLst>
                                            <p:cond delay="800"/>
                                          </p:stCondLst>
                                        </p:cTn>
                                        <p:tgtEl>
                                          <p:spTgt spid="6"/>
                                        </p:tgtEl>
                                        <p:attrNameLst>
                                          <p:attrName>r</p:attrName>
                                        </p:attrNameLst>
                                      </p:cBhvr>
                                    </p:animRot>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 calcmode="lin" valueType="num">
                                      <p:cBhvr additive="base">
                                        <p:cTn id="20" dur="500" fill="hold"/>
                                        <p:tgtEl>
                                          <p:spTgt spid="7"/>
                                        </p:tgtEl>
                                        <p:attrNameLst>
                                          <p:attrName>ppt_x</p:attrName>
                                        </p:attrNameLst>
                                      </p:cBhvr>
                                      <p:tavLst>
                                        <p:tav tm="0">
                                          <p:val>
                                            <p:strVal val="#ppt_x"/>
                                          </p:val>
                                        </p:tav>
                                        <p:tav tm="100000">
                                          <p:val>
                                            <p:strVal val="#ppt_x"/>
                                          </p:val>
                                        </p:tav>
                                      </p:tavLst>
                                    </p:anim>
                                    <p:anim calcmode="lin" valueType="num">
                                      <p:cBhvr additive="base">
                                        <p:cTn id="21" dur="500" fill="hold"/>
                                        <p:tgtEl>
                                          <p:spTgt spid="7"/>
                                        </p:tgtEl>
                                        <p:attrNameLst>
                                          <p:attrName>ppt_y</p:attrName>
                                        </p:attrNameLst>
                                      </p:cBhvr>
                                      <p:tavLst>
                                        <p:tav tm="0">
                                          <p:val>
                                            <p:strVal val="1+#ppt_h/2"/>
                                          </p:val>
                                        </p:tav>
                                        <p:tav tm="100000">
                                          <p:val>
                                            <p:strVal val="#ppt_y"/>
                                          </p:val>
                                        </p:tav>
                                      </p:tavLst>
                                    </p:anim>
                                  </p:childTnLst>
                                </p:cTn>
                              </p:par>
                            </p:childTnLst>
                          </p:cTn>
                        </p:par>
                        <p:par>
                          <p:cTn id="22" fill="hold">
                            <p:stCondLst>
                              <p:cond delay="500"/>
                            </p:stCondLst>
                            <p:childTnLst>
                              <p:par>
                                <p:cTn id="23" presetID="32" presetClass="emph" presetSubtype="0" fill="hold" nodeType="afterEffect">
                                  <p:stCondLst>
                                    <p:cond delay="0"/>
                                  </p:stCondLst>
                                  <p:childTnLst>
                                    <p:animRot by="120000">
                                      <p:cBhvr>
                                        <p:cTn id="24" dur="100" fill="hold">
                                          <p:stCondLst>
                                            <p:cond delay="0"/>
                                          </p:stCondLst>
                                        </p:cTn>
                                        <p:tgtEl>
                                          <p:spTgt spid="7"/>
                                        </p:tgtEl>
                                        <p:attrNameLst>
                                          <p:attrName>r</p:attrName>
                                        </p:attrNameLst>
                                      </p:cBhvr>
                                    </p:animRot>
                                    <p:animRot by="-240000">
                                      <p:cBhvr>
                                        <p:cTn id="25" dur="200" fill="hold">
                                          <p:stCondLst>
                                            <p:cond delay="200"/>
                                          </p:stCondLst>
                                        </p:cTn>
                                        <p:tgtEl>
                                          <p:spTgt spid="7"/>
                                        </p:tgtEl>
                                        <p:attrNameLst>
                                          <p:attrName>r</p:attrName>
                                        </p:attrNameLst>
                                      </p:cBhvr>
                                    </p:animRot>
                                    <p:animRot by="240000">
                                      <p:cBhvr>
                                        <p:cTn id="26" dur="200" fill="hold">
                                          <p:stCondLst>
                                            <p:cond delay="400"/>
                                          </p:stCondLst>
                                        </p:cTn>
                                        <p:tgtEl>
                                          <p:spTgt spid="7"/>
                                        </p:tgtEl>
                                        <p:attrNameLst>
                                          <p:attrName>r</p:attrName>
                                        </p:attrNameLst>
                                      </p:cBhvr>
                                    </p:animRot>
                                    <p:animRot by="-240000">
                                      <p:cBhvr>
                                        <p:cTn id="27" dur="200" fill="hold">
                                          <p:stCondLst>
                                            <p:cond delay="600"/>
                                          </p:stCondLst>
                                        </p:cTn>
                                        <p:tgtEl>
                                          <p:spTgt spid="7"/>
                                        </p:tgtEl>
                                        <p:attrNameLst>
                                          <p:attrName>r</p:attrName>
                                        </p:attrNameLst>
                                      </p:cBhvr>
                                    </p:animRot>
                                    <p:animRot by="120000">
                                      <p:cBhvr>
                                        <p:cTn id="28" dur="200" fill="hold">
                                          <p:stCondLst>
                                            <p:cond delay="800"/>
                                          </p:stCondLst>
                                        </p:cTn>
                                        <p:tgtEl>
                                          <p:spTgt spid="7"/>
                                        </p:tgtEl>
                                        <p:attrNameLst>
                                          <p:attrName>r</p:attrName>
                                        </p:attrNameLst>
                                      </p:cBhvr>
                                    </p:animRo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additive="base">
                                        <p:cTn id="33" dur="500" fill="hold"/>
                                        <p:tgtEl>
                                          <p:spTgt spid="8"/>
                                        </p:tgtEl>
                                        <p:attrNameLst>
                                          <p:attrName>ppt_x</p:attrName>
                                        </p:attrNameLst>
                                      </p:cBhvr>
                                      <p:tavLst>
                                        <p:tav tm="0">
                                          <p:val>
                                            <p:strVal val="#ppt_x"/>
                                          </p:val>
                                        </p:tav>
                                        <p:tav tm="100000">
                                          <p:val>
                                            <p:strVal val="#ppt_x"/>
                                          </p:val>
                                        </p:tav>
                                      </p:tavLst>
                                    </p:anim>
                                    <p:anim calcmode="lin" valueType="num">
                                      <p:cBhvr additive="base">
                                        <p:cTn id="34" dur="500" fill="hold"/>
                                        <p:tgtEl>
                                          <p:spTgt spid="8"/>
                                        </p:tgtEl>
                                        <p:attrNameLst>
                                          <p:attrName>ppt_y</p:attrName>
                                        </p:attrNameLst>
                                      </p:cBhvr>
                                      <p:tavLst>
                                        <p:tav tm="0">
                                          <p:val>
                                            <p:strVal val="1+#ppt_h/2"/>
                                          </p:val>
                                        </p:tav>
                                        <p:tav tm="100000">
                                          <p:val>
                                            <p:strVal val="#ppt_y"/>
                                          </p:val>
                                        </p:tav>
                                      </p:tavLst>
                                    </p:anim>
                                  </p:childTnLst>
                                </p:cTn>
                              </p:par>
                            </p:childTnLst>
                          </p:cTn>
                        </p:par>
                        <p:par>
                          <p:cTn id="35" fill="hold">
                            <p:stCondLst>
                              <p:cond delay="500"/>
                            </p:stCondLst>
                            <p:childTnLst>
                              <p:par>
                                <p:cTn id="36" presetID="32" presetClass="emph" presetSubtype="0" fill="hold" nodeType="afterEffect">
                                  <p:stCondLst>
                                    <p:cond delay="0"/>
                                  </p:stCondLst>
                                  <p:childTnLst>
                                    <p:animRot by="120000">
                                      <p:cBhvr>
                                        <p:cTn id="37" dur="100" fill="hold">
                                          <p:stCondLst>
                                            <p:cond delay="0"/>
                                          </p:stCondLst>
                                        </p:cTn>
                                        <p:tgtEl>
                                          <p:spTgt spid="8"/>
                                        </p:tgtEl>
                                        <p:attrNameLst>
                                          <p:attrName>r</p:attrName>
                                        </p:attrNameLst>
                                      </p:cBhvr>
                                    </p:animRot>
                                    <p:animRot by="-240000">
                                      <p:cBhvr>
                                        <p:cTn id="38" dur="200" fill="hold">
                                          <p:stCondLst>
                                            <p:cond delay="200"/>
                                          </p:stCondLst>
                                        </p:cTn>
                                        <p:tgtEl>
                                          <p:spTgt spid="8"/>
                                        </p:tgtEl>
                                        <p:attrNameLst>
                                          <p:attrName>r</p:attrName>
                                        </p:attrNameLst>
                                      </p:cBhvr>
                                    </p:animRot>
                                    <p:animRot by="240000">
                                      <p:cBhvr>
                                        <p:cTn id="39" dur="200" fill="hold">
                                          <p:stCondLst>
                                            <p:cond delay="400"/>
                                          </p:stCondLst>
                                        </p:cTn>
                                        <p:tgtEl>
                                          <p:spTgt spid="8"/>
                                        </p:tgtEl>
                                        <p:attrNameLst>
                                          <p:attrName>r</p:attrName>
                                        </p:attrNameLst>
                                      </p:cBhvr>
                                    </p:animRot>
                                    <p:animRot by="-240000">
                                      <p:cBhvr>
                                        <p:cTn id="40" dur="200" fill="hold">
                                          <p:stCondLst>
                                            <p:cond delay="600"/>
                                          </p:stCondLst>
                                        </p:cTn>
                                        <p:tgtEl>
                                          <p:spTgt spid="8"/>
                                        </p:tgtEl>
                                        <p:attrNameLst>
                                          <p:attrName>r</p:attrName>
                                        </p:attrNameLst>
                                      </p:cBhvr>
                                    </p:animRot>
                                    <p:animRot by="120000">
                                      <p:cBhvr>
                                        <p:cTn id="41" dur="200" fill="hold">
                                          <p:stCondLst>
                                            <p:cond delay="800"/>
                                          </p:stCondLst>
                                        </p:cTn>
                                        <p:tgtEl>
                                          <p:spTgt spid="8"/>
                                        </p:tgtEl>
                                        <p:attrNameLst>
                                          <p:attrName>r</p:attrName>
                                        </p:attrNameLst>
                                      </p:cBhvr>
                                    </p:animRot>
                                  </p:childTnLst>
                                </p:cTn>
                              </p:par>
                            </p:childTnLst>
                          </p:cTn>
                        </p:par>
                      </p:childTnLst>
                    </p:cTn>
                  </p:par>
                  <p:par>
                    <p:cTn id="42" fill="hold">
                      <p:stCondLst>
                        <p:cond delay="indefinite"/>
                      </p:stCondLst>
                      <p:childTnLst>
                        <p:par>
                          <p:cTn id="43" fill="hold">
                            <p:stCondLst>
                              <p:cond delay="0"/>
                            </p:stCondLst>
                            <p:childTnLst>
                              <p:par>
                                <p:cTn id="44" presetID="2" presetClass="entr" presetSubtype="4" fill="hold" nodeType="click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fill="hold"/>
                                        <p:tgtEl>
                                          <p:spTgt spid="9"/>
                                        </p:tgtEl>
                                        <p:attrNameLst>
                                          <p:attrName>ppt_x</p:attrName>
                                        </p:attrNameLst>
                                      </p:cBhvr>
                                      <p:tavLst>
                                        <p:tav tm="0">
                                          <p:val>
                                            <p:strVal val="#ppt_x"/>
                                          </p:val>
                                        </p:tav>
                                        <p:tav tm="100000">
                                          <p:val>
                                            <p:strVal val="#ppt_x"/>
                                          </p:val>
                                        </p:tav>
                                      </p:tavLst>
                                    </p:anim>
                                    <p:anim calcmode="lin" valueType="num">
                                      <p:cBhvr additive="base">
                                        <p:cTn id="47" dur="500" fill="hold"/>
                                        <p:tgtEl>
                                          <p:spTgt spid="9"/>
                                        </p:tgtEl>
                                        <p:attrNameLst>
                                          <p:attrName>ppt_y</p:attrName>
                                        </p:attrNameLst>
                                      </p:cBhvr>
                                      <p:tavLst>
                                        <p:tav tm="0">
                                          <p:val>
                                            <p:strVal val="1+#ppt_h/2"/>
                                          </p:val>
                                        </p:tav>
                                        <p:tav tm="100000">
                                          <p:val>
                                            <p:strVal val="#ppt_y"/>
                                          </p:val>
                                        </p:tav>
                                      </p:tavLst>
                                    </p:anim>
                                  </p:childTnLst>
                                </p:cTn>
                              </p:par>
                            </p:childTnLst>
                          </p:cTn>
                        </p:par>
                        <p:par>
                          <p:cTn id="48" fill="hold">
                            <p:stCondLst>
                              <p:cond delay="500"/>
                            </p:stCondLst>
                            <p:childTnLst>
                              <p:par>
                                <p:cTn id="49" presetID="32" presetClass="emph" presetSubtype="0" fill="hold" nodeType="afterEffect">
                                  <p:stCondLst>
                                    <p:cond delay="0"/>
                                  </p:stCondLst>
                                  <p:childTnLst>
                                    <p:animRot by="120000">
                                      <p:cBhvr>
                                        <p:cTn id="50" dur="100" fill="hold">
                                          <p:stCondLst>
                                            <p:cond delay="0"/>
                                          </p:stCondLst>
                                        </p:cTn>
                                        <p:tgtEl>
                                          <p:spTgt spid="9"/>
                                        </p:tgtEl>
                                        <p:attrNameLst>
                                          <p:attrName>r</p:attrName>
                                        </p:attrNameLst>
                                      </p:cBhvr>
                                    </p:animRot>
                                    <p:animRot by="-240000">
                                      <p:cBhvr>
                                        <p:cTn id="51" dur="200" fill="hold">
                                          <p:stCondLst>
                                            <p:cond delay="200"/>
                                          </p:stCondLst>
                                        </p:cTn>
                                        <p:tgtEl>
                                          <p:spTgt spid="9"/>
                                        </p:tgtEl>
                                        <p:attrNameLst>
                                          <p:attrName>r</p:attrName>
                                        </p:attrNameLst>
                                      </p:cBhvr>
                                    </p:animRot>
                                    <p:animRot by="240000">
                                      <p:cBhvr>
                                        <p:cTn id="52" dur="200" fill="hold">
                                          <p:stCondLst>
                                            <p:cond delay="400"/>
                                          </p:stCondLst>
                                        </p:cTn>
                                        <p:tgtEl>
                                          <p:spTgt spid="9"/>
                                        </p:tgtEl>
                                        <p:attrNameLst>
                                          <p:attrName>r</p:attrName>
                                        </p:attrNameLst>
                                      </p:cBhvr>
                                    </p:animRot>
                                    <p:animRot by="-240000">
                                      <p:cBhvr>
                                        <p:cTn id="53" dur="200" fill="hold">
                                          <p:stCondLst>
                                            <p:cond delay="600"/>
                                          </p:stCondLst>
                                        </p:cTn>
                                        <p:tgtEl>
                                          <p:spTgt spid="9"/>
                                        </p:tgtEl>
                                        <p:attrNameLst>
                                          <p:attrName>r</p:attrName>
                                        </p:attrNameLst>
                                      </p:cBhvr>
                                    </p:animRot>
                                    <p:animRot by="120000">
                                      <p:cBhvr>
                                        <p:cTn id="54" dur="200" fill="hold">
                                          <p:stCondLst>
                                            <p:cond delay="800"/>
                                          </p:stCondLst>
                                        </p:cTn>
                                        <p:tgtEl>
                                          <p:spTgt spid="9"/>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 name="图片 4">
            <a:extLst>
              <a:ext uri="{FF2B5EF4-FFF2-40B4-BE49-F238E27FC236}">
                <a16:creationId xmlns:a16="http://schemas.microsoft.com/office/drawing/2014/main" id="{F1B41226-6FCB-4B6C-9739-87EEE02AF0CD}"/>
              </a:ext>
            </a:extLst>
          </p:cNvPr>
          <p:cNvPicPr>
            <a:picLocks noChangeAspect="1"/>
          </p:cNvPicPr>
          <p:nvPr/>
        </p:nvPicPr>
        <p:blipFill>
          <a:blip r:embed="rId2"/>
          <a:stretch>
            <a:fillRect/>
          </a:stretch>
        </p:blipFill>
        <p:spPr>
          <a:xfrm>
            <a:off x="0" y="1637"/>
            <a:ext cx="9135470" cy="5141863"/>
          </a:xfrm>
          <a:prstGeom prst="rect">
            <a:avLst/>
          </a:prstGeom>
        </p:spPr>
      </p:pic>
      <p:pic>
        <p:nvPicPr>
          <p:cNvPr id="13" name="图片 20">
            <a:extLst>
              <a:ext uri="{FF2B5EF4-FFF2-40B4-BE49-F238E27FC236}">
                <a16:creationId xmlns:a16="http://schemas.microsoft.com/office/drawing/2014/main" id="{B23E48E2-B690-486B-8446-594E55D9D9C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63403" y="-22644"/>
            <a:ext cx="1990746" cy="5139746"/>
          </a:xfrm>
          <a:prstGeom prst="rect">
            <a:avLst/>
          </a:prstGeom>
        </p:spPr>
      </p:pic>
      <p:sp>
        <p:nvSpPr>
          <p:cNvPr id="17" name="矩形: 圆角 20">
            <a:extLst>
              <a:ext uri="{FF2B5EF4-FFF2-40B4-BE49-F238E27FC236}">
                <a16:creationId xmlns:a16="http://schemas.microsoft.com/office/drawing/2014/main" id="{95310AC2-39A1-4C93-AB2F-D3F7719E3264}"/>
              </a:ext>
            </a:extLst>
          </p:cNvPr>
          <p:cNvSpPr/>
          <p:nvPr/>
        </p:nvSpPr>
        <p:spPr>
          <a:xfrm>
            <a:off x="332090" y="200026"/>
            <a:ext cx="8437636" cy="4741429"/>
          </a:xfrm>
          <a:prstGeom prst="roundRect">
            <a:avLst>
              <a:gd name="adj" fmla="val 4073"/>
            </a:avLst>
          </a:prstGeom>
          <a:solidFill>
            <a:schemeClr val="bg1"/>
          </a:solidFill>
          <a:ln w="76200">
            <a:solidFill>
              <a:srgbClr val="FFC3A3"/>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6">
            <a:extLst>
              <a:ext uri="{FF2B5EF4-FFF2-40B4-BE49-F238E27FC236}">
                <a16:creationId xmlns:a16="http://schemas.microsoft.com/office/drawing/2014/main" id="{3E77FF08-B31F-457B-8454-7BBF39606D02}"/>
              </a:ext>
            </a:extLst>
          </p:cNvPr>
          <p:cNvGrpSpPr/>
          <p:nvPr/>
        </p:nvGrpSpPr>
        <p:grpSpPr>
          <a:xfrm>
            <a:off x="-8529" y="4211782"/>
            <a:ext cx="9152530" cy="1254988"/>
            <a:chOff x="-15831" y="5749200"/>
            <a:chExt cx="10672175" cy="1108800"/>
          </a:xfrm>
        </p:grpSpPr>
        <p:grpSp>
          <p:nvGrpSpPr>
            <p:cNvPr id="5"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9" name="图片 5">
                  <a:extLst>
                    <a:ext uri="{FF2B5EF4-FFF2-40B4-BE49-F238E27FC236}">
                      <a16:creationId xmlns:a16="http://schemas.microsoft.com/office/drawing/2014/main" id="{E3EEC572-AE9A-44CE-967F-4933DC071D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10" name="图片 25">
                  <a:extLst>
                    <a:ext uri="{FF2B5EF4-FFF2-40B4-BE49-F238E27FC236}">
                      <a16:creationId xmlns:a16="http://schemas.microsoft.com/office/drawing/2014/main" id="{C8B9A887-52A3-4381-8D2C-3A3D562B08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8" name="图片 28">
                <a:extLst>
                  <a:ext uri="{FF2B5EF4-FFF2-40B4-BE49-F238E27FC236}">
                    <a16:creationId xmlns:a16="http://schemas.microsoft.com/office/drawing/2014/main" id="{41217DD9-3107-46F4-BD73-87B718317F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6" name="图片 27">
              <a:extLst>
                <a:ext uri="{FF2B5EF4-FFF2-40B4-BE49-F238E27FC236}">
                  <a16:creationId xmlns:a16="http://schemas.microsoft.com/office/drawing/2014/main" id="{FC069E54-7FCE-4504-B61D-C3ADC518064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sp>
        <p:nvSpPr>
          <p:cNvPr id="15" name="Text Box 5"/>
          <p:cNvSpPr txBox="1">
            <a:spLocks noChangeArrowheads="1"/>
          </p:cNvSpPr>
          <p:nvPr/>
        </p:nvSpPr>
        <p:spPr bwMode="auto">
          <a:xfrm>
            <a:off x="738586" y="282026"/>
            <a:ext cx="7848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ctr" eaLnBrk="1" hangingPunct="1">
              <a:buFont typeface="Arial" panose="020B0604020202020204" pitchFamily="34" charset="0"/>
              <a:buNone/>
            </a:pPr>
            <a:r>
              <a:rPr lang="en-US" altLang="en-US" sz="2400" b="1" dirty="0" err="1">
                <a:solidFill>
                  <a:srgbClr val="C00000"/>
                </a:solidFill>
                <a:latin typeface="HP001 4 hàng" panose="020B0603050302020204" pitchFamily="34" charset="0"/>
                <a:cs typeface="Times New Roman" panose="02020603050405020304" pitchFamily="18" charset="0"/>
              </a:rPr>
              <a:t>Lịch</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sử</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Ngày</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Quốc</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tế</a:t>
            </a:r>
            <a:r>
              <a:rPr lang="en-US" altLang="en-US" sz="2400" b="1" dirty="0">
                <a:solidFill>
                  <a:srgbClr val="C00000"/>
                </a:solidFill>
                <a:latin typeface="HP001 4 hàng" panose="020B0603050302020204" pitchFamily="34" charset="0"/>
                <a:cs typeface="Times New Roman" panose="02020603050405020304" pitchFamily="18" charset="0"/>
              </a:rPr>
              <a:t> Lao </a:t>
            </a:r>
            <a:r>
              <a:rPr lang="en-US" altLang="en-US" sz="2400" b="1" dirty="0" err="1">
                <a:solidFill>
                  <a:srgbClr val="C00000"/>
                </a:solidFill>
                <a:latin typeface="HP001 4 hàng" panose="020B0603050302020204" pitchFamily="34" charset="0"/>
                <a:cs typeface="Times New Roman" panose="02020603050405020304" pitchFamily="18" charset="0"/>
              </a:rPr>
              <a:t>động</a:t>
            </a:r>
            <a:endParaRPr lang="en-US" altLang="en-US" sz="2400" b="1" dirty="0">
              <a:solidFill>
                <a:srgbClr val="C00000"/>
              </a:solidFill>
              <a:latin typeface="HP001 4 hàng" panose="020B0603050302020204" pitchFamily="34" charset="0"/>
              <a:cs typeface="Times New Roman" panose="02020603050405020304" pitchFamily="18" charset="0"/>
            </a:endParaRPr>
          </a:p>
        </p:txBody>
      </p:sp>
      <p:sp>
        <p:nvSpPr>
          <p:cNvPr id="16" name="Text Box 6"/>
          <p:cNvSpPr txBox="1">
            <a:spLocks noChangeArrowheads="1"/>
          </p:cNvSpPr>
          <p:nvPr/>
        </p:nvSpPr>
        <p:spPr bwMode="auto">
          <a:xfrm>
            <a:off x="856268" y="714904"/>
            <a:ext cx="7613237" cy="4124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spcBef>
                <a:spcPts val="600"/>
              </a:spcBef>
              <a:spcAft>
                <a:spcPts val="600"/>
              </a:spcAft>
            </a:pPr>
            <a:r>
              <a:rPr lang="en-US" altLang="en-US" sz="2200" dirty="0">
                <a:solidFill>
                  <a:srgbClr val="002060"/>
                </a:solidFill>
                <a:latin typeface="HP001 4 hàng" panose="020B0603050302020204" pitchFamily="34" charset="0"/>
                <a:cs typeface="Arial" panose="020B0604020202020204" pitchFamily="34" charset="0"/>
              </a:rPr>
              <a:t>  </a:t>
            </a:r>
            <a:r>
              <a:rPr lang="vi-VN" altLang="en-US" sz="2200" dirty="0">
                <a:solidFill>
                  <a:srgbClr val="002060"/>
                </a:solidFill>
                <a:latin typeface="HP001 4 hàng" panose="020B0603050302020204" pitchFamily="34" charset="0"/>
                <a:cs typeface="Arial" panose="020B0604020202020204" pitchFamily="34" charset="0"/>
              </a:rPr>
              <a:t>Ngày 1-5-1886, công nhân thành phố Chi-ca-gô, nước Mĩ, xuống đường biểu tình đòi làm việc theo chế độ 8 giờ một ngày. Từ Chi-ca-gô,</a:t>
            </a:r>
            <a:r>
              <a:rPr lang="en-US" altLang="en-US" sz="2200" dirty="0">
                <a:solidFill>
                  <a:srgbClr val="002060"/>
                </a:solidFill>
                <a:latin typeface="HP001 4 hàng" panose="020B0603050302020204" pitchFamily="34" charset="0"/>
                <a:cs typeface="Arial" panose="020B0604020202020204" pitchFamily="34" charset="0"/>
              </a:rPr>
              <a:t> </a:t>
            </a:r>
            <a:r>
              <a:rPr lang="vi-VN" altLang="en-US" sz="2200" dirty="0">
                <a:solidFill>
                  <a:srgbClr val="002060"/>
                </a:solidFill>
                <a:latin typeface="HP001 4 hàng" panose="020B0603050302020204" pitchFamily="34" charset="0"/>
                <a:cs typeface="Arial" panose="020B0604020202020204" pitchFamily="34" charset="0"/>
              </a:rPr>
              <a:t>làn sóng bãi công lan nhanh ra các thành phố Niu Y-oóc, Ban-ti-mo, Pít-sbơ-nơ,... Các cuộc biểu tình bị đàn áp nặng nề. Đặc biệt, ở Chi-ca-gô, cảnh sát đã xả súng vào đoàn người tay không, làm hàng trăm người chết và bị thương. Nhưng cuối cùng, giới chủ phải chấp nhận yêu sách của công nhân. Để ghi nhớ sự kiện này, ngày 1-5 hằng năm đã được chọn làm ngày biểu dương lực lượng của giai cấp công nhân toàn thế giới.</a:t>
            </a:r>
          </a:p>
          <a:p>
            <a:pPr algn="r">
              <a:spcBef>
                <a:spcPts val="600"/>
              </a:spcBef>
              <a:spcAft>
                <a:spcPts val="600"/>
              </a:spcAft>
            </a:pPr>
            <a:r>
              <a:rPr lang="vi-VN" altLang="en-US" sz="2200" dirty="0">
                <a:solidFill>
                  <a:srgbClr val="002060"/>
                </a:solidFill>
                <a:latin typeface="HP001 4 hàng" panose="020B0603050302020204" pitchFamily="34" charset="0"/>
                <a:cs typeface="Arial" panose="020B0604020202020204" pitchFamily="34" charset="0"/>
              </a:rPr>
              <a:t>Theo Những mẩu chuyện lịch sử thế giới</a:t>
            </a:r>
            <a:endParaRPr lang="en-US" altLang="en-US" sz="2200" dirty="0">
              <a:solidFill>
                <a:srgbClr val="002060"/>
              </a:solidFill>
              <a:latin typeface="HP001 4 hàng" panose="020B0603050302020204" pitchFamily="34" charset="0"/>
              <a:cs typeface="Arial" panose="020B0604020202020204" pitchFamily="34" charset="0"/>
            </a:endParaRPr>
          </a:p>
        </p:txBody>
      </p:sp>
      <p:pic>
        <p:nvPicPr>
          <p:cNvPr id="14" name="图片 14">
            <a:extLst>
              <a:ext uri="{FF2B5EF4-FFF2-40B4-BE49-F238E27FC236}">
                <a16:creationId xmlns:a16="http://schemas.microsoft.com/office/drawing/2014/main" id="{8C130E2E-76C7-46CD-936D-73712C594BA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7061" y="-85060"/>
            <a:ext cx="1351302" cy="5228001"/>
          </a:xfrm>
          <a:prstGeom prst="rect">
            <a:avLst/>
          </a:prstGeom>
        </p:spPr>
      </p:pic>
    </p:spTree>
    <p:extLst>
      <p:ext uri="{BB962C8B-B14F-4D97-AF65-F5344CB8AC3E}">
        <p14:creationId xmlns:p14="http://schemas.microsoft.com/office/powerpoint/2010/main" val="132719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blinds(horizontal)">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16"/>
                                        </p:tgtEl>
                                        <p:attrNameLst>
                                          <p:attrName>style.visibility</p:attrName>
                                        </p:attrNameLst>
                                      </p:cBhvr>
                                      <p:to>
                                        <p:strVal val="visible"/>
                                      </p:to>
                                    </p:set>
                                    <p:animEffect transition="in" filter="circle(in)">
                                      <p:cBhvr>
                                        <p:cTn id="12" dur="2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Lst>
  </p:timing>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4" name="图片 4">
            <a:extLst>
              <a:ext uri="{FF2B5EF4-FFF2-40B4-BE49-F238E27FC236}">
                <a16:creationId xmlns:a16="http://schemas.microsoft.com/office/drawing/2014/main" id="{F1B41226-6FCB-4B6C-9739-87EEE02AF0CD}"/>
              </a:ext>
            </a:extLst>
          </p:cNvPr>
          <p:cNvPicPr>
            <a:picLocks noChangeAspect="1"/>
          </p:cNvPicPr>
          <p:nvPr/>
        </p:nvPicPr>
        <p:blipFill>
          <a:blip r:embed="rId2"/>
          <a:stretch>
            <a:fillRect/>
          </a:stretch>
        </p:blipFill>
        <p:spPr>
          <a:xfrm>
            <a:off x="0" y="0"/>
            <a:ext cx="9144000" cy="5143500"/>
          </a:xfrm>
          <a:prstGeom prst="rect">
            <a:avLst/>
          </a:prstGeom>
        </p:spPr>
      </p:pic>
      <p:grpSp>
        <p:nvGrpSpPr>
          <p:cNvPr id="4" name="组合 6">
            <a:extLst>
              <a:ext uri="{FF2B5EF4-FFF2-40B4-BE49-F238E27FC236}">
                <a16:creationId xmlns:a16="http://schemas.microsoft.com/office/drawing/2014/main" id="{3E77FF08-B31F-457B-8454-7BBF39606D02}"/>
              </a:ext>
            </a:extLst>
          </p:cNvPr>
          <p:cNvGrpSpPr/>
          <p:nvPr/>
        </p:nvGrpSpPr>
        <p:grpSpPr>
          <a:xfrm>
            <a:off x="-17060" y="3297333"/>
            <a:ext cx="9152530" cy="2113221"/>
            <a:chOff x="-15831" y="5749200"/>
            <a:chExt cx="10672175" cy="1108800"/>
          </a:xfrm>
        </p:grpSpPr>
        <p:grpSp>
          <p:nvGrpSpPr>
            <p:cNvPr id="5"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9" name="图片 5">
                  <a:extLst>
                    <a:ext uri="{FF2B5EF4-FFF2-40B4-BE49-F238E27FC236}">
                      <a16:creationId xmlns:a16="http://schemas.microsoft.com/office/drawing/2014/main" id="{E3EEC572-AE9A-44CE-967F-4933DC071D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10" name="图片 25">
                  <a:extLst>
                    <a:ext uri="{FF2B5EF4-FFF2-40B4-BE49-F238E27FC236}">
                      <a16:creationId xmlns:a16="http://schemas.microsoft.com/office/drawing/2014/main" id="{C8B9A887-52A3-4381-8D2C-3A3D562B084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8" name="图片 28">
                <a:extLst>
                  <a:ext uri="{FF2B5EF4-FFF2-40B4-BE49-F238E27FC236}">
                    <a16:creationId xmlns:a16="http://schemas.microsoft.com/office/drawing/2014/main" id="{41217DD9-3107-46F4-BD73-87B718317FA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6" name="图片 27">
              <a:extLst>
                <a:ext uri="{FF2B5EF4-FFF2-40B4-BE49-F238E27FC236}">
                  <a16:creationId xmlns:a16="http://schemas.microsoft.com/office/drawing/2014/main" id="{FC069E54-7FCE-4504-B61D-C3ADC518064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sp>
        <p:nvSpPr>
          <p:cNvPr id="24" name="圆角矩形 7"/>
          <p:cNvSpPr/>
          <p:nvPr/>
        </p:nvSpPr>
        <p:spPr>
          <a:xfrm>
            <a:off x="1571129" y="500615"/>
            <a:ext cx="6575898" cy="545540"/>
          </a:xfrm>
          <a:prstGeom prst="roundRect">
            <a:avLst>
              <a:gd name="adj" fmla="val 22936"/>
            </a:avLst>
          </a:prstGeom>
          <a:solidFill>
            <a:schemeClr val="accent2">
              <a:lumMod val="75000"/>
            </a:schemeClr>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buClrTx/>
              <a:defRPr/>
            </a:pPr>
            <a:r>
              <a:rPr lang="vi-VN" altLang="zh-CN" sz="2800" kern="1200" dirty="0">
                <a:solidFill>
                  <a:schemeClr val="bg1"/>
                </a:solidFill>
                <a:latin typeface="Pattaya" panose="00000500000000000000" pitchFamily="2" charset="-34"/>
                <a:ea typeface="黑体" panose="02010609060101010101" pitchFamily="49" charset="-122"/>
                <a:cs typeface="Pattaya" panose="00000500000000000000" pitchFamily="2" charset="-34"/>
              </a:rPr>
              <a:t>Nội dung bài viết nói về điều gì?</a:t>
            </a:r>
            <a:endParaRPr lang="zh-CN" altLang="en-US" sz="2800" kern="1200" dirty="0">
              <a:solidFill>
                <a:schemeClr val="bg1"/>
              </a:solidFill>
              <a:latin typeface="Pattaya" panose="00000500000000000000" pitchFamily="2" charset="-34"/>
              <a:ea typeface="黑体" panose="02010609060101010101" pitchFamily="49" charset="-122"/>
              <a:cs typeface="Pattaya" panose="00000500000000000000" pitchFamily="2" charset="-34"/>
            </a:endParaRPr>
          </a:p>
        </p:txBody>
      </p:sp>
      <p:sp>
        <p:nvSpPr>
          <p:cNvPr id="43" name="圆角矩形 7"/>
          <p:cNvSpPr/>
          <p:nvPr/>
        </p:nvSpPr>
        <p:spPr>
          <a:xfrm>
            <a:off x="1942336" y="2114283"/>
            <a:ext cx="6594763" cy="1260971"/>
          </a:xfrm>
          <a:prstGeom prst="roundRect">
            <a:avLst>
              <a:gd name="adj" fmla="val 22936"/>
            </a:avLst>
          </a:prstGeom>
          <a:solidFill>
            <a:schemeClr val="bg2"/>
          </a:solidFill>
          <a:ln w="2857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31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Bài viết giải thích nguồn gốc, lịch sử ra đời của Ngày Quốc tế Lao động  1-5.</a:t>
            </a:r>
            <a:endParaRPr lang="zh-CN" altLang="en-US" sz="31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sp>
        <p:nvSpPr>
          <p:cNvPr id="44" name="AutoShape 4" descr="Quạt thông gió panasonic FV25AL9"/>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6" name="图片 6">
            <a:extLst>
              <a:ext uri="{FF2B5EF4-FFF2-40B4-BE49-F238E27FC236}">
                <a16:creationId xmlns:a16="http://schemas.microsoft.com/office/drawing/2014/main" id="{763CA97C-88A5-4FC3-ABC2-CB3398B8172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645362">
            <a:off x="1011148" y="204177"/>
            <a:ext cx="1187249" cy="1184040"/>
          </a:xfrm>
          <a:prstGeom prst="rect">
            <a:avLst/>
          </a:prstGeom>
        </p:spPr>
      </p:pic>
      <p:pic>
        <p:nvPicPr>
          <p:cNvPr id="2" name="Picture 1"/>
          <p:cNvPicPr>
            <a:picLocks noChangeAspect="1"/>
          </p:cNvPicPr>
          <p:nvPr/>
        </p:nvPicPr>
        <p:blipFill>
          <a:blip r:embed="rId5">
            <a:extLst>
              <a:ext uri="{BEBA8EAE-BF5A-486C-A8C5-ECC9F3942E4B}">
                <a14:imgProps xmlns:a14="http://schemas.microsoft.com/office/drawing/2010/main">
                  <a14:imgLayer r:embed="rId6">
                    <a14:imgEffect>
                      <a14:backgroundRemoval t="4846" b="100000" l="10000" r="90000">
                        <a14:foregroundMark x1="34127" y1="68042" x2="48752" y2="77999"/>
                        <a14:foregroundMark x1="53628" y1="53623" x2="67486" y2="72865"/>
                        <a14:foregroundMark x1="54395" y1="58757" x2="61324" y2="70945"/>
                        <a14:backgroundMark x1="28004" y1="37452" x2="27754" y2="71785"/>
                        <a14:backgroundMark x1="72131" y1="22697" x2="75470" y2="69842"/>
                        <a14:backgroundMark x1="37754" y1="64707" x2="31593" y2="78503"/>
                        <a14:backgroundMark x1="65202" y1="55086" x2="58023" y2="55086"/>
                        <a14:backgroundMark x1="70365" y1="65667" x2="60864" y2="79774"/>
                        <a14:backgroundMark x1="58042" y1="55398" x2="59328" y2="59573"/>
                        <a14:backgroundMark x1="59079" y1="54439" x2="56756" y2="56694"/>
                        <a14:backgroundMark x1="71132" y1="62452" x2="61900" y2="75288"/>
                      </a14:backgroundRemoval>
                    </a14:imgEffect>
                  </a14:imgLayer>
                </a14:imgProps>
              </a:ext>
            </a:extLst>
          </a:blip>
          <a:stretch>
            <a:fillRect/>
          </a:stretch>
        </p:blipFill>
        <p:spPr>
          <a:xfrm>
            <a:off x="-849655" y="1529563"/>
            <a:ext cx="4055123" cy="3244099"/>
          </a:xfrm>
          <a:prstGeom prst="rect">
            <a:avLst/>
          </a:prstGeom>
        </p:spPr>
      </p:pic>
      <p:grpSp>
        <p:nvGrpSpPr>
          <p:cNvPr id="26" name="组合 1">
            <a:extLst>
              <a:ext uri="{FF2B5EF4-FFF2-40B4-BE49-F238E27FC236}">
                <a16:creationId xmlns:a16="http://schemas.microsoft.com/office/drawing/2014/main" id="{F668629F-4487-4C56-BFC2-8B244D5EEBE8}"/>
              </a:ext>
            </a:extLst>
          </p:cNvPr>
          <p:cNvGrpSpPr/>
          <p:nvPr/>
        </p:nvGrpSpPr>
        <p:grpSpPr>
          <a:xfrm>
            <a:off x="0" y="3798312"/>
            <a:ext cx="9135470" cy="1650999"/>
            <a:chOff x="0" y="5207000"/>
            <a:chExt cx="12192000" cy="1650999"/>
          </a:xfrm>
        </p:grpSpPr>
        <p:pic>
          <p:nvPicPr>
            <p:cNvPr id="27" name="图片 5">
              <a:extLst>
                <a:ext uri="{FF2B5EF4-FFF2-40B4-BE49-F238E27FC236}">
                  <a16:creationId xmlns:a16="http://schemas.microsoft.com/office/drawing/2014/main" id="{3574D0E8-C551-4CE9-A949-DC99B02447A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28" name="图片 7">
              <a:extLst>
                <a:ext uri="{FF2B5EF4-FFF2-40B4-BE49-F238E27FC236}">
                  <a16:creationId xmlns:a16="http://schemas.microsoft.com/office/drawing/2014/main" id="{F3D6A2B4-CC48-45D9-B0FD-3F86D1405BE8}"/>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29" name="图片 24">
              <a:extLst>
                <a:ext uri="{FF2B5EF4-FFF2-40B4-BE49-F238E27FC236}">
                  <a16:creationId xmlns:a16="http://schemas.microsoft.com/office/drawing/2014/main" id="{4CA6FA32-A4AA-4B98-94AC-85288874CB0E}"/>
                </a:ext>
              </a:extLst>
            </p:cNvPr>
            <p:cNvPicPr>
              <a:picLocks noChangeAspect="1"/>
            </p:cNvPicPr>
            <p:nvPr/>
          </p:nvPicPr>
          <p:blipFill>
            <a:blip r:embed="rId9"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30" name="图片 23">
              <a:extLst>
                <a:ext uri="{FF2B5EF4-FFF2-40B4-BE49-F238E27FC236}">
                  <a16:creationId xmlns:a16="http://schemas.microsoft.com/office/drawing/2014/main" id="{736980FB-BB26-4D80-9DFC-F3C35DC156AB}"/>
                </a:ext>
              </a:extLst>
            </p:cNvPr>
            <p:cNvPicPr>
              <a:picLocks noChangeAspect="1"/>
            </p:cNvPicPr>
            <p:nvPr/>
          </p:nvPicPr>
          <p:blipFill>
            <a:blip r:embed="rId10"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31" name="图片 9">
              <a:extLst>
                <a:ext uri="{FF2B5EF4-FFF2-40B4-BE49-F238E27FC236}">
                  <a16:creationId xmlns:a16="http://schemas.microsoft.com/office/drawing/2014/main" id="{1B2622C4-CC7F-4319-971C-1093267D5BC6}"/>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32" name="图片 12">
              <a:extLst>
                <a:ext uri="{FF2B5EF4-FFF2-40B4-BE49-F238E27FC236}">
                  <a16:creationId xmlns:a16="http://schemas.microsoft.com/office/drawing/2014/main" id="{C06941B8-22E4-4FED-9DE7-7262931CBC49}"/>
                </a:ext>
              </a:extLst>
            </p:cNvPr>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33" name="图片 22">
              <a:extLst>
                <a:ext uri="{FF2B5EF4-FFF2-40B4-BE49-F238E27FC236}">
                  <a16:creationId xmlns:a16="http://schemas.microsoft.com/office/drawing/2014/main" id="{BF9AEC9E-1D90-4AFC-8BB6-11EE124FB7FD}"/>
                </a:ext>
              </a:extLst>
            </p:cNvPr>
            <p:cNvPicPr>
              <a:picLocks noChangeAspect="1"/>
            </p:cNvPicPr>
            <p:nvPr/>
          </p:nvPicPr>
          <p:blipFill>
            <a:blip r:embed="rId13"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pic>
        <p:nvPicPr>
          <p:cNvPr id="11" name="图片 13">
            <a:extLst>
              <a:ext uri="{FF2B5EF4-FFF2-40B4-BE49-F238E27FC236}">
                <a16:creationId xmlns:a16="http://schemas.microsoft.com/office/drawing/2014/main" id="{71D3CBF4-4470-4A0B-9F1F-5D5B7160FF70}"/>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527851" y="1078"/>
            <a:ext cx="1607620" cy="5141863"/>
          </a:xfrm>
          <a:prstGeom prst="rect">
            <a:avLst/>
          </a:prstGeom>
        </p:spPr>
      </p:pic>
    </p:spTree>
    <p:extLst>
      <p:ext uri="{BB962C8B-B14F-4D97-AF65-F5344CB8AC3E}">
        <p14:creationId xmlns:p14="http://schemas.microsoft.com/office/powerpoint/2010/main" val="780491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barn(inVertical)">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43"/>
                                        </p:tgtEl>
                                        <p:attrNameLst>
                                          <p:attrName>style.visibility</p:attrName>
                                        </p:attrNameLst>
                                      </p:cBhvr>
                                      <p:to>
                                        <p:strVal val="visible"/>
                                      </p:to>
                                    </p:set>
                                    <p:animEffect transition="in" filter="randombar(horizontal)">
                                      <p:cBhvr>
                                        <p:cTn id="12"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43"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8"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691495" y="2634854"/>
            <a:ext cx="4219575" cy="2400300"/>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6" name="Picture 5"/>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52425" y="0"/>
            <a:ext cx="4219575" cy="239434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7" name="Picture 6"/>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4691495" y="0"/>
            <a:ext cx="4358914" cy="239434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a:extLst>
            <a:ext uri="{91240B29-F687-4F45-9708-019B960494DF}">
              <a14:hiddenLine xmlns:a14="http://schemas.microsoft.com/office/drawing/2010/main" w="9525">
                <a:solidFill>
                  <a:srgbClr val="000000"/>
                </a:solidFill>
                <a:miter lim="800000"/>
                <a:headEnd/>
                <a:tailEnd/>
              </a14:hiddenLine>
            </a:ext>
          </a:extLst>
        </p:spPr>
      </p:pic>
      <p:pic>
        <p:nvPicPr>
          <p:cNvPr id="1026" name="Picture 2" descr="Bạn có biết nguồn gốc của ngày Quốc tế Lao động 1/5? - VietNamNet"/>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2425" y="2634854"/>
            <a:ext cx="4184475" cy="2468046"/>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30404287"/>
      </p:ext>
    </p:extLst>
  </p:cSld>
  <p:clrMapOvr>
    <a:masterClrMapping/>
  </p:clrMapOvr>
  <p:transition spd="slow">
    <p:randomBar dir="vert"/>
  </p:transition>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Shape 2684"/>
        <p:cNvGrpSpPr/>
        <p:nvPr/>
      </p:nvGrpSpPr>
      <p:grpSpPr>
        <a:xfrm>
          <a:off x="0" y="0"/>
          <a:ext cx="0" cy="0"/>
          <a:chOff x="0" y="0"/>
          <a:chExt cx="0" cy="0"/>
        </a:xfrm>
      </p:grpSpPr>
      <p:grpSp>
        <p:nvGrpSpPr>
          <p:cNvPr id="30" name="组合 6">
            <a:extLst>
              <a:ext uri="{FF2B5EF4-FFF2-40B4-BE49-F238E27FC236}">
                <a16:creationId xmlns:a16="http://schemas.microsoft.com/office/drawing/2014/main" id="{3E77FF08-B31F-457B-8454-7BBF39606D02}"/>
              </a:ext>
            </a:extLst>
          </p:cNvPr>
          <p:cNvGrpSpPr/>
          <p:nvPr/>
        </p:nvGrpSpPr>
        <p:grpSpPr>
          <a:xfrm>
            <a:off x="-17060" y="3297333"/>
            <a:ext cx="9152530" cy="2113221"/>
            <a:chOff x="-15831" y="5749200"/>
            <a:chExt cx="10672175" cy="1108800"/>
          </a:xfrm>
        </p:grpSpPr>
        <p:grpSp>
          <p:nvGrpSpPr>
            <p:cNvPr id="31"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33"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35" name="图片 5">
                  <a:extLst>
                    <a:ext uri="{FF2B5EF4-FFF2-40B4-BE49-F238E27FC236}">
                      <a16:creationId xmlns:a16="http://schemas.microsoft.com/office/drawing/2014/main" id="{E3EEC572-AE9A-44CE-967F-4933DC071D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36" name="图片 25">
                  <a:extLst>
                    <a:ext uri="{FF2B5EF4-FFF2-40B4-BE49-F238E27FC236}">
                      <a16:creationId xmlns:a16="http://schemas.microsoft.com/office/drawing/2014/main" id="{C8B9A887-52A3-4381-8D2C-3A3D562B084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34" name="图片 28">
                <a:extLst>
                  <a:ext uri="{FF2B5EF4-FFF2-40B4-BE49-F238E27FC236}">
                    <a16:creationId xmlns:a16="http://schemas.microsoft.com/office/drawing/2014/main" id="{41217DD9-3107-46F4-BD73-87B718317FA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32" name="图片 27">
              <a:extLst>
                <a:ext uri="{FF2B5EF4-FFF2-40B4-BE49-F238E27FC236}">
                  <a16:creationId xmlns:a16="http://schemas.microsoft.com/office/drawing/2014/main" id="{FC069E54-7FCE-4504-B61D-C3ADC518064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grpSp>
        <p:nvGrpSpPr>
          <p:cNvPr id="60" name="组合 1">
            <a:extLst>
              <a:ext uri="{FF2B5EF4-FFF2-40B4-BE49-F238E27FC236}">
                <a16:creationId xmlns:a16="http://schemas.microsoft.com/office/drawing/2014/main" id="{F668629F-4487-4C56-BFC2-8B244D5EEBE8}"/>
              </a:ext>
            </a:extLst>
          </p:cNvPr>
          <p:cNvGrpSpPr/>
          <p:nvPr/>
        </p:nvGrpSpPr>
        <p:grpSpPr>
          <a:xfrm>
            <a:off x="-94753" y="3730362"/>
            <a:ext cx="9230223" cy="1650999"/>
            <a:chOff x="0" y="5207000"/>
            <a:chExt cx="12192000" cy="1650999"/>
          </a:xfrm>
        </p:grpSpPr>
        <p:pic>
          <p:nvPicPr>
            <p:cNvPr id="61" name="图片 5">
              <a:extLst>
                <a:ext uri="{FF2B5EF4-FFF2-40B4-BE49-F238E27FC236}">
                  <a16:creationId xmlns:a16="http://schemas.microsoft.com/office/drawing/2014/main" id="{3574D0E8-C551-4CE9-A949-DC99B02447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62" name="图片 7">
              <a:extLst>
                <a:ext uri="{FF2B5EF4-FFF2-40B4-BE49-F238E27FC236}">
                  <a16:creationId xmlns:a16="http://schemas.microsoft.com/office/drawing/2014/main" id="{F3D6A2B4-CC48-45D9-B0FD-3F86D1405BE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63" name="图片 24">
              <a:extLst>
                <a:ext uri="{FF2B5EF4-FFF2-40B4-BE49-F238E27FC236}">
                  <a16:creationId xmlns:a16="http://schemas.microsoft.com/office/drawing/2014/main" id="{4CA6FA32-A4AA-4B98-94AC-85288874CB0E}"/>
                </a:ext>
              </a:extLst>
            </p:cNvPr>
            <p:cNvPicPr>
              <a:picLocks noChangeAspect="1"/>
            </p:cNvPicPr>
            <p:nvPr/>
          </p:nvPicPr>
          <p:blipFill>
            <a:blip r:embed="rId6"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64" name="图片 23">
              <a:extLst>
                <a:ext uri="{FF2B5EF4-FFF2-40B4-BE49-F238E27FC236}">
                  <a16:creationId xmlns:a16="http://schemas.microsoft.com/office/drawing/2014/main" id="{736980FB-BB26-4D80-9DFC-F3C35DC156AB}"/>
                </a:ext>
              </a:extLst>
            </p:cNvPr>
            <p:cNvPicPr>
              <a:picLocks noChangeAspect="1"/>
            </p:cNvPicPr>
            <p:nvPr/>
          </p:nvPicPr>
          <p:blipFill>
            <a:blip r:embed="rId7"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65" name="图片 9">
              <a:extLst>
                <a:ext uri="{FF2B5EF4-FFF2-40B4-BE49-F238E27FC236}">
                  <a16:creationId xmlns:a16="http://schemas.microsoft.com/office/drawing/2014/main" id="{1B2622C4-CC7F-4319-971C-1093267D5BC6}"/>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66" name="图片 12">
              <a:extLst>
                <a:ext uri="{FF2B5EF4-FFF2-40B4-BE49-F238E27FC236}">
                  <a16:creationId xmlns:a16="http://schemas.microsoft.com/office/drawing/2014/main" id="{C06941B8-22E4-4FED-9DE7-7262931CBC49}"/>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67" name="图片 22">
              <a:extLst>
                <a:ext uri="{FF2B5EF4-FFF2-40B4-BE49-F238E27FC236}">
                  <a16:creationId xmlns:a16="http://schemas.microsoft.com/office/drawing/2014/main" id="{BF9AEC9E-1D90-4AFC-8BB6-11EE124FB7FD}"/>
                </a:ext>
              </a:extLst>
            </p:cNvPr>
            <p:cNvPicPr>
              <a:picLocks noChangeAspect="1"/>
            </p:cNvPicPr>
            <p:nvPr/>
          </p:nvPicPr>
          <p:blipFill>
            <a:blip r:embed="rId10"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pic>
        <p:nvPicPr>
          <p:cNvPr id="38" name="图片 13">
            <a:extLst>
              <a:ext uri="{FF2B5EF4-FFF2-40B4-BE49-F238E27FC236}">
                <a16:creationId xmlns:a16="http://schemas.microsoft.com/office/drawing/2014/main" id="{71D3CBF4-4470-4A0B-9F1F-5D5B7160FF70}"/>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527851" y="1078"/>
            <a:ext cx="1607620" cy="5141863"/>
          </a:xfrm>
          <a:prstGeom prst="rect">
            <a:avLst/>
          </a:prstGeom>
        </p:spPr>
      </p:pic>
      <p:grpSp>
        <p:nvGrpSpPr>
          <p:cNvPr id="29" name="Group 28"/>
          <p:cNvGrpSpPr/>
          <p:nvPr/>
        </p:nvGrpSpPr>
        <p:grpSpPr>
          <a:xfrm>
            <a:off x="528534" y="378022"/>
            <a:ext cx="7869095" cy="934452"/>
            <a:chOff x="584241" y="805003"/>
            <a:chExt cx="7869095" cy="934452"/>
          </a:xfrm>
        </p:grpSpPr>
        <p:sp>
          <p:nvSpPr>
            <p:cNvPr id="10" name="圆角矩形 7"/>
            <p:cNvSpPr/>
            <p:nvPr/>
          </p:nvSpPr>
          <p:spPr>
            <a:xfrm>
              <a:off x="1271797" y="805003"/>
              <a:ext cx="7181539" cy="726560"/>
            </a:xfrm>
            <a:prstGeom prst="roundRect">
              <a:avLst>
                <a:gd name="adj" fmla="val 22936"/>
              </a:avLst>
            </a:prstGeom>
            <a:solidFill>
              <a:srgbClr val="00B050"/>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buClrTx/>
                <a:defRPr/>
              </a:pPr>
              <a:r>
                <a:rPr lang="vi-VN" altLang="zh-CN" sz="3200" kern="1200" dirty="0">
                  <a:solidFill>
                    <a:schemeClr val="bg1"/>
                  </a:solidFill>
                  <a:latin typeface="Pattaya" panose="00000500000000000000" pitchFamily="2" charset="-34"/>
                  <a:ea typeface="黑体" panose="02010609060101010101" pitchFamily="49" charset="-122"/>
                  <a:cs typeface="Pattaya" panose="00000500000000000000" pitchFamily="2" charset="-34"/>
                </a:rPr>
                <a:t>Tìm những tên riêng có trong bài.</a:t>
              </a:r>
              <a:endParaRPr lang="zh-CN" altLang="en-US" sz="3200" kern="1200" dirty="0">
                <a:solidFill>
                  <a:schemeClr val="bg1"/>
                </a:solidFill>
                <a:latin typeface="Pattaya" panose="00000500000000000000" pitchFamily="2" charset="-34"/>
                <a:ea typeface="黑体" panose="02010609060101010101" pitchFamily="49" charset="-122"/>
                <a:cs typeface="Pattaya" panose="00000500000000000000" pitchFamily="2" charset="-34"/>
              </a:endParaRPr>
            </a:p>
          </p:txBody>
        </p:sp>
        <p:grpSp>
          <p:nvGrpSpPr>
            <p:cNvPr id="11" name="Google Shape;2490;p63"/>
            <p:cNvGrpSpPr/>
            <p:nvPr/>
          </p:nvGrpSpPr>
          <p:grpSpPr>
            <a:xfrm>
              <a:off x="584241" y="805003"/>
              <a:ext cx="1012866" cy="934452"/>
              <a:chOff x="5987800" y="1933025"/>
              <a:chExt cx="878975" cy="836725"/>
            </a:xfrm>
          </p:grpSpPr>
          <p:sp>
            <p:nvSpPr>
              <p:cNvPr id="12" name="Google Shape;2491;p63"/>
              <p:cNvSpPr/>
              <p:nvPr/>
            </p:nvSpPr>
            <p:spPr>
              <a:xfrm>
                <a:off x="5987800" y="1933025"/>
                <a:ext cx="878975" cy="836725"/>
              </a:xfrm>
              <a:custGeom>
                <a:avLst/>
                <a:gdLst/>
                <a:ahLst/>
                <a:cxnLst/>
                <a:rect l="l" t="t" r="r" b="b"/>
                <a:pathLst>
                  <a:path w="35159" h="33469" extrusionOk="0">
                    <a:moveTo>
                      <a:pt x="17363" y="1"/>
                    </a:moveTo>
                    <a:cubicBezTo>
                      <a:pt x="16136" y="1"/>
                      <a:pt x="14903" y="452"/>
                      <a:pt x="13977" y="1363"/>
                    </a:cubicBezTo>
                    <a:cubicBezTo>
                      <a:pt x="13076" y="2263"/>
                      <a:pt x="12476" y="3497"/>
                      <a:pt x="12442" y="4798"/>
                    </a:cubicBezTo>
                    <a:cubicBezTo>
                      <a:pt x="12409" y="6066"/>
                      <a:pt x="12809" y="7267"/>
                      <a:pt x="13410" y="8368"/>
                    </a:cubicBezTo>
                    <a:cubicBezTo>
                      <a:pt x="13977" y="9468"/>
                      <a:pt x="14744" y="10536"/>
                      <a:pt x="15311" y="11703"/>
                    </a:cubicBezTo>
                    <a:cubicBezTo>
                      <a:pt x="15912" y="12904"/>
                      <a:pt x="16245" y="14205"/>
                      <a:pt x="16445" y="15473"/>
                    </a:cubicBezTo>
                    <a:cubicBezTo>
                      <a:pt x="16412" y="15406"/>
                      <a:pt x="16312" y="15306"/>
                      <a:pt x="16279" y="15239"/>
                    </a:cubicBezTo>
                    <a:cubicBezTo>
                      <a:pt x="15845" y="14706"/>
                      <a:pt x="15411" y="14205"/>
                      <a:pt x="14944" y="13738"/>
                    </a:cubicBezTo>
                    <a:cubicBezTo>
                      <a:pt x="13944" y="12771"/>
                      <a:pt x="12843" y="11970"/>
                      <a:pt x="11675" y="11236"/>
                    </a:cubicBezTo>
                    <a:cubicBezTo>
                      <a:pt x="10441" y="10436"/>
                      <a:pt x="9073" y="9769"/>
                      <a:pt x="7606" y="9635"/>
                    </a:cubicBezTo>
                    <a:cubicBezTo>
                      <a:pt x="7475" y="9628"/>
                      <a:pt x="7345" y="9624"/>
                      <a:pt x="7214" y="9624"/>
                    </a:cubicBezTo>
                    <a:cubicBezTo>
                      <a:pt x="6179" y="9624"/>
                      <a:pt x="5155" y="9858"/>
                      <a:pt x="4237" y="10302"/>
                    </a:cubicBezTo>
                    <a:cubicBezTo>
                      <a:pt x="2068" y="11370"/>
                      <a:pt x="0" y="13872"/>
                      <a:pt x="934" y="16373"/>
                    </a:cubicBezTo>
                    <a:cubicBezTo>
                      <a:pt x="1902" y="18975"/>
                      <a:pt x="4770" y="20243"/>
                      <a:pt x="7339" y="20476"/>
                    </a:cubicBezTo>
                    <a:cubicBezTo>
                      <a:pt x="7778" y="20525"/>
                      <a:pt x="8218" y="20545"/>
                      <a:pt x="8657" y="20545"/>
                    </a:cubicBezTo>
                    <a:cubicBezTo>
                      <a:pt x="9716" y="20545"/>
                      <a:pt x="10771" y="20427"/>
                      <a:pt x="11809" y="20310"/>
                    </a:cubicBezTo>
                    <a:cubicBezTo>
                      <a:pt x="13143" y="20143"/>
                      <a:pt x="14477" y="19943"/>
                      <a:pt x="15812" y="19642"/>
                    </a:cubicBezTo>
                    <a:lnTo>
                      <a:pt x="15812" y="19642"/>
                    </a:lnTo>
                    <a:cubicBezTo>
                      <a:pt x="15745" y="19742"/>
                      <a:pt x="15645" y="19809"/>
                      <a:pt x="15511" y="19909"/>
                    </a:cubicBezTo>
                    <a:cubicBezTo>
                      <a:pt x="14978" y="20376"/>
                      <a:pt x="14444" y="20777"/>
                      <a:pt x="13910" y="21244"/>
                    </a:cubicBezTo>
                    <a:cubicBezTo>
                      <a:pt x="12909" y="22011"/>
                      <a:pt x="11942" y="22845"/>
                      <a:pt x="11008" y="23745"/>
                    </a:cubicBezTo>
                    <a:cubicBezTo>
                      <a:pt x="9407" y="25346"/>
                      <a:pt x="7906" y="27481"/>
                      <a:pt x="8073" y="29916"/>
                    </a:cubicBezTo>
                    <a:cubicBezTo>
                      <a:pt x="8139" y="30917"/>
                      <a:pt x="8473" y="31951"/>
                      <a:pt x="9240" y="32652"/>
                    </a:cubicBezTo>
                    <a:cubicBezTo>
                      <a:pt x="9853" y="33240"/>
                      <a:pt x="10664" y="33468"/>
                      <a:pt x="11475" y="33468"/>
                    </a:cubicBezTo>
                    <a:cubicBezTo>
                      <a:pt x="11768" y="33468"/>
                      <a:pt x="12060" y="33439"/>
                      <a:pt x="12342" y="33386"/>
                    </a:cubicBezTo>
                    <a:cubicBezTo>
                      <a:pt x="13510" y="33152"/>
                      <a:pt x="14611" y="32585"/>
                      <a:pt x="15645" y="31985"/>
                    </a:cubicBezTo>
                    <a:cubicBezTo>
                      <a:pt x="16645" y="31417"/>
                      <a:pt x="17646" y="30750"/>
                      <a:pt x="18447" y="29883"/>
                    </a:cubicBezTo>
                    <a:cubicBezTo>
                      <a:pt x="19347" y="28782"/>
                      <a:pt x="19848" y="27448"/>
                      <a:pt x="20015" y="26080"/>
                    </a:cubicBezTo>
                    <a:cubicBezTo>
                      <a:pt x="20081" y="25613"/>
                      <a:pt x="20115" y="25113"/>
                      <a:pt x="20115" y="24646"/>
                    </a:cubicBezTo>
                    <a:cubicBezTo>
                      <a:pt x="20615" y="25580"/>
                      <a:pt x="21282" y="26414"/>
                      <a:pt x="22083" y="27114"/>
                    </a:cubicBezTo>
                    <a:cubicBezTo>
                      <a:pt x="23641" y="28481"/>
                      <a:pt x="25714" y="29266"/>
                      <a:pt x="27789" y="29266"/>
                    </a:cubicBezTo>
                    <a:cubicBezTo>
                      <a:pt x="28246" y="29266"/>
                      <a:pt x="28703" y="29227"/>
                      <a:pt x="29154" y="29149"/>
                    </a:cubicBezTo>
                    <a:cubicBezTo>
                      <a:pt x="31256" y="28816"/>
                      <a:pt x="33291" y="27515"/>
                      <a:pt x="34291" y="25647"/>
                    </a:cubicBezTo>
                    <a:cubicBezTo>
                      <a:pt x="34825" y="24746"/>
                      <a:pt x="35159" y="23612"/>
                      <a:pt x="34858" y="22578"/>
                    </a:cubicBezTo>
                    <a:cubicBezTo>
                      <a:pt x="34525" y="21410"/>
                      <a:pt x="33457" y="20810"/>
                      <a:pt x="32290" y="20777"/>
                    </a:cubicBezTo>
                    <a:cubicBezTo>
                      <a:pt x="32221" y="20774"/>
                      <a:pt x="32152" y="20772"/>
                      <a:pt x="32083" y="20772"/>
                    </a:cubicBezTo>
                    <a:cubicBezTo>
                      <a:pt x="31391" y="20772"/>
                      <a:pt x="30726" y="20913"/>
                      <a:pt x="30088" y="20943"/>
                    </a:cubicBezTo>
                    <a:cubicBezTo>
                      <a:pt x="29820" y="20956"/>
                      <a:pt x="29551" y="20963"/>
                      <a:pt x="29284" y="20963"/>
                    </a:cubicBezTo>
                    <a:cubicBezTo>
                      <a:pt x="28822" y="20963"/>
                      <a:pt x="28364" y="20940"/>
                      <a:pt x="27920" y="20877"/>
                    </a:cubicBezTo>
                    <a:cubicBezTo>
                      <a:pt x="27186" y="20777"/>
                      <a:pt x="26486" y="20576"/>
                      <a:pt x="25819" y="20310"/>
                    </a:cubicBezTo>
                    <a:cubicBezTo>
                      <a:pt x="25352" y="20143"/>
                      <a:pt x="24918" y="19943"/>
                      <a:pt x="24451" y="19709"/>
                    </a:cubicBezTo>
                    <a:cubicBezTo>
                      <a:pt x="24518" y="19642"/>
                      <a:pt x="24651" y="19642"/>
                      <a:pt x="24751" y="19609"/>
                    </a:cubicBezTo>
                    <a:cubicBezTo>
                      <a:pt x="25285" y="19442"/>
                      <a:pt x="25819" y="19209"/>
                      <a:pt x="26319" y="18942"/>
                    </a:cubicBezTo>
                    <a:cubicBezTo>
                      <a:pt x="27320" y="18442"/>
                      <a:pt x="28254" y="17841"/>
                      <a:pt x="29088" y="17107"/>
                    </a:cubicBezTo>
                    <a:cubicBezTo>
                      <a:pt x="30756" y="15706"/>
                      <a:pt x="32157" y="13772"/>
                      <a:pt x="32790" y="11637"/>
                    </a:cubicBezTo>
                    <a:cubicBezTo>
                      <a:pt x="33124" y="10603"/>
                      <a:pt x="33257" y="9435"/>
                      <a:pt x="32957" y="8368"/>
                    </a:cubicBezTo>
                    <a:cubicBezTo>
                      <a:pt x="32624" y="7133"/>
                      <a:pt x="31823" y="6099"/>
                      <a:pt x="30589" y="5866"/>
                    </a:cubicBezTo>
                    <a:cubicBezTo>
                      <a:pt x="30346" y="5817"/>
                      <a:pt x="30100" y="5795"/>
                      <a:pt x="29852" y="5795"/>
                    </a:cubicBezTo>
                    <a:cubicBezTo>
                      <a:pt x="28905" y="5795"/>
                      <a:pt x="27939" y="6124"/>
                      <a:pt x="27120" y="6600"/>
                    </a:cubicBezTo>
                    <a:cubicBezTo>
                      <a:pt x="26119" y="7200"/>
                      <a:pt x="25252" y="8034"/>
                      <a:pt x="24651" y="8968"/>
                    </a:cubicBezTo>
                    <a:cubicBezTo>
                      <a:pt x="23484" y="10903"/>
                      <a:pt x="23350" y="13438"/>
                      <a:pt x="22183" y="15373"/>
                    </a:cubicBezTo>
                    <a:cubicBezTo>
                      <a:pt x="22283" y="15072"/>
                      <a:pt x="22350" y="14806"/>
                      <a:pt x="22416" y="14539"/>
                    </a:cubicBezTo>
                    <a:cubicBezTo>
                      <a:pt x="22750" y="13038"/>
                      <a:pt x="22950" y="11470"/>
                      <a:pt x="22983" y="9935"/>
                    </a:cubicBezTo>
                    <a:cubicBezTo>
                      <a:pt x="23017" y="8401"/>
                      <a:pt x="22850" y="6900"/>
                      <a:pt x="22583" y="5399"/>
                    </a:cubicBezTo>
                    <a:cubicBezTo>
                      <a:pt x="22283" y="4065"/>
                      <a:pt x="21849" y="2630"/>
                      <a:pt x="20949" y="1596"/>
                    </a:cubicBezTo>
                    <a:cubicBezTo>
                      <a:pt x="20027" y="536"/>
                      <a:pt x="18698" y="1"/>
                      <a:pt x="17363" y="1"/>
                    </a:cubicBezTo>
                    <a:close/>
                  </a:path>
                </a:pathLst>
              </a:custGeom>
              <a:solidFill>
                <a:srgbClr val="45BFE2"/>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13" name="Google Shape;2492;p63"/>
              <p:cNvSpPr/>
              <p:nvPr/>
            </p:nvSpPr>
            <p:spPr>
              <a:xfrm>
                <a:off x="6443950" y="2367375"/>
                <a:ext cx="75925" cy="82350"/>
              </a:xfrm>
              <a:custGeom>
                <a:avLst/>
                <a:gdLst/>
                <a:ahLst/>
                <a:cxnLst/>
                <a:rect l="l" t="t" r="r" b="b"/>
                <a:pathLst>
                  <a:path w="3037" h="3294" extrusionOk="0">
                    <a:moveTo>
                      <a:pt x="1494" y="0"/>
                    </a:moveTo>
                    <a:cubicBezTo>
                      <a:pt x="1242" y="0"/>
                      <a:pt x="990" y="56"/>
                      <a:pt x="768" y="167"/>
                    </a:cubicBezTo>
                    <a:cubicBezTo>
                      <a:pt x="434" y="334"/>
                      <a:pt x="201" y="667"/>
                      <a:pt x="101" y="1034"/>
                    </a:cubicBezTo>
                    <a:cubicBezTo>
                      <a:pt x="1" y="1434"/>
                      <a:pt x="67" y="1835"/>
                      <a:pt x="234" y="2202"/>
                    </a:cubicBezTo>
                    <a:cubicBezTo>
                      <a:pt x="478" y="2770"/>
                      <a:pt x="1116" y="3294"/>
                      <a:pt x="1758" y="3294"/>
                    </a:cubicBezTo>
                    <a:cubicBezTo>
                      <a:pt x="1907" y="3294"/>
                      <a:pt x="2057" y="3265"/>
                      <a:pt x="2202" y="3202"/>
                    </a:cubicBezTo>
                    <a:cubicBezTo>
                      <a:pt x="2569" y="3036"/>
                      <a:pt x="2836" y="2669"/>
                      <a:pt x="2936" y="2268"/>
                    </a:cubicBezTo>
                    <a:cubicBezTo>
                      <a:pt x="3036" y="2002"/>
                      <a:pt x="3036" y="1668"/>
                      <a:pt x="2936" y="1301"/>
                    </a:cubicBezTo>
                    <a:lnTo>
                      <a:pt x="2936" y="1234"/>
                    </a:lnTo>
                    <a:cubicBezTo>
                      <a:pt x="2936" y="1034"/>
                      <a:pt x="2903" y="834"/>
                      <a:pt x="2769" y="667"/>
                    </a:cubicBezTo>
                    <a:cubicBezTo>
                      <a:pt x="2502" y="222"/>
                      <a:pt x="1998" y="0"/>
                      <a:pt x="1494" y="0"/>
                    </a:cubicBezTo>
                    <a:close/>
                  </a:path>
                </a:pathLst>
              </a:custGeom>
              <a:solidFill>
                <a:srgbClr val="FFC12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14" name="Google Shape;2493;p63"/>
              <p:cNvSpPr/>
              <p:nvPr/>
            </p:nvSpPr>
            <p:spPr>
              <a:xfrm>
                <a:off x="6566750" y="2264800"/>
                <a:ext cx="50675" cy="69550"/>
              </a:xfrm>
              <a:custGeom>
                <a:avLst/>
                <a:gdLst/>
                <a:ahLst/>
                <a:cxnLst/>
                <a:rect l="l" t="t" r="r" b="b"/>
                <a:pathLst>
                  <a:path w="2027" h="2782" extrusionOk="0">
                    <a:moveTo>
                      <a:pt x="1527" y="0"/>
                    </a:moveTo>
                    <a:cubicBezTo>
                      <a:pt x="1493" y="0"/>
                      <a:pt x="1393" y="34"/>
                      <a:pt x="1460" y="100"/>
                    </a:cubicBezTo>
                    <a:cubicBezTo>
                      <a:pt x="1460" y="134"/>
                      <a:pt x="1460" y="200"/>
                      <a:pt x="1393" y="267"/>
                    </a:cubicBezTo>
                    <a:cubicBezTo>
                      <a:pt x="1326" y="367"/>
                      <a:pt x="1293" y="534"/>
                      <a:pt x="1193" y="701"/>
                    </a:cubicBezTo>
                    <a:cubicBezTo>
                      <a:pt x="1193" y="767"/>
                      <a:pt x="1160" y="767"/>
                      <a:pt x="1160" y="801"/>
                    </a:cubicBezTo>
                    <a:lnTo>
                      <a:pt x="1126" y="834"/>
                    </a:lnTo>
                    <a:cubicBezTo>
                      <a:pt x="1126" y="867"/>
                      <a:pt x="1026" y="968"/>
                      <a:pt x="993" y="1001"/>
                    </a:cubicBezTo>
                    <a:cubicBezTo>
                      <a:pt x="893" y="1134"/>
                      <a:pt x="826" y="1201"/>
                      <a:pt x="726" y="1334"/>
                    </a:cubicBezTo>
                    <a:cubicBezTo>
                      <a:pt x="559" y="1535"/>
                      <a:pt x="392" y="1768"/>
                      <a:pt x="292" y="2002"/>
                    </a:cubicBezTo>
                    <a:cubicBezTo>
                      <a:pt x="192" y="2135"/>
                      <a:pt x="126" y="2268"/>
                      <a:pt x="59" y="2369"/>
                    </a:cubicBezTo>
                    <a:cubicBezTo>
                      <a:pt x="25" y="2469"/>
                      <a:pt x="25" y="2535"/>
                      <a:pt x="25" y="2635"/>
                    </a:cubicBezTo>
                    <a:lnTo>
                      <a:pt x="25" y="2669"/>
                    </a:lnTo>
                    <a:cubicBezTo>
                      <a:pt x="0" y="2744"/>
                      <a:pt x="69" y="2781"/>
                      <a:pt x="119" y="2781"/>
                    </a:cubicBezTo>
                    <a:cubicBezTo>
                      <a:pt x="136" y="2781"/>
                      <a:pt x="151" y="2777"/>
                      <a:pt x="159" y="2769"/>
                    </a:cubicBezTo>
                    <a:cubicBezTo>
                      <a:pt x="159" y="2769"/>
                      <a:pt x="192" y="2769"/>
                      <a:pt x="192" y="2702"/>
                    </a:cubicBezTo>
                    <a:cubicBezTo>
                      <a:pt x="326" y="2702"/>
                      <a:pt x="459" y="2635"/>
                      <a:pt x="526" y="2535"/>
                    </a:cubicBezTo>
                    <a:lnTo>
                      <a:pt x="893" y="2168"/>
                    </a:lnTo>
                    <a:cubicBezTo>
                      <a:pt x="1160" y="1935"/>
                      <a:pt x="1360" y="1668"/>
                      <a:pt x="1560" y="1368"/>
                    </a:cubicBezTo>
                    <a:cubicBezTo>
                      <a:pt x="1727" y="1168"/>
                      <a:pt x="1960" y="867"/>
                      <a:pt x="2027" y="601"/>
                    </a:cubicBezTo>
                    <a:cubicBezTo>
                      <a:pt x="1994" y="534"/>
                      <a:pt x="1994" y="434"/>
                      <a:pt x="1994" y="334"/>
                    </a:cubicBezTo>
                    <a:cubicBezTo>
                      <a:pt x="1994" y="300"/>
                      <a:pt x="1960" y="267"/>
                      <a:pt x="1927" y="200"/>
                    </a:cubicBezTo>
                    <a:cubicBezTo>
                      <a:pt x="1902" y="176"/>
                      <a:pt x="1896" y="169"/>
                      <a:pt x="1894" y="169"/>
                    </a:cubicBezTo>
                    <a:lnTo>
                      <a:pt x="1894" y="169"/>
                    </a:lnTo>
                    <a:cubicBezTo>
                      <a:pt x="1892" y="169"/>
                      <a:pt x="1896" y="177"/>
                      <a:pt x="1888" y="177"/>
                    </a:cubicBezTo>
                    <a:cubicBezTo>
                      <a:pt x="1884" y="177"/>
                      <a:pt x="1875" y="174"/>
                      <a:pt x="1860" y="167"/>
                    </a:cubicBezTo>
                    <a:cubicBezTo>
                      <a:pt x="1793" y="34"/>
                      <a:pt x="1660" y="0"/>
                      <a:pt x="1527"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15" name="Google Shape;2494;p63"/>
              <p:cNvSpPr/>
              <p:nvPr/>
            </p:nvSpPr>
            <p:spPr>
              <a:xfrm>
                <a:off x="6567575" y="2235950"/>
                <a:ext cx="148275" cy="135700"/>
              </a:xfrm>
              <a:custGeom>
                <a:avLst/>
                <a:gdLst/>
                <a:ahLst/>
                <a:cxnLst/>
                <a:rect l="l" t="t" r="r" b="b"/>
                <a:pathLst>
                  <a:path w="5931" h="5428" extrusionOk="0">
                    <a:moveTo>
                      <a:pt x="5543" y="0"/>
                    </a:moveTo>
                    <a:cubicBezTo>
                      <a:pt x="5470" y="0"/>
                      <a:pt x="5393" y="23"/>
                      <a:pt x="5330" y="87"/>
                    </a:cubicBezTo>
                    <a:cubicBezTo>
                      <a:pt x="5296" y="120"/>
                      <a:pt x="5296" y="153"/>
                      <a:pt x="5263" y="187"/>
                    </a:cubicBezTo>
                    <a:lnTo>
                      <a:pt x="5230" y="254"/>
                    </a:lnTo>
                    <a:cubicBezTo>
                      <a:pt x="5129" y="320"/>
                      <a:pt x="5063" y="454"/>
                      <a:pt x="4963" y="520"/>
                    </a:cubicBezTo>
                    <a:cubicBezTo>
                      <a:pt x="4763" y="787"/>
                      <a:pt x="4562" y="1021"/>
                      <a:pt x="4329" y="1254"/>
                    </a:cubicBezTo>
                    <a:cubicBezTo>
                      <a:pt x="3929" y="1688"/>
                      <a:pt x="3462" y="2155"/>
                      <a:pt x="2961" y="2622"/>
                    </a:cubicBezTo>
                    <a:cubicBezTo>
                      <a:pt x="2494" y="3022"/>
                      <a:pt x="2061" y="3456"/>
                      <a:pt x="1560" y="3856"/>
                    </a:cubicBezTo>
                    <a:lnTo>
                      <a:pt x="793" y="4490"/>
                    </a:lnTo>
                    <a:cubicBezTo>
                      <a:pt x="526" y="4690"/>
                      <a:pt x="293" y="4957"/>
                      <a:pt x="93" y="5157"/>
                    </a:cubicBezTo>
                    <a:cubicBezTo>
                      <a:pt x="0" y="5250"/>
                      <a:pt x="79" y="5428"/>
                      <a:pt x="196" y="5428"/>
                    </a:cubicBezTo>
                    <a:cubicBezTo>
                      <a:pt x="206" y="5428"/>
                      <a:pt x="216" y="5426"/>
                      <a:pt x="226" y="5424"/>
                    </a:cubicBezTo>
                    <a:cubicBezTo>
                      <a:pt x="560" y="5290"/>
                      <a:pt x="826" y="5157"/>
                      <a:pt x="1127" y="4990"/>
                    </a:cubicBezTo>
                    <a:cubicBezTo>
                      <a:pt x="1427" y="4823"/>
                      <a:pt x="1727" y="4623"/>
                      <a:pt x="1994" y="4423"/>
                    </a:cubicBezTo>
                    <a:cubicBezTo>
                      <a:pt x="2594" y="3990"/>
                      <a:pt x="3128" y="3523"/>
                      <a:pt x="3628" y="3089"/>
                    </a:cubicBezTo>
                    <a:lnTo>
                      <a:pt x="5129" y="1588"/>
                    </a:lnTo>
                    <a:cubicBezTo>
                      <a:pt x="5330" y="1321"/>
                      <a:pt x="5630" y="1087"/>
                      <a:pt x="5797" y="787"/>
                    </a:cubicBezTo>
                    <a:cubicBezTo>
                      <a:pt x="5930" y="520"/>
                      <a:pt x="5930" y="187"/>
                      <a:pt x="5663" y="20"/>
                    </a:cubicBezTo>
                    <a:cubicBezTo>
                      <a:pt x="5627" y="8"/>
                      <a:pt x="5585" y="0"/>
                      <a:pt x="5543"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16" name="Google Shape;2495;p63"/>
              <p:cNvSpPr/>
              <p:nvPr/>
            </p:nvSpPr>
            <p:spPr>
              <a:xfrm>
                <a:off x="6596550" y="2360475"/>
                <a:ext cx="53400" cy="38075"/>
              </a:xfrm>
              <a:custGeom>
                <a:avLst/>
                <a:gdLst/>
                <a:ahLst/>
                <a:cxnLst/>
                <a:rect l="l" t="t" r="r" b="b"/>
                <a:pathLst>
                  <a:path w="2136" h="1523" extrusionOk="0">
                    <a:moveTo>
                      <a:pt x="1959" y="1"/>
                    </a:moveTo>
                    <a:cubicBezTo>
                      <a:pt x="1950" y="1"/>
                      <a:pt x="1942" y="3"/>
                      <a:pt x="1936" y="9"/>
                    </a:cubicBezTo>
                    <a:cubicBezTo>
                      <a:pt x="1869" y="43"/>
                      <a:pt x="1836" y="43"/>
                      <a:pt x="1802" y="43"/>
                    </a:cubicBezTo>
                    <a:cubicBezTo>
                      <a:pt x="1802" y="43"/>
                      <a:pt x="1769" y="43"/>
                      <a:pt x="1769" y="109"/>
                    </a:cubicBezTo>
                    <a:lnTo>
                      <a:pt x="1702" y="109"/>
                    </a:lnTo>
                    <a:cubicBezTo>
                      <a:pt x="1669" y="109"/>
                      <a:pt x="1669" y="109"/>
                      <a:pt x="1635" y="143"/>
                    </a:cubicBezTo>
                    <a:cubicBezTo>
                      <a:pt x="1635" y="143"/>
                      <a:pt x="1602" y="143"/>
                      <a:pt x="1602" y="176"/>
                    </a:cubicBezTo>
                    <a:cubicBezTo>
                      <a:pt x="1535" y="176"/>
                      <a:pt x="1502" y="209"/>
                      <a:pt x="1469" y="209"/>
                    </a:cubicBezTo>
                    <a:cubicBezTo>
                      <a:pt x="1302" y="309"/>
                      <a:pt x="1168" y="443"/>
                      <a:pt x="1035" y="510"/>
                    </a:cubicBezTo>
                    <a:cubicBezTo>
                      <a:pt x="935" y="610"/>
                      <a:pt x="768" y="710"/>
                      <a:pt x="635" y="810"/>
                    </a:cubicBezTo>
                    <a:cubicBezTo>
                      <a:pt x="468" y="877"/>
                      <a:pt x="335" y="977"/>
                      <a:pt x="168" y="1110"/>
                    </a:cubicBezTo>
                    <a:cubicBezTo>
                      <a:pt x="34" y="1143"/>
                      <a:pt x="1" y="1310"/>
                      <a:pt x="101" y="1377"/>
                    </a:cubicBezTo>
                    <a:cubicBezTo>
                      <a:pt x="127" y="1479"/>
                      <a:pt x="210" y="1522"/>
                      <a:pt x="293" y="1522"/>
                    </a:cubicBezTo>
                    <a:cubicBezTo>
                      <a:pt x="319" y="1522"/>
                      <a:pt x="344" y="1518"/>
                      <a:pt x="368" y="1510"/>
                    </a:cubicBezTo>
                    <a:cubicBezTo>
                      <a:pt x="601" y="1477"/>
                      <a:pt x="768" y="1444"/>
                      <a:pt x="968" y="1344"/>
                    </a:cubicBezTo>
                    <a:cubicBezTo>
                      <a:pt x="1135" y="1277"/>
                      <a:pt x="1302" y="1177"/>
                      <a:pt x="1469" y="1043"/>
                    </a:cubicBezTo>
                    <a:cubicBezTo>
                      <a:pt x="1635" y="943"/>
                      <a:pt x="1802" y="810"/>
                      <a:pt x="1936" y="610"/>
                    </a:cubicBezTo>
                    <a:cubicBezTo>
                      <a:pt x="1969" y="543"/>
                      <a:pt x="1969" y="510"/>
                      <a:pt x="2002" y="476"/>
                    </a:cubicBezTo>
                    <a:cubicBezTo>
                      <a:pt x="2002" y="443"/>
                      <a:pt x="2036" y="443"/>
                      <a:pt x="2036" y="376"/>
                    </a:cubicBezTo>
                    <a:lnTo>
                      <a:pt x="2036" y="343"/>
                    </a:lnTo>
                    <a:cubicBezTo>
                      <a:pt x="2036" y="309"/>
                      <a:pt x="2102" y="276"/>
                      <a:pt x="2102" y="209"/>
                    </a:cubicBezTo>
                    <a:cubicBezTo>
                      <a:pt x="2102" y="176"/>
                      <a:pt x="2102" y="176"/>
                      <a:pt x="2136" y="143"/>
                    </a:cubicBezTo>
                    <a:cubicBezTo>
                      <a:pt x="2081" y="60"/>
                      <a:pt x="2003" y="1"/>
                      <a:pt x="1959" y="1"/>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17" name="Google Shape;2496;p63"/>
              <p:cNvSpPr/>
              <p:nvPr/>
            </p:nvSpPr>
            <p:spPr>
              <a:xfrm>
                <a:off x="6406425" y="2249575"/>
                <a:ext cx="43400" cy="74250"/>
              </a:xfrm>
              <a:custGeom>
                <a:avLst/>
                <a:gdLst/>
                <a:ahLst/>
                <a:cxnLst/>
                <a:rect l="l" t="t" r="r" b="b"/>
                <a:pathLst>
                  <a:path w="1736" h="2970" extrusionOk="0">
                    <a:moveTo>
                      <a:pt x="247" y="0"/>
                    </a:moveTo>
                    <a:cubicBezTo>
                      <a:pt x="184" y="0"/>
                      <a:pt x="117" y="25"/>
                      <a:pt x="67" y="75"/>
                    </a:cubicBezTo>
                    <a:cubicBezTo>
                      <a:pt x="1" y="142"/>
                      <a:pt x="1" y="309"/>
                      <a:pt x="67" y="409"/>
                    </a:cubicBezTo>
                    <a:cubicBezTo>
                      <a:pt x="401" y="709"/>
                      <a:pt x="701" y="1043"/>
                      <a:pt x="868" y="1443"/>
                    </a:cubicBezTo>
                    <a:cubicBezTo>
                      <a:pt x="1035" y="1810"/>
                      <a:pt x="1101" y="2244"/>
                      <a:pt x="1135" y="2711"/>
                    </a:cubicBezTo>
                    <a:cubicBezTo>
                      <a:pt x="1135" y="2777"/>
                      <a:pt x="1201" y="2877"/>
                      <a:pt x="1268" y="2911"/>
                    </a:cubicBezTo>
                    <a:lnTo>
                      <a:pt x="1335" y="2944"/>
                    </a:lnTo>
                    <a:cubicBezTo>
                      <a:pt x="1352" y="2961"/>
                      <a:pt x="1368" y="2969"/>
                      <a:pt x="1385" y="2969"/>
                    </a:cubicBezTo>
                    <a:cubicBezTo>
                      <a:pt x="1402" y="2969"/>
                      <a:pt x="1418" y="2961"/>
                      <a:pt x="1435" y="2944"/>
                    </a:cubicBezTo>
                    <a:lnTo>
                      <a:pt x="1502" y="2911"/>
                    </a:lnTo>
                    <a:cubicBezTo>
                      <a:pt x="1568" y="2877"/>
                      <a:pt x="1602" y="2777"/>
                      <a:pt x="1602" y="2711"/>
                    </a:cubicBezTo>
                    <a:cubicBezTo>
                      <a:pt x="1735" y="2144"/>
                      <a:pt x="1535" y="1643"/>
                      <a:pt x="1335" y="1210"/>
                    </a:cubicBezTo>
                    <a:cubicBezTo>
                      <a:pt x="1101" y="743"/>
                      <a:pt x="768" y="376"/>
                      <a:pt x="401" y="75"/>
                    </a:cubicBezTo>
                    <a:cubicBezTo>
                      <a:pt x="367" y="25"/>
                      <a:pt x="309" y="0"/>
                      <a:pt x="247"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18" name="Google Shape;2497;p63"/>
              <p:cNvSpPr/>
              <p:nvPr/>
            </p:nvSpPr>
            <p:spPr>
              <a:xfrm>
                <a:off x="6428400" y="2150150"/>
                <a:ext cx="59775" cy="199350"/>
              </a:xfrm>
              <a:custGeom>
                <a:avLst/>
                <a:gdLst/>
                <a:ahLst/>
                <a:cxnLst/>
                <a:rect l="l" t="t" r="r" b="b"/>
                <a:pathLst>
                  <a:path w="2391" h="7974" extrusionOk="0">
                    <a:moveTo>
                      <a:pt x="129" y="0"/>
                    </a:moveTo>
                    <a:cubicBezTo>
                      <a:pt x="64" y="0"/>
                      <a:pt x="0" y="51"/>
                      <a:pt x="22" y="116"/>
                    </a:cubicBezTo>
                    <a:cubicBezTo>
                      <a:pt x="456" y="1384"/>
                      <a:pt x="889" y="2618"/>
                      <a:pt x="1223" y="3919"/>
                    </a:cubicBezTo>
                    <a:cubicBezTo>
                      <a:pt x="1390" y="4553"/>
                      <a:pt x="1490" y="5220"/>
                      <a:pt x="1557" y="5887"/>
                    </a:cubicBezTo>
                    <a:cubicBezTo>
                      <a:pt x="1623" y="6221"/>
                      <a:pt x="1657" y="6554"/>
                      <a:pt x="1657" y="6921"/>
                    </a:cubicBezTo>
                    <a:cubicBezTo>
                      <a:pt x="1657" y="7088"/>
                      <a:pt x="1657" y="7255"/>
                      <a:pt x="1690" y="7422"/>
                    </a:cubicBezTo>
                    <a:lnTo>
                      <a:pt x="1690" y="7622"/>
                    </a:lnTo>
                    <a:lnTo>
                      <a:pt x="1690" y="7688"/>
                    </a:lnTo>
                    <a:cubicBezTo>
                      <a:pt x="1657" y="7788"/>
                      <a:pt x="1723" y="7955"/>
                      <a:pt x="1890" y="7955"/>
                    </a:cubicBezTo>
                    <a:cubicBezTo>
                      <a:pt x="1928" y="7968"/>
                      <a:pt x="1963" y="7973"/>
                      <a:pt x="1996" y="7973"/>
                    </a:cubicBezTo>
                    <a:cubicBezTo>
                      <a:pt x="2229" y="7973"/>
                      <a:pt x="2357" y="7689"/>
                      <a:pt x="2357" y="7455"/>
                    </a:cubicBezTo>
                    <a:cubicBezTo>
                      <a:pt x="2391" y="6621"/>
                      <a:pt x="2224" y="5754"/>
                      <a:pt x="2057" y="4920"/>
                    </a:cubicBezTo>
                    <a:cubicBezTo>
                      <a:pt x="1790" y="3218"/>
                      <a:pt x="1223" y="1517"/>
                      <a:pt x="222" y="50"/>
                    </a:cubicBezTo>
                    <a:cubicBezTo>
                      <a:pt x="199" y="15"/>
                      <a:pt x="164" y="0"/>
                      <a:pt x="129"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19" name="Google Shape;2498;p63"/>
              <p:cNvSpPr/>
              <p:nvPr/>
            </p:nvSpPr>
            <p:spPr>
              <a:xfrm>
                <a:off x="6502325" y="2247550"/>
                <a:ext cx="19200" cy="72300"/>
              </a:xfrm>
              <a:custGeom>
                <a:avLst/>
                <a:gdLst/>
                <a:ahLst/>
                <a:cxnLst/>
                <a:rect l="l" t="t" r="r" b="b"/>
                <a:pathLst>
                  <a:path w="768" h="2892" extrusionOk="0">
                    <a:moveTo>
                      <a:pt x="229" y="0"/>
                    </a:moveTo>
                    <a:cubicBezTo>
                      <a:pt x="146" y="0"/>
                      <a:pt x="67" y="52"/>
                      <a:pt x="67" y="156"/>
                    </a:cubicBezTo>
                    <a:lnTo>
                      <a:pt x="67" y="190"/>
                    </a:lnTo>
                    <a:lnTo>
                      <a:pt x="67" y="290"/>
                    </a:lnTo>
                    <a:cubicBezTo>
                      <a:pt x="67" y="357"/>
                      <a:pt x="67" y="390"/>
                      <a:pt x="101" y="490"/>
                    </a:cubicBezTo>
                    <a:cubicBezTo>
                      <a:pt x="101" y="623"/>
                      <a:pt x="167" y="690"/>
                      <a:pt x="167" y="824"/>
                    </a:cubicBezTo>
                    <a:lnTo>
                      <a:pt x="167" y="1491"/>
                    </a:lnTo>
                    <a:cubicBezTo>
                      <a:pt x="101" y="1691"/>
                      <a:pt x="67" y="1891"/>
                      <a:pt x="67" y="2158"/>
                    </a:cubicBezTo>
                    <a:cubicBezTo>
                      <a:pt x="67" y="2291"/>
                      <a:pt x="34" y="2358"/>
                      <a:pt x="34" y="2491"/>
                    </a:cubicBezTo>
                    <a:cubicBezTo>
                      <a:pt x="34" y="2625"/>
                      <a:pt x="1" y="2692"/>
                      <a:pt x="1" y="2825"/>
                    </a:cubicBezTo>
                    <a:cubicBezTo>
                      <a:pt x="1" y="2858"/>
                      <a:pt x="34" y="2892"/>
                      <a:pt x="101" y="2892"/>
                    </a:cubicBezTo>
                    <a:cubicBezTo>
                      <a:pt x="201" y="2858"/>
                      <a:pt x="267" y="2725"/>
                      <a:pt x="368" y="2658"/>
                    </a:cubicBezTo>
                    <a:cubicBezTo>
                      <a:pt x="434" y="2558"/>
                      <a:pt x="534" y="2458"/>
                      <a:pt x="568" y="2358"/>
                    </a:cubicBezTo>
                    <a:cubicBezTo>
                      <a:pt x="701" y="2125"/>
                      <a:pt x="734" y="1824"/>
                      <a:pt x="768" y="1557"/>
                    </a:cubicBezTo>
                    <a:cubicBezTo>
                      <a:pt x="668" y="1224"/>
                      <a:pt x="668" y="990"/>
                      <a:pt x="601" y="690"/>
                    </a:cubicBezTo>
                    <a:cubicBezTo>
                      <a:pt x="568" y="490"/>
                      <a:pt x="534" y="190"/>
                      <a:pt x="368" y="56"/>
                    </a:cubicBezTo>
                    <a:cubicBezTo>
                      <a:pt x="330" y="19"/>
                      <a:pt x="278" y="0"/>
                      <a:pt x="229"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0" name="Google Shape;2499;p63"/>
              <p:cNvSpPr/>
              <p:nvPr/>
            </p:nvSpPr>
            <p:spPr>
              <a:xfrm>
                <a:off x="6299825" y="2281350"/>
                <a:ext cx="77450" cy="57900"/>
              </a:xfrm>
              <a:custGeom>
                <a:avLst/>
                <a:gdLst/>
                <a:ahLst/>
                <a:cxnLst/>
                <a:rect l="l" t="t" r="r" b="b"/>
                <a:pathLst>
                  <a:path w="3098" h="2316" extrusionOk="0">
                    <a:moveTo>
                      <a:pt x="161" y="1"/>
                    </a:moveTo>
                    <a:cubicBezTo>
                      <a:pt x="51" y="1"/>
                      <a:pt x="1" y="145"/>
                      <a:pt x="62" y="205"/>
                    </a:cubicBezTo>
                    <a:cubicBezTo>
                      <a:pt x="195" y="339"/>
                      <a:pt x="295" y="472"/>
                      <a:pt x="395" y="539"/>
                    </a:cubicBezTo>
                    <a:cubicBezTo>
                      <a:pt x="529" y="639"/>
                      <a:pt x="662" y="706"/>
                      <a:pt x="795" y="839"/>
                    </a:cubicBezTo>
                    <a:cubicBezTo>
                      <a:pt x="1029" y="1039"/>
                      <a:pt x="1329" y="1206"/>
                      <a:pt x="1563" y="1373"/>
                    </a:cubicBezTo>
                    <a:cubicBezTo>
                      <a:pt x="1796" y="1540"/>
                      <a:pt x="2063" y="1673"/>
                      <a:pt x="2296" y="1840"/>
                    </a:cubicBezTo>
                    <a:cubicBezTo>
                      <a:pt x="2363" y="1873"/>
                      <a:pt x="2463" y="1973"/>
                      <a:pt x="2497" y="2040"/>
                    </a:cubicBezTo>
                    <a:cubicBezTo>
                      <a:pt x="2530" y="2107"/>
                      <a:pt x="2530" y="2140"/>
                      <a:pt x="2563" y="2207"/>
                    </a:cubicBezTo>
                    <a:cubicBezTo>
                      <a:pt x="2563" y="2261"/>
                      <a:pt x="2630" y="2316"/>
                      <a:pt x="2673" y="2316"/>
                    </a:cubicBezTo>
                    <a:cubicBezTo>
                      <a:pt x="2682" y="2316"/>
                      <a:pt x="2691" y="2313"/>
                      <a:pt x="2697" y="2307"/>
                    </a:cubicBezTo>
                    <a:cubicBezTo>
                      <a:pt x="3097" y="2307"/>
                      <a:pt x="3030" y="1873"/>
                      <a:pt x="2930" y="1640"/>
                    </a:cubicBezTo>
                    <a:cubicBezTo>
                      <a:pt x="2797" y="1340"/>
                      <a:pt x="2430" y="1173"/>
                      <a:pt x="2163" y="1006"/>
                    </a:cubicBezTo>
                    <a:cubicBezTo>
                      <a:pt x="1863" y="806"/>
                      <a:pt x="1529" y="606"/>
                      <a:pt x="1196" y="439"/>
                    </a:cubicBezTo>
                    <a:cubicBezTo>
                      <a:pt x="1029" y="339"/>
                      <a:pt x="929" y="272"/>
                      <a:pt x="762" y="172"/>
                    </a:cubicBezTo>
                    <a:cubicBezTo>
                      <a:pt x="595" y="105"/>
                      <a:pt x="362" y="39"/>
                      <a:pt x="195" y="5"/>
                    </a:cubicBezTo>
                    <a:cubicBezTo>
                      <a:pt x="183" y="2"/>
                      <a:pt x="172" y="1"/>
                      <a:pt x="161" y="1"/>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1" name="Google Shape;2500;p63"/>
              <p:cNvSpPr/>
              <p:nvPr/>
            </p:nvSpPr>
            <p:spPr>
              <a:xfrm>
                <a:off x="6186275" y="2328175"/>
                <a:ext cx="207675" cy="46650"/>
              </a:xfrm>
              <a:custGeom>
                <a:avLst/>
                <a:gdLst/>
                <a:ahLst/>
                <a:cxnLst/>
                <a:rect l="l" t="t" r="r" b="b"/>
                <a:pathLst>
                  <a:path w="8307" h="1866" extrusionOk="0">
                    <a:moveTo>
                      <a:pt x="200" y="0"/>
                    </a:moveTo>
                    <a:cubicBezTo>
                      <a:pt x="34" y="0"/>
                      <a:pt x="0" y="301"/>
                      <a:pt x="167" y="334"/>
                    </a:cubicBezTo>
                    <a:cubicBezTo>
                      <a:pt x="1501" y="567"/>
                      <a:pt x="2869" y="768"/>
                      <a:pt x="4203" y="1001"/>
                    </a:cubicBezTo>
                    <a:cubicBezTo>
                      <a:pt x="4870" y="1134"/>
                      <a:pt x="5538" y="1301"/>
                      <a:pt x="6205" y="1468"/>
                    </a:cubicBezTo>
                    <a:cubicBezTo>
                      <a:pt x="6709" y="1608"/>
                      <a:pt x="7284" y="1866"/>
                      <a:pt x="7830" y="1866"/>
                    </a:cubicBezTo>
                    <a:cubicBezTo>
                      <a:pt x="7935" y="1866"/>
                      <a:pt x="8038" y="1856"/>
                      <a:pt x="8139" y="1835"/>
                    </a:cubicBezTo>
                    <a:cubicBezTo>
                      <a:pt x="8239" y="1802"/>
                      <a:pt x="8306" y="1568"/>
                      <a:pt x="8206" y="1468"/>
                    </a:cubicBezTo>
                    <a:cubicBezTo>
                      <a:pt x="7973" y="1268"/>
                      <a:pt x="7672" y="1168"/>
                      <a:pt x="7372" y="1101"/>
                    </a:cubicBezTo>
                    <a:cubicBezTo>
                      <a:pt x="7039" y="1001"/>
                      <a:pt x="6672" y="901"/>
                      <a:pt x="6338" y="801"/>
                    </a:cubicBezTo>
                    <a:cubicBezTo>
                      <a:pt x="5671" y="634"/>
                      <a:pt x="5004" y="501"/>
                      <a:pt x="4337" y="401"/>
                    </a:cubicBezTo>
                    <a:cubicBezTo>
                      <a:pt x="2969" y="134"/>
                      <a:pt x="1635" y="0"/>
                      <a:pt x="200"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2" name="Google Shape;2501;p63"/>
              <p:cNvSpPr/>
              <p:nvPr/>
            </p:nvSpPr>
            <p:spPr>
              <a:xfrm>
                <a:off x="6290500" y="2392375"/>
                <a:ext cx="87600" cy="20875"/>
              </a:xfrm>
              <a:custGeom>
                <a:avLst/>
                <a:gdLst/>
                <a:ahLst/>
                <a:cxnLst/>
                <a:rect l="l" t="t" r="r" b="b"/>
                <a:pathLst>
                  <a:path w="3504" h="835" extrusionOk="0">
                    <a:moveTo>
                      <a:pt x="3070" y="1"/>
                    </a:moveTo>
                    <a:cubicBezTo>
                      <a:pt x="2970" y="1"/>
                      <a:pt x="2803" y="1"/>
                      <a:pt x="2669" y="34"/>
                    </a:cubicBezTo>
                    <a:cubicBezTo>
                      <a:pt x="2369" y="68"/>
                      <a:pt x="2136" y="168"/>
                      <a:pt x="1836" y="201"/>
                    </a:cubicBezTo>
                    <a:cubicBezTo>
                      <a:pt x="1535" y="234"/>
                      <a:pt x="1302" y="234"/>
                      <a:pt x="1002" y="268"/>
                    </a:cubicBezTo>
                    <a:cubicBezTo>
                      <a:pt x="701" y="334"/>
                      <a:pt x="468" y="368"/>
                      <a:pt x="168" y="401"/>
                    </a:cubicBezTo>
                    <a:cubicBezTo>
                      <a:pt x="1" y="401"/>
                      <a:pt x="34" y="668"/>
                      <a:pt x="168" y="701"/>
                    </a:cubicBezTo>
                    <a:cubicBezTo>
                      <a:pt x="468" y="768"/>
                      <a:pt x="735" y="835"/>
                      <a:pt x="1035" y="835"/>
                    </a:cubicBezTo>
                    <a:cubicBezTo>
                      <a:pt x="1335" y="835"/>
                      <a:pt x="1569" y="835"/>
                      <a:pt x="1869" y="768"/>
                    </a:cubicBezTo>
                    <a:cubicBezTo>
                      <a:pt x="2169" y="735"/>
                      <a:pt x="2469" y="701"/>
                      <a:pt x="2703" y="668"/>
                    </a:cubicBezTo>
                    <a:cubicBezTo>
                      <a:pt x="2970" y="601"/>
                      <a:pt x="3237" y="535"/>
                      <a:pt x="3370" y="268"/>
                    </a:cubicBezTo>
                    <a:cubicBezTo>
                      <a:pt x="3403" y="268"/>
                      <a:pt x="3403" y="234"/>
                      <a:pt x="3470" y="234"/>
                    </a:cubicBezTo>
                    <a:cubicBezTo>
                      <a:pt x="3503" y="201"/>
                      <a:pt x="3470" y="68"/>
                      <a:pt x="3370" y="68"/>
                    </a:cubicBezTo>
                    <a:cubicBezTo>
                      <a:pt x="3237" y="68"/>
                      <a:pt x="3170" y="1"/>
                      <a:pt x="3070" y="1"/>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3" name="Google Shape;2502;p63"/>
              <p:cNvSpPr/>
              <p:nvPr/>
            </p:nvSpPr>
            <p:spPr>
              <a:xfrm>
                <a:off x="6342225" y="2477150"/>
                <a:ext cx="56725" cy="49525"/>
              </a:xfrm>
              <a:custGeom>
                <a:avLst/>
                <a:gdLst/>
                <a:ahLst/>
                <a:cxnLst/>
                <a:rect l="l" t="t" r="r" b="b"/>
                <a:pathLst>
                  <a:path w="2269" h="1981" extrusionOk="0">
                    <a:moveTo>
                      <a:pt x="2008" y="0"/>
                    </a:moveTo>
                    <a:cubicBezTo>
                      <a:pt x="1909" y="0"/>
                      <a:pt x="1819" y="44"/>
                      <a:pt x="1768" y="146"/>
                    </a:cubicBezTo>
                    <a:lnTo>
                      <a:pt x="1701" y="179"/>
                    </a:lnTo>
                    <a:lnTo>
                      <a:pt x="1668" y="212"/>
                    </a:lnTo>
                    <a:cubicBezTo>
                      <a:pt x="1635" y="279"/>
                      <a:pt x="1601" y="312"/>
                      <a:pt x="1534" y="379"/>
                    </a:cubicBezTo>
                    <a:cubicBezTo>
                      <a:pt x="1501" y="446"/>
                      <a:pt x="1501" y="479"/>
                      <a:pt x="1468" y="513"/>
                    </a:cubicBezTo>
                    <a:lnTo>
                      <a:pt x="1434" y="546"/>
                    </a:lnTo>
                    <a:lnTo>
                      <a:pt x="1368" y="613"/>
                    </a:lnTo>
                    <a:cubicBezTo>
                      <a:pt x="1268" y="779"/>
                      <a:pt x="1134" y="880"/>
                      <a:pt x="967" y="1013"/>
                    </a:cubicBezTo>
                    <a:cubicBezTo>
                      <a:pt x="934" y="1046"/>
                      <a:pt x="867" y="1046"/>
                      <a:pt x="834" y="1113"/>
                    </a:cubicBezTo>
                    <a:lnTo>
                      <a:pt x="801" y="1146"/>
                    </a:lnTo>
                    <a:cubicBezTo>
                      <a:pt x="767" y="1146"/>
                      <a:pt x="767" y="1180"/>
                      <a:pt x="701" y="1180"/>
                    </a:cubicBezTo>
                    <a:cubicBezTo>
                      <a:pt x="667" y="1213"/>
                      <a:pt x="634" y="1280"/>
                      <a:pt x="600" y="1280"/>
                    </a:cubicBezTo>
                    <a:lnTo>
                      <a:pt x="534" y="1313"/>
                    </a:lnTo>
                    <a:cubicBezTo>
                      <a:pt x="534" y="1313"/>
                      <a:pt x="500" y="1313"/>
                      <a:pt x="500" y="1347"/>
                    </a:cubicBezTo>
                    <a:cubicBezTo>
                      <a:pt x="467" y="1380"/>
                      <a:pt x="367" y="1447"/>
                      <a:pt x="334" y="1480"/>
                    </a:cubicBezTo>
                    <a:cubicBezTo>
                      <a:pt x="300" y="1513"/>
                      <a:pt x="300" y="1547"/>
                      <a:pt x="267" y="1547"/>
                    </a:cubicBezTo>
                    <a:cubicBezTo>
                      <a:pt x="200" y="1613"/>
                      <a:pt x="167" y="1613"/>
                      <a:pt x="167" y="1647"/>
                    </a:cubicBezTo>
                    <a:cubicBezTo>
                      <a:pt x="133" y="1680"/>
                      <a:pt x="133" y="1713"/>
                      <a:pt x="100" y="1780"/>
                    </a:cubicBezTo>
                    <a:cubicBezTo>
                      <a:pt x="0" y="1847"/>
                      <a:pt x="100" y="1980"/>
                      <a:pt x="167" y="1980"/>
                    </a:cubicBezTo>
                    <a:lnTo>
                      <a:pt x="334" y="1980"/>
                    </a:lnTo>
                    <a:cubicBezTo>
                      <a:pt x="367" y="1980"/>
                      <a:pt x="467" y="1980"/>
                      <a:pt x="500" y="1947"/>
                    </a:cubicBezTo>
                    <a:cubicBezTo>
                      <a:pt x="634" y="1947"/>
                      <a:pt x="701" y="1880"/>
                      <a:pt x="834" y="1814"/>
                    </a:cubicBezTo>
                    <a:cubicBezTo>
                      <a:pt x="1034" y="1680"/>
                      <a:pt x="1201" y="1547"/>
                      <a:pt x="1368" y="1447"/>
                    </a:cubicBezTo>
                    <a:cubicBezTo>
                      <a:pt x="1534" y="1313"/>
                      <a:pt x="1668" y="1146"/>
                      <a:pt x="1801" y="980"/>
                    </a:cubicBezTo>
                    <a:cubicBezTo>
                      <a:pt x="1868" y="880"/>
                      <a:pt x="1935" y="813"/>
                      <a:pt x="2001" y="679"/>
                    </a:cubicBezTo>
                    <a:cubicBezTo>
                      <a:pt x="2102" y="546"/>
                      <a:pt x="2135" y="479"/>
                      <a:pt x="2168" y="346"/>
                    </a:cubicBezTo>
                    <a:cubicBezTo>
                      <a:pt x="2268" y="212"/>
                      <a:pt x="2168" y="46"/>
                      <a:pt x="2102" y="12"/>
                    </a:cubicBezTo>
                    <a:cubicBezTo>
                      <a:pt x="2070" y="4"/>
                      <a:pt x="2039" y="0"/>
                      <a:pt x="2008"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4" name="Google Shape;2503;p63"/>
              <p:cNvSpPr/>
              <p:nvPr/>
            </p:nvSpPr>
            <p:spPr>
              <a:xfrm>
                <a:off x="6333875" y="2487500"/>
                <a:ext cx="98425" cy="169600"/>
              </a:xfrm>
              <a:custGeom>
                <a:avLst/>
                <a:gdLst/>
                <a:ahLst/>
                <a:cxnLst/>
                <a:rect l="l" t="t" r="r" b="b"/>
                <a:pathLst>
                  <a:path w="3937" h="6784" extrusionOk="0">
                    <a:moveTo>
                      <a:pt x="3613" y="1"/>
                    </a:moveTo>
                    <a:cubicBezTo>
                      <a:pt x="3566" y="1"/>
                      <a:pt x="3516" y="19"/>
                      <a:pt x="3470" y="65"/>
                    </a:cubicBezTo>
                    <a:cubicBezTo>
                      <a:pt x="3269" y="265"/>
                      <a:pt x="3203" y="566"/>
                      <a:pt x="3136" y="866"/>
                    </a:cubicBezTo>
                    <a:cubicBezTo>
                      <a:pt x="3069" y="1133"/>
                      <a:pt x="2969" y="1466"/>
                      <a:pt x="2836" y="1766"/>
                    </a:cubicBezTo>
                    <a:cubicBezTo>
                      <a:pt x="2636" y="2400"/>
                      <a:pt x="2335" y="3034"/>
                      <a:pt x="2069" y="3634"/>
                    </a:cubicBezTo>
                    <a:cubicBezTo>
                      <a:pt x="1768" y="4235"/>
                      <a:pt x="1435" y="4769"/>
                      <a:pt x="1101" y="5302"/>
                    </a:cubicBezTo>
                    <a:cubicBezTo>
                      <a:pt x="801" y="5769"/>
                      <a:pt x="401" y="6136"/>
                      <a:pt x="67" y="6603"/>
                    </a:cubicBezTo>
                    <a:cubicBezTo>
                      <a:pt x="0" y="6637"/>
                      <a:pt x="67" y="6770"/>
                      <a:pt x="134" y="6770"/>
                    </a:cubicBezTo>
                    <a:cubicBezTo>
                      <a:pt x="187" y="6779"/>
                      <a:pt x="238" y="6784"/>
                      <a:pt x="289" y="6784"/>
                    </a:cubicBezTo>
                    <a:cubicBezTo>
                      <a:pt x="787" y="6784"/>
                      <a:pt x="1199" y="6363"/>
                      <a:pt x="1502" y="5969"/>
                    </a:cubicBezTo>
                    <a:cubicBezTo>
                      <a:pt x="1935" y="5402"/>
                      <a:pt x="2269" y="4769"/>
                      <a:pt x="2602" y="4135"/>
                    </a:cubicBezTo>
                    <a:cubicBezTo>
                      <a:pt x="2936" y="3534"/>
                      <a:pt x="3169" y="2901"/>
                      <a:pt x="3436" y="2233"/>
                    </a:cubicBezTo>
                    <a:cubicBezTo>
                      <a:pt x="3570" y="1900"/>
                      <a:pt x="3636" y="1533"/>
                      <a:pt x="3736" y="1199"/>
                    </a:cubicBezTo>
                    <a:cubicBezTo>
                      <a:pt x="3803" y="799"/>
                      <a:pt x="3937" y="466"/>
                      <a:pt x="3803" y="132"/>
                    </a:cubicBezTo>
                    <a:cubicBezTo>
                      <a:pt x="3781" y="66"/>
                      <a:pt x="3702" y="1"/>
                      <a:pt x="3613" y="1"/>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5" name="Google Shape;2504;p63"/>
              <p:cNvSpPr/>
              <p:nvPr/>
            </p:nvSpPr>
            <p:spPr>
              <a:xfrm>
                <a:off x="6436450" y="2521375"/>
                <a:ext cx="29200" cy="81500"/>
              </a:xfrm>
              <a:custGeom>
                <a:avLst/>
                <a:gdLst/>
                <a:ahLst/>
                <a:cxnLst/>
                <a:rect l="l" t="t" r="r" b="b"/>
                <a:pathLst>
                  <a:path w="1168" h="3260" extrusionOk="0">
                    <a:moveTo>
                      <a:pt x="922" y="1"/>
                    </a:moveTo>
                    <a:cubicBezTo>
                      <a:pt x="861" y="1"/>
                      <a:pt x="792" y="39"/>
                      <a:pt x="734" y="78"/>
                    </a:cubicBezTo>
                    <a:cubicBezTo>
                      <a:pt x="634" y="278"/>
                      <a:pt x="567" y="612"/>
                      <a:pt x="534" y="845"/>
                    </a:cubicBezTo>
                    <a:cubicBezTo>
                      <a:pt x="501" y="1079"/>
                      <a:pt x="467" y="1345"/>
                      <a:pt x="367" y="1612"/>
                    </a:cubicBezTo>
                    <a:cubicBezTo>
                      <a:pt x="301" y="1879"/>
                      <a:pt x="201" y="2113"/>
                      <a:pt x="167" y="2380"/>
                    </a:cubicBezTo>
                    <a:cubicBezTo>
                      <a:pt x="67" y="2613"/>
                      <a:pt x="67" y="2913"/>
                      <a:pt x="0" y="3180"/>
                    </a:cubicBezTo>
                    <a:cubicBezTo>
                      <a:pt x="0" y="3229"/>
                      <a:pt x="36" y="3260"/>
                      <a:pt x="81" y="3260"/>
                    </a:cubicBezTo>
                    <a:cubicBezTo>
                      <a:pt x="98" y="3260"/>
                      <a:pt x="116" y="3256"/>
                      <a:pt x="134" y="3247"/>
                    </a:cubicBezTo>
                    <a:cubicBezTo>
                      <a:pt x="334" y="3047"/>
                      <a:pt x="534" y="2847"/>
                      <a:pt x="668" y="2580"/>
                    </a:cubicBezTo>
                    <a:cubicBezTo>
                      <a:pt x="801" y="2313"/>
                      <a:pt x="901" y="2046"/>
                      <a:pt x="968" y="1779"/>
                    </a:cubicBezTo>
                    <a:cubicBezTo>
                      <a:pt x="1034" y="1512"/>
                      <a:pt x="1068" y="1245"/>
                      <a:pt x="1135" y="945"/>
                    </a:cubicBezTo>
                    <a:cubicBezTo>
                      <a:pt x="1168" y="712"/>
                      <a:pt x="1168" y="345"/>
                      <a:pt x="1034" y="78"/>
                    </a:cubicBezTo>
                    <a:cubicBezTo>
                      <a:pt x="1006" y="21"/>
                      <a:pt x="966" y="1"/>
                      <a:pt x="922" y="1"/>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6" name="Google Shape;2505;p63"/>
              <p:cNvSpPr/>
              <p:nvPr/>
            </p:nvSpPr>
            <p:spPr>
              <a:xfrm>
                <a:off x="6497325" y="2497200"/>
                <a:ext cx="60900" cy="68650"/>
              </a:xfrm>
              <a:custGeom>
                <a:avLst/>
                <a:gdLst/>
                <a:ahLst/>
                <a:cxnLst/>
                <a:rect l="l" t="t" r="r" b="b"/>
                <a:pathLst>
                  <a:path w="2436" h="2746" extrusionOk="0">
                    <a:moveTo>
                      <a:pt x="220" y="1"/>
                    </a:moveTo>
                    <a:cubicBezTo>
                      <a:pt x="114" y="1"/>
                      <a:pt x="22" y="98"/>
                      <a:pt x="67" y="211"/>
                    </a:cubicBezTo>
                    <a:cubicBezTo>
                      <a:pt x="0" y="344"/>
                      <a:pt x="67" y="478"/>
                      <a:pt x="101" y="578"/>
                    </a:cubicBezTo>
                    <a:cubicBezTo>
                      <a:pt x="134" y="745"/>
                      <a:pt x="234" y="878"/>
                      <a:pt x="301" y="1012"/>
                    </a:cubicBezTo>
                    <a:cubicBezTo>
                      <a:pt x="467" y="1312"/>
                      <a:pt x="634" y="1545"/>
                      <a:pt x="868" y="1745"/>
                    </a:cubicBezTo>
                    <a:cubicBezTo>
                      <a:pt x="1068" y="1979"/>
                      <a:pt x="1268" y="2212"/>
                      <a:pt x="1468" y="2379"/>
                    </a:cubicBezTo>
                    <a:cubicBezTo>
                      <a:pt x="1661" y="2517"/>
                      <a:pt x="1945" y="2746"/>
                      <a:pt x="2208" y="2746"/>
                    </a:cubicBezTo>
                    <a:cubicBezTo>
                      <a:pt x="2263" y="2746"/>
                      <a:pt x="2317" y="2736"/>
                      <a:pt x="2369" y="2713"/>
                    </a:cubicBezTo>
                    <a:cubicBezTo>
                      <a:pt x="2402" y="2713"/>
                      <a:pt x="2436" y="2646"/>
                      <a:pt x="2436" y="2579"/>
                    </a:cubicBezTo>
                    <a:cubicBezTo>
                      <a:pt x="2436" y="2579"/>
                      <a:pt x="2436" y="2546"/>
                      <a:pt x="2402" y="2513"/>
                    </a:cubicBezTo>
                    <a:cubicBezTo>
                      <a:pt x="2269" y="2246"/>
                      <a:pt x="2035" y="2079"/>
                      <a:pt x="1802" y="1912"/>
                    </a:cubicBezTo>
                    <a:cubicBezTo>
                      <a:pt x="1602" y="1745"/>
                      <a:pt x="1435" y="1545"/>
                      <a:pt x="1268" y="1345"/>
                    </a:cubicBezTo>
                    <a:cubicBezTo>
                      <a:pt x="1101" y="1145"/>
                      <a:pt x="968" y="978"/>
                      <a:pt x="801" y="711"/>
                    </a:cubicBezTo>
                    <a:cubicBezTo>
                      <a:pt x="734" y="578"/>
                      <a:pt x="701" y="511"/>
                      <a:pt x="601" y="378"/>
                    </a:cubicBezTo>
                    <a:cubicBezTo>
                      <a:pt x="534" y="244"/>
                      <a:pt x="467" y="144"/>
                      <a:pt x="367" y="78"/>
                    </a:cubicBezTo>
                    <a:cubicBezTo>
                      <a:pt x="324" y="23"/>
                      <a:pt x="270" y="1"/>
                      <a:pt x="220" y="1"/>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7" name="Google Shape;2506;p63"/>
              <p:cNvSpPr/>
              <p:nvPr/>
            </p:nvSpPr>
            <p:spPr>
              <a:xfrm>
                <a:off x="6533175" y="2481625"/>
                <a:ext cx="176000" cy="101975"/>
              </a:xfrm>
              <a:custGeom>
                <a:avLst/>
                <a:gdLst/>
                <a:ahLst/>
                <a:cxnLst/>
                <a:rect l="l" t="t" r="r" b="b"/>
                <a:pathLst>
                  <a:path w="7040" h="4079" extrusionOk="0">
                    <a:moveTo>
                      <a:pt x="168" y="0"/>
                    </a:moveTo>
                    <a:cubicBezTo>
                      <a:pt x="134" y="0"/>
                      <a:pt x="68" y="33"/>
                      <a:pt x="34" y="67"/>
                    </a:cubicBezTo>
                    <a:cubicBezTo>
                      <a:pt x="1" y="334"/>
                      <a:pt x="201" y="567"/>
                      <a:pt x="368" y="767"/>
                    </a:cubicBezTo>
                    <a:cubicBezTo>
                      <a:pt x="568" y="1034"/>
                      <a:pt x="868" y="1301"/>
                      <a:pt x="1135" y="1534"/>
                    </a:cubicBezTo>
                    <a:cubicBezTo>
                      <a:pt x="1635" y="2001"/>
                      <a:pt x="2202" y="2435"/>
                      <a:pt x="2803" y="2802"/>
                    </a:cubicBezTo>
                    <a:cubicBezTo>
                      <a:pt x="3370" y="3136"/>
                      <a:pt x="4004" y="3402"/>
                      <a:pt x="4671" y="3669"/>
                    </a:cubicBezTo>
                    <a:cubicBezTo>
                      <a:pt x="5004" y="3803"/>
                      <a:pt x="5371" y="3869"/>
                      <a:pt x="5705" y="3970"/>
                    </a:cubicBezTo>
                    <a:cubicBezTo>
                      <a:pt x="5937" y="4016"/>
                      <a:pt x="6186" y="4079"/>
                      <a:pt x="6428" y="4079"/>
                    </a:cubicBezTo>
                    <a:cubicBezTo>
                      <a:pt x="6533" y="4079"/>
                      <a:pt x="6638" y="4067"/>
                      <a:pt x="6739" y="4036"/>
                    </a:cubicBezTo>
                    <a:cubicBezTo>
                      <a:pt x="6972" y="3970"/>
                      <a:pt x="7039" y="3669"/>
                      <a:pt x="6872" y="3536"/>
                    </a:cubicBezTo>
                    <a:lnTo>
                      <a:pt x="6639" y="3302"/>
                    </a:lnTo>
                    <a:cubicBezTo>
                      <a:pt x="6611" y="3289"/>
                      <a:pt x="6584" y="3280"/>
                      <a:pt x="6561" y="3280"/>
                    </a:cubicBezTo>
                    <a:cubicBezTo>
                      <a:pt x="6528" y="3280"/>
                      <a:pt x="6505" y="3297"/>
                      <a:pt x="6505" y="3336"/>
                    </a:cubicBezTo>
                    <a:lnTo>
                      <a:pt x="6505" y="3369"/>
                    </a:lnTo>
                    <a:cubicBezTo>
                      <a:pt x="6339" y="3336"/>
                      <a:pt x="6139" y="3302"/>
                      <a:pt x="5938" y="3269"/>
                    </a:cubicBezTo>
                    <a:cubicBezTo>
                      <a:pt x="5605" y="3169"/>
                      <a:pt x="5305" y="3102"/>
                      <a:pt x="4971" y="3002"/>
                    </a:cubicBezTo>
                    <a:cubicBezTo>
                      <a:pt x="4337" y="2802"/>
                      <a:pt x="3770" y="2502"/>
                      <a:pt x="3170" y="2202"/>
                    </a:cubicBezTo>
                    <a:cubicBezTo>
                      <a:pt x="2603" y="1935"/>
                      <a:pt x="2036" y="1534"/>
                      <a:pt x="1569" y="1134"/>
                    </a:cubicBezTo>
                    <a:cubicBezTo>
                      <a:pt x="1335" y="934"/>
                      <a:pt x="1068" y="701"/>
                      <a:pt x="835" y="467"/>
                    </a:cubicBezTo>
                    <a:cubicBezTo>
                      <a:pt x="668" y="300"/>
                      <a:pt x="401" y="0"/>
                      <a:pt x="168" y="0"/>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sp>
            <p:nvSpPr>
              <p:cNvPr id="28" name="Google Shape;2507;p63"/>
              <p:cNvSpPr/>
              <p:nvPr/>
            </p:nvSpPr>
            <p:spPr>
              <a:xfrm>
                <a:off x="6579400" y="2463750"/>
                <a:ext cx="82225" cy="41175"/>
              </a:xfrm>
              <a:custGeom>
                <a:avLst/>
                <a:gdLst/>
                <a:ahLst/>
                <a:cxnLst/>
                <a:rect l="l" t="t" r="r" b="b"/>
                <a:pathLst>
                  <a:path w="3289" h="1647" extrusionOk="0">
                    <a:moveTo>
                      <a:pt x="155" y="1"/>
                    </a:moveTo>
                    <a:cubicBezTo>
                      <a:pt x="87" y="1"/>
                      <a:pt x="1" y="153"/>
                      <a:pt x="87" y="181"/>
                    </a:cubicBezTo>
                    <a:cubicBezTo>
                      <a:pt x="153" y="248"/>
                      <a:pt x="253" y="381"/>
                      <a:pt x="353" y="448"/>
                    </a:cubicBezTo>
                    <a:cubicBezTo>
                      <a:pt x="487" y="548"/>
                      <a:pt x="587" y="615"/>
                      <a:pt x="687" y="715"/>
                    </a:cubicBezTo>
                    <a:cubicBezTo>
                      <a:pt x="954" y="848"/>
                      <a:pt x="1154" y="982"/>
                      <a:pt x="1421" y="1082"/>
                    </a:cubicBezTo>
                    <a:cubicBezTo>
                      <a:pt x="1654" y="1215"/>
                      <a:pt x="1921" y="1282"/>
                      <a:pt x="2155" y="1416"/>
                    </a:cubicBezTo>
                    <a:cubicBezTo>
                      <a:pt x="2365" y="1521"/>
                      <a:pt x="2616" y="1646"/>
                      <a:pt x="2844" y="1646"/>
                    </a:cubicBezTo>
                    <a:cubicBezTo>
                      <a:pt x="2905" y="1646"/>
                      <a:pt x="2965" y="1637"/>
                      <a:pt x="3022" y="1616"/>
                    </a:cubicBezTo>
                    <a:cubicBezTo>
                      <a:pt x="3189" y="1582"/>
                      <a:pt x="3289" y="1416"/>
                      <a:pt x="3189" y="1315"/>
                    </a:cubicBezTo>
                    <a:cubicBezTo>
                      <a:pt x="3022" y="1049"/>
                      <a:pt x="2688" y="982"/>
                      <a:pt x="2455" y="848"/>
                    </a:cubicBezTo>
                    <a:cubicBezTo>
                      <a:pt x="2188" y="748"/>
                      <a:pt x="1988" y="648"/>
                      <a:pt x="1754" y="548"/>
                    </a:cubicBezTo>
                    <a:cubicBezTo>
                      <a:pt x="1488" y="415"/>
                      <a:pt x="1254" y="348"/>
                      <a:pt x="987" y="215"/>
                    </a:cubicBezTo>
                    <a:cubicBezTo>
                      <a:pt x="854" y="181"/>
                      <a:pt x="687" y="148"/>
                      <a:pt x="587" y="81"/>
                    </a:cubicBezTo>
                    <a:cubicBezTo>
                      <a:pt x="453" y="48"/>
                      <a:pt x="320" y="48"/>
                      <a:pt x="187" y="15"/>
                    </a:cubicBezTo>
                    <a:cubicBezTo>
                      <a:pt x="177" y="5"/>
                      <a:pt x="166" y="1"/>
                      <a:pt x="155" y="1"/>
                    </a:cubicBezTo>
                    <a:close/>
                  </a:path>
                </a:pathLst>
              </a:custGeom>
              <a:solidFill>
                <a:srgbClr val="DC3561"/>
              </a:solid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endParaRPr/>
              </a:p>
            </p:txBody>
          </p:sp>
        </p:grpSp>
      </p:grpSp>
      <p:grpSp>
        <p:nvGrpSpPr>
          <p:cNvPr id="3" name="Group 2"/>
          <p:cNvGrpSpPr/>
          <p:nvPr/>
        </p:nvGrpSpPr>
        <p:grpSpPr>
          <a:xfrm>
            <a:off x="285237" y="1193491"/>
            <a:ext cx="4003285" cy="1318354"/>
            <a:chOff x="199548" y="1303409"/>
            <a:chExt cx="4003285" cy="1318354"/>
          </a:xfrm>
        </p:grpSpPr>
        <p:pic>
          <p:nvPicPr>
            <p:cNvPr id="2" name="Picture 1"/>
            <p:cNvPicPr>
              <a:picLocks noChangeAspect="1"/>
            </p:cNvPicPr>
            <p:nvPr/>
          </p:nvPicPr>
          <p:blipFill rotWithShape="1">
            <a:blip r:embed="rId12">
              <a:extLst>
                <a:ext uri="{BEBA8EAE-BF5A-486C-A8C5-ECC9F3942E4B}">
                  <a14:imgProps xmlns:a14="http://schemas.microsoft.com/office/drawing/2010/main">
                    <a14:imgLayer r:embed="rId13">
                      <a14:imgEffect>
                        <a14:backgroundRemoval t="26778" b="56889" l="38500" r="55688"/>
                      </a14:imgEffect>
                    </a14:imgLayer>
                  </a14:imgProps>
                </a:ext>
              </a:extLst>
            </a:blip>
            <a:srcRect l="36661" t="23331" r="44471" b="41482"/>
            <a:stretch/>
          </p:blipFill>
          <p:spPr>
            <a:xfrm>
              <a:off x="199548" y="1303409"/>
              <a:ext cx="942110" cy="988291"/>
            </a:xfrm>
            <a:prstGeom prst="rect">
              <a:avLst/>
            </a:prstGeom>
          </p:spPr>
        </p:pic>
        <p:sp>
          <p:nvSpPr>
            <p:cNvPr id="37" name="圆角矩形 7"/>
            <p:cNvSpPr/>
            <p:nvPr/>
          </p:nvSpPr>
          <p:spPr>
            <a:xfrm>
              <a:off x="445062" y="2032336"/>
              <a:ext cx="3757771" cy="589427"/>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Ngày Quốc tế Lao động</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grpSp>
      <p:grpSp>
        <p:nvGrpSpPr>
          <p:cNvPr id="4" name="Group 3"/>
          <p:cNvGrpSpPr/>
          <p:nvPr/>
        </p:nvGrpSpPr>
        <p:grpSpPr>
          <a:xfrm>
            <a:off x="5534622" y="1243337"/>
            <a:ext cx="2183212" cy="1309289"/>
            <a:chOff x="5475872" y="1312474"/>
            <a:chExt cx="2183212" cy="1309289"/>
          </a:xfrm>
        </p:grpSpPr>
        <p:pic>
          <p:nvPicPr>
            <p:cNvPr id="42" name="Picture 41"/>
            <p:cNvPicPr>
              <a:picLocks noChangeAspect="1"/>
            </p:cNvPicPr>
            <p:nvPr/>
          </p:nvPicPr>
          <p:blipFill rotWithShape="1">
            <a:blip r:embed="rId12">
              <a:extLst>
                <a:ext uri="{BEBA8EAE-BF5A-486C-A8C5-ECC9F3942E4B}">
                  <a14:imgProps xmlns:a14="http://schemas.microsoft.com/office/drawing/2010/main">
                    <a14:imgLayer r:embed="rId13">
                      <a14:imgEffect>
                        <a14:backgroundRemoval t="26778" b="56889" l="38500" r="55688"/>
                      </a14:imgEffect>
                    </a14:imgLayer>
                  </a14:imgProps>
                </a:ext>
              </a:extLst>
            </a:blip>
            <a:srcRect l="36661" t="23331" r="44471" b="41482"/>
            <a:stretch/>
          </p:blipFill>
          <p:spPr>
            <a:xfrm>
              <a:off x="5475872" y="1312474"/>
              <a:ext cx="942110" cy="988291"/>
            </a:xfrm>
            <a:prstGeom prst="rect">
              <a:avLst/>
            </a:prstGeom>
          </p:spPr>
        </p:pic>
        <p:sp>
          <p:nvSpPr>
            <p:cNvPr id="45" name="圆角矩形 7"/>
            <p:cNvSpPr/>
            <p:nvPr/>
          </p:nvSpPr>
          <p:spPr>
            <a:xfrm>
              <a:off x="5740431" y="2048293"/>
              <a:ext cx="1918653" cy="573470"/>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Chi-ca-gô</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grpSp>
      <p:grpSp>
        <p:nvGrpSpPr>
          <p:cNvPr id="5" name="Group 4"/>
          <p:cNvGrpSpPr/>
          <p:nvPr/>
        </p:nvGrpSpPr>
        <p:grpSpPr>
          <a:xfrm>
            <a:off x="246160" y="2566584"/>
            <a:ext cx="1521964" cy="1304044"/>
            <a:chOff x="246160" y="2446516"/>
            <a:chExt cx="1521964" cy="1304044"/>
          </a:xfrm>
        </p:grpSpPr>
        <p:pic>
          <p:nvPicPr>
            <p:cNvPr id="43" name="Picture 42"/>
            <p:cNvPicPr>
              <a:picLocks noChangeAspect="1"/>
            </p:cNvPicPr>
            <p:nvPr/>
          </p:nvPicPr>
          <p:blipFill rotWithShape="1">
            <a:blip r:embed="rId12">
              <a:extLst>
                <a:ext uri="{BEBA8EAE-BF5A-486C-A8C5-ECC9F3942E4B}">
                  <a14:imgProps xmlns:a14="http://schemas.microsoft.com/office/drawing/2010/main">
                    <a14:imgLayer r:embed="rId13">
                      <a14:imgEffect>
                        <a14:backgroundRemoval t="26778" b="56889" l="38500" r="55688"/>
                      </a14:imgEffect>
                    </a14:imgLayer>
                  </a14:imgProps>
                </a:ext>
              </a:extLst>
            </a:blip>
            <a:srcRect l="36661" t="23331" r="44471" b="41482"/>
            <a:stretch/>
          </p:blipFill>
          <p:spPr>
            <a:xfrm>
              <a:off x="246160" y="2446516"/>
              <a:ext cx="942110" cy="988291"/>
            </a:xfrm>
            <a:prstGeom prst="rect">
              <a:avLst/>
            </a:prstGeom>
          </p:spPr>
        </p:pic>
        <p:sp>
          <p:nvSpPr>
            <p:cNvPr id="46" name="圆角矩形 7"/>
            <p:cNvSpPr/>
            <p:nvPr/>
          </p:nvSpPr>
          <p:spPr>
            <a:xfrm>
              <a:off x="528270" y="3167116"/>
              <a:ext cx="1239854" cy="583444"/>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Mĩ</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grpSp>
      <p:grpSp>
        <p:nvGrpSpPr>
          <p:cNvPr id="6" name="Group 5"/>
          <p:cNvGrpSpPr/>
          <p:nvPr/>
        </p:nvGrpSpPr>
        <p:grpSpPr>
          <a:xfrm>
            <a:off x="1957084" y="2520362"/>
            <a:ext cx="2031213" cy="1329227"/>
            <a:chOff x="2140708" y="2400294"/>
            <a:chExt cx="2031213" cy="1329227"/>
          </a:xfrm>
        </p:grpSpPr>
        <p:pic>
          <p:nvPicPr>
            <p:cNvPr id="44" name="Picture 43"/>
            <p:cNvPicPr>
              <a:picLocks noChangeAspect="1"/>
            </p:cNvPicPr>
            <p:nvPr/>
          </p:nvPicPr>
          <p:blipFill rotWithShape="1">
            <a:blip r:embed="rId12">
              <a:extLst>
                <a:ext uri="{BEBA8EAE-BF5A-486C-A8C5-ECC9F3942E4B}">
                  <a14:imgProps xmlns:a14="http://schemas.microsoft.com/office/drawing/2010/main">
                    <a14:imgLayer r:embed="rId13">
                      <a14:imgEffect>
                        <a14:backgroundRemoval t="26778" b="56889" l="38500" r="55688"/>
                      </a14:imgEffect>
                    </a14:imgLayer>
                  </a14:imgProps>
                </a:ext>
              </a:extLst>
            </a:blip>
            <a:srcRect l="36661" t="23331" r="44471" b="41482"/>
            <a:stretch/>
          </p:blipFill>
          <p:spPr>
            <a:xfrm>
              <a:off x="2140708" y="2400294"/>
              <a:ext cx="942110" cy="988291"/>
            </a:xfrm>
            <a:prstGeom prst="rect">
              <a:avLst/>
            </a:prstGeom>
          </p:spPr>
        </p:pic>
        <p:sp>
          <p:nvSpPr>
            <p:cNvPr id="47" name="圆角矩形 7"/>
            <p:cNvSpPr/>
            <p:nvPr/>
          </p:nvSpPr>
          <p:spPr>
            <a:xfrm>
              <a:off x="2298577" y="3140094"/>
              <a:ext cx="1873344" cy="589427"/>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Niu Y–oóc</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grpSp>
      <p:grpSp>
        <p:nvGrpSpPr>
          <p:cNvPr id="7" name="Group 6"/>
          <p:cNvGrpSpPr/>
          <p:nvPr/>
        </p:nvGrpSpPr>
        <p:grpSpPr>
          <a:xfrm>
            <a:off x="4177257" y="2520362"/>
            <a:ext cx="2212021" cy="1332312"/>
            <a:chOff x="4248035" y="2400294"/>
            <a:chExt cx="2212021" cy="1332312"/>
          </a:xfrm>
        </p:grpSpPr>
        <p:pic>
          <p:nvPicPr>
            <p:cNvPr id="50" name="Picture 49"/>
            <p:cNvPicPr>
              <a:picLocks noChangeAspect="1"/>
            </p:cNvPicPr>
            <p:nvPr/>
          </p:nvPicPr>
          <p:blipFill rotWithShape="1">
            <a:blip r:embed="rId12">
              <a:extLst>
                <a:ext uri="{BEBA8EAE-BF5A-486C-A8C5-ECC9F3942E4B}">
                  <a14:imgProps xmlns:a14="http://schemas.microsoft.com/office/drawing/2010/main">
                    <a14:imgLayer r:embed="rId13">
                      <a14:imgEffect>
                        <a14:backgroundRemoval t="26778" b="56889" l="38500" r="55688"/>
                      </a14:imgEffect>
                    </a14:imgLayer>
                  </a14:imgProps>
                </a:ext>
              </a:extLst>
            </a:blip>
            <a:srcRect l="36661" t="23331" r="44471" b="41482"/>
            <a:stretch/>
          </p:blipFill>
          <p:spPr>
            <a:xfrm>
              <a:off x="4248035" y="2400294"/>
              <a:ext cx="942110" cy="988291"/>
            </a:xfrm>
            <a:prstGeom prst="rect">
              <a:avLst/>
            </a:prstGeom>
          </p:spPr>
        </p:pic>
        <p:sp>
          <p:nvSpPr>
            <p:cNvPr id="48" name="圆角矩形 7"/>
            <p:cNvSpPr/>
            <p:nvPr/>
          </p:nvSpPr>
          <p:spPr>
            <a:xfrm>
              <a:off x="4491688" y="3159136"/>
              <a:ext cx="1968368" cy="573470"/>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Ban-ti-mo</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grpSp>
      <p:grpSp>
        <p:nvGrpSpPr>
          <p:cNvPr id="8" name="Group 7"/>
          <p:cNvGrpSpPr/>
          <p:nvPr/>
        </p:nvGrpSpPr>
        <p:grpSpPr>
          <a:xfrm>
            <a:off x="6578238" y="2516372"/>
            <a:ext cx="2169949" cy="1354256"/>
            <a:chOff x="6578238" y="2396304"/>
            <a:chExt cx="2169949" cy="1354256"/>
          </a:xfrm>
        </p:grpSpPr>
        <p:pic>
          <p:nvPicPr>
            <p:cNvPr id="51" name="Picture 50"/>
            <p:cNvPicPr>
              <a:picLocks noChangeAspect="1"/>
            </p:cNvPicPr>
            <p:nvPr/>
          </p:nvPicPr>
          <p:blipFill rotWithShape="1">
            <a:blip r:embed="rId12">
              <a:extLst>
                <a:ext uri="{BEBA8EAE-BF5A-486C-A8C5-ECC9F3942E4B}">
                  <a14:imgProps xmlns:a14="http://schemas.microsoft.com/office/drawing/2010/main">
                    <a14:imgLayer r:embed="rId13">
                      <a14:imgEffect>
                        <a14:backgroundRemoval t="26778" b="56889" l="38500" r="55688"/>
                      </a14:imgEffect>
                    </a14:imgLayer>
                  </a14:imgProps>
                </a:ext>
              </a:extLst>
            </a:blip>
            <a:srcRect l="36661" t="23331" r="44471" b="41482"/>
            <a:stretch/>
          </p:blipFill>
          <p:spPr>
            <a:xfrm>
              <a:off x="6578238" y="2396304"/>
              <a:ext cx="942110" cy="988291"/>
            </a:xfrm>
            <a:prstGeom prst="rect">
              <a:avLst/>
            </a:prstGeom>
          </p:spPr>
        </p:pic>
        <p:sp>
          <p:nvSpPr>
            <p:cNvPr id="49" name="圆角矩形 7"/>
            <p:cNvSpPr/>
            <p:nvPr/>
          </p:nvSpPr>
          <p:spPr>
            <a:xfrm>
              <a:off x="6828011" y="3167116"/>
              <a:ext cx="1920176" cy="583444"/>
            </a:xfrm>
            <a:prstGeom prst="roundRect">
              <a:avLst>
                <a:gd name="adj" fmla="val 22936"/>
              </a:avLst>
            </a:prstGeom>
            <a:solidFill>
              <a:schemeClr val="bg2"/>
            </a:solidFill>
            <a:ln w="28575">
              <a:solidFill>
                <a:schemeClr val="accent5">
                  <a:lumMod val="40000"/>
                  <a:lumOff val="6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2800" kern="1200" dirty="0">
                  <a:solidFill>
                    <a:schemeClr val="bg1"/>
                  </a:solidFill>
                  <a:latin typeface="Calibri" panose="020F0502020204030204" pitchFamily="34" charset="0"/>
                  <a:ea typeface="黑体" panose="02010609060101010101" pitchFamily="49" charset="-122"/>
                  <a:cs typeface="Calibri" panose="020F0502020204030204" pitchFamily="34" charset="0"/>
                </a:rPr>
                <a:t>Pít-sbơ-nơ</a:t>
              </a:r>
              <a:endParaRPr lang="zh-CN" altLang="en-US" sz="2800" kern="1200" dirty="0">
                <a:solidFill>
                  <a:schemeClr val="bg1"/>
                </a:solidFill>
                <a:latin typeface="Calibri" panose="020F0502020204030204" pitchFamily="34" charset="0"/>
                <a:ea typeface="黑体" panose="02010609060101010101" pitchFamily="49" charset="-122"/>
                <a:cs typeface="Calibri" panose="020F0502020204030204" pitchFamily="34" charset="0"/>
              </a:endParaRPr>
            </a:p>
          </p:txBody>
        </p:sp>
      </p:grpSp>
    </p:spTree>
    <p:extLst>
      <p:ext uri="{BB962C8B-B14F-4D97-AF65-F5344CB8AC3E}">
        <p14:creationId xmlns:p14="http://schemas.microsoft.com/office/powerpoint/2010/main" val="250042457"/>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down)">
                                      <p:cBhvr>
                                        <p:cTn id="7" dur="750"/>
                                        <p:tgtEl>
                                          <p:spTgt spid="38"/>
                                        </p:tgtEl>
                                      </p:cBhvr>
                                    </p:animEffect>
                                  </p:childTnLst>
                                </p:cTn>
                              </p:par>
                            </p:childTnLst>
                          </p:cTn>
                        </p:par>
                        <p:par>
                          <p:cTn id="8" fill="hold">
                            <p:stCondLst>
                              <p:cond delay="750"/>
                            </p:stCondLst>
                            <p:childTnLst>
                              <p:par>
                                <p:cTn id="9" presetID="16" presetClass="entr" presetSubtype="37"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barn(outVertical)">
                                      <p:cBhvr>
                                        <p:cTn id="11" dur="750"/>
                                        <p:tgtEl>
                                          <p:spTgt spid="30"/>
                                        </p:tgtEl>
                                      </p:cBhvr>
                                    </p:animEffect>
                                  </p:childTnLst>
                                </p:cTn>
                              </p:par>
                              <p:par>
                                <p:cTn id="12" presetID="10" presetClass="entr" presetSubtype="0" fill="hold" nodeType="withEffect">
                                  <p:stCondLst>
                                    <p:cond delay="0"/>
                                  </p:stCondLst>
                                  <p:childTnLst>
                                    <p:set>
                                      <p:cBhvr>
                                        <p:cTn id="13" dur="1" fill="hold">
                                          <p:stCondLst>
                                            <p:cond delay="0"/>
                                          </p:stCondLst>
                                        </p:cTn>
                                        <p:tgtEl>
                                          <p:spTgt spid="60"/>
                                        </p:tgtEl>
                                        <p:attrNameLst>
                                          <p:attrName>style.visibility</p:attrName>
                                        </p:attrNameLst>
                                      </p:cBhvr>
                                      <p:to>
                                        <p:strVal val="visible"/>
                                      </p:to>
                                    </p:set>
                                    <p:animEffect transition="in" filter="fade">
                                      <p:cBhvr>
                                        <p:cTn id="14" dur="500"/>
                                        <p:tgtEl>
                                          <p:spTgt spid="60"/>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nodeType="click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barn(inVertical)">
                                      <p:cBhvr>
                                        <p:cTn id="24" dur="5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barn(inVertical)">
                                      <p:cBhvr>
                                        <p:cTn id="29" dur="500"/>
                                        <p:tgtEl>
                                          <p:spTgt spid="4"/>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nodeType="click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barn(inVertical)">
                                      <p:cBhvr>
                                        <p:cTn id="34" dur="500"/>
                                        <p:tgtEl>
                                          <p:spTgt spid="5"/>
                                        </p:tgtEl>
                                      </p:cBhvr>
                                    </p:animEffect>
                                  </p:childTnLst>
                                </p:cTn>
                              </p:par>
                            </p:childTnLst>
                          </p:cTn>
                        </p:par>
                      </p:childTnLst>
                    </p:cTn>
                  </p:par>
                  <p:par>
                    <p:cTn id="35" fill="hold">
                      <p:stCondLst>
                        <p:cond delay="indefinite"/>
                      </p:stCondLst>
                      <p:childTnLst>
                        <p:par>
                          <p:cTn id="36" fill="hold">
                            <p:stCondLst>
                              <p:cond delay="0"/>
                            </p:stCondLst>
                            <p:childTnLst>
                              <p:par>
                                <p:cTn id="37" presetID="16" presetClass="entr" presetSubtype="21" fill="hold" nodeType="click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barn(inVertical)">
                                      <p:cBhvr>
                                        <p:cTn id="39" dur="500"/>
                                        <p:tgtEl>
                                          <p:spTgt spid="6"/>
                                        </p:tgtEl>
                                      </p:cBhvr>
                                    </p:animEffect>
                                  </p:childTnLst>
                                </p:cTn>
                              </p:par>
                            </p:childTnLst>
                          </p:cTn>
                        </p:par>
                      </p:childTnLst>
                    </p:cTn>
                  </p:par>
                  <p:par>
                    <p:cTn id="40" fill="hold">
                      <p:stCondLst>
                        <p:cond delay="indefinite"/>
                      </p:stCondLst>
                      <p:childTnLst>
                        <p:par>
                          <p:cTn id="41" fill="hold">
                            <p:stCondLst>
                              <p:cond delay="0"/>
                            </p:stCondLst>
                            <p:childTnLst>
                              <p:par>
                                <p:cTn id="42" presetID="16" presetClass="entr" presetSubtype="21" fill="hold" nodeType="click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barn(inVertical)">
                                      <p:cBhvr>
                                        <p:cTn id="44" dur="500"/>
                                        <p:tgtEl>
                                          <p:spTgt spid="7"/>
                                        </p:tgtEl>
                                      </p:cBhvr>
                                    </p:animEffect>
                                  </p:childTnLst>
                                </p:cTn>
                              </p:par>
                            </p:childTnLst>
                          </p:cTn>
                        </p:par>
                      </p:childTnLst>
                    </p:cTn>
                  </p:par>
                  <p:par>
                    <p:cTn id="45" fill="hold">
                      <p:stCondLst>
                        <p:cond delay="indefinite"/>
                      </p:stCondLst>
                      <p:childTnLst>
                        <p:par>
                          <p:cTn id="46" fill="hold">
                            <p:stCondLst>
                              <p:cond delay="0"/>
                            </p:stCondLst>
                            <p:childTnLst>
                              <p:par>
                                <p:cTn id="47" presetID="16" presetClass="entr" presetSubtype="21" fill="hold" nodeType="click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barn(inVertical)">
                                      <p:cBhvr>
                                        <p:cTn id="4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showMasterSp="0">
  <p:cSld>
    <p:spTree>
      <p:nvGrpSpPr>
        <p:cNvPr id="1" name="Shape 2713"/>
        <p:cNvGrpSpPr/>
        <p:nvPr/>
      </p:nvGrpSpPr>
      <p:grpSpPr>
        <a:xfrm>
          <a:off x="0" y="0"/>
          <a:ext cx="0" cy="0"/>
          <a:chOff x="0" y="0"/>
          <a:chExt cx="0" cy="0"/>
        </a:xfrm>
      </p:grpSpPr>
      <p:pic>
        <p:nvPicPr>
          <p:cNvPr id="25"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0"/>
            <a:ext cx="9144000" cy="5143500"/>
          </a:xfrm>
          <a:prstGeom prst="rect">
            <a:avLst/>
          </a:prstGeom>
        </p:spPr>
      </p:pic>
      <p:sp>
        <p:nvSpPr>
          <p:cNvPr id="52" name="矩形: 圆角 20">
            <a:extLst>
              <a:ext uri="{FF2B5EF4-FFF2-40B4-BE49-F238E27FC236}">
                <a16:creationId xmlns:a16="http://schemas.microsoft.com/office/drawing/2014/main" id="{95310AC2-39A1-4C93-AB2F-D3F7719E3264}"/>
              </a:ext>
            </a:extLst>
          </p:cNvPr>
          <p:cNvSpPr/>
          <p:nvPr/>
        </p:nvSpPr>
        <p:spPr>
          <a:xfrm>
            <a:off x="359798" y="454127"/>
            <a:ext cx="8437636" cy="4427392"/>
          </a:xfrm>
          <a:prstGeom prst="roundRect">
            <a:avLst>
              <a:gd name="adj" fmla="val 4073"/>
            </a:avLst>
          </a:prstGeom>
          <a:solidFill>
            <a:schemeClr val="bg1"/>
          </a:solidFill>
          <a:ln w="76200">
            <a:solidFill>
              <a:srgbClr val="FFC3A3"/>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Text Box 5"/>
          <p:cNvSpPr txBox="1">
            <a:spLocks noChangeArrowheads="1"/>
          </p:cNvSpPr>
          <p:nvPr/>
        </p:nvSpPr>
        <p:spPr bwMode="auto">
          <a:xfrm>
            <a:off x="842192" y="928407"/>
            <a:ext cx="7848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ctr" eaLnBrk="1" hangingPunct="1">
              <a:buFont typeface="Arial" panose="020B0604020202020204" pitchFamily="34" charset="0"/>
              <a:buNone/>
            </a:pPr>
            <a:r>
              <a:rPr lang="en-US" altLang="en-US" sz="2400" b="1" dirty="0" err="1">
                <a:solidFill>
                  <a:srgbClr val="C00000"/>
                </a:solidFill>
                <a:latin typeface="HP001 4 hàng" panose="020B0603050302020204" pitchFamily="34" charset="0"/>
                <a:cs typeface="Times New Roman" panose="02020603050405020304" pitchFamily="18" charset="0"/>
              </a:rPr>
              <a:t>Lịch</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sử</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Ngày</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Quốc</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tế</a:t>
            </a:r>
            <a:r>
              <a:rPr lang="en-US" altLang="en-US" sz="2400" b="1" dirty="0">
                <a:solidFill>
                  <a:srgbClr val="C00000"/>
                </a:solidFill>
                <a:latin typeface="HP001 4 hàng" panose="020B0603050302020204" pitchFamily="34" charset="0"/>
                <a:cs typeface="Times New Roman" panose="02020603050405020304" pitchFamily="18" charset="0"/>
              </a:rPr>
              <a:t> Lao </a:t>
            </a:r>
            <a:r>
              <a:rPr lang="en-US" altLang="en-US" sz="2400" b="1" dirty="0" err="1">
                <a:solidFill>
                  <a:srgbClr val="C00000"/>
                </a:solidFill>
                <a:latin typeface="HP001 4 hàng" panose="020B0603050302020204" pitchFamily="34" charset="0"/>
                <a:cs typeface="Times New Roman" panose="02020603050405020304" pitchFamily="18" charset="0"/>
              </a:rPr>
              <a:t>động</a:t>
            </a:r>
            <a:endParaRPr lang="en-US" altLang="en-US" sz="2400" b="1" u="sng" dirty="0">
              <a:solidFill>
                <a:srgbClr val="C00000"/>
              </a:solidFill>
              <a:latin typeface="HP001 4 hàng" panose="020B0603050302020204" pitchFamily="34" charset="0"/>
              <a:cs typeface="Times New Roman" panose="02020603050405020304" pitchFamily="18" charset="0"/>
            </a:endParaRPr>
          </a:p>
        </p:txBody>
      </p:sp>
      <p:sp>
        <p:nvSpPr>
          <p:cNvPr id="63" name="Text Box 6"/>
          <p:cNvSpPr txBox="1">
            <a:spLocks noChangeArrowheads="1"/>
          </p:cNvSpPr>
          <p:nvPr/>
        </p:nvSpPr>
        <p:spPr bwMode="auto">
          <a:xfrm>
            <a:off x="765381" y="1327738"/>
            <a:ext cx="7613237" cy="33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spcBef>
                <a:spcPts val="600"/>
              </a:spcBef>
              <a:spcAft>
                <a:spcPts val="600"/>
              </a:spcAft>
            </a:pPr>
            <a:r>
              <a:rPr lang="en-US" altLang="en-US" sz="2000" dirty="0">
                <a:solidFill>
                  <a:srgbClr val="002060"/>
                </a:solidFill>
                <a:latin typeface="HP001 4 hàng" panose="020B0603050302020204" pitchFamily="34" charset="0"/>
                <a:cs typeface="Arial" panose="020B0604020202020204" pitchFamily="34" charset="0"/>
              </a:rPr>
              <a:t>  </a:t>
            </a:r>
            <a:r>
              <a:rPr lang="vi-VN" altLang="en-US" sz="2000" dirty="0">
                <a:solidFill>
                  <a:srgbClr val="002060"/>
                </a:solidFill>
                <a:latin typeface="HP001 4 hàng" panose="020B0603050302020204" pitchFamily="34" charset="0"/>
                <a:cs typeface="Arial" panose="020B0604020202020204" pitchFamily="34" charset="0"/>
              </a:rPr>
              <a:t>Ngày 1-5-1886, công nhân thành phố Chi-ca-gô, nước Mĩ, xuống đường biểu tình đòi làm việc theo chế độ 8 giờ một ngày. Từ Chi-ca-gô,</a:t>
            </a:r>
            <a:r>
              <a:rPr lang="en-US" altLang="en-US" sz="2000" dirty="0">
                <a:solidFill>
                  <a:srgbClr val="002060"/>
                </a:solidFill>
                <a:latin typeface="HP001 4 hàng" panose="020B0603050302020204" pitchFamily="34" charset="0"/>
                <a:cs typeface="Arial" panose="020B0604020202020204" pitchFamily="34" charset="0"/>
              </a:rPr>
              <a:t> </a:t>
            </a:r>
            <a:r>
              <a:rPr lang="vi-VN" altLang="en-US" sz="2000" dirty="0">
                <a:solidFill>
                  <a:srgbClr val="002060"/>
                </a:solidFill>
                <a:latin typeface="HP001 4 hàng" panose="020B0603050302020204" pitchFamily="34" charset="0"/>
                <a:cs typeface="Arial" panose="020B0604020202020204" pitchFamily="34" charset="0"/>
              </a:rPr>
              <a:t>làn sóng bãi công lan nhanh ra các thành phố Niu Y-oóc, Ban-ti-mo, Pít-sbơ-nơ,... Các cuộc biểu tình bị đàn áp nặng nề. Đặc biệt, ở Chi-ca-gô, cảnh sát đã xả súng vào đoàn người tay không, làm hàng trăm người chết và bị thương. Nhưng cuối cùng, giới chủ phải chấp nhận yêu sách của công nhân. Để ghi nhớ sự kiện này, ngày 1-5 hằng năm đã được chọn làm ngày biểu dương lực lượng của giai cấp công nhân toàn thế giới.</a:t>
            </a:r>
          </a:p>
          <a:p>
            <a:pPr algn="r">
              <a:spcBef>
                <a:spcPts val="600"/>
              </a:spcBef>
              <a:spcAft>
                <a:spcPts val="600"/>
              </a:spcAft>
            </a:pPr>
            <a:r>
              <a:rPr lang="vi-VN" altLang="en-US" sz="2000" dirty="0">
                <a:solidFill>
                  <a:srgbClr val="002060"/>
                </a:solidFill>
                <a:latin typeface="HP001 4 hàng" panose="020B0603050302020204" pitchFamily="34" charset="0"/>
                <a:cs typeface="Arial" panose="020B0604020202020204" pitchFamily="34" charset="0"/>
              </a:rPr>
              <a:t>Theo Những mẩu chuyện lịch sử thế giới</a:t>
            </a:r>
            <a:endParaRPr lang="en-US" altLang="en-US" sz="2000" dirty="0">
              <a:solidFill>
                <a:srgbClr val="002060"/>
              </a:solidFill>
              <a:latin typeface="HP001 4 hàng" panose="020B0603050302020204" pitchFamily="34" charset="0"/>
              <a:cs typeface="Arial" panose="020B0604020202020204" pitchFamily="34" charset="0"/>
            </a:endParaRPr>
          </a:p>
        </p:txBody>
      </p:sp>
      <p:sp>
        <p:nvSpPr>
          <p:cNvPr id="33" name="圆角矩形 7"/>
          <p:cNvSpPr/>
          <p:nvPr/>
        </p:nvSpPr>
        <p:spPr>
          <a:xfrm>
            <a:off x="1021539" y="132962"/>
            <a:ext cx="7181538" cy="662390"/>
          </a:xfrm>
          <a:prstGeom prst="roundRect">
            <a:avLst>
              <a:gd name="adj" fmla="val 22936"/>
            </a:avLst>
          </a:prstGeom>
          <a:solidFill>
            <a:schemeClr val="bg2"/>
          </a:solidFill>
          <a:ln w="28575">
            <a:solidFill>
              <a:schemeClr val="tx2">
                <a:lumMod val="60000"/>
                <a:lumOff val="4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defRPr/>
            </a:pPr>
            <a:r>
              <a:rPr lang="vi-VN" altLang="zh-CN" sz="3600" kern="1200" dirty="0">
                <a:solidFill>
                  <a:schemeClr val="bg1"/>
                </a:solidFill>
                <a:latin typeface="Pattaya" panose="00000500000000000000" pitchFamily="2" charset="-34"/>
                <a:ea typeface="黑体" panose="02010609060101010101" pitchFamily="49" charset="-122"/>
                <a:cs typeface="Pattaya" panose="00000500000000000000" pitchFamily="2" charset="-34"/>
              </a:rPr>
              <a:t>Tìm những từ dễ viết sai chính tả. </a:t>
            </a:r>
            <a:endParaRPr lang="zh-CN" altLang="en-US" sz="3600" kern="1200" dirty="0">
              <a:solidFill>
                <a:schemeClr val="bg1"/>
              </a:solidFill>
              <a:latin typeface="Pattaya" panose="00000500000000000000" pitchFamily="2" charset="-34"/>
              <a:ea typeface="黑体" panose="02010609060101010101" pitchFamily="49" charset="-122"/>
              <a:cs typeface="Pattaya" panose="00000500000000000000" pitchFamily="2" charset="-34"/>
            </a:endParaRPr>
          </a:p>
        </p:txBody>
      </p:sp>
      <p:grpSp>
        <p:nvGrpSpPr>
          <p:cNvPr id="7" name="组合 1">
            <a:extLst>
              <a:ext uri="{FF2B5EF4-FFF2-40B4-BE49-F238E27FC236}">
                <a16:creationId xmlns:a16="http://schemas.microsoft.com/office/drawing/2014/main" id="{F668629F-4487-4C56-BFC2-8B244D5EEBE8}"/>
              </a:ext>
            </a:extLst>
          </p:cNvPr>
          <p:cNvGrpSpPr/>
          <p:nvPr/>
        </p:nvGrpSpPr>
        <p:grpSpPr>
          <a:xfrm>
            <a:off x="-86223" y="4275288"/>
            <a:ext cx="9230223" cy="1080511"/>
            <a:chOff x="0" y="5207000"/>
            <a:chExt cx="12192000" cy="1650999"/>
          </a:xfrm>
        </p:grpSpPr>
        <p:pic>
          <p:nvPicPr>
            <p:cNvPr id="8" name="图片 5">
              <a:extLst>
                <a:ext uri="{FF2B5EF4-FFF2-40B4-BE49-F238E27FC236}">
                  <a16:creationId xmlns:a16="http://schemas.microsoft.com/office/drawing/2014/main" id="{3574D0E8-C551-4CE9-A949-DC99B02447A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9" name="图片 7">
              <a:extLst>
                <a:ext uri="{FF2B5EF4-FFF2-40B4-BE49-F238E27FC236}">
                  <a16:creationId xmlns:a16="http://schemas.microsoft.com/office/drawing/2014/main" id="{F3D6A2B4-CC48-45D9-B0FD-3F86D1405BE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10" name="图片 24">
              <a:extLst>
                <a:ext uri="{FF2B5EF4-FFF2-40B4-BE49-F238E27FC236}">
                  <a16:creationId xmlns:a16="http://schemas.microsoft.com/office/drawing/2014/main" id="{4CA6FA32-A4AA-4B98-94AC-85288874CB0E}"/>
                </a:ext>
              </a:extLst>
            </p:cNvPr>
            <p:cNvPicPr>
              <a:picLocks noChangeAspect="1"/>
            </p:cNvPicPr>
            <p:nvPr/>
          </p:nvPicPr>
          <p:blipFill>
            <a:blip r:embed="rId6"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1" name="图片 23">
              <a:extLst>
                <a:ext uri="{FF2B5EF4-FFF2-40B4-BE49-F238E27FC236}">
                  <a16:creationId xmlns:a16="http://schemas.microsoft.com/office/drawing/2014/main" id="{736980FB-BB26-4D80-9DFC-F3C35DC156AB}"/>
                </a:ext>
              </a:extLst>
            </p:cNvPr>
            <p:cNvPicPr>
              <a:picLocks noChangeAspect="1"/>
            </p:cNvPicPr>
            <p:nvPr/>
          </p:nvPicPr>
          <p:blipFill>
            <a:blip r:embed="rId7"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2" name="图片 9">
              <a:extLst>
                <a:ext uri="{FF2B5EF4-FFF2-40B4-BE49-F238E27FC236}">
                  <a16:creationId xmlns:a16="http://schemas.microsoft.com/office/drawing/2014/main" id="{1B2622C4-CC7F-4319-971C-1093267D5BC6}"/>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13" name="图片 12">
              <a:extLst>
                <a:ext uri="{FF2B5EF4-FFF2-40B4-BE49-F238E27FC236}">
                  <a16:creationId xmlns:a16="http://schemas.microsoft.com/office/drawing/2014/main" id="{C06941B8-22E4-4FED-9DE7-7262931CBC49}"/>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14" name="图片 22">
              <a:extLst>
                <a:ext uri="{FF2B5EF4-FFF2-40B4-BE49-F238E27FC236}">
                  <a16:creationId xmlns:a16="http://schemas.microsoft.com/office/drawing/2014/main" id="{BF9AEC9E-1D90-4AFC-8BB6-11EE124FB7FD}"/>
                </a:ext>
              </a:extLst>
            </p:cNvPr>
            <p:cNvPicPr>
              <a:picLocks noChangeAspect="1"/>
            </p:cNvPicPr>
            <p:nvPr/>
          </p:nvPicPr>
          <p:blipFill>
            <a:blip r:embed="rId10"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Tree>
  </p:cSld>
  <p:clrMapOvr>
    <a:masterClrMapping/>
  </p:clrMapOvr>
  <p:transition spd="slow">
    <p:push dir="u"/>
  </p:transition>
</p:sld>
</file>

<file path=ppt/slides/slide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 name="图片 4">
            <a:extLst>
              <a:ext uri="{FF2B5EF4-FFF2-40B4-BE49-F238E27FC236}">
                <a16:creationId xmlns:a16="http://schemas.microsoft.com/office/drawing/2014/main" id="{F1B41226-6FCB-4B6C-9739-87EEE02AF0CD}"/>
              </a:ext>
            </a:extLst>
          </p:cNvPr>
          <p:cNvPicPr>
            <a:picLocks noChangeAspect="1"/>
          </p:cNvPicPr>
          <p:nvPr/>
        </p:nvPicPr>
        <p:blipFill>
          <a:blip r:embed="rId3"/>
          <a:stretch>
            <a:fillRect/>
          </a:stretch>
        </p:blipFill>
        <p:spPr>
          <a:xfrm>
            <a:off x="0" y="1637"/>
            <a:ext cx="9135470" cy="5141863"/>
          </a:xfrm>
          <a:prstGeom prst="rect">
            <a:avLst/>
          </a:prstGeom>
        </p:spPr>
      </p:pic>
      <p:sp>
        <p:nvSpPr>
          <p:cNvPr id="17" name="矩形: 圆角 20">
            <a:extLst>
              <a:ext uri="{FF2B5EF4-FFF2-40B4-BE49-F238E27FC236}">
                <a16:creationId xmlns:a16="http://schemas.microsoft.com/office/drawing/2014/main" id="{95310AC2-39A1-4C93-AB2F-D3F7719E3264}"/>
              </a:ext>
            </a:extLst>
          </p:cNvPr>
          <p:cNvSpPr/>
          <p:nvPr/>
        </p:nvSpPr>
        <p:spPr>
          <a:xfrm>
            <a:off x="332090" y="200026"/>
            <a:ext cx="8437636" cy="4741429"/>
          </a:xfrm>
          <a:prstGeom prst="roundRect">
            <a:avLst>
              <a:gd name="adj" fmla="val 4073"/>
            </a:avLst>
          </a:prstGeom>
          <a:solidFill>
            <a:schemeClr val="bg1"/>
          </a:solidFill>
          <a:ln w="76200">
            <a:solidFill>
              <a:srgbClr val="FFC3A3"/>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Text Box 6"/>
          <p:cNvSpPr txBox="1">
            <a:spLocks noChangeArrowheads="1"/>
          </p:cNvSpPr>
          <p:nvPr/>
        </p:nvSpPr>
        <p:spPr bwMode="auto">
          <a:xfrm>
            <a:off x="856268" y="725227"/>
            <a:ext cx="7613237" cy="41242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just">
              <a:spcBef>
                <a:spcPts val="600"/>
              </a:spcBef>
              <a:spcAft>
                <a:spcPts val="600"/>
              </a:spcAft>
            </a:pPr>
            <a:r>
              <a:rPr lang="en-US" altLang="en-US" sz="2200" dirty="0">
                <a:solidFill>
                  <a:srgbClr val="002060"/>
                </a:solidFill>
                <a:latin typeface="HP001 4 hàng" panose="020B0603050302020204" pitchFamily="34" charset="0"/>
                <a:cs typeface="Arial" panose="020B0604020202020204" pitchFamily="34" charset="0"/>
              </a:rPr>
              <a:t>  </a:t>
            </a:r>
            <a:r>
              <a:rPr lang="vi-VN" altLang="en-US" sz="2200" dirty="0">
                <a:solidFill>
                  <a:srgbClr val="002060"/>
                </a:solidFill>
                <a:latin typeface="HP001 4 hàng" panose="020B0603050302020204" pitchFamily="34" charset="0"/>
                <a:cs typeface="Arial" panose="020B0604020202020204" pitchFamily="34" charset="0"/>
              </a:rPr>
              <a:t>Ngày 1-5-1886, công nhân thành phố </a:t>
            </a:r>
            <a:r>
              <a:rPr lang="vi-VN" altLang="en-US" sz="2200" dirty="0">
                <a:solidFill>
                  <a:srgbClr val="FF0000"/>
                </a:solidFill>
                <a:latin typeface="HP001 4 hàng" panose="020B0603050302020204" pitchFamily="34" charset="0"/>
                <a:cs typeface="Arial" panose="020B0604020202020204" pitchFamily="34" charset="0"/>
              </a:rPr>
              <a:t>Chi-ca-gô</a:t>
            </a:r>
            <a:r>
              <a:rPr lang="vi-VN" altLang="en-US" sz="2200" dirty="0">
                <a:solidFill>
                  <a:srgbClr val="002060"/>
                </a:solidFill>
                <a:latin typeface="HP001 4 hàng" panose="020B0603050302020204" pitchFamily="34" charset="0"/>
                <a:cs typeface="Arial" panose="020B0604020202020204" pitchFamily="34" charset="0"/>
              </a:rPr>
              <a:t>, nước </a:t>
            </a:r>
            <a:r>
              <a:rPr lang="vi-VN" altLang="en-US" sz="2200" dirty="0">
                <a:solidFill>
                  <a:srgbClr val="FF0000"/>
                </a:solidFill>
                <a:latin typeface="HP001 4 hàng" panose="020B0603050302020204" pitchFamily="34" charset="0"/>
                <a:cs typeface="Arial" panose="020B0604020202020204" pitchFamily="34" charset="0"/>
              </a:rPr>
              <a:t>Mĩ</a:t>
            </a:r>
            <a:r>
              <a:rPr lang="vi-VN" altLang="en-US" sz="2200" dirty="0">
                <a:solidFill>
                  <a:srgbClr val="002060"/>
                </a:solidFill>
                <a:latin typeface="HP001 4 hàng" panose="020B0603050302020204" pitchFamily="34" charset="0"/>
                <a:cs typeface="Arial" panose="020B0604020202020204" pitchFamily="34" charset="0"/>
              </a:rPr>
              <a:t>, xuống đường biểu tình đòi làm việc theo chế độ 8 giờ một ngày. Từ </a:t>
            </a:r>
            <a:r>
              <a:rPr lang="vi-VN" altLang="en-US" sz="2200" dirty="0">
                <a:solidFill>
                  <a:srgbClr val="FF0000"/>
                </a:solidFill>
                <a:latin typeface="HP001 4 hàng" panose="020B0603050302020204" pitchFamily="34" charset="0"/>
                <a:cs typeface="Arial" panose="020B0604020202020204" pitchFamily="34" charset="0"/>
              </a:rPr>
              <a:t>Chi-ca-gô</a:t>
            </a:r>
            <a:r>
              <a:rPr lang="vi-VN" altLang="en-US" sz="2200" dirty="0">
                <a:solidFill>
                  <a:srgbClr val="002060"/>
                </a:solidFill>
                <a:latin typeface="HP001 4 hàng" panose="020B0603050302020204" pitchFamily="34" charset="0"/>
                <a:cs typeface="Arial" panose="020B0604020202020204" pitchFamily="34" charset="0"/>
              </a:rPr>
              <a:t>,</a:t>
            </a:r>
            <a:r>
              <a:rPr lang="en-US" altLang="en-US" sz="2200" dirty="0">
                <a:solidFill>
                  <a:srgbClr val="002060"/>
                </a:solidFill>
                <a:latin typeface="HP001 4 hàng" panose="020B0603050302020204" pitchFamily="34" charset="0"/>
                <a:cs typeface="Arial" panose="020B0604020202020204" pitchFamily="34" charset="0"/>
              </a:rPr>
              <a:t> </a:t>
            </a:r>
            <a:r>
              <a:rPr lang="vi-VN" altLang="en-US" sz="2200" dirty="0">
                <a:solidFill>
                  <a:srgbClr val="002060"/>
                </a:solidFill>
                <a:latin typeface="HP001 4 hàng" panose="020B0603050302020204" pitchFamily="34" charset="0"/>
                <a:cs typeface="Arial" panose="020B0604020202020204" pitchFamily="34" charset="0"/>
              </a:rPr>
              <a:t>làn sóng bãi công lan nhanh ra các thành phố </a:t>
            </a:r>
            <a:r>
              <a:rPr lang="vi-VN" altLang="en-US" sz="2200" dirty="0">
                <a:solidFill>
                  <a:srgbClr val="FF0000"/>
                </a:solidFill>
                <a:latin typeface="HP001 4 hàng" panose="020B0603050302020204" pitchFamily="34" charset="0"/>
                <a:cs typeface="Arial" panose="020B0604020202020204" pitchFamily="34" charset="0"/>
              </a:rPr>
              <a:t>Niu Y-oóc, Ban-ti-mo, Pít-sbơ-nơ</a:t>
            </a:r>
            <a:r>
              <a:rPr lang="vi-VN" altLang="en-US" sz="2200" dirty="0">
                <a:solidFill>
                  <a:srgbClr val="002060"/>
                </a:solidFill>
                <a:latin typeface="HP001 4 hàng" panose="020B0603050302020204" pitchFamily="34" charset="0"/>
                <a:cs typeface="Arial" panose="020B0604020202020204" pitchFamily="34" charset="0"/>
              </a:rPr>
              <a:t>,... Các cuộc biểu tình bị đàn áp nặng nề. Đặc biệt, ở </a:t>
            </a:r>
            <a:r>
              <a:rPr lang="vi-VN" altLang="en-US" sz="2200" dirty="0">
                <a:solidFill>
                  <a:srgbClr val="FF0000"/>
                </a:solidFill>
                <a:latin typeface="HP001 4 hàng" panose="020B0603050302020204" pitchFamily="34" charset="0"/>
                <a:cs typeface="Arial" panose="020B0604020202020204" pitchFamily="34" charset="0"/>
              </a:rPr>
              <a:t>Chi-ca-gô</a:t>
            </a:r>
            <a:r>
              <a:rPr lang="vi-VN" altLang="en-US" sz="2200" dirty="0">
                <a:solidFill>
                  <a:srgbClr val="002060"/>
                </a:solidFill>
                <a:latin typeface="HP001 4 hàng" panose="020B0603050302020204" pitchFamily="34" charset="0"/>
                <a:cs typeface="Arial" panose="020B0604020202020204" pitchFamily="34" charset="0"/>
              </a:rPr>
              <a:t>, cảnh sát đã xả súng vào đoàn người tay không, làm hàng trăm người chết và bị thương. Nhưng cuối cùng, giới chủ phải chấp nhận yêu sách của công nhân. Để ghi nhớ sự kiện này, ngày 1-5 hằng năm đã được chọn làm ngày biểu dương lực lượng của giai cấp công nhân toàn thế giới.</a:t>
            </a:r>
          </a:p>
          <a:p>
            <a:pPr algn="r">
              <a:spcBef>
                <a:spcPts val="600"/>
              </a:spcBef>
              <a:spcAft>
                <a:spcPts val="600"/>
              </a:spcAft>
            </a:pPr>
            <a:r>
              <a:rPr lang="vi-VN" altLang="en-US" sz="2200" dirty="0">
                <a:solidFill>
                  <a:srgbClr val="002060"/>
                </a:solidFill>
                <a:latin typeface="HP001 4 hàng" panose="020B0603050302020204" pitchFamily="34" charset="0"/>
                <a:cs typeface="Arial" panose="020B0604020202020204" pitchFamily="34" charset="0"/>
              </a:rPr>
              <a:t>Theo Những mẩu chuyện lịch sử thế giới</a:t>
            </a:r>
            <a:endParaRPr lang="en-US" altLang="en-US" sz="2200" dirty="0">
              <a:solidFill>
                <a:srgbClr val="002060"/>
              </a:solidFill>
              <a:latin typeface="HP001 4 hàng" panose="020B0603050302020204" pitchFamily="34" charset="0"/>
              <a:cs typeface="Arial" panose="020B0604020202020204" pitchFamily="34" charset="0"/>
            </a:endParaRPr>
          </a:p>
        </p:txBody>
      </p:sp>
      <p:sp>
        <p:nvSpPr>
          <p:cNvPr id="13" name="Rectangle 12"/>
          <p:cNvSpPr/>
          <p:nvPr/>
        </p:nvSpPr>
        <p:spPr>
          <a:xfrm>
            <a:off x="1895475" y="714904"/>
            <a:ext cx="1190625" cy="358363"/>
          </a:xfrm>
          <a:prstGeom prst="rect">
            <a:avLst/>
          </a:prstGeom>
          <a:solidFill>
            <a:schemeClr val="accent1">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14" name="Rectangle 13"/>
          <p:cNvSpPr/>
          <p:nvPr/>
        </p:nvSpPr>
        <p:spPr>
          <a:xfrm>
            <a:off x="7095848" y="1006912"/>
            <a:ext cx="792007" cy="358363"/>
          </a:xfrm>
          <a:prstGeom prst="rect">
            <a:avLst/>
          </a:prstGeom>
          <a:solidFill>
            <a:schemeClr val="accent1">
              <a:alpha val="52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18" name="Rectangle 17"/>
          <p:cNvSpPr/>
          <p:nvPr/>
        </p:nvSpPr>
        <p:spPr>
          <a:xfrm>
            <a:off x="3538936" y="1365275"/>
            <a:ext cx="1190625" cy="358363"/>
          </a:xfrm>
          <a:prstGeom prst="rect">
            <a:avLst/>
          </a:prstGeom>
          <a:solidFill>
            <a:srgbClr val="A2C946">
              <a:alpha val="52000"/>
            </a:srgb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19" name="Rectangle 18"/>
          <p:cNvSpPr/>
          <p:nvPr/>
        </p:nvSpPr>
        <p:spPr>
          <a:xfrm>
            <a:off x="856268" y="3035974"/>
            <a:ext cx="1190625" cy="358363"/>
          </a:xfrm>
          <a:prstGeom prst="rect">
            <a:avLst/>
          </a:prstGeom>
          <a:solidFill>
            <a:srgbClr val="A2C946">
              <a:alpha val="52000"/>
            </a:srgb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
        <p:nvSpPr>
          <p:cNvPr id="20" name="Rectangle 19"/>
          <p:cNvSpPr/>
          <p:nvPr/>
        </p:nvSpPr>
        <p:spPr>
          <a:xfrm>
            <a:off x="856268" y="2391558"/>
            <a:ext cx="1190625" cy="358363"/>
          </a:xfrm>
          <a:prstGeom prst="rect">
            <a:avLst/>
          </a:prstGeom>
          <a:solidFill>
            <a:srgbClr val="A2C946">
              <a:alpha val="52000"/>
            </a:srgb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grpSp>
        <p:nvGrpSpPr>
          <p:cNvPr id="4" name="组合 6">
            <a:extLst>
              <a:ext uri="{FF2B5EF4-FFF2-40B4-BE49-F238E27FC236}">
                <a16:creationId xmlns:a16="http://schemas.microsoft.com/office/drawing/2014/main" id="{3E77FF08-B31F-457B-8454-7BBF39606D02}"/>
              </a:ext>
            </a:extLst>
          </p:cNvPr>
          <p:cNvGrpSpPr/>
          <p:nvPr/>
        </p:nvGrpSpPr>
        <p:grpSpPr>
          <a:xfrm>
            <a:off x="-8529" y="4211782"/>
            <a:ext cx="9152530" cy="1254988"/>
            <a:chOff x="-15831" y="5749200"/>
            <a:chExt cx="10672175" cy="1108800"/>
          </a:xfrm>
        </p:grpSpPr>
        <p:grpSp>
          <p:nvGrpSpPr>
            <p:cNvPr id="5" name="组合 30">
              <a:extLst>
                <a:ext uri="{FF2B5EF4-FFF2-40B4-BE49-F238E27FC236}">
                  <a16:creationId xmlns:a16="http://schemas.microsoft.com/office/drawing/2014/main" id="{B2913FD1-6782-477F-AA2F-DE9E95EC934E}"/>
                </a:ext>
              </a:extLst>
            </p:cNvPr>
            <p:cNvGrpSpPr/>
            <p:nvPr/>
          </p:nvGrpSpPr>
          <p:grpSpPr>
            <a:xfrm>
              <a:off x="-15831" y="5749493"/>
              <a:ext cx="8004131" cy="1108507"/>
              <a:chOff x="-883527" y="6643441"/>
              <a:chExt cx="10169247" cy="1408358"/>
            </a:xfrm>
          </p:grpSpPr>
          <p:grpSp>
            <p:nvGrpSpPr>
              <p:cNvPr id="7" name="组合 26">
                <a:extLst>
                  <a:ext uri="{FF2B5EF4-FFF2-40B4-BE49-F238E27FC236}">
                    <a16:creationId xmlns:a16="http://schemas.microsoft.com/office/drawing/2014/main" id="{E44622B9-56C2-48DF-B43A-D3709D70A8CB}"/>
                  </a:ext>
                </a:extLst>
              </p:cNvPr>
              <p:cNvGrpSpPr/>
              <p:nvPr/>
            </p:nvGrpSpPr>
            <p:grpSpPr>
              <a:xfrm>
                <a:off x="-883527" y="6643441"/>
                <a:ext cx="6779498" cy="1408358"/>
                <a:chOff x="-6117" y="4325260"/>
                <a:chExt cx="11112036" cy="2532739"/>
              </a:xfrm>
            </p:grpSpPr>
            <p:pic>
              <p:nvPicPr>
                <p:cNvPr id="9" name="图片 5">
                  <a:extLst>
                    <a:ext uri="{FF2B5EF4-FFF2-40B4-BE49-F238E27FC236}">
                      <a16:creationId xmlns:a16="http://schemas.microsoft.com/office/drawing/2014/main" id="{E3EEC572-AE9A-44CE-967F-4933DC071D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17" y="4325261"/>
                  <a:ext cx="5556018" cy="2532738"/>
                </a:xfrm>
                <a:prstGeom prst="rect">
                  <a:avLst/>
                </a:prstGeom>
              </p:spPr>
            </p:pic>
            <p:pic>
              <p:nvPicPr>
                <p:cNvPr id="10" name="图片 25">
                  <a:extLst>
                    <a:ext uri="{FF2B5EF4-FFF2-40B4-BE49-F238E27FC236}">
                      <a16:creationId xmlns:a16="http://schemas.microsoft.com/office/drawing/2014/main" id="{C8B9A887-52A3-4381-8D2C-3A3D562B084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5549901" y="4325260"/>
                  <a:ext cx="5556018" cy="2532738"/>
                </a:xfrm>
                <a:prstGeom prst="rect">
                  <a:avLst/>
                </a:prstGeom>
              </p:spPr>
            </p:pic>
          </p:grpSp>
          <p:pic>
            <p:nvPicPr>
              <p:cNvPr id="8" name="图片 28">
                <a:extLst>
                  <a:ext uri="{FF2B5EF4-FFF2-40B4-BE49-F238E27FC236}">
                    <a16:creationId xmlns:a16="http://schemas.microsoft.com/office/drawing/2014/main" id="{41217DD9-3107-46F4-BD73-87B718317F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95971" y="6643441"/>
                <a:ext cx="3389749" cy="1408357"/>
              </a:xfrm>
              <a:prstGeom prst="rect">
                <a:avLst/>
              </a:prstGeom>
            </p:spPr>
          </p:pic>
        </p:grpSp>
        <p:pic>
          <p:nvPicPr>
            <p:cNvPr id="6" name="图片 27">
              <a:extLst>
                <a:ext uri="{FF2B5EF4-FFF2-40B4-BE49-F238E27FC236}">
                  <a16:creationId xmlns:a16="http://schemas.microsoft.com/office/drawing/2014/main" id="{FC069E54-7FCE-4504-B61D-C3ADC518064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7988300" y="5749200"/>
              <a:ext cx="2668044" cy="1108507"/>
            </a:xfrm>
            <a:prstGeom prst="rect">
              <a:avLst/>
            </a:prstGeom>
          </p:spPr>
        </p:pic>
      </p:grpSp>
      <p:sp>
        <p:nvSpPr>
          <p:cNvPr id="15" name="Text Box 5"/>
          <p:cNvSpPr txBox="1">
            <a:spLocks noChangeArrowheads="1"/>
          </p:cNvSpPr>
          <p:nvPr/>
        </p:nvSpPr>
        <p:spPr bwMode="auto">
          <a:xfrm>
            <a:off x="738586" y="282026"/>
            <a:ext cx="7848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Times New Roman" panose="02020603050405020304" pitchFamily="18" charset="0"/>
              </a:defRPr>
            </a:lvl1pPr>
            <a:lvl2pPr marL="742950" indent="-285750">
              <a:defRPr>
                <a:solidFill>
                  <a:schemeClr val="tx1"/>
                </a:solidFill>
                <a:latin typeface="Times New Roman" panose="02020603050405020304" pitchFamily="18" charset="0"/>
              </a:defRPr>
            </a:lvl2pPr>
            <a:lvl3pPr marL="1143000" indent="-228600">
              <a:defRPr>
                <a:solidFill>
                  <a:schemeClr val="tx1"/>
                </a:solidFill>
                <a:latin typeface="Times New Roman" panose="02020603050405020304" pitchFamily="18" charset="0"/>
              </a:defRPr>
            </a:lvl3pPr>
            <a:lvl4pPr marL="1600200" indent="-228600">
              <a:defRPr>
                <a:solidFill>
                  <a:schemeClr val="tx1"/>
                </a:solidFill>
                <a:latin typeface="Times New Roman" panose="02020603050405020304" pitchFamily="18" charset="0"/>
              </a:defRPr>
            </a:lvl4pPr>
            <a:lvl5pPr marL="2057400" indent="-228600">
              <a:defRPr>
                <a:solidFill>
                  <a:schemeClr val="tx1"/>
                </a:solidFill>
                <a:latin typeface="Times New Roman" panose="02020603050405020304" pitchFamily="18" charset="0"/>
              </a:defRPr>
            </a:lvl5pPr>
            <a:lvl6pPr marL="2514600" indent="-228600" eaLnBrk="0" fontAlgn="base" hangingPunct="0">
              <a:spcBef>
                <a:spcPct val="0"/>
              </a:spcBef>
              <a:spcAft>
                <a:spcPct val="0"/>
              </a:spcAft>
              <a:defRPr>
                <a:solidFill>
                  <a:schemeClr val="tx1"/>
                </a:solidFill>
                <a:latin typeface="Times New Roman" panose="02020603050405020304" pitchFamily="18" charset="0"/>
              </a:defRPr>
            </a:lvl6pPr>
            <a:lvl7pPr marL="2971800" indent="-228600" eaLnBrk="0" fontAlgn="base" hangingPunct="0">
              <a:spcBef>
                <a:spcPct val="0"/>
              </a:spcBef>
              <a:spcAft>
                <a:spcPct val="0"/>
              </a:spcAft>
              <a:defRPr>
                <a:solidFill>
                  <a:schemeClr val="tx1"/>
                </a:solidFill>
                <a:latin typeface="Times New Roman" panose="02020603050405020304" pitchFamily="18" charset="0"/>
              </a:defRPr>
            </a:lvl7pPr>
            <a:lvl8pPr marL="3429000" indent="-228600" eaLnBrk="0" fontAlgn="base" hangingPunct="0">
              <a:spcBef>
                <a:spcPct val="0"/>
              </a:spcBef>
              <a:spcAft>
                <a:spcPct val="0"/>
              </a:spcAft>
              <a:defRPr>
                <a:solidFill>
                  <a:schemeClr val="tx1"/>
                </a:solidFill>
                <a:latin typeface="Times New Roman" panose="02020603050405020304" pitchFamily="18" charset="0"/>
              </a:defRPr>
            </a:lvl8pPr>
            <a:lvl9pPr marL="3886200" indent="-228600" eaLnBrk="0" fontAlgn="base" hangingPunct="0">
              <a:spcBef>
                <a:spcPct val="0"/>
              </a:spcBef>
              <a:spcAft>
                <a:spcPct val="0"/>
              </a:spcAft>
              <a:defRPr>
                <a:solidFill>
                  <a:schemeClr val="tx1"/>
                </a:solidFill>
                <a:latin typeface="Times New Roman" panose="02020603050405020304" pitchFamily="18" charset="0"/>
              </a:defRPr>
            </a:lvl9pPr>
          </a:lstStyle>
          <a:p>
            <a:pPr algn="ctr" eaLnBrk="1" hangingPunct="1">
              <a:buFont typeface="Arial" panose="020B0604020202020204" pitchFamily="34" charset="0"/>
              <a:buNone/>
            </a:pPr>
            <a:r>
              <a:rPr lang="en-US" altLang="en-US" sz="2400" b="1" dirty="0" err="1">
                <a:solidFill>
                  <a:srgbClr val="C00000"/>
                </a:solidFill>
                <a:latin typeface="HP001 4 hàng" panose="020B0603050302020204" pitchFamily="34" charset="0"/>
                <a:cs typeface="Times New Roman" panose="02020603050405020304" pitchFamily="18" charset="0"/>
              </a:rPr>
              <a:t>Lịch</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sử</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Ngày</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Quốc</a:t>
            </a:r>
            <a:r>
              <a:rPr lang="en-US" altLang="en-US" sz="2400" b="1" dirty="0">
                <a:solidFill>
                  <a:srgbClr val="C00000"/>
                </a:solidFill>
                <a:latin typeface="HP001 4 hàng" panose="020B0603050302020204" pitchFamily="34" charset="0"/>
                <a:cs typeface="Times New Roman" panose="02020603050405020304" pitchFamily="18" charset="0"/>
              </a:rPr>
              <a:t> </a:t>
            </a:r>
            <a:r>
              <a:rPr lang="en-US" altLang="en-US" sz="2400" b="1" dirty="0" err="1">
                <a:solidFill>
                  <a:srgbClr val="C00000"/>
                </a:solidFill>
                <a:latin typeface="HP001 4 hàng" panose="020B0603050302020204" pitchFamily="34" charset="0"/>
                <a:cs typeface="Times New Roman" panose="02020603050405020304" pitchFamily="18" charset="0"/>
              </a:rPr>
              <a:t>tế</a:t>
            </a:r>
            <a:r>
              <a:rPr lang="en-US" altLang="en-US" sz="2400" b="1" dirty="0">
                <a:solidFill>
                  <a:srgbClr val="C00000"/>
                </a:solidFill>
                <a:latin typeface="HP001 4 hàng" panose="020B0603050302020204" pitchFamily="34" charset="0"/>
                <a:cs typeface="Times New Roman" panose="02020603050405020304" pitchFamily="18" charset="0"/>
              </a:rPr>
              <a:t> Lao </a:t>
            </a:r>
            <a:r>
              <a:rPr lang="en-US" altLang="en-US" sz="2400" b="1" dirty="0" err="1">
                <a:solidFill>
                  <a:srgbClr val="C00000"/>
                </a:solidFill>
                <a:latin typeface="HP001 4 hàng" panose="020B0603050302020204" pitchFamily="34" charset="0"/>
                <a:cs typeface="Times New Roman" panose="02020603050405020304" pitchFamily="18" charset="0"/>
              </a:rPr>
              <a:t>động</a:t>
            </a:r>
            <a:endParaRPr lang="en-US" altLang="en-US" sz="2400" b="1" dirty="0">
              <a:solidFill>
                <a:srgbClr val="C00000"/>
              </a:solidFill>
              <a:latin typeface="HP001 4 hàng" panose="020B0603050302020204" pitchFamily="34" charset="0"/>
              <a:cs typeface="Times New Roman" panose="02020603050405020304" pitchFamily="18" charset="0"/>
            </a:endParaRPr>
          </a:p>
        </p:txBody>
      </p:sp>
    </p:spTree>
    <p:extLst>
      <p:ext uri="{BB962C8B-B14F-4D97-AF65-F5344CB8AC3E}">
        <p14:creationId xmlns:p14="http://schemas.microsoft.com/office/powerpoint/2010/main" val="618649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barn(inVertical)">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barn(inVertical)">
                                      <p:cBhvr>
                                        <p:cTn id="12" dur="500"/>
                                        <p:tgtEl>
                                          <p:spTgt spid="20"/>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barn(inVertical)">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barn(inVertical)">
                                      <p:cBhvr>
                                        <p:cTn id="22" dur="5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barn(inVertical)">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8" grpId="0" animBg="1"/>
      <p:bldP spid="19" grpId="0" animBg="1"/>
      <p:bldP spid="20"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NKNOELEADERBOARD" val="-414666579"/>
</p:tagLst>
</file>

<file path=ppt/theme/theme1.xml><?xml version="1.0" encoding="utf-8"?>
<a:theme xmlns:a="http://schemas.openxmlformats.org/drawingml/2006/main" name="Seollal: Korean New Year by Slidesgo">
  <a:themeElements>
    <a:clrScheme name="Simple Light">
      <a:dk1>
        <a:srgbClr val="1E1936"/>
      </a:dk1>
      <a:lt1>
        <a:srgbClr val="FFFFFF"/>
      </a:lt1>
      <a:dk2>
        <a:srgbClr val="2A305E"/>
      </a:dk2>
      <a:lt2>
        <a:srgbClr val="FFD86A"/>
      </a:lt2>
      <a:accent1>
        <a:srgbClr val="FF5465"/>
      </a:accent1>
      <a:accent2>
        <a:srgbClr val="97D5BB"/>
      </a:accent2>
      <a:accent3>
        <a:srgbClr val="9C6371"/>
      </a:accent3>
      <a:accent4>
        <a:srgbClr val="394179"/>
      </a:accent4>
      <a:accent5>
        <a:srgbClr val="358CD9"/>
      </a:accent5>
      <a:accent6>
        <a:srgbClr val="FAB658"/>
      </a:accent6>
      <a:hlink>
        <a:srgbClr val="FFD86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3283</TotalTime>
  <Words>1840</Words>
  <Application>Microsoft Office PowerPoint</Application>
  <PresentationFormat>On-screen Show (16:9)</PresentationFormat>
  <Paragraphs>112</Paragraphs>
  <Slides>26</Slides>
  <Notes>21</Notes>
  <HiddenSlides>0</HiddenSlides>
  <MMClips>1</MMClips>
  <ScaleCrop>false</ScaleCrop>
  <HeadingPairs>
    <vt:vector size="6" baseType="variant">
      <vt:variant>
        <vt:lpstr>Fonts Used</vt:lpstr>
      </vt:variant>
      <vt:variant>
        <vt:i4>15</vt:i4>
      </vt:variant>
      <vt:variant>
        <vt:lpstr>Theme</vt:lpstr>
      </vt:variant>
      <vt:variant>
        <vt:i4>2</vt:i4>
      </vt:variant>
      <vt:variant>
        <vt:lpstr>Slide Titles</vt:lpstr>
      </vt:variant>
      <vt:variant>
        <vt:i4>26</vt:i4>
      </vt:variant>
    </vt:vector>
  </HeadingPairs>
  <TitlesOfParts>
    <vt:vector size="43" baseType="lpstr">
      <vt:lpstr>Pattaya</vt:lpstr>
      <vt:lpstr>Arial</vt:lpstr>
      <vt:lpstr>思源黑体 CN Bold</vt:lpstr>
      <vt:lpstr>Nunito Light</vt:lpstr>
      <vt:lpstr>Baloo 2</vt:lpstr>
      <vt:lpstr>HP001 4 hàng</vt:lpstr>
      <vt:lpstr>#Li-N UVN Sang Song Nang</vt:lpstr>
      <vt:lpstr>UVF Lobster12</vt:lpstr>
      <vt:lpstr>Calibri</vt:lpstr>
      <vt:lpstr>Rubik</vt:lpstr>
      <vt:lpstr>Roboto Condensed Light</vt:lpstr>
      <vt:lpstr>Calibri Light</vt:lpstr>
      <vt:lpstr>Bebas Neue</vt:lpstr>
      <vt:lpstr>Ultra</vt:lpstr>
      <vt:lpstr>汉仪夏日体W</vt:lpstr>
      <vt:lpstr>Seollal: Korean New Year by Slidesgo</vt:lpstr>
      <vt:lpstr>Office Theme</vt:lpstr>
      <vt:lpstr>PowerPoint Presentation</vt:lpstr>
      <vt:lpstr>PowerPoint Presentation</vt:lpstr>
      <vt:lpstr>Mục tiêu</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Lưu ý</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Đánh giá mục tiêu</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Seollal: Korean New Year</dc:title>
  <dc:creator>THAO</dc:creator>
  <cp:lastModifiedBy>Nguyen Thu Hien</cp:lastModifiedBy>
  <cp:revision>177</cp:revision>
  <dcterms:modified xsi:type="dcterms:W3CDTF">2022-02-21T15:12:08Z</dcterms:modified>
</cp:coreProperties>
</file>