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2" r:id="rId1"/>
  </p:sldMasterIdLst>
  <p:notesMasterIdLst>
    <p:notesMasterId r:id="rId17"/>
  </p:notesMasterIdLst>
  <p:sldIdLst>
    <p:sldId id="304" r:id="rId2"/>
    <p:sldId id="256" r:id="rId3"/>
    <p:sldId id="257" r:id="rId4"/>
    <p:sldId id="260" r:id="rId5"/>
    <p:sldId id="259" r:id="rId6"/>
    <p:sldId id="297" r:id="rId7"/>
    <p:sldId id="298" r:id="rId8"/>
    <p:sldId id="305" r:id="rId9"/>
    <p:sldId id="300" r:id="rId10"/>
    <p:sldId id="299" r:id="rId11"/>
    <p:sldId id="261" r:id="rId12"/>
    <p:sldId id="301" r:id="rId13"/>
    <p:sldId id="302" r:id="rId14"/>
    <p:sldId id="303" r:id="rId15"/>
    <p:sldId id="266" r:id="rId16"/>
  </p:sldIdLst>
  <p:sldSz cx="9144000" cy="5143500" type="screen16x9"/>
  <p:notesSz cx="6858000" cy="9144000"/>
  <p:embeddedFontLst>
    <p:embeddedFont>
      <p:font typeface="#9Slide07 Baloo Tamma" panose="03080902040302020200" pitchFamily="66" charset="0"/>
      <p:regular r:id="rId18"/>
    </p:embeddedFont>
    <p:embeddedFont>
      <p:font typeface="#9Slide07 Cadena" panose="02000503000000020004" pitchFamily="2" charset="0"/>
      <p:bold r:id="rId19"/>
    </p:embeddedFont>
    <p:embeddedFont>
      <p:font typeface="#9Slide07 Dorayaki" pitchFamily="2" charset="0"/>
      <p:regular r:id="rId20"/>
    </p:embeddedFont>
    <p:embeddedFont>
      <p:font typeface="#9Slide07 Itim" panose="00000500000000000000" pitchFamily="2" charset="-34"/>
      <p:regular r:id="rId21"/>
    </p:embeddedFont>
    <p:embeddedFont>
      <p:font typeface="#9Slide07 SVNUT Triumph Press" panose="00000500000000000000" pitchFamily="2" charset="0"/>
      <p:boldItalic r:id="rId22"/>
    </p:embeddedFont>
    <p:embeddedFont>
      <p:font typeface="Architects Daughter" panose="020B0604020202020204" charset="0"/>
      <p:regular r:id="rId23"/>
    </p:embeddedFont>
    <p:embeddedFont>
      <p:font typeface="Baloo 2" panose="020B0604020202020204" charset="0"/>
      <p:regular r:id="rId24"/>
      <p:bold r:id="rId25"/>
    </p:embeddedFont>
    <p:embeddedFont>
      <p:font typeface="Bebas Neue" panose="020B0604020202020204" charset="0"/>
      <p:regular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96" userDrawn="1">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A93"/>
    <a:srgbClr val="FC4A46"/>
    <a:srgbClr val="56C64A"/>
    <a:srgbClr val="FF6600"/>
    <a:srgbClr val="769BE6"/>
    <a:srgbClr val="FD7570"/>
    <a:srgbClr val="7FD476"/>
    <a:srgbClr val="B3E5AD"/>
    <a:srgbClr val="99B4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197416A-50E6-4541-9577-810DB99B631C}">
  <a:tblStyle styleId="{E197416A-50E6-4541-9577-810DB99B631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B635E0E-81E5-4C21-A871-06DAA78D40C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7" autoAdjust="0"/>
    <p:restoredTop sz="94660"/>
  </p:normalViewPr>
  <p:slideViewPr>
    <p:cSldViewPr snapToGrid="0">
      <p:cViewPr varScale="1">
        <p:scale>
          <a:sx n="98" d="100"/>
          <a:sy n="98" d="100"/>
        </p:scale>
        <p:origin x="72" y="366"/>
      </p:cViewPr>
      <p:guideLst>
        <p:guide orient="horz" pos="1596"/>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9" name="Google Shape;179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Click </a:t>
            </a:r>
            <a:r>
              <a:rPr lang="en-US" dirty="0" err="1"/>
              <a:t>vào</a:t>
            </a:r>
            <a:r>
              <a:rPr lang="en-US" dirty="0"/>
              <a:t> 1800 : 2,5 </a:t>
            </a:r>
            <a:r>
              <a:rPr lang="en-US" dirty="0" err="1"/>
              <a:t>để</a:t>
            </a:r>
            <a:r>
              <a:rPr lang="en-US" dirty="0"/>
              <a:t> </a:t>
            </a:r>
            <a:r>
              <a:rPr lang="en-US" dirty="0" err="1"/>
              <a:t>hiện</a:t>
            </a:r>
            <a:r>
              <a:rPr lang="en-US" dirty="0"/>
              <a:t> </a:t>
            </a:r>
            <a:r>
              <a:rPr lang="en-US" dirty="0" err="1"/>
              <a:t>phép</a:t>
            </a:r>
            <a:r>
              <a:rPr lang="en-US" dirty="0"/>
              <a:t> </a:t>
            </a:r>
            <a:r>
              <a:rPr lang="en-US" dirty="0" err="1"/>
              <a:t>tính</a:t>
            </a:r>
            <a:r>
              <a:rPr lang="en-US" dirty="0"/>
              <a:t> </a:t>
            </a:r>
            <a:r>
              <a:rPr lang="en-US" dirty="0" err="1"/>
              <a:t>nháp</a:t>
            </a:r>
            <a:endParaRPr dirty="0"/>
          </a:p>
        </p:txBody>
      </p:sp>
    </p:spTree>
    <p:extLst>
      <p:ext uri="{BB962C8B-B14F-4D97-AF65-F5344CB8AC3E}">
        <p14:creationId xmlns:p14="http://schemas.microsoft.com/office/powerpoint/2010/main" val="13297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204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5" name="Google Shape;1915;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0847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2"/>
        <p:cNvGrpSpPr/>
        <p:nvPr/>
      </p:nvGrpSpPr>
      <p:grpSpPr>
        <a:xfrm>
          <a:off x="0" y="0"/>
          <a:ext cx="0" cy="0"/>
          <a:chOff x="0" y="0"/>
          <a:chExt cx="0" cy="0"/>
        </a:xfrm>
      </p:grpSpPr>
      <p:sp>
        <p:nvSpPr>
          <p:cNvPr id="3063" name="Google Shape;3063;g10235a20ce4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4" name="Google Shape;3064;g10235a20ce4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5" name="Google Shape;1915;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fb74c86f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fb74c86f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502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1027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09480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fb74c86f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fb74c86f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8243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459" y="0"/>
            <a:ext cx="9168857" cy="5176402"/>
            <a:chOff x="-16459" y="0"/>
            <a:chExt cx="9168857" cy="5176402"/>
          </a:xfrm>
        </p:grpSpPr>
        <p:sp>
          <p:nvSpPr>
            <p:cNvPr id="10" name="Google Shape;10;p2"/>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745425" y="2936893"/>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6459"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3" name="Google Shape;13;p2"/>
          <p:cNvSpPr/>
          <p:nvPr userDrawn="1"/>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9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dirty="0"/>
          </a:p>
        </p:txBody>
      </p:sp>
      <p:sp>
        <p:nvSpPr>
          <p:cNvPr id="15" name="Google Shape;15;p2"/>
          <p:cNvSpPr txBox="1">
            <a:spLocks noGrp="1"/>
          </p:cNvSpPr>
          <p:nvPr>
            <p:ph type="subTitle" idx="1"/>
          </p:nvPr>
        </p:nvSpPr>
        <p:spPr>
          <a:xfrm>
            <a:off x="2541000" y="3344926"/>
            <a:ext cx="4062000" cy="365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solidFill>
                  <a:schemeClr val="accent4"/>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882"/>
        <p:cNvGrpSpPr/>
        <p:nvPr/>
      </p:nvGrpSpPr>
      <p:grpSpPr>
        <a:xfrm>
          <a:off x="0" y="0"/>
          <a:ext cx="0" cy="0"/>
          <a:chOff x="0" y="0"/>
          <a:chExt cx="0" cy="0"/>
        </a:xfrm>
      </p:grpSpPr>
      <p:grpSp>
        <p:nvGrpSpPr>
          <p:cNvPr id="883" name="Google Shape;883;p21"/>
          <p:cNvGrpSpPr/>
          <p:nvPr/>
        </p:nvGrpSpPr>
        <p:grpSpPr>
          <a:xfrm rot="10800000">
            <a:off x="0" y="0"/>
            <a:ext cx="9152398" cy="5168172"/>
            <a:chOff x="0" y="-24689"/>
            <a:chExt cx="9152398" cy="5168172"/>
          </a:xfrm>
        </p:grpSpPr>
        <p:sp>
          <p:nvSpPr>
            <p:cNvPr id="884" name="Google Shape;884;p21"/>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1"/>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887" name="Google Shape;887;p21"/>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1"/>
          <p:cNvSpPr txBox="1">
            <a:spLocks noGrp="1"/>
          </p:cNvSpPr>
          <p:nvPr>
            <p:ph type="title"/>
          </p:nvPr>
        </p:nvSpPr>
        <p:spPr>
          <a:xfrm>
            <a:off x="12978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9" name="Google Shape;889;p21"/>
          <p:cNvSpPr txBox="1">
            <a:spLocks noGrp="1"/>
          </p:cNvSpPr>
          <p:nvPr>
            <p:ph type="title" idx="2"/>
          </p:nvPr>
        </p:nvSpPr>
        <p:spPr>
          <a:xfrm>
            <a:off x="51032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0" name="Google Shape;890;p21"/>
          <p:cNvSpPr txBox="1">
            <a:spLocks noGrp="1"/>
          </p:cNvSpPr>
          <p:nvPr>
            <p:ph type="subTitle" idx="1"/>
          </p:nvPr>
        </p:nvSpPr>
        <p:spPr>
          <a:xfrm>
            <a:off x="5102950" y="2960996"/>
            <a:ext cx="27432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1" name="Google Shape;891;p21"/>
          <p:cNvSpPr txBox="1">
            <a:spLocks noGrp="1"/>
          </p:cNvSpPr>
          <p:nvPr>
            <p:ph type="subTitle" idx="3"/>
          </p:nvPr>
        </p:nvSpPr>
        <p:spPr>
          <a:xfrm>
            <a:off x="1297850" y="2960988"/>
            <a:ext cx="27426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2" name="Google Shape;892;p21"/>
          <p:cNvSpPr txBox="1">
            <a:spLocks noGrp="1"/>
          </p:cNvSpPr>
          <p:nvPr>
            <p:ph type="title" idx="4"/>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926" name="Google Shape;926;p21"/>
          <p:cNvGrpSpPr/>
          <p:nvPr/>
        </p:nvGrpSpPr>
        <p:grpSpPr>
          <a:xfrm>
            <a:off x="984673" y="4052261"/>
            <a:ext cx="641392" cy="647057"/>
            <a:chOff x="1342025" y="4397675"/>
            <a:chExt cx="894550" cy="902450"/>
          </a:xfrm>
        </p:grpSpPr>
        <p:sp>
          <p:nvSpPr>
            <p:cNvPr id="927" name="Google Shape;927;p21"/>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1"/>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1"/>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1"/>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1"/>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1"/>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1"/>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1"/>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1"/>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1"/>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1"/>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1"/>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1"/>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1"/>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1"/>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1"/>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1"/>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1"/>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1"/>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1"/>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1"/>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1"/>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1"/>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1"/>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1"/>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1"/>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1"/>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1"/>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1"/>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1"/>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1"/>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1"/>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1"/>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1"/>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1"/>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1"/>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1"/>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1"/>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1"/>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467"/>
        <p:cNvGrpSpPr/>
        <p:nvPr/>
      </p:nvGrpSpPr>
      <p:grpSpPr>
        <a:xfrm>
          <a:off x="0" y="0"/>
          <a:ext cx="0" cy="0"/>
          <a:chOff x="0" y="0"/>
          <a:chExt cx="0" cy="0"/>
        </a:xfrm>
      </p:grpSpPr>
      <p:grpSp>
        <p:nvGrpSpPr>
          <p:cNvPr id="1468" name="Google Shape;1468;p32"/>
          <p:cNvGrpSpPr/>
          <p:nvPr/>
        </p:nvGrpSpPr>
        <p:grpSpPr>
          <a:xfrm rot="10800000">
            <a:off x="-11" y="-7"/>
            <a:ext cx="9144015" cy="5159969"/>
            <a:chOff x="-11" y="-7"/>
            <a:chExt cx="9144015" cy="5159969"/>
          </a:xfrm>
        </p:grpSpPr>
        <p:sp>
          <p:nvSpPr>
            <p:cNvPr id="1469" name="Google Shape;1469;p32"/>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2"/>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2"/>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472" name="Google Shape;1472;p32"/>
          <p:cNvSpPr/>
          <p:nvPr/>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2"/>
          <p:cNvSpPr/>
          <p:nvPr/>
        </p:nvSpPr>
        <p:spPr>
          <a:xfrm>
            <a:off x="7510021" y="3752910"/>
            <a:ext cx="622767" cy="597693"/>
          </a:xfrm>
          <a:custGeom>
            <a:avLst/>
            <a:gdLst/>
            <a:ahLst/>
            <a:cxnLst/>
            <a:rect l="l" t="t" r="r" b="b"/>
            <a:pathLst>
              <a:path w="44731" h="42930" extrusionOk="0">
                <a:moveTo>
                  <a:pt x="41789" y="1978"/>
                </a:moveTo>
                <a:lnTo>
                  <a:pt x="41612" y="2257"/>
                </a:lnTo>
                <a:lnTo>
                  <a:pt x="41536" y="2358"/>
                </a:lnTo>
                <a:lnTo>
                  <a:pt x="41460" y="2460"/>
                </a:lnTo>
                <a:lnTo>
                  <a:pt x="39076" y="4590"/>
                </a:lnTo>
                <a:lnTo>
                  <a:pt x="36642" y="6745"/>
                </a:lnTo>
                <a:lnTo>
                  <a:pt x="36490" y="6872"/>
                </a:lnTo>
                <a:lnTo>
                  <a:pt x="36287" y="6973"/>
                </a:lnTo>
                <a:lnTo>
                  <a:pt x="36084" y="7049"/>
                </a:lnTo>
                <a:lnTo>
                  <a:pt x="35881" y="7075"/>
                </a:lnTo>
                <a:lnTo>
                  <a:pt x="34005" y="7227"/>
                </a:lnTo>
                <a:lnTo>
                  <a:pt x="32128" y="7354"/>
                </a:lnTo>
                <a:lnTo>
                  <a:pt x="31190" y="7379"/>
                </a:lnTo>
                <a:lnTo>
                  <a:pt x="30252" y="7404"/>
                </a:lnTo>
                <a:lnTo>
                  <a:pt x="29313" y="7404"/>
                </a:lnTo>
                <a:lnTo>
                  <a:pt x="28375" y="7354"/>
                </a:lnTo>
                <a:lnTo>
                  <a:pt x="28147" y="7328"/>
                </a:lnTo>
                <a:lnTo>
                  <a:pt x="27843" y="7278"/>
                </a:lnTo>
                <a:lnTo>
                  <a:pt x="28046" y="7049"/>
                </a:lnTo>
                <a:lnTo>
                  <a:pt x="28198" y="6897"/>
                </a:lnTo>
                <a:lnTo>
                  <a:pt x="30099" y="5249"/>
                </a:lnTo>
                <a:lnTo>
                  <a:pt x="32001" y="3601"/>
                </a:lnTo>
                <a:lnTo>
                  <a:pt x="32280" y="3373"/>
                </a:lnTo>
                <a:lnTo>
                  <a:pt x="32534" y="3195"/>
                </a:lnTo>
                <a:lnTo>
                  <a:pt x="32813" y="3043"/>
                </a:lnTo>
                <a:lnTo>
                  <a:pt x="33092" y="2891"/>
                </a:lnTo>
                <a:lnTo>
                  <a:pt x="33396" y="2789"/>
                </a:lnTo>
                <a:lnTo>
                  <a:pt x="33700" y="2713"/>
                </a:lnTo>
                <a:lnTo>
                  <a:pt x="34030" y="2663"/>
                </a:lnTo>
                <a:lnTo>
                  <a:pt x="34385" y="2612"/>
                </a:lnTo>
                <a:lnTo>
                  <a:pt x="36033" y="2510"/>
                </a:lnTo>
                <a:lnTo>
                  <a:pt x="37681" y="2358"/>
                </a:lnTo>
                <a:lnTo>
                  <a:pt x="40978" y="2054"/>
                </a:lnTo>
                <a:lnTo>
                  <a:pt x="41789" y="1978"/>
                </a:lnTo>
                <a:close/>
                <a:moveTo>
                  <a:pt x="42601" y="3778"/>
                </a:moveTo>
                <a:lnTo>
                  <a:pt x="42651" y="3956"/>
                </a:lnTo>
                <a:lnTo>
                  <a:pt x="42702" y="4133"/>
                </a:lnTo>
                <a:lnTo>
                  <a:pt x="42727" y="4311"/>
                </a:lnTo>
                <a:lnTo>
                  <a:pt x="42727" y="4463"/>
                </a:lnTo>
                <a:lnTo>
                  <a:pt x="42727" y="4793"/>
                </a:lnTo>
                <a:lnTo>
                  <a:pt x="42727" y="5122"/>
                </a:lnTo>
                <a:lnTo>
                  <a:pt x="42727" y="5756"/>
                </a:lnTo>
                <a:lnTo>
                  <a:pt x="42727" y="6390"/>
                </a:lnTo>
                <a:lnTo>
                  <a:pt x="37555" y="10371"/>
                </a:lnTo>
                <a:lnTo>
                  <a:pt x="37555" y="9357"/>
                </a:lnTo>
                <a:lnTo>
                  <a:pt x="37555" y="8469"/>
                </a:lnTo>
                <a:lnTo>
                  <a:pt x="37580" y="8368"/>
                </a:lnTo>
                <a:lnTo>
                  <a:pt x="37656" y="8241"/>
                </a:lnTo>
                <a:lnTo>
                  <a:pt x="37732" y="8140"/>
                </a:lnTo>
                <a:lnTo>
                  <a:pt x="37808" y="8038"/>
                </a:lnTo>
                <a:lnTo>
                  <a:pt x="41992" y="4260"/>
                </a:lnTo>
                <a:lnTo>
                  <a:pt x="42271" y="4032"/>
                </a:lnTo>
                <a:lnTo>
                  <a:pt x="42601" y="3778"/>
                </a:lnTo>
                <a:close/>
                <a:moveTo>
                  <a:pt x="42753" y="8343"/>
                </a:moveTo>
                <a:lnTo>
                  <a:pt x="42753" y="10244"/>
                </a:lnTo>
                <a:lnTo>
                  <a:pt x="42727" y="12095"/>
                </a:lnTo>
                <a:lnTo>
                  <a:pt x="42727" y="12222"/>
                </a:lnTo>
                <a:lnTo>
                  <a:pt x="42677" y="12349"/>
                </a:lnTo>
                <a:lnTo>
                  <a:pt x="42601" y="12476"/>
                </a:lnTo>
                <a:lnTo>
                  <a:pt x="42525" y="12552"/>
                </a:lnTo>
                <a:lnTo>
                  <a:pt x="40116" y="14403"/>
                </a:lnTo>
                <a:lnTo>
                  <a:pt x="37580" y="16330"/>
                </a:lnTo>
                <a:lnTo>
                  <a:pt x="37580" y="14251"/>
                </a:lnTo>
                <a:lnTo>
                  <a:pt x="37580" y="12349"/>
                </a:lnTo>
                <a:lnTo>
                  <a:pt x="37605" y="12222"/>
                </a:lnTo>
                <a:lnTo>
                  <a:pt x="37656" y="12095"/>
                </a:lnTo>
                <a:lnTo>
                  <a:pt x="37707" y="11969"/>
                </a:lnTo>
                <a:lnTo>
                  <a:pt x="37808" y="11893"/>
                </a:lnTo>
                <a:lnTo>
                  <a:pt x="40065" y="10194"/>
                </a:lnTo>
                <a:lnTo>
                  <a:pt x="42322" y="8495"/>
                </a:lnTo>
                <a:lnTo>
                  <a:pt x="42372" y="8444"/>
                </a:lnTo>
                <a:lnTo>
                  <a:pt x="42474" y="8419"/>
                </a:lnTo>
                <a:lnTo>
                  <a:pt x="42753" y="8343"/>
                </a:lnTo>
                <a:close/>
                <a:moveTo>
                  <a:pt x="24927" y="13744"/>
                </a:moveTo>
                <a:lnTo>
                  <a:pt x="24977" y="13921"/>
                </a:lnTo>
                <a:lnTo>
                  <a:pt x="25028" y="14099"/>
                </a:lnTo>
                <a:lnTo>
                  <a:pt x="25053" y="14251"/>
                </a:lnTo>
                <a:lnTo>
                  <a:pt x="25028" y="14403"/>
                </a:lnTo>
                <a:lnTo>
                  <a:pt x="25003" y="14530"/>
                </a:lnTo>
                <a:lnTo>
                  <a:pt x="24977" y="14682"/>
                </a:lnTo>
                <a:lnTo>
                  <a:pt x="24901" y="14834"/>
                </a:lnTo>
                <a:lnTo>
                  <a:pt x="24800" y="14961"/>
                </a:lnTo>
                <a:lnTo>
                  <a:pt x="23583" y="16634"/>
                </a:lnTo>
                <a:lnTo>
                  <a:pt x="22340" y="18308"/>
                </a:lnTo>
                <a:lnTo>
                  <a:pt x="22213" y="18409"/>
                </a:lnTo>
                <a:lnTo>
                  <a:pt x="22061" y="18511"/>
                </a:lnTo>
                <a:lnTo>
                  <a:pt x="21909" y="18562"/>
                </a:lnTo>
                <a:lnTo>
                  <a:pt x="21732" y="18587"/>
                </a:lnTo>
                <a:lnTo>
                  <a:pt x="15468" y="18587"/>
                </a:lnTo>
                <a:lnTo>
                  <a:pt x="15240" y="18562"/>
                </a:lnTo>
                <a:lnTo>
                  <a:pt x="14911" y="18485"/>
                </a:lnTo>
                <a:lnTo>
                  <a:pt x="15494" y="17623"/>
                </a:lnTo>
                <a:lnTo>
                  <a:pt x="16026" y="16812"/>
                </a:lnTo>
                <a:lnTo>
                  <a:pt x="16888" y="15645"/>
                </a:lnTo>
                <a:lnTo>
                  <a:pt x="17776" y="14479"/>
                </a:lnTo>
                <a:lnTo>
                  <a:pt x="17877" y="14327"/>
                </a:lnTo>
                <a:lnTo>
                  <a:pt x="18004" y="14175"/>
                </a:lnTo>
                <a:lnTo>
                  <a:pt x="18156" y="14073"/>
                </a:lnTo>
                <a:lnTo>
                  <a:pt x="18308" y="13972"/>
                </a:lnTo>
                <a:lnTo>
                  <a:pt x="18461" y="13921"/>
                </a:lnTo>
                <a:lnTo>
                  <a:pt x="18613" y="13870"/>
                </a:lnTo>
                <a:lnTo>
                  <a:pt x="18816" y="13845"/>
                </a:lnTo>
                <a:lnTo>
                  <a:pt x="20134" y="13845"/>
                </a:lnTo>
                <a:lnTo>
                  <a:pt x="21224" y="13820"/>
                </a:lnTo>
                <a:lnTo>
                  <a:pt x="23431" y="13744"/>
                </a:lnTo>
                <a:close/>
                <a:moveTo>
                  <a:pt x="24876" y="17344"/>
                </a:moveTo>
                <a:lnTo>
                  <a:pt x="24977" y="17699"/>
                </a:lnTo>
                <a:lnTo>
                  <a:pt x="25028" y="18004"/>
                </a:lnTo>
                <a:lnTo>
                  <a:pt x="25053" y="18308"/>
                </a:lnTo>
                <a:lnTo>
                  <a:pt x="25028" y="18587"/>
                </a:lnTo>
                <a:lnTo>
                  <a:pt x="25003" y="18866"/>
                </a:lnTo>
                <a:lnTo>
                  <a:pt x="24952" y="19119"/>
                </a:lnTo>
                <a:lnTo>
                  <a:pt x="24851" y="19373"/>
                </a:lnTo>
                <a:lnTo>
                  <a:pt x="24749" y="19601"/>
                </a:lnTo>
                <a:lnTo>
                  <a:pt x="24622" y="19804"/>
                </a:lnTo>
                <a:lnTo>
                  <a:pt x="24470" y="20007"/>
                </a:lnTo>
                <a:lnTo>
                  <a:pt x="24293" y="20210"/>
                </a:lnTo>
                <a:lnTo>
                  <a:pt x="24115" y="20413"/>
                </a:lnTo>
                <a:lnTo>
                  <a:pt x="23684" y="20768"/>
                </a:lnTo>
                <a:lnTo>
                  <a:pt x="23228" y="21123"/>
                </a:lnTo>
                <a:lnTo>
                  <a:pt x="23152" y="20844"/>
                </a:lnTo>
                <a:lnTo>
                  <a:pt x="23101" y="20565"/>
                </a:lnTo>
                <a:lnTo>
                  <a:pt x="23101" y="20286"/>
                </a:lnTo>
                <a:lnTo>
                  <a:pt x="23101" y="20032"/>
                </a:lnTo>
                <a:lnTo>
                  <a:pt x="23152" y="19753"/>
                </a:lnTo>
                <a:lnTo>
                  <a:pt x="23228" y="19525"/>
                </a:lnTo>
                <a:lnTo>
                  <a:pt x="23354" y="19272"/>
                </a:lnTo>
                <a:lnTo>
                  <a:pt x="23532" y="19043"/>
                </a:lnTo>
                <a:lnTo>
                  <a:pt x="24191" y="18232"/>
                </a:lnTo>
                <a:lnTo>
                  <a:pt x="24876" y="17344"/>
                </a:lnTo>
                <a:close/>
                <a:moveTo>
                  <a:pt x="42727" y="14276"/>
                </a:moveTo>
                <a:lnTo>
                  <a:pt x="42753" y="15722"/>
                </a:lnTo>
                <a:lnTo>
                  <a:pt x="42727" y="17065"/>
                </a:lnTo>
                <a:lnTo>
                  <a:pt x="42702" y="17218"/>
                </a:lnTo>
                <a:lnTo>
                  <a:pt x="42626" y="17395"/>
                </a:lnTo>
                <a:lnTo>
                  <a:pt x="42550" y="17522"/>
                </a:lnTo>
                <a:lnTo>
                  <a:pt x="42423" y="17649"/>
                </a:lnTo>
                <a:lnTo>
                  <a:pt x="40090" y="19677"/>
                </a:lnTo>
                <a:lnTo>
                  <a:pt x="37681" y="21731"/>
                </a:lnTo>
                <a:lnTo>
                  <a:pt x="37605" y="21478"/>
                </a:lnTo>
                <a:lnTo>
                  <a:pt x="37580" y="21376"/>
                </a:lnTo>
                <a:lnTo>
                  <a:pt x="37555" y="21249"/>
                </a:lnTo>
                <a:lnTo>
                  <a:pt x="37555" y="18435"/>
                </a:lnTo>
                <a:lnTo>
                  <a:pt x="37555" y="18207"/>
                </a:lnTo>
                <a:lnTo>
                  <a:pt x="37605" y="18004"/>
                </a:lnTo>
                <a:lnTo>
                  <a:pt x="37631" y="17928"/>
                </a:lnTo>
                <a:lnTo>
                  <a:pt x="37707" y="17826"/>
                </a:lnTo>
                <a:lnTo>
                  <a:pt x="37783" y="17750"/>
                </a:lnTo>
                <a:lnTo>
                  <a:pt x="37884" y="17674"/>
                </a:lnTo>
                <a:lnTo>
                  <a:pt x="40014" y="16153"/>
                </a:lnTo>
                <a:lnTo>
                  <a:pt x="42119" y="14631"/>
                </a:lnTo>
                <a:lnTo>
                  <a:pt x="42372" y="14479"/>
                </a:lnTo>
                <a:lnTo>
                  <a:pt x="42727" y="14276"/>
                </a:lnTo>
                <a:close/>
                <a:moveTo>
                  <a:pt x="12121" y="18511"/>
                </a:moveTo>
                <a:lnTo>
                  <a:pt x="12121" y="19804"/>
                </a:lnTo>
                <a:lnTo>
                  <a:pt x="12121" y="20996"/>
                </a:lnTo>
                <a:lnTo>
                  <a:pt x="12096" y="21275"/>
                </a:lnTo>
                <a:lnTo>
                  <a:pt x="12071" y="21402"/>
                </a:lnTo>
                <a:lnTo>
                  <a:pt x="12045" y="21503"/>
                </a:lnTo>
                <a:lnTo>
                  <a:pt x="11994" y="21630"/>
                </a:lnTo>
                <a:lnTo>
                  <a:pt x="11918" y="21731"/>
                </a:lnTo>
                <a:lnTo>
                  <a:pt x="11817" y="21833"/>
                </a:lnTo>
                <a:lnTo>
                  <a:pt x="11716" y="21909"/>
                </a:lnTo>
                <a:lnTo>
                  <a:pt x="11487" y="22112"/>
                </a:lnTo>
                <a:lnTo>
                  <a:pt x="11259" y="22314"/>
                </a:lnTo>
                <a:lnTo>
                  <a:pt x="11031" y="22543"/>
                </a:lnTo>
                <a:lnTo>
                  <a:pt x="10853" y="22771"/>
                </a:lnTo>
                <a:lnTo>
                  <a:pt x="10676" y="22999"/>
                </a:lnTo>
                <a:lnTo>
                  <a:pt x="10498" y="23151"/>
                </a:lnTo>
                <a:lnTo>
                  <a:pt x="10296" y="23303"/>
                </a:lnTo>
                <a:lnTo>
                  <a:pt x="10093" y="23405"/>
                </a:lnTo>
                <a:lnTo>
                  <a:pt x="9864" y="23481"/>
                </a:lnTo>
                <a:lnTo>
                  <a:pt x="9636" y="23532"/>
                </a:lnTo>
                <a:lnTo>
                  <a:pt x="9383" y="23557"/>
                </a:lnTo>
                <a:lnTo>
                  <a:pt x="7456" y="23557"/>
                </a:lnTo>
                <a:lnTo>
                  <a:pt x="5782" y="23532"/>
                </a:lnTo>
                <a:lnTo>
                  <a:pt x="2384" y="23557"/>
                </a:lnTo>
                <a:lnTo>
                  <a:pt x="2384" y="23557"/>
                </a:lnTo>
                <a:lnTo>
                  <a:pt x="2536" y="23227"/>
                </a:lnTo>
                <a:lnTo>
                  <a:pt x="2587" y="23100"/>
                </a:lnTo>
                <a:lnTo>
                  <a:pt x="2688" y="22999"/>
                </a:lnTo>
                <a:lnTo>
                  <a:pt x="4438" y="20894"/>
                </a:lnTo>
                <a:lnTo>
                  <a:pt x="6238" y="18840"/>
                </a:lnTo>
                <a:lnTo>
                  <a:pt x="6340" y="18714"/>
                </a:lnTo>
                <a:lnTo>
                  <a:pt x="6492" y="18612"/>
                </a:lnTo>
                <a:lnTo>
                  <a:pt x="6644" y="18562"/>
                </a:lnTo>
                <a:lnTo>
                  <a:pt x="6796" y="18536"/>
                </a:lnTo>
                <a:lnTo>
                  <a:pt x="9053" y="18511"/>
                </a:lnTo>
                <a:close/>
                <a:moveTo>
                  <a:pt x="24825" y="21554"/>
                </a:moveTo>
                <a:lnTo>
                  <a:pt x="24901" y="21883"/>
                </a:lnTo>
                <a:lnTo>
                  <a:pt x="24952" y="22213"/>
                </a:lnTo>
                <a:lnTo>
                  <a:pt x="24977" y="22492"/>
                </a:lnTo>
                <a:lnTo>
                  <a:pt x="25003" y="22771"/>
                </a:lnTo>
                <a:lnTo>
                  <a:pt x="24977" y="23024"/>
                </a:lnTo>
                <a:lnTo>
                  <a:pt x="24952" y="23278"/>
                </a:lnTo>
                <a:lnTo>
                  <a:pt x="24901" y="23506"/>
                </a:lnTo>
                <a:lnTo>
                  <a:pt x="24825" y="23734"/>
                </a:lnTo>
                <a:lnTo>
                  <a:pt x="24724" y="23937"/>
                </a:lnTo>
                <a:lnTo>
                  <a:pt x="24597" y="24140"/>
                </a:lnTo>
                <a:lnTo>
                  <a:pt x="24445" y="24343"/>
                </a:lnTo>
                <a:lnTo>
                  <a:pt x="24267" y="24546"/>
                </a:lnTo>
                <a:lnTo>
                  <a:pt x="24090" y="24723"/>
                </a:lnTo>
                <a:lnTo>
                  <a:pt x="23862" y="24901"/>
                </a:lnTo>
                <a:lnTo>
                  <a:pt x="23608" y="25078"/>
                </a:lnTo>
                <a:lnTo>
                  <a:pt x="23329" y="25256"/>
                </a:lnTo>
                <a:lnTo>
                  <a:pt x="23253" y="24952"/>
                </a:lnTo>
                <a:lnTo>
                  <a:pt x="23228" y="24647"/>
                </a:lnTo>
                <a:lnTo>
                  <a:pt x="23202" y="24368"/>
                </a:lnTo>
                <a:lnTo>
                  <a:pt x="23202" y="24089"/>
                </a:lnTo>
                <a:lnTo>
                  <a:pt x="23228" y="23836"/>
                </a:lnTo>
                <a:lnTo>
                  <a:pt x="23253" y="23582"/>
                </a:lnTo>
                <a:lnTo>
                  <a:pt x="23304" y="23329"/>
                </a:lnTo>
                <a:lnTo>
                  <a:pt x="23405" y="23100"/>
                </a:lnTo>
                <a:lnTo>
                  <a:pt x="23507" y="22872"/>
                </a:lnTo>
                <a:lnTo>
                  <a:pt x="23608" y="22644"/>
                </a:lnTo>
                <a:lnTo>
                  <a:pt x="23760" y="22441"/>
                </a:lnTo>
                <a:lnTo>
                  <a:pt x="23938" y="22238"/>
                </a:lnTo>
                <a:lnTo>
                  <a:pt x="24115" y="22061"/>
                </a:lnTo>
                <a:lnTo>
                  <a:pt x="24343" y="21883"/>
                </a:lnTo>
                <a:lnTo>
                  <a:pt x="24572" y="21706"/>
                </a:lnTo>
                <a:lnTo>
                  <a:pt x="24825" y="21554"/>
                </a:lnTo>
                <a:close/>
                <a:moveTo>
                  <a:pt x="12096" y="23810"/>
                </a:moveTo>
                <a:lnTo>
                  <a:pt x="12223" y="24292"/>
                </a:lnTo>
                <a:lnTo>
                  <a:pt x="12273" y="24673"/>
                </a:lnTo>
                <a:lnTo>
                  <a:pt x="12299" y="25002"/>
                </a:lnTo>
                <a:lnTo>
                  <a:pt x="12273" y="25129"/>
                </a:lnTo>
                <a:lnTo>
                  <a:pt x="12248" y="25256"/>
                </a:lnTo>
                <a:lnTo>
                  <a:pt x="12197" y="25383"/>
                </a:lnTo>
                <a:lnTo>
                  <a:pt x="12121" y="25484"/>
                </a:lnTo>
                <a:lnTo>
                  <a:pt x="11944" y="25712"/>
                </a:lnTo>
                <a:lnTo>
                  <a:pt x="11690" y="25940"/>
                </a:lnTo>
                <a:lnTo>
                  <a:pt x="11335" y="26194"/>
                </a:lnTo>
                <a:lnTo>
                  <a:pt x="11259" y="25687"/>
                </a:lnTo>
                <a:lnTo>
                  <a:pt x="11208" y="25256"/>
                </a:lnTo>
                <a:lnTo>
                  <a:pt x="11208" y="24926"/>
                </a:lnTo>
                <a:lnTo>
                  <a:pt x="11208" y="24774"/>
                </a:lnTo>
                <a:lnTo>
                  <a:pt x="11234" y="24647"/>
                </a:lnTo>
                <a:lnTo>
                  <a:pt x="11284" y="24520"/>
                </a:lnTo>
                <a:lnTo>
                  <a:pt x="11335" y="24419"/>
                </a:lnTo>
                <a:lnTo>
                  <a:pt x="11411" y="24292"/>
                </a:lnTo>
                <a:lnTo>
                  <a:pt x="11513" y="24216"/>
                </a:lnTo>
                <a:lnTo>
                  <a:pt x="11766" y="24013"/>
                </a:lnTo>
                <a:lnTo>
                  <a:pt x="12096" y="23810"/>
                </a:lnTo>
                <a:close/>
                <a:moveTo>
                  <a:pt x="42753" y="19424"/>
                </a:moveTo>
                <a:lnTo>
                  <a:pt x="42803" y="21630"/>
                </a:lnTo>
                <a:lnTo>
                  <a:pt x="42829" y="23658"/>
                </a:lnTo>
                <a:lnTo>
                  <a:pt x="42803" y="23810"/>
                </a:lnTo>
                <a:lnTo>
                  <a:pt x="42753" y="23937"/>
                </a:lnTo>
                <a:lnTo>
                  <a:pt x="42677" y="24089"/>
                </a:lnTo>
                <a:lnTo>
                  <a:pt x="42601" y="24191"/>
                </a:lnTo>
                <a:lnTo>
                  <a:pt x="42499" y="24318"/>
                </a:lnTo>
                <a:lnTo>
                  <a:pt x="42372" y="24419"/>
                </a:lnTo>
                <a:lnTo>
                  <a:pt x="42119" y="24597"/>
                </a:lnTo>
                <a:lnTo>
                  <a:pt x="38569" y="27208"/>
                </a:lnTo>
                <a:lnTo>
                  <a:pt x="38087" y="27538"/>
                </a:lnTo>
                <a:lnTo>
                  <a:pt x="37478" y="27944"/>
                </a:lnTo>
                <a:lnTo>
                  <a:pt x="37453" y="27056"/>
                </a:lnTo>
                <a:lnTo>
                  <a:pt x="37453" y="26321"/>
                </a:lnTo>
                <a:lnTo>
                  <a:pt x="37453" y="25662"/>
                </a:lnTo>
                <a:lnTo>
                  <a:pt x="37428" y="25002"/>
                </a:lnTo>
                <a:lnTo>
                  <a:pt x="37428" y="24698"/>
                </a:lnTo>
                <a:lnTo>
                  <a:pt x="37453" y="24368"/>
                </a:lnTo>
                <a:lnTo>
                  <a:pt x="37529" y="24064"/>
                </a:lnTo>
                <a:lnTo>
                  <a:pt x="37631" y="23810"/>
                </a:lnTo>
                <a:lnTo>
                  <a:pt x="37757" y="23532"/>
                </a:lnTo>
                <a:lnTo>
                  <a:pt x="37960" y="23303"/>
                </a:lnTo>
                <a:lnTo>
                  <a:pt x="38163" y="23075"/>
                </a:lnTo>
                <a:lnTo>
                  <a:pt x="38417" y="22872"/>
                </a:lnTo>
                <a:lnTo>
                  <a:pt x="38924" y="22467"/>
                </a:lnTo>
                <a:lnTo>
                  <a:pt x="39431" y="22061"/>
                </a:lnTo>
                <a:lnTo>
                  <a:pt x="40724" y="20970"/>
                </a:lnTo>
                <a:lnTo>
                  <a:pt x="42017" y="19905"/>
                </a:lnTo>
                <a:lnTo>
                  <a:pt x="42296" y="19703"/>
                </a:lnTo>
                <a:lnTo>
                  <a:pt x="42753" y="19424"/>
                </a:lnTo>
                <a:close/>
                <a:moveTo>
                  <a:pt x="25028" y="25662"/>
                </a:moveTo>
                <a:lnTo>
                  <a:pt x="25079" y="27183"/>
                </a:lnTo>
                <a:lnTo>
                  <a:pt x="25129" y="28552"/>
                </a:lnTo>
                <a:lnTo>
                  <a:pt x="25104" y="28679"/>
                </a:lnTo>
                <a:lnTo>
                  <a:pt x="25079" y="28806"/>
                </a:lnTo>
                <a:lnTo>
                  <a:pt x="25028" y="28933"/>
                </a:lnTo>
                <a:lnTo>
                  <a:pt x="24952" y="29034"/>
                </a:lnTo>
                <a:lnTo>
                  <a:pt x="24115" y="29744"/>
                </a:lnTo>
                <a:lnTo>
                  <a:pt x="23304" y="30429"/>
                </a:lnTo>
                <a:lnTo>
                  <a:pt x="23076" y="30327"/>
                </a:lnTo>
                <a:lnTo>
                  <a:pt x="23126" y="29009"/>
                </a:lnTo>
                <a:lnTo>
                  <a:pt x="23202" y="27690"/>
                </a:lnTo>
                <a:lnTo>
                  <a:pt x="23228" y="27563"/>
                </a:lnTo>
                <a:lnTo>
                  <a:pt x="23253" y="27437"/>
                </a:lnTo>
                <a:lnTo>
                  <a:pt x="23304" y="27310"/>
                </a:lnTo>
                <a:lnTo>
                  <a:pt x="23380" y="27208"/>
                </a:lnTo>
                <a:lnTo>
                  <a:pt x="23709" y="26803"/>
                </a:lnTo>
                <a:lnTo>
                  <a:pt x="24090" y="26422"/>
                </a:lnTo>
                <a:lnTo>
                  <a:pt x="24546" y="26067"/>
                </a:lnTo>
                <a:lnTo>
                  <a:pt x="25028" y="25662"/>
                </a:lnTo>
                <a:close/>
                <a:moveTo>
                  <a:pt x="12197" y="27335"/>
                </a:moveTo>
                <a:lnTo>
                  <a:pt x="12400" y="27411"/>
                </a:lnTo>
                <a:lnTo>
                  <a:pt x="12451" y="28654"/>
                </a:lnTo>
                <a:lnTo>
                  <a:pt x="12451" y="29288"/>
                </a:lnTo>
                <a:lnTo>
                  <a:pt x="12451" y="29896"/>
                </a:lnTo>
                <a:lnTo>
                  <a:pt x="12451" y="30023"/>
                </a:lnTo>
                <a:lnTo>
                  <a:pt x="12400" y="30150"/>
                </a:lnTo>
                <a:lnTo>
                  <a:pt x="12324" y="30251"/>
                </a:lnTo>
                <a:lnTo>
                  <a:pt x="12197" y="30353"/>
                </a:lnTo>
                <a:lnTo>
                  <a:pt x="12071" y="30454"/>
                </a:lnTo>
                <a:lnTo>
                  <a:pt x="11868" y="30581"/>
                </a:lnTo>
                <a:lnTo>
                  <a:pt x="11386" y="30809"/>
                </a:lnTo>
                <a:lnTo>
                  <a:pt x="11335" y="29617"/>
                </a:lnTo>
                <a:lnTo>
                  <a:pt x="11335" y="29034"/>
                </a:lnTo>
                <a:lnTo>
                  <a:pt x="11361" y="28451"/>
                </a:lnTo>
                <a:lnTo>
                  <a:pt x="11386" y="28273"/>
                </a:lnTo>
                <a:lnTo>
                  <a:pt x="11462" y="28096"/>
                </a:lnTo>
                <a:lnTo>
                  <a:pt x="11563" y="27969"/>
                </a:lnTo>
                <a:lnTo>
                  <a:pt x="11690" y="27842"/>
                </a:lnTo>
                <a:lnTo>
                  <a:pt x="11944" y="27589"/>
                </a:lnTo>
                <a:lnTo>
                  <a:pt x="12071" y="27462"/>
                </a:lnTo>
                <a:lnTo>
                  <a:pt x="12197" y="27335"/>
                </a:lnTo>
                <a:close/>
                <a:moveTo>
                  <a:pt x="42905" y="25940"/>
                </a:moveTo>
                <a:lnTo>
                  <a:pt x="42905" y="27715"/>
                </a:lnTo>
                <a:lnTo>
                  <a:pt x="42880" y="29338"/>
                </a:lnTo>
                <a:lnTo>
                  <a:pt x="42854" y="29516"/>
                </a:lnTo>
                <a:lnTo>
                  <a:pt x="42778" y="29668"/>
                </a:lnTo>
                <a:lnTo>
                  <a:pt x="42702" y="29820"/>
                </a:lnTo>
                <a:lnTo>
                  <a:pt x="42575" y="29947"/>
                </a:lnTo>
                <a:lnTo>
                  <a:pt x="40242" y="31773"/>
                </a:lnTo>
                <a:lnTo>
                  <a:pt x="37910" y="33598"/>
                </a:lnTo>
                <a:lnTo>
                  <a:pt x="37783" y="33649"/>
                </a:lnTo>
                <a:lnTo>
                  <a:pt x="37605" y="33700"/>
                </a:lnTo>
                <a:lnTo>
                  <a:pt x="37529" y="33421"/>
                </a:lnTo>
                <a:lnTo>
                  <a:pt x="37504" y="33269"/>
                </a:lnTo>
                <a:lnTo>
                  <a:pt x="37478" y="33142"/>
                </a:lnTo>
                <a:lnTo>
                  <a:pt x="37428" y="29947"/>
                </a:lnTo>
                <a:lnTo>
                  <a:pt x="37453" y="29719"/>
                </a:lnTo>
                <a:lnTo>
                  <a:pt x="37504" y="29541"/>
                </a:lnTo>
                <a:lnTo>
                  <a:pt x="37555" y="29440"/>
                </a:lnTo>
                <a:lnTo>
                  <a:pt x="37631" y="29364"/>
                </a:lnTo>
                <a:lnTo>
                  <a:pt x="37808" y="29212"/>
                </a:lnTo>
                <a:lnTo>
                  <a:pt x="39913" y="27817"/>
                </a:lnTo>
                <a:lnTo>
                  <a:pt x="41992" y="26422"/>
                </a:lnTo>
                <a:lnTo>
                  <a:pt x="42170" y="26295"/>
                </a:lnTo>
                <a:lnTo>
                  <a:pt x="42398" y="26194"/>
                </a:lnTo>
                <a:lnTo>
                  <a:pt x="42905" y="25940"/>
                </a:lnTo>
                <a:close/>
                <a:moveTo>
                  <a:pt x="12451" y="31950"/>
                </a:moveTo>
                <a:lnTo>
                  <a:pt x="12578" y="32483"/>
                </a:lnTo>
                <a:lnTo>
                  <a:pt x="12654" y="32914"/>
                </a:lnTo>
                <a:lnTo>
                  <a:pt x="12654" y="33117"/>
                </a:lnTo>
                <a:lnTo>
                  <a:pt x="12654" y="33294"/>
                </a:lnTo>
                <a:lnTo>
                  <a:pt x="12628" y="33446"/>
                </a:lnTo>
                <a:lnTo>
                  <a:pt x="12603" y="33598"/>
                </a:lnTo>
                <a:lnTo>
                  <a:pt x="12527" y="33750"/>
                </a:lnTo>
                <a:lnTo>
                  <a:pt x="12451" y="33877"/>
                </a:lnTo>
                <a:lnTo>
                  <a:pt x="12349" y="34029"/>
                </a:lnTo>
                <a:lnTo>
                  <a:pt x="12223" y="34156"/>
                </a:lnTo>
                <a:lnTo>
                  <a:pt x="11918" y="34435"/>
                </a:lnTo>
                <a:lnTo>
                  <a:pt x="11487" y="34714"/>
                </a:lnTo>
                <a:lnTo>
                  <a:pt x="11411" y="34029"/>
                </a:lnTo>
                <a:lnTo>
                  <a:pt x="11386" y="33497"/>
                </a:lnTo>
                <a:lnTo>
                  <a:pt x="11386" y="33091"/>
                </a:lnTo>
                <a:lnTo>
                  <a:pt x="11411" y="32939"/>
                </a:lnTo>
                <a:lnTo>
                  <a:pt x="11437" y="32787"/>
                </a:lnTo>
                <a:lnTo>
                  <a:pt x="11513" y="32660"/>
                </a:lnTo>
                <a:lnTo>
                  <a:pt x="11563" y="32559"/>
                </a:lnTo>
                <a:lnTo>
                  <a:pt x="11665" y="32457"/>
                </a:lnTo>
                <a:lnTo>
                  <a:pt x="11766" y="32356"/>
                </a:lnTo>
                <a:lnTo>
                  <a:pt x="12071" y="32153"/>
                </a:lnTo>
                <a:lnTo>
                  <a:pt x="12451" y="31950"/>
                </a:lnTo>
                <a:close/>
                <a:moveTo>
                  <a:pt x="24977" y="30758"/>
                </a:moveTo>
                <a:lnTo>
                  <a:pt x="25028" y="31088"/>
                </a:lnTo>
                <a:lnTo>
                  <a:pt x="25053" y="31392"/>
                </a:lnTo>
                <a:lnTo>
                  <a:pt x="25053" y="31697"/>
                </a:lnTo>
                <a:lnTo>
                  <a:pt x="25053" y="32001"/>
                </a:lnTo>
                <a:lnTo>
                  <a:pt x="25028" y="32559"/>
                </a:lnTo>
                <a:lnTo>
                  <a:pt x="25028" y="32838"/>
                </a:lnTo>
                <a:lnTo>
                  <a:pt x="25053" y="33091"/>
                </a:lnTo>
                <a:lnTo>
                  <a:pt x="25079" y="33345"/>
                </a:lnTo>
                <a:lnTo>
                  <a:pt x="25053" y="33598"/>
                </a:lnTo>
                <a:lnTo>
                  <a:pt x="25028" y="33801"/>
                </a:lnTo>
                <a:lnTo>
                  <a:pt x="24977" y="34004"/>
                </a:lnTo>
                <a:lnTo>
                  <a:pt x="24901" y="34207"/>
                </a:lnTo>
                <a:lnTo>
                  <a:pt x="24800" y="34384"/>
                </a:lnTo>
                <a:lnTo>
                  <a:pt x="24698" y="34537"/>
                </a:lnTo>
                <a:lnTo>
                  <a:pt x="24572" y="34689"/>
                </a:lnTo>
                <a:lnTo>
                  <a:pt x="24267" y="34968"/>
                </a:lnTo>
                <a:lnTo>
                  <a:pt x="23963" y="35196"/>
                </a:lnTo>
                <a:lnTo>
                  <a:pt x="23304" y="35678"/>
                </a:lnTo>
                <a:lnTo>
                  <a:pt x="23076" y="35576"/>
                </a:lnTo>
                <a:lnTo>
                  <a:pt x="23076" y="34080"/>
                </a:lnTo>
                <a:lnTo>
                  <a:pt x="23076" y="32584"/>
                </a:lnTo>
                <a:lnTo>
                  <a:pt x="23076" y="32457"/>
                </a:lnTo>
                <a:lnTo>
                  <a:pt x="23126" y="32330"/>
                </a:lnTo>
                <a:lnTo>
                  <a:pt x="23177" y="32229"/>
                </a:lnTo>
                <a:lnTo>
                  <a:pt x="23253" y="32128"/>
                </a:lnTo>
                <a:lnTo>
                  <a:pt x="24064" y="31468"/>
                </a:lnTo>
                <a:lnTo>
                  <a:pt x="24977" y="30758"/>
                </a:lnTo>
                <a:close/>
                <a:moveTo>
                  <a:pt x="12628" y="35627"/>
                </a:moveTo>
                <a:lnTo>
                  <a:pt x="12730" y="37047"/>
                </a:lnTo>
                <a:lnTo>
                  <a:pt x="12806" y="38416"/>
                </a:lnTo>
                <a:lnTo>
                  <a:pt x="12781" y="38543"/>
                </a:lnTo>
                <a:lnTo>
                  <a:pt x="12730" y="38695"/>
                </a:lnTo>
                <a:lnTo>
                  <a:pt x="12654" y="38822"/>
                </a:lnTo>
                <a:lnTo>
                  <a:pt x="12552" y="38949"/>
                </a:lnTo>
                <a:lnTo>
                  <a:pt x="12375" y="39126"/>
                </a:lnTo>
                <a:lnTo>
                  <a:pt x="12147" y="39304"/>
                </a:lnTo>
                <a:lnTo>
                  <a:pt x="11690" y="39684"/>
                </a:lnTo>
                <a:lnTo>
                  <a:pt x="11589" y="39329"/>
                </a:lnTo>
                <a:lnTo>
                  <a:pt x="11563" y="39025"/>
                </a:lnTo>
                <a:lnTo>
                  <a:pt x="11538" y="38670"/>
                </a:lnTo>
                <a:lnTo>
                  <a:pt x="11538" y="38315"/>
                </a:lnTo>
                <a:lnTo>
                  <a:pt x="11538" y="37985"/>
                </a:lnTo>
                <a:lnTo>
                  <a:pt x="11513" y="37630"/>
                </a:lnTo>
                <a:lnTo>
                  <a:pt x="11462" y="37300"/>
                </a:lnTo>
                <a:lnTo>
                  <a:pt x="11487" y="36996"/>
                </a:lnTo>
                <a:lnTo>
                  <a:pt x="11538" y="36717"/>
                </a:lnTo>
                <a:lnTo>
                  <a:pt x="11665" y="36464"/>
                </a:lnTo>
                <a:lnTo>
                  <a:pt x="11817" y="36235"/>
                </a:lnTo>
                <a:lnTo>
                  <a:pt x="12045" y="36007"/>
                </a:lnTo>
                <a:lnTo>
                  <a:pt x="12299" y="35804"/>
                </a:lnTo>
                <a:lnTo>
                  <a:pt x="12628" y="35627"/>
                </a:lnTo>
                <a:close/>
                <a:moveTo>
                  <a:pt x="24774" y="36210"/>
                </a:moveTo>
                <a:lnTo>
                  <a:pt x="24952" y="36337"/>
                </a:lnTo>
                <a:lnTo>
                  <a:pt x="24952" y="38239"/>
                </a:lnTo>
                <a:lnTo>
                  <a:pt x="24927" y="38416"/>
                </a:lnTo>
                <a:lnTo>
                  <a:pt x="24876" y="38492"/>
                </a:lnTo>
                <a:lnTo>
                  <a:pt x="24825" y="38568"/>
                </a:lnTo>
                <a:lnTo>
                  <a:pt x="24470" y="38974"/>
                </a:lnTo>
                <a:lnTo>
                  <a:pt x="24090" y="39380"/>
                </a:lnTo>
                <a:lnTo>
                  <a:pt x="23862" y="39557"/>
                </a:lnTo>
                <a:lnTo>
                  <a:pt x="23633" y="39760"/>
                </a:lnTo>
                <a:lnTo>
                  <a:pt x="23380" y="39938"/>
                </a:lnTo>
                <a:lnTo>
                  <a:pt x="23076" y="40090"/>
                </a:lnTo>
                <a:lnTo>
                  <a:pt x="23076" y="38949"/>
                </a:lnTo>
                <a:lnTo>
                  <a:pt x="23076" y="38442"/>
                </a:lnTo>
                <a:lnTo>
                  <a:pt x="23076" y="37909"/>
                </a:lnTo>
                <a:lnTo>
                  <a:pt x="23101" y="37782"/>
                </a:lnTo>
                <a:lnTo>
                  <a:pt x="23177" y="37630"/>
                </a:lnTo>
                <a:lnTo>
                  <a:pt x="23278" y="37503"/>
                </a:lnTo>
                <a:lnTo>
                  <a:pt x="23380" y="37402"/>
                </a:lnTo>
                <a:lnTo>
                  <a:pt x="24064" y="36793"/>
                </a:lnTo>
                <a:lnTo>
                  <a:pt x="24774" y="36210"/>
                </a:lnTo>
                <a:close/>
                <a:moveTo>
                  <a:pt x="42880" y="31697"/>
                </a:moveTo>
                <a:lnTo>
                  <a:pt x="42905" y="32685"/>
                </a:lnTo>
                <a:lnTo>
                  <a:pt x="42905" y="33142"/>
                </a:lnTo>
                <a:lnTo>
                  <a:pt x="42930" y="33624"/>
                </a:lnTo>
                <a:lnTo>
                  <a:pt x="42956" y="34131"/>
                </a:lnTo>
                <a:lnTo>
                  <a:pt x="42981" y="34384"/>
                </a:lnTo>
                <a:lnTo>
                  <a:pt x="42956" y="34613"/>
                </a:lnTo>
                <a:lnTo>
                  <a:pt x="42905" y="34841"/>
                </a:lnTo>
                <a:lnTo>
                  <a:pt x="42854" y="35044"/>
                </a:lnTo>
                <a:lnTo>
                  <a:pt x="42753" y="35247"/>
                </a:lnTo>
                <a:lnTo>
                  <a:pt x="42626" y="35449"/>
                </a:lnTo>
                <a:lnTo>
                  <a:pt x="42474" y="35627"/>
                </a:lnTo>
                <a:lnTo>
                  <a:pt x="42296" y="35804"/>
                </a:lnTo>
                <a:lnTo>
                  <a:pt x="41916" y="36134"/>
                </a:lnTo>
                <a:lnTo>
                  <a:pt x="41561" y="36489"/>
                </a:lnTo>
                <a:lnTo>
                  <a:pt x="39786" y="38137"/>
                </a:lnTo>
                <a:lnTo>
                  <a:pt x="38011" y="39811"/>
                </a:lnTo>
                <a:lnTo>
                  <a:pt x="37833" y="39938"/>
                </a:lnTo>
                <a:lnTo>
                  <a:pt x="37529" y="40166"/>
                </a:lnTo>
                <a:lnTo>
                  <a:pt x="37529" y="37960"/>
                </a:lnTo>
                <a:lnTo>
                  <a:pt x="37555" y="35906"/>
                </a:lnTo>
                <a:lnTo>
                  <a:pt x="37580" y="35728"/>
                </a:lnTo>
                <a:lnTo>
                  <a:pt x="37631" y="35551"/>
                </a:lnTo>
                <a:lnTo>
                  <a:pt x="37732" y="35373"/>
                </a:lnTo>
                <a:lnTo>
                  <a:pt x="37859" y="35247"/>
                </a:lnTo>
                <a:lnTo>
                  <a:pt x="40318" y="33497"/>
                </a:lnTo>
                <a:lnTo>
                  <a:pt x="42880" y="31697"/>
                </a:lnTo>
                <a:close/>
                <a:moveTo>
                  <a:pt x="5604" y="24977"/>
                </a:moveTo>
                <a:lnTo>
                  <a:pt x="7684" y="25002"/>
                </a:lnTo>
                <a:lnTo>
                  <a:pt x="9738" y="25028"/>
                </a:lnTo>
                <a:lnTo>
                  <a:pt x="9890" y="40901"/>
                </a:lnTo>
                <a:lnTo>
                  <a:pt x="9712" y="40927"/>
                </a:lnTo>
                <a:lnTo>
                  <a:pt x="9408" y="40977"/>
                </a:lnTo>
                <a:lnTo>
                  <a:pt x="8571" y="41028"/>
                </a:lnTo>
                <a:lnTo>
                  <a:pt x="7456" y="41104"/>
                </a:lnTo>
                <a:lnTo>
                  <a:pt x="6238" y="41155"/>
                </a:lnTo>
                <a:lnTo>
                  <a:pt x="4996" y="41180"/>
                </a:lnTo>
                <a:lnTo>
                  <a:pt x="3855" y="41180"/>
                </a:lnTo>
                <a:lnTo>
                  <a:pt x="2967" y="41155"/>
                </a:lnTo>
                <a:lnTo>
                  <a:pt x="2663" y="41129"/>
                </a:lnTo>
                <a:lnTo>
                  <a:pt x="2460" y="41104"/>
                </a:lnTo>
                <a:lnTo>
                  <a:pt x="1522" y="25078"/>
                </a:lnTo>
                <a:lnTo>
                  <a:pt x="2536" y="25028"/>
                </a:lnTo>
                <a:lnTo>
                  <a:pt x="3576" y="25002"/>
                </a:lnTo>
                <a:lnTo>
                  <a:pt x="5604" y="24977"/>
                </a:lnTo>
                <a:close/>
                <a:moveTo>
                  <a:pt x="35906" y="8723"/>
                </a:moveTo>
                <a:lnTo>
                  <a:pt x="35932" y="9154"/>
                </a:lnTo>
                <a:lnTo>
                  <a:pt x="35957" y="9509"/>
                </a:lnTo>
                <a:lnTo>
                  <a:pt x="35881" y="16812"/>
                </a:lnTo>
                <a:lnTo>
                  <a:pt x="35780" y="24115"/>
                </a:lnTo>
                <a:lnTo>
                  <a:pt x="35703" y="28147"/>
                </a:lnTo>
                <a:lnTo>
                  <a:pt x="35653" y="30150"/>
                </a:lnTo>
                <a:lnTo>
                  <a:pt x="35627" y="32153"/>
                </a:lnTo>
                <a:lnTo>
                  <a:pt x="35627" y="33674"/>
                </a:lnTo>
                <a:lnTo>
                  <a:pt x="35627" y="35170"/>
                </a:lnTo>
                <a:lnTo>
                  <a:pt x="35653" y="36667"/>
                </a:lnTo>
                <a:lnTo>
                  <a:pt x="35653" y="38188"/>
                </a:lnTo>
                <a:lnTo>
                  <a:pt x="35627" y="38695"/>
                </a:lnTo>
                <a:lnTo>
                  <a:pt x="35577" y="39228"/>
                </a:lnTo>
                <a:lnTo>
                  <a:pt x="35526" y="39760"/>
                </a:lnTo>
                <a:lnTo>
                  <a:pt x="35475" y="40293"/>
                </a:lnTo>
                <a:lnTo>
                  <a:pt x="35450" y="40445"/>
                </a:lnTo>
                <a:lnTo>
                  <a:pt x="35399" y="40572"/>
                </a:lnTo>
                <a:lnTo>
                  <a:pt x="35348" y="40673"/>
                </a:lnTo>
                <a:lnTo>
                  <a:pt x="35272" y="40774"/>
                </a:lnTo>
                <a:lnTo>
                  <a:pt x="35171" y="40850"/>
                </a:lnTo>
                <a:lnTo>
                  <a:pt x="35044" y="40901"/>
                </a:lnTo>
                <a:lnTo>
                  <a:pt x="34917" y="40927"/>
                </a:lnTo>
                <a:lnTo>
                  <a:pt x="34791" y="40952"/>
                </a:lnTo>
                <a:lnTo>
                  <a:pt x="34005" y="41079"/>
                </a:lnTo>
                <a:lnTo>
                  <a:pt x="33599" y="41129"/>
                </a:lnTo>
                <a:lnTo>
                  <a:pt x="33218" y="41155"/>
                </a:lnTo>
                <a:lnTo>
                  <a:pt x="30328" y="41205"/>
                </a:lnTo>
                <a:lnTo>
                  <a:pt x="27462" y="41231"/>
                </a:lnTo>
                <a:lnTo>
                  <a:pt x="27183" y="41231"/>
                </a:lnTo>
                <a:lnTo>
                  <a:pt x="26879" y="41180"/>
                </a:lnTo>
                <a:lnTo>
                  <a:pt x="26828" y="40774"/>
                </a:lnTo>
                <a:lnTo>
                  <a:pt x="26828" y="40394"/>
                </a:lnTo>
                <a:lnTo>
                  <a:pt x="26879" y="36590"/>
                </a:lnTo>
                <a:lnTo>
                  <a:pt x="26904" y="34689"/>
                </a:lnTo>
                <a:lnTo>
                  <a:pt x="26904" y="32787"/>
                </a:lnTo>
                <a:lnTo>
                  <a:pt x="26879" y="29567"/>
                </a:lnTo>
                <a:lnTo>
                  <a:pt x="26828" y="26321"/>
                </a:lnTo>
                <a:lnTo>
                  <a:pt x="26752" y="19880"/>
                </a:lnTo>
                <a:lnTo>
                  <a:pt x="26752" y="15012"/>
                </a:lnTo>
                <a:lnTo>
                  <a:pt x="26752" y="10143"/>
                </a:lnTo>
                <a:lnTo>
                  <a:pt x="26752" y="9027"/>
                </a:lnTo>
                <a:lnTo>
                  <a:pt x="29060" y="9078"/>
                </a:lnTo>
                <a:lnTo>
                  <a:pt x="30201" y="9103"/>
                </a:lnTo>
                <a:lnTo>
                  <a:pt x="31342" y="9078"/>
                </a:lnTo>
                <a:lnTo>
                  <a:pt x="32483" y="9053"/>
                </a:lnTo>
                <a:lnTo>
                  <a:pt x="33624" y="9002"/>
                </a:lnTo>
                <a:lnTo>
                  <a:pt x="34765" y="8875"/>
                </a:lnTo>
                <a:lnTo>
                  <a:pt x="35323" y="8799"/>
                </a:lnTo>
                <a:lnTo>
                  <a:pt x="35906" y="8723"/>
                </a:lnTo>
                <a:close/>
                <a:moveTo>
                  <a:pt x="21579" y="20184"/>
                </a:moveTo>
                <a:lnTo>
                  <a:pt x="21377" y="40800"/>
                </a:lnTo>
                <a:lnTo>
                  <a:pt x="21199" y="40850"/>
                </a:lnTo>
                <a:lnTo>
                  <a:pt x="20920" y="40901"/>
                </a:lnTo>
                <a:lnTo>
                  <a:pt x="20159" y="41003"/>
                </a:lnTo>
                <a:lnTo>
                  <a:pt x="19171" y="41129"/>
                </a:lnTo>
                <a:lnTo>
                  <a:pt x="18106" y="41205"/>
                </a:lnTo>
                <a:lnTo>
                  <a:pt x="17015" y="41282"/>
                </a:lnTo>
                <a:lnTo>
                  <a:pt x="16001" y="41332"/>
                </a:lnTo>
                <a:lnTo>
                  <a:pt x="14911" y="41332"/>
                </a:lnTo>
                <a:lnTo>
                  <a:pt x="14708" y="41282"/>
                </a:lnTo>
                <a:lnTo>
                  <a:pt x="13744" y="20413"/>
                </a:lnTo>
                <a:lnTo>
                  <a:pt x="21579" y="20184"/>
                </a:lnTo>
                <a:close/>
                <a:moveTo>
                  <a:pt x="43539" y="0"/>
                </a:moveTo>
                <a:lnTo>
                  <a:pt x="43361" y="25"/>
                </a:lnTo>
                <a:lnTo>
                  <a:pt x="40724" y="304"/>
                </a:lnTo>
                <a:lnTo>
                  <a:pt x="37960" y="609"/>
                </a:lnTo>
                <a:lnTo>
                  <a:pt x="35196" y="862"/>
                </a:lnTo>
                <a:lnTo>
                  <a:pt x="34917" y="862"/>
                </a:lnTo>
                <a:lnTo>
                  <a:pt x="34613" y="837"/>
                </a:lnTo>
                <a:lnTo>
                  <a:pt x="34360" y="786"/>
                </a:lnTo>
                <a:lnTo>
                  <a:pt x="34233" y="735"/>
                </a:lnTo>
                <a:lnTo>
                  <a:pt x="34106" y="659"/>
                </a:lnTo>
                <a:lnTo>
                  <a:pt x="33928" y="583"/>
                </a:lnTo>
                <a:lnTo>
                  <a:pt x="33751" y="507"/>
                </a:lnTo>
                <a:lnTo>
                  <a:pt x="33599" y="482"/>
                </a:lnTo>
                <a:lnTo>
                  <a:pt x="33421" y="482"/>
                </a:lnTo>
                <a:lnTo>
                  <a:pt x="33269" y="507"/>
                </a:lnTo>
                <a:lnTo>
                  <a:pt x="33117" y="558"/>
                </a:lnTo>
                <a:lnTo>
                  <a:pt x="32965" y="634"/>
                </a:lnTo>
                <a:lnTo>
                  <a:pt x="32813" y="761"/>
                </a:lnTo>
                <a:lnTo>
                  <a:pt x="32128" y="1243"/>
                </a:lnTo>
                <a:lnTo>
                  <a:pt x="31798" y="1522"/>
                </a:lnTo>
                <a:lnTo>
                  <a:pt x="31494" y="1775"/>
                </a:lnTo>
                <a:lnTo>
                  <a:pt x="28756" y="4184"/>
                </a:lnTo>
                <a:lnTo>
                  <a:pt x="27386" y="5376"/>
                </a:lnTo>
                <a:lnTo>
                  <a:pt x="26017" y="6542"/>
                </a:lnTo>
                <a:lnTo>
                  <a:pt x="25814" y="6720"/>
                </a:lnTo>
                <a:lnTo>
                  <a:pt x="25637" y="6897"/>
                </a:lnTo>
                <a:lnTo>
                  <a:pt x="25510" y="7075"/>
                </a:lnTo>
                <a:lnTo>
                  <a:pt x="25383" y="7278"/>
                </a:lnTo>
                <a:lnTo>
                  <a:pt x="25307" y="7480"/>
                </a:lnTo>
                <a:lnTo>
                  <a:pt x="25256" y="7709"/>
                </a:lnTo>
                <a:lnTo>
                  <a:pt x="25206" y="7937"/>
                </a:lnTo>
                <a:lnTo>
                  <a:pt x="25206" y="8190"/>
                </a:lnTo>
                <a:lnTo>
                  <a:pt x="25206" y="8850"/>
                </a:lnTo>
                <a:lnTo>
                  <a:pt x="25180" y="9509"/>
                </a:lnTo>
                <a:lnTo>
                  <a:pt x="25129" y="10853"/>
                </a:lnTo>
                <a:lnTo>
                  <a:pt x="25104" y="11411"/>
                </a:lnTo>
                <a:lnTo>
                  <a:pt x="25053" y="12019"/>
                </a:lnTo>
                <a:lnTo>
                  <a:pt x="21706" y="12146"/>
                </a:lnTo>
                <a:lnTo>
                  <a:pt x="20058" y="12197"/>
                </a:lnTo>
                <a:lnTo>
                  <a:pt x="18435" y="12197"/>
                </a:lnTo>
                <a:lnTo>
                  <a:pt x="18207" y="12222"/>
                </a:lnTo>
                <a:lnTo>
                  <a:pt x="18004" y="12248"/>
                </a:lnTo>
                <a:lnTo>
                  <a:pt x="17827" y="12273"/>
                </a:lnTo>
                <a:lnTo>
                  <a:pt x="17649" y="12349"/>
                </a:lnTo>
                <a:lnTo>
                  <a:pt x="17497" y="12425"/>
                </a:lnTo>
                <a:lnTo>
                  <a:pt x="17345" y="12527"/>
                </a:lnTo>
                <a:lnTo>
                  <a:pt x="17218" y="12653"/>
                </a:lnTo>
                <a:lnTo>
                  <a:pt x="17091" y="12831"/>
                </a:lnTo>
                <a:lnTo>
                  <a:pt x="15646" y="14631"/>
                </a:lnTo>
                <a:lnTo>
                  <a:pt x="14226" y="16432"/>
                </a:lnTo>
                <a:lnTo>
                  <a:pt x="14074" y="16584"/>
                </a:lnTo>
                <a:lnTo>
                  <a:pt x="13896" y="16710"/>
                </a:lnTo>
                <a:lnTo>
                  <a:pt x="13719" y="16787"/>
                </a:lnTo>
                <a:lnTo>
                  <a:pt x="13491" y="16812"/>
                </a:lnTo>
                <a:lnTo>
                  <a:pt x="11893" y="16863"/>
                </a:lnTo>
                <a:lnTo>
                  <a:pt x="10296" y="16939"/>
                </a:lnTo>
                <a:lnTo>
                  <a:pt x="8723" y="16989"/>
                </a:lnTo>
                <a:lnTo>
                  <a:pt x="7126" y="17015"/>
                </a:lnTo>
                <a:lnTo>
                  <a:pt x="6796" y="17015"/>
                </a:lnTo>
                <a:lnTo>
                  <a:pt x="6517" y="17065"/>
                </a:lnTo>
                <a:lnTo>
                  <a:pt x="6238" y="17142"/>
                </a:lnTo>
                <a:lnTo>
                  <a:pt x="5985" y="17243"/>
                </a:lnTo>
                <a:lnTo>
                  <a:pt x="5731" y="17370"/>
                </a:lnTo>
                <a:lnTo>
                  <a:pt x="5528" y="17547"/>
                </a:lnTo>
                <a:lnTo>
                  <a:pt x="5300" y="17725"/>
                </a:lnTo>
                <a:lnTo>
                  <a:pt x="5097" y="17953"/>
                </a:lnTo>
                <a:lnTo>
                  <a:pt x="4058" y="19119"/>
                </a:lnTo>
                <a:lnTo>
                  <a:pt x="3018" y="20260"/>
                </a:lnTo>
                <a:lnTo>
                  <a:pt x="1978" y="21402"/>
                </a:lnTo>
                <a:lnTo>
                  <a:pt x="913" y="22517"/>
                </a:lnTo>
                <a:lnTo>
                  <a:pt x="685" y="22771"/>
                </a:lnTo>
                <a:lnTo>
                  <a:pt x="482" y="22999"/>
                </a:lnTo>
                <a:lnTo>
                  <a:pt x="330" y="23253"/>
                </a:lnTo>
                <a:lnTo>
                  <a:pt x="178" y="23506"/>
                </a:lnTo>
                <a:lnTo>
                  <a:pt x="77" y="23785"/>
                </a:lnTo>
                <a:lnTo>
                  <a:pt x="26" y="24064"/>
                </a:lnTo>
                <a:lnTo>
                  <a:pt x="1" y="24394"/>
                </a:lnTo>
                <a:lnTo>
                  <a:pt x="1" y="24749"/>
                </a:lnTo>
                <a:lnTo>
                  <a:pt x="77" y="25636"/>
                </a:lnTo>
                <a:lnTo>
                  <a:pt x="153" y="26498"/>
                </a:lnTo>
                <a:lnTo>
                  <a:pt x="229" y="28273"/>
                </a:lnTo>
                <a:lnTo>
                  <a:pt x="381" y="31823"/>
                </a:lnTo>
                <a:lnTo>
                  <a:pt x="736" y="41003"/>
                </a:lnTo>
                <a:lnTo>
                  <a:pt x="736" y="41307"/>
                </a:lnTo>
                <a:lnTo>
                  <a:pt x="711" y="41611"/>
                </a:lnTo>
                <a:lnTo>
                  <a:pt x="685" y="41839"/>
                </a:lnTo>
                <a:lnTo>
                  <a:pt x="711" y="42017"/>
                </a:lnTo>
                <a:lnTo>
                  <a:pt x="736" y="42169"/>
                </a:lnTo>
                <a:lnTo>
                  <a:pt x="787" y="42296"/>
                </a:lnTo>
                <a:lnTo>
                  <a:pt x="888" y="42397"/>
                </a:lnTo>
                <a:lnTo>
                  <a:pt x="1015" y="42499"/>
                </a:lnTo>
                <a:lnTo>
                  <a:pt x="1192" y="42575"/>
                </a:lnTo>
                <a:lnTo>
                  <a:pt x="1395" y="42625"/>
                </a:lnTo>
                <a:lnTo>
                  <a:pt x="1750" y="42676"/>
                </a:lnTo>
                <a:lnTo>
                  <a:pt x="6036" y="42676"/>
                </a:lnTo>
                <a:lnTo>
                  <a:pt x="9966" y="42651"/>
                </a:lnTo>
                <a:lnTo>
                  <a:pt x="10194" y="42651"/>
                </a:lnTo>
                <a:lnTo>
                  <a:pt x="10397" y="42625"/>
                </a:lnTo>
                <a:lnTo>
                  <a:pt x="10625" y="42575"/>
                </a:lnTo>
                <a:lnTo>
                  <a:pt x="10828" y="42499"/>
                </a:lnTo>
                <a:lnTo>
                  <a:pt x="11006" y="42423"/>
                </a:lnTo>
                <a:lnTo>
                  <a:pt x="11208" y="42296"/>
                </a:lnTo>
                <a:lnTo>
                  <a:pt x="11361" y="42169"/>
                </a:lnTo>
                <a:lnTo>
                  <a:pt x="11538" y="41992"/>
                </a:lnTo>
                <a:lnTo>
                  <a:pt x="11842" y="41687"/>
                </a:lnTo>
                <a:lnTo>
                  <a:pt x="12147" y="41383"/>
                </a:lnTo>
                <a:lnTo>
                  <a:pt x="12882" y="40698"/>
                </a:lnTo>
                <a:lnTo>
                  <a:pt x="12958" y="41129"/>
                </a:lnTo>
                <a:lnTo>
                  <a:pt x="12983" y="41459"/>
                </a:lnTo>
                <a:lnTo>
                  <a:pt x="13034" y="41839"/>
                </a:lnTo>
                <a:lnTo>
                  <a:pt x="13110" y="42144"/>
                </a:lnTo>
                <a:lnTo>
                  <a:pt x="13212" y="42423"/>
                </a:lnTo>
                <a:lnTo>
                  <a:pt x="13288" y="42524"/>
                </a:lnTo>
                <a:lnTo>
                  <a:pt x="13364" y="42625"/>
                </a:lnTo>
                <a:lnTo>
                  <a:pt x="13440" y="42702"/>
                </a:lnTo>
                <a:lnTo>
                  <a:pt x="13567" y="42752"/>
                </a:lnTo>
                <a:lnTo>
                  <a:pt x="13668" y="42828"/>
                </a:lnTo>
                <a:lnTo>
                  <a:pt x="13820" y="42854"/>
                </a:lnTo>
                <a:lnTo>
                  <a:pt x="14124" y="42904"/>
                </a:lnTo>
                <a:lnTo>
                  <a:pt x="14505" y="42930"/>
                </a:lnTo>
                <a:lnTo>
                  <a:pt x="16153" y="42854"/>
                </a:lnTo>
                <a:lnTo>
                  <a:pt x="17827" y="42778"/>
                </a:lnTo>
                <a:lnTo>
                  <a:pt x="21123" y="42575"/>
                </a:lnTo>
                <a:lnTo>
                  <a:pt x="21351" y="42549"/>
                </a:lnTo>
                <a:lnTo>
                  <a:pt x="21579" y="42524"/>
                </a:lnTo>
                <a:lnTo>
                  <a:pt x="21909" y="42524"/>
                </a:lnTo>
                <a:lnTo>
                  <a:pt x="21985" y="42549"/>
                </a:lnTo>
                <a:lnTo>
                  <a:pt x="22163" y="42625"/>
                </a:lnTo>
                <a:lnTo>
                  <a:pt x="22467" y="42625"/>
                </a:lnTo>
                <a:lnTo>
                  <a:pt x="22594" y="42575"/>
                </a:lnTo>
                <a:lnTo>
                  <a:pt x="22721" y="42524"/>
                </a:lnTo>
                <a:lnTo>
                  <a:pt x="22847" y="42448"/>
                </a:lnTo>
                <a:lnTo>
                  <a:pt x="23076" y="42245"/>
                </a:lnTo>
                <a:lnTo>
                  <a:pt x="24014" y="41434"/>
                </a:lnTo>
                <a:lnTo>
                  <a:pt x="25028" y="40597"/>
                </a:lnTo>
                <a:lnTo>
                  <a:pt x="25129" y="41205"/>
                </a:lnTo>
                <a:lnTo>
                  <a:pt x="25206" y="41662"/>
                </a:lnTo>
                <a:lnTo>
                  <a:pt x="25282" y="42017"/>
                </a:lnTo>
                <a:lnTo>
                  <a:pt x="25332" y="42169"/>
                </a:lnTo>
                <a:lnTo>
                  <a:pt x="25408" y="42296"/>
                </a:lnTo>
                <a:lnTo>
                  <a:pt x="25484" y="42397"/>
                </a:lnTo>
                <a:lnTo>
                  <a:pt x="25561" y="42473"/>
                </a:lnTo>
                <a:lnTo>
                  <a:pt x="25662" y="42575"/>
                </a:lnTo>
                <a:lnTo>
                  <a:pt x="25763" y="42625"/>
                </a:lnTo>
                <a:lnTo>
                  <a:pt x="25916" y="42676"/>
                </a:lnTo>
                <a:lnTo>
                  <a:pt x="26068" y="42727"/>
                </a:lnTo>
                <a:lnTo>
                  <a:pt x="26423" y="42778"/>
                </a:lnTo>
                <a:lnTo>
                  <a:pt x="26879" y="42803"/>
                </a:lnTo>
                <a:lnTo>
                  <a:pt x="29034" y="42879"/>
                </a:lnTo>
                <a:lnTo>
                  <a:pt x="31215" y="42879"/>
                </a:lnTo>
                <a:lnTo>
                  <a:pt x="32255" y="42828"/>
                </a:lnTo>
                <a:lnTo>
                  <a:pt x="33269" y="42752"/>
                </a:lnTo>
                <a:lnTo>
                  <a:pt x="35348" y="42600"/>
                </a:lnTo>
                <a:lnTo>
                  <a:pt x="35577" y="42549"/>
                </a:lnTo>
                <a:lnTo>
                  <a:pt x="35780" y="42549"/>
                </a:lnTo>
                <a:lnTo>
                  <a:pt x="35982" y="42575"/>
                </a:lnTo>
                <a:lnTo>
                  <a:pt x="36160" y="42600"/>
                </a:lnTo>
                <a:lnTo>
                  <a:pt x="36337" y="42625"/>
                </a:lnTo>
                <a:lnTo>
                  <a:pt x="36515" y="42600"/>
                </a:lnTo>
                <a:lnTo>
                  <a:pt x="36845" y="42549"/>
                </a:lnTo>
                <a:lnTo>
                  <a:pt x="37174" y="42423"/>
                </a:lnTo>
                <a:lnTo>
                  <a:pt x="37478" y="42296"/>
                </a:lnTo>
                <a:lnTo>
                  <a:pt x="37757" y="42093"/>
                </a:lnTo>
                <a:lnTo>
                  <a:pt x="38036" y="41890"/>
                </a:lnTo>
                <a:lnTo>
                  <a:pt x="38315" y="41662"/>
                </a:lnTo>
                <a:lnTo>
                  <a:pt x="40775" y="39430"/>
                </a:lnTo>
                <a:lnTo>
                  <a:pt x="43235" y="37199"/>
                </a:lnTo>
                <a:lnTo>
                  <a:pt x="43590" y="36844"/>
                </a:lnTo>
                <a:lnTo>
                  <a:pt x="43894" y="36489"/>
                </a:lnTo>
                <a:lnTo>
                  <a:pt x="44173" y="36109"/>
                </a:lnTo>
                <a:lnTo>
                  <a:pt x="44376" y="35703"/>
                </a:lnTo>
                <a:lnTo>
                  <a:pt x="44528" y="35272"/>
                </a:lnTo>
                <a:lnTo>
                  <a:pt x="44655" y="34815"/>
                </a:lnTo>
                <a:lnTo>
                  <a:pt x="44705" y="34334"/>
                </a:lnTo>
                <a:lnTo>
                  <a:pt x="44705" y="33852"/>
                </a:lnTo>
                <a:lnTo>
                  <a:pt x="44705" y="33497"/>
                </a:lnTo>
                <a:lnTo>
                  <a:pt x="44705" y="33142"/>
                </a:lnTo>
                <a:lnTo>
                  <a:pt x="44731" y="32432"/>
                </a:lnTo>
                <a:lnTo>
                  <a:pt x="44680" y="24013"/>
                </a:lnTo>
                <a:lnTo>
                  <a:pt x="44655" y="19829"/>
                </a:lnTo>
                <a:lnTo>
                  <a:pt x="44629" y="15620"/>
                </a:lnTo>
                <a:lnTo>
                  <a:pt x="44578" y="12450"/>
                </a:lnTo>
                <a:lnTo>
                  <a:pt x="44502" y="9281"/>
                </a:lnTo>
                <a:lnTo>
                  <a:pt x="44376" y="2967"/>
                </a:lnTo>
                <a:lnTo>
                  <a:pt x="44376" y="2587"/>
                </a:lnTo>
                <a:lnTo>
                  <a:pt x="44401" y="2232"/>
                </a:lnTo>
                <a:lnTo>
                  <a:pt x="44452" y="1851"/>
                </a:lnTo>
                <a:lnTo>
                  <a:pt x="44528" y="1496"/>
                </a:lnTo>
                <a:lnTo>
                  <a:pt x="44604" y="1141"/>
                </a:lnTo>
                <a:lnTo>
                  <a:pt x="44629" y="989"/>
                </a:lnTo>
                <a:lnTo>
                  <a:pt x="44604" y="837"/>
                </a:lnTo>
                <a:lnTo>
                  <a:pt x="44578" y="710"/>
                </a:lnTo>
                <a:lnTo>
                  <a:pt x="44553" y="583"/>
                </a:lnTo>
                <a:lnTo>
                  <a:pt x="44502" y="457"/>
                </a:lnTo>
                <a:lnTo>
                  <a:pt x="44426" y="355"/>
                </a:lnTo>
                <a:lnTo>
                  <a:pt x="44350" y="254"/>
                </a:lnTo>
                <a:lnTo>
                  <a:pt x="44249" y="178"/>
                </a:lnTo>
                <a:lnTo>
                  <a:pt x="44122" y="127"/>
                </a:lnTo>
                <a:lnTo>
                  <a:pt x="43995" y="76"/>
                </a:lnTo>
                <a:lnTo>
                  <a:pt x="43868" y="25"/>
                </a:lnTo>
                <a:lnTo>
                  <a:pt x="43716" y="25"/>
                </a:lnTo>
                <a:lnTo>
                  <a:pt x="435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2"/>
          <p:cNvSpPr/>
          <p:nvPr/>
        </p:nvSpPr>
        <p:spPr>
          <a:xfrm>
            <a:off x="981075" y="539512"/>
            <a:ext cx="595925" cy="396123"/>
          </a:xfrm>
          <a:custGeom>
            <a:avLst/>
            <a:gdLst/>
            <a:ahLst/>
            <a:cxnLst/>
            <a:rect l="l" t="t" r="r" b="b"/>
            <a:pathLst>
              <a:path w="42803" h="28452" extrusionOk="0">
                <a:moveTo>
                  <a:pt x="913" y="14252"/>
                </a:moveTo>
                <a:lnTo>
                  <a:pt x="3296" y="17954"/>
                </a:lnTo>
                <a:lnTo>
                  <a:pt x="1648" y="19171"/>
                </a:lnTo>
                <a:lnTo>
                  <a:pt x="1420" y="18562"/>
                </a:lnTo>
                <a:lnTo>
                  <a:pt x="1217" y="17979"/>
                </a:lnTo>
                <a:lnTo>
                  <a:pt x="1090" y="17371"/>
                </a:lnTo>
                <a:lnTo>
                  <a:pt x="989" y="16762"/>
                </a:lnTo>
                <a:lnTo>
                  <a:pt x="938" y="16153"/>
                </a:lnTo>
                <a:lnTo>
                  <a:pt x="913" y="15519"/>
                </a:lnTo>
                <a:lnTo>
                  <a:pt x="913" y="14886"/>
                </a:lnTo>
                <a:lnTo>
                  <a:pt x="913" y="14252"/>
                </a:lnTo>
                <a:close/>
                <a:moveTo>
                  <a:pt x="3956" y="18461"/>
                </a:moveTo>
                <a:lnTo>
                  <a:pt x="5401" y="19729"/>
                </a:lnTo>
                <a:lnTo>
                  <a:pt x="3119" y="21478"/>
                </a:lnTo>
                <a:lnTo>
                  <a:pt x="2916" y="21326"/>
                </a:lnTo>
                <a:lnTo>
                  <a:pt x="2739" y="21149"/>
                </a:lnTo>
                <a:lnTo>
                  <a:pt x="2586" y="20971"/>
                </a:lnTo>
                <a:lnTo>
                  <a:pt x="2460" y="20768"/>
                </a:lnTo>
                <a:lnTo>
                  <a:pt x="2206" y="20337"/>
                </a:lnTo>
                <a:lnTo>
                  <a:pt x="1953" y="19856"/>
                </a:lnTo>
                <a:lnTo>
                  <a:pt x="3956" y="18461"/>
                </a:lnTo>
                <a:close/>
                <a:moveTo>
                  <a:pt x="23405" y="838"/>
                </a:moveTo>
                <a:lnTo>
                  <a:pt x="24977" y="863"/>
                </a:lnTo>
                <a:lnTo>
                  <a:pt x="26549" y="939"/>
                </a:lnTo>
                <a:lnTo>
                  <a:pt x="27487" y="990"/>
                </a:lnTo>
                <a:lnTo>
                  <a:pt x="28425" y="1091"/>
                </a:lnTo>
                <a:lnTo>
                  <a:pt x="29364" y="1243"/>
                </a:lnTo>
                <a:lnTo>
                  <a:pt x="30276" y="1396"/>
                </a:lnTo>
                <a:lnTo>
                  <a:pt x="31189" y="1598"/>
                </a:lnTo>
                <a:lnTo>
                  <a:pt x="32102" y="1827"/>
                </a:lnTo>
                <a:lnTo>
                  <a:pt x="33015" y="2080"/>
                </a:lnTo>
                <a:lnTo>
                  <a:pt x="33903" y="2384"/>
                </a:lnTo>
                <a:lnTo>
                  <a:pt x="34739" y="2689"/>
                </a:lnTo>
                <a:lnTo>
                  <a:pt x="35525" y="3069"/>
                </a:lnTo>
                <a:lnTo>
                  <a:pt x="35931" y="3247"/>
                </a:lnTo>
                <a:lnTo>
                  <a:pt x="36311" y="3475"/>
                </a:lnTo>
                <a:lnTo>
                  <a:pt x="36666" y="3703"/>
                </a:lnTo>
                <a:lnTo>
                  <a:pt x="37021" y="3931"/>
                </a:lnTo>
                <a:lnTo>
                  <a:pt x="37376" y="4185"/>
                </a:lnTo>
                <a:lnTo>
                  <a:pt x="37706" y="4464"/>
                </a:lnTo>
                <a:lnTo>
                  <a:pt x="38036" y="4743"/>
                </a:lnTo>
                <a:lnTo>
                  <a:pt x="38340" y="5047"/>
                </a:lnTo>
                <a:lnTo>
                  <a:pt x="38644" y="5377"/>
                </a:lnTo>
                <a:lnTo>
                  <a:pt x="38923" y="5732"/>
                </a:lnTo>
                <a:lnTo>
                  <a:pt x="39202" y="6087"/>
                </a:lnTo>
                <a:lnTo>
                  <a:pt x="39430" y="6467"/>
                </a:lnTo>
                <a:lnTo>
                  <a:pt x="39633" y="6822"/>
                </a:lnTo>
                <a:lnTo>
                  <a:pt x="39836" y="7177"/>
                </a:lnTo>
                <a:lnTo>
                  <a:pt x="40014" y="7532"/>
                </a:lnTo>
                <a:lnTo>
                  <a:pt x="40166" y="7912"/>
                </a:lnTo>
                <a:lnTo>
                  <a:pt x="40445" y="8673"/>
                </a:lnTo>
                <a:lnTo>
                  <a:pt x="40673" y="9434"/>
                </a:lnTo>
                <a:lnTo>
                  <a:pt x="40850" y="10220"/>
                </a:lnTo>
                <a:lnTo>
                  <a:pt x="40977" y="11031"/>
                </a:lnTo>
                <a:lnTo>
                  <a:pt x="41053" y="11843"/>
                </a:lnTo>
                <a:lnTo>
                  <a:pt x="41104" y="12654"/>
                </a:lnTo>
                <a:lnTo>
                  <a:pt x="41104" y="12756"/>
                </a:lnTo>
                <a:lnTo>
                  <a:pt x="41079" y="12857"/>
                </a:lnTo>
                <a:lnTo>
                  <a:pt x="41003" y="13085"/>
                </a:lnTo>
                <a:lnTo>
                  <a:pt x="40673" y="13060"/>
                </a:lnTo>
                <a:lnTo>
                  <a:pt x="40394" y="13034"/>
                </a:lnTo>
                <a:lnTo>
                  <a:pt x="33395" y="11462"/>
                </a:lnTo>
                <a:lnTo>
                  <a:pt x="26422" y="9890"/>
                </a:lnTo>
                <a:lnTo>
                  <a:pt x="25256" y="9662"/>
                </a:lnTo>
                <a:lnTo>
                  <a:pt x="24089" y="9434"/>
                </a:lnTo>
                <a:lnTo>
                  <a:pt x="21756" y="9028"/>
                </a:lnTo>
                <a:lnTo>
                  <a:pt x="21325" y="8952"/>
                </a:lnTo>
                <a:lnTo>
                  <a:pt x="21097" y="8901"/>
                </a:lnTo>
                <a:lnTo>
                  <a:pt x="20869" y="8901"/>
                </a:lnTo>
                <a:lnTo>
                  <a:pt x="20641" y="8927"/>
                </a:lnTo>
                <a:lnTo>
                  <a:pt x="20413" y="8977"/>
                </a:lnTo>
                <a:lnTo>
                  <a:pt x="20184" y="9104"/>
                </a:lnTo>
                <a:lnTo>
                  <a:pt x="20058" y="9206"/>
                </a:lnTo>
                <a:lnTo>
                  <a:pt x="19956" y="9307"/>
                </a:lnTo>
                <a:lnTo>
                  <a:pt x="20134" y="9687"/>
                </a:lnTo>
                <a:lnTo>
                  <a:pt x="20235" y="9890"/>
                </a:lnTo>
                <a:lnTo>
                  <a:pt x="20362" y="10068"/>
                </a:lnTo>
                <a:lnTo>
                  <a:pt x="22796" y="13415"/>
                </a:lnTo>
                <a:lnTo>
                  <a:pt x="23988" y="15088"/>
                </a:lnTo>
                <a:lnTo>
                  <a:pt x="25180" y="16762"/>
                </a:lnTo>
                <a:lnTo>
                  <a:pt x="26143" y="18131"/>
                </a:lnTo>
                <a:lnTo>
                  <a:pt x="27081" y="19526"/>
                </a:lnTo>
                <a:lnTo>
                  <a:pt x="28983" y="22366"/>
                </a:lnTo>
                <a:lnTo>
                  <a:pt x="28704" y="22518"/>
                </a:lnTo>
                <a:lnTo>
                  <a:pt x="28451" y="22619"/>
                </a:lnTo>
                <a:lnTo>
                  <a:pt x="28172" y="22721"/>
                </a:lnTo>
                <a:lnTo>
                  <a:pt x="27918" y="22797"/>
                </a:lnTo>
                <a:lnTo>
                  <a:pt x="27386" y="22898"/>
                </a:lnTo>
                <a:lnTo>
                  <a:pt x="26853" y="22949"/>
                </a:lnTo>
                <a:lnTo>
                  <a:pt x="25408" y="23101"/>
                </a:lnTo>
                <a:lnTo>
                  <a:pt x="23937" y="23203"/>
                </a:lnTo>
                <a:lnTo>
                  <a:pt x="22466" y="23253"/>
                </a:lnTo>
                <a:lnTo>
                  <a:pt x="21021" y="23253"/>
                </a:lnTo>
                <a:lnTo>
                  <a:pt x="20286" y="23228"/>
                </a:lnTo>
                <a:lnTo>
                  <a:pt x="19550" y="23177"/>
                </a:lnTo>
                <a:lnTo>
                  <a:pt x="18815" y="23101"/>
                </a:lnTo>
                <a:lnTo>
                  <a:pt x="18105" y="23025"/>
                </a:lnTo>
                <a:lnTo>
                  <a:pt x="17370" y="22924"/>
                </a:lnTo>
                <a:lnTo>
                  <a:pt x="16634" y="22797"/>
                </a:lnTo>
                <a:lnTo>
                  <a:pt x="15924" y="22645"/>
                </a:lnTo>
                <a:lnTo>
                  <a:pt x="15189" y="22493"/>
                </a:lnTo>
                <a:lnTo>
                  <a:pt x="12881" y="21909"/>
                </a:lnTo>
                <a:lnTo>
                  <a:pt x="11740" y="21631"/>
                </a:lnTo>
                <a:lnTo>
                  <a:pt x="10599" y="21301"/>
                </a:lnTo>
                <a:lnTo>
                  <a:pt x="10041" y="21123"/>
                </a:lnTo>
                <a:lnTo>
                  <a:pt x="9509" y="20946"/>
                </a:lnTo>
                <a:lnTo>
                  <a:pt x="8976" y="20718"/>
                </a:lnTo>
                <a:lnTo>
                  <a:pt x="8469" y="20489"/>
                </a:lnTo>
                <a:lnTo>
                  <a:pt x="7962" y="20236"/>
                </a:lnTo>
                <a:lnTo>
                  <a:pt x="7480" y="19957"/>
                </a:lnTo>
                <a:lnTo>
                  <a:pt x="6999" y="19653"/>
                </a:lnTo>
                <a:lnTo>
                  <a:pt x="6542" y="19348"/>
                </a:lnTo>
                <a:lnTo>
                  <a:pt x="6086" y="19019"/>
                </a:lnTo>
                <a:lnTo>
                  <a:pt x="5655" y="18689"/>
                </a:lnTo>
                <a:lnTo>
                  <a:pt x="5224" y="18309"/>
                </a:lnTo>
                <a:lnTo>
                  <a:pt x="4818" y="17928"/>
                </a:lnTo>
                <a:lnTo>
                  <a:pt x="4412" y="17523"/>
                </a:lnTo>
                <a:lnTo>
                  <a:pt x="4006" y="17117"/>
                </a:lnTo>
                <a:lnTo>
                  <a:pt x="3651" y="16661"/>
                </a:lnTo>
                <a:lnTo>
                  <a:pt x="3271" y="16204"/>
                </a:lnTo>
                <a:lnTo>
                  <a:pt x="2916" y="15697"/>
                </a:lnTo>
                <a:lnTo>
                  <a:pt x="2586" y="15190"/>
                </a:lnTo>
                <a:lnTo>
                  <a:pt x="2308" y="14632"/>
                </a:lnTo>
                <a:lnTo>
                  <a:pt x="2054" y="14074"/>
                </a:lnTo>
                <a:lnTo>
                  <a:pt x="1851" y="13491"/>
                </a:lnTo>
                <a:lnTo>
                  <a:pt x="1648" y="12908"/>
                </a:lnTo>
                <a:lnTo>
                  <a:pt x="1521" y="12324"/>
                </a:lnTo>
                <a:lnTo>
                  <a:pt x="1395" y="11691"/>
                </a:lnTo>
                <a:lnTo>
                  <a:pt x="1344" y="11361"/>
                </a:lnTo>
                <a:lnTo>
                  <a:pt x="1344" y="11057"/>
                </a:lnTo>
                <a:lnTo>
                  <a:pt x="1369" y="10727"/>
                </a:lnTo>
                <a:lnTo>
                  <a:pt x="1395" y="10397"/>
                </a:lnTo>
                <a:lnTo>
                  <a:pt x="1471" y="10093"/>
                </a:lnTo>
                <a:lnTo>
                  <a:pt x="1547" y="9789"/>
                </a:lnTo>
                <a:lnTo>
                  <a:pt x="1648" y="9484"/>
                </a:lnTo>
                <a:lnTo>
                  <a:pt x="1775" y="9180"/>
                </a:lnTo>
                <a:lnTo>
                  <a:pt x="2054" y="8648"/>
                </a:lnTo>
                <a:lnTo>
                  <a:pt x="2358" y="8115"/>
                </a:lnTo>
                <a:lnTo>
                  <a:pt x="2688" y="7608"/>
                </a:lnTo>
                <a:lnTo>
                  <a:pt x="3043" y="7126"/>
                </a:lnTo>
                <a:lnTo>
                  <a:pt x="3449" y="6695"/>
                </a:lnTo>
                <a:lnTo>
                  <a:pt x="3880" y="6264"/>
                </a:lnTo>
                <a:lnTo>
                  <a:pt x="4336" y="5884"/>
                </a:lnTo>
                <a:lnTo>
                  <a:pt x="4843" y="5529"/>
                </a:lnTo>
                <a:lnTo>
                  <a:pt x="5376" y="5199"/>
                </a:lnTo>
                <a:lnTo>
                  <a:pt x="5908" y="4869"/>
                </a:lnTo>
                <a:lnTo>
                  <a:pt x="6466" y="4565"/>
                </a:lnTo>
                <a:lnTo>
                  <a:pt x="7024" y="4286"/>
                </a:lnTo>
                <a:lnTo>
                  <a:pt x="7582" y="4007"/>
                </a:lnTo>
                <a:lnTo>
                  <a:pt x="8140" y="3754"/>
                </a:lnTo>
                <a:lnTo>
                  <a:pt x="9281" y="3272"/>
                </a:lnTo>
                <a:lnTo>
                  <a:pt x="10447" y="2841"/>
                </a:lnTo>
                <a:lnTo>
                  <a:pt x="11614" y="2461"/>
                </a:lnTo>
                <a:lnTo>
                  <a:pt x="12831" y="2131"/>
                </a:lnTo>
                <a:lnTo>
                  <a:pt x="14048" y="1827"/>
                </a:lnTo>
                <a:lnTo>
                  <a:pt x="14834" y="1674"/>
                </a:lnTo>
                <a:lnTo>
                  <a:pt x="15620" y="1522"/>
                </a:lnTo>
                <a:lnTo>
                  <a:pt x="16381" y="1370"/>
                </a:lnTo>
                <a:lnTo>
                  <a:pt x="17167" y="1269"/>
                </a:lnTo>
                <a:lnTo>
                  <a:pt x="18714" y="1066"/>
                </a:lnTo>
                <a:lnTo>
                  <a:pt x="20286" y="939"/>
                </a:lnTo>
                <a:lnTo>
                  <a:pt x="21833" y="863"/>
                </a:lnTo>
                <a:lnTo>
                  <a:pt x="23405" y="838"/>
                </a:lnTo>
                <a:close/>
                <a:moveTo>
                  <a:pt x="6136" y="20261"/>
                </a:moveTo>
                <a:lnTo>
                  <a:pt x="8089" y="21478"/>
                </a:lnTo>
                <a:lnTo>
                  <a:pt x="5401" y="23710"/>
                </a:lnTo>
                <a:lnTo>
                  <a:pt x="3575" y="22112"/>
                </a:lnTo>
                <a:lnTo>
                  <a:pt x="6136" y="20261"/>
                </a:lnTo>
                <a:close/>
                <a:moveTo>
                  <a:pt x="9179" y="21909"/>
                </a:moveTo>
                <a:lnTo>
                  <a:pt x="9306" y="21935"/>
                </a:lnTo>
                <a:lnTo>
                  <a:pt x="10143" y="22214"/>
                </a:lnTo>
                <a:lnTo>
                  <a:pt x="11081" y="22543"/>
                </a:lnTo>
                <a:lnTo>
                  <a:pt x="9940" y="23634"/>
                </a:lnTo>
                <a:lnTo>
                  <a:pt x="8875" y="24623"/>
                </a:lnTo>
                <a:lnTo>
                  <a:pt x="8748" y="24724"/>
                </a:lnTo>
                <a:lnTo>
                  <a:pt x="8571" y="24775"/>
                </a:lnTo>
                <a:lnTo>
                  <a:pt x="8393" y="24800"/>
                </a:lnTo>
                <a:lnTo>
                  <a:pt x="8241" y="24800"/>
                </a:lnTo>
                <a:lnTo>
                  <a:pt x="7759" y="24648"/>
                </a:lnTo>
                <a:lnTo>
                  <a:pt x="7252" y="24471"/>
                </a:lnTo>
                <a:lnTo>
                  <a:pt x="6187" y="24116"/>
                </a:lnTo>
                <a:lnTo>
                  <a:pt x="7556" y="23000"/>
                </a:lnTo>
                <a:lnTo>
                  <a:pt x="8824" y="21960"/>
                </a:lnTo>
                <a:lnTo>
                  <a:pt x="8926" y="21909"/>
                </a:lnTo>
                <a:close/>
                <a:moveTo>
                  <a:pt x="12222" y="22797"/>
                </a:moveTo>
                <a:lnTo>
                  <a:pt x="14809" y="23431"/>
                </a:lnTo>
                <a:lnTo>
                  <a:pt x="13515" y="24648"/>
                </a:lnTo>
                <a:lnTo>
                  <a:pt x="12298" y="25789"/>
                </a:lnTo>
                <a:lnTo>
                  <a:pt x="12146" y="25865"/>
                </a:lnTo>
                <a:lnTo>
                  <a:pt x="11994" y="25916"/>
                </a:lnTo>
                <a:lnTo>
                  <a:pt x="11639" y="25916"/>
                </a:lnTo>
                <a:lnTo>
                  <a:pt x="11157" y="25789"/>
                </a:lnTo>
                <a:lnTo>
                  <a:pt x="10675" y="25637"/>
                </a:lnTo>
                <a:lnTo>
                  <a:pt x="9813" y="25383"/>
                </a:lnTo>
                <a:lnTo>
                  <a:pt x="12222" y="22797"/>
                </a:lnTo>
                <a:close/>
                <a:moveTo>
                  <a:pt x="29288" y="25992"/>
                </a:moveTo>
                <a:lnTo>
                  <a:pt x="29211" y="26271"/>
                </a:lnTo>
                <a:lnTo>
                  <a:pt x="29186" y="26372"/>
                </a:lnTo>
                <a:lnTo>
                  <a:pt x="29135" y="26448"/>
                </a:lnTo>
                <a:lnTo>
                  <a:pt x="29059" y="26499"/>
                </a:lnTo>
                <a:lnTo>
                  <a:pt x="28933" y="26524"/>
                </a:lnTo>
                <a:lnTo>
                  <a:pt x="28501" y="26601"/>
                </a:lnTo>
                <a:lnTo>
                  <a:pt x="28755" y="26296"/>
                </a:lnTo>
                <a:lnTo>
                  <a:pt x="28907" y="26144"/>
                </a:lnTo>
                <a:lnTo>
                  <a:pt x="28958" y="26093"/>
                </a:lnTo>
                <a:lnTo>
                  <a:pt x="29034" y="26068"/>
                </a:lnTo>
                <a:lnTo>
                  <a:pt x="29288" y="25992"/>
                </a:lnTo>
                <a:close/>
                <a:moveTo>
                  <a:pt x="15848" y="23634"/>
                </a:moveTo>
                <a:lnTo>
                  <a:pt x="18384" y="24065"/>
                </a:lnTo>
                <a:lnTo>
                  <a:pt x="17040" y="25434"/>
                </a:lnTo>
                <a:lnTo>
                  <a:pt x="15696" y="26854"/>
                </a:lnTo>
                <a:lnTo>
                  <a:pt x="13363" y="26347"/>
                </a:lnTo>
                <a:lnTo>
                  <a:pt x="15848" y="23634"/>
                </a:lnTo>
                <a:close/>
                <a:moveTo>
                  <a:pt x="21833" y="24166"/>
                </a:moveTo>
                <a:lnTo>
                  <a:pt x="21883" y="24394"/>
                </a:lnTo>
                <a:lnTo>
                  <a:pt x="20691" y="25738"/>
                </a:lnTo>
                <a:lnTo>
                  <a:pt x="19474" y="27032"/>
                </a:lnTo>
                <a:lnTo>
                  <a:pt x="19348" y="27158"/>
                </a:lnTo>
                <a:lnTo>
                  <a:pt x="19195" y="27234"/>
                </a:lnTo>
                <a:lnTo>
                  <a:pt x="19018" y="27285"/>
                </a:lnTo>
                <a:lnTo>
                  <a:pt x="18866" y="27285"/>
                </a:lnTo>
                <a:lnTo>
                  <a:pt x="18359" y="27234"/>
                </a:lnTo>
                <a:lnTo>
                  <a:pt x="17851" y="27184"/>
                </a:lnTo>
                <a:lnTo>
                  <a:pt x="16710" y="27032"/>
                </a:lnTo>
                <a:lnTo>
                  <a:pt x="17015" y="26651"/>
                </a:lnTo>
                <a:lnTo>
                  <a:pt x="17243" y="26372"/>
                </a:lnTo>
                <a:lnTo>
                  <a:pt x="17649" y="25992"/>
                </a:lnTo>
                <a:lnTo>
                  <a:pt x="18054" y="25612"/>
                </a:lnTo>
                <a:lnTo>
                  <a:pt x="18460" y="25206"/>
                </a:lnTo>
                <a:lnTo>
                  <a:pt x="18815" y="24775"/>
                </a:lnTo>
                <a:lnTo>
                  <a:pt x="18967" y="24597"/>
                </a:lnTo>
                <a:lnTo>
                  <a:pt x="19119" y="24471"/>
                </a:lnTo>
                <a:lnTo>
                  <a:pt x="19271" y="24344"/>
                </a:lnTo>
                <a:lnTo>
                  <a:pt x="19424" y="24268"/>
                </a:lnTo>
                <a:lnTo>
                  <a:pt x="19601" y="24217"/>
                </a:lnTo>
                <a:lnTo>
                  <a:pt x="19804" y="24166"/>
                </a:lnTo>
                <a:lnTo>
                  <a:pt x="20210" y="24166"/>
                </a:lnTo>
                <a:lnTo>
                  <a:pt x="20615" y="24192"/>
                </a:lnTo>
                <a:lnTo>
                  <a:pt x="21021" y="24192"/>
                </a:lnTo>
                <a:lnTo>
                  <a:pt x="21833" y="24166"/>
                </a:lnTo>
                <a:close/>
                <a:moveTo>
                  <a:pt x="29237" y="23431"/>
                </a:moveTo>
                <a:lnTo>
                  <a:pt x="29313" y="23684"/>
                </a:lnTo>
                <a:lnTo>
                  <a:pt x="29364" y="23913"/>
                </a:lnTo>
                <a:lnTo>
                  <a:pt x="29364" y="24141"/>
                </a:lnTo>
                <a:lnTo>
                  <a:pt x="29338" y="24369"/>
                </a:lnTo>
                <a:lnTo>
                  <a:pt x="29262" y="24572"/>
                </a:lnTo>
                <a:lnTo>
                  <a:pt x="29161" y="24775"/>
                </a:lnTo>
                <a:lnTo>
                  <a:pt x="28983" y="24952"/>
                </a:lnTo>
                <a:lnTo>
                  <a:pt x="28755" y="25130"/>
                </a:lnTo>
                <a:lnTo>
                  <a:pt x="28628" y="25231"/>
                </a:lnTo>
                <a:lnTo>
                  <a:pt x="28501" y="25358"/>
                </a:lnTo>
                <a:lnTo>
                  <a:pt x="28273" y="25662"/>
                </a:lnTo>
                <a:lnTo>
                  <a:pt x="28096" y="25916"/>
                </a:lnTo>
                <a:lnTo>
                  <a:pt x="27893" y="26144"/>
                </a:lnTo>
                <a:lnTo>
                  <a:pt x="27665" y="26347"/>
                </a:lnTo>
                <a:lnTo>
                  <a:pt x="27462" y="26524"/>
                </a:lnTo>
                <a:lnTo>
                  <a:pt x="27208" y="26702"/>
                </a:lnTo>
                <a:lnTo>
                  <a:pt x="26980" y="26829"/>
                </a:lnTo>
                <a:lnTo>
                  <a:pt x="26726" y="26956"/>
                </a:lnTo>
                <a:lnTo>
                  <a:pt x="26473" y="27057"/>
                </a:lnTo>
                <a:lnTo>
                  <a:pt x="26194" y="27133"/>
                </a:lnTo>
                <a:lnTo>
                  <a:pt x="25915" y="27184"/>
                </a:lnTo>
                <a:lnTo>
                  <a:pt x="25332" y="27285"/>
                </a:lnTo>
                <a:lnTo>
                  <a:pt x="24723" y="27336"/>
                </a:lnTo>
                <a:lnTo>
                  <a:pt x="24089" y="27361"/>
                </a:lnTo>
                <a:lnTo>
                  <a:pt x="25636" y="25637"/>
                </a:lnTo>
                <a:lnTo>
                  <a:pt x="27107" y="24014"/>
                </a:lnTo>
                <a:lnTo>
                  <a:pt x="27259" y="23887"/>
                </a:lnTo>
                <a:lnTo>
                  <a:pt x="27436" y="23786"/>
                </a:lnTo>
                <a:lnTo>
                  <a:pt x="27690" y="23684"/>
                </a:lnTo>
                <a:lnTo>
                  <a:pt x="27969" y="23608"/>
                </a:lnTo>
                <a:lnTo>
                  <a:pt x="28248" y="23532"/>
                </a:lnTo>
                <a:lnTo>
                  <a:pt x="28578" y="23482"/>
                </a:lnTo>
                <a:lnTo>
                  <a:pt x="28907" y="23456"/>
                </a:lnTo>
                <a:lnTo>
                  <a:pt x="29237" y="23431"/>
                </a:lnTo>
                <a:close/>
                <a:moveTo>
                  <a:pt x="25940" y="24014"/>
                </a:moveTo>
                <a:lnTo>
                  <a:pt x="25661" y="24394"/>
                </a:lnTo>
                <a:lnTo>
                  <a:pt x="25459" y="24648"/>
                </a:lnTo>
                <a:lnTo>
                  <a:pt x="24292" y="25891"/>
                </a:lnTo>
                <a:lnTo>
                  <a:pt x="23126" y="27108"/>
                </a:lnTo>
                <a:lnTo>
                  <a:pt x="22999" y="27234"/>
                </a:lnTo>
                <a:lnTo>
                  <a:pt x="22847" y="27361"/>
                </a:lnTo>
                <a:lnTo>
                  <a:pt x="22695" y="27437"/>
                </a:lnTo>
                <a:lnTo>
                  <a:pt x="22619" y="27463"/>
                </a:lnTo>
                <a:lnTo>
                  <a:pt x="22543" y="27488"/>
                </a:lnTo>
                <a:lnTo>
                  <a:pt x="21478" y="27488"/>
                </a:lnTo>
                <a:lnTo>
                  <a:pt x="20210" y="27463"/>
                </a:lnTo>
                <a:lnTo>
                  <a:pt x="22948" y="24445"/>
                </a:lnTo>
                <a:lnTo>
                  <a:pt x="23024" y="24369"/>
                </a:lnTo>
                <a:lnTo>
                  <a:pt x="23126" y="24293"/>
                </a:lnTo>
                <a:lnTo>
                  <a:pt x="23253" y="24242"/>
                </a:lnTo>
                <a:lnTo>
                  <a:pt x="23354" y="24192"/>
                </a:lnTo>
                <a:lnTo>
                  <a:pt x="24596" y="24116"/>
                </a:lnTo>
                <a:lnTo>
                  <a:pt x="25940" y="24014"/>
                </a:lnTo>
                <a:close/>
                <a:moveTo>
                  <a:pt x="22289" y="1"/>
                </a:moveTo>
                <a:lnTo>
                  <a:pt x="21275" y="26"/>
                </a:lnTo>
                <a:lnTo>
                  <a:pt x="20286" y="77"/>
                </a:lnTo>
                <a:lnTo>
                  <a:pt x="19271" y="153"/>
                </a:lnTo>
                <a:lnTo>
                  <a:pt x="18257" y="254"/>
                </a:lnTo>
                <a:lnTo>
                  <a:pt x="17446" y="331"/>
                </a:lnTo>
                <a:lnTo>
                  <a:pt x="16634" y="457"/>
                </a:lnTo>
                <a:lnTo>
                  <a:pt x="15823" y="609"/>
                </a:lnTo>
                <a:lnTo>
                  <a:pt x="15011" y="787"/>
                </a:lnTo>
                <a:lnTo>
                  <a:pt x="13414" y="1142"/>
                </a:lnTo>
                <a:lnTo>
                  <a:pt x="11791" y="1472"/>
                </a:lnTo>
                <a:lnTo>
                  <a:pt x="10954" y="1674"/>
                </a:lnTo>
                <a:lnTo>
                  <a:pt x="10092" y="1928"/>
                </a:lnTo>
                <a:lnTo>
                  <a:pt x="9281" y="2207"/>
                </a:lnTo>
                <a:lnTo>
                  <a:pt x="8469" y="2537"/>
                </a:lnTo>
                <a:lnTo>
                  <a:pt x="7683" y="2892"/>
                </a:lnTo>
                <a:lnTo>
                  <a:pt x="6897" y="3297"/>
                </a:lnTo>
                <a:lnTo>
                  <a:pt x="6136" y="3728"/>
                </a:lnTo>
                <a:lnTo>
                  <a:pt x="5401" y="4236"/>
                </a:lnTo>
                <a:lnTo>
                  <a:pt x="5097" y="4413"/>
                </a:lnTo>
                <a:lnTo>
                  <a:pt x="4793" y="4591"/>
                </a:lnTo>
                <a:lnTo>
                  <a:pt x="4488" y="4793"/>
                </a:lnTo>
                <a:lnTo>
                  <a:pt x="4184" y="4996"/>
                </a:lnTo>
                <a:lnTo>
                  <a:pt x="3499" y="5529"/>
                </a:lnTo>
                <a:lnTo>
                  <a:pt x="3170" y="5808"/>
                </a:lnTo>
                <a:lnTo>
                  <a:pt x="2865" y="6087"/>
                </a:lnTo>
                <a:lnTo>
                  <a:pt x="2561" y="6391"/>
                </a:lnTo>
                <a:lnTo>
                  <a:pt x="2282" y="6695"/>
                </a:lnTo>
                <a:lnTo>
                  <a:pt x="2029" y="7025"/>
                </a:lnTo>
                <a:lnTo>
                  <a:pt x="1775" y="7354"/>
                </a:lnTo>
                <a:lnTo>
                  <a:pt x="1547" y="7709"/>
                </a:lnTo>
                <a:lnTo>
                  <a:pt x="1344" y="8064"/>
                </a:lnTo>
                <a:lnTo>
                  <a:pt x="1141" y="8419"/>
                </a:lnTo>
                <a:lnTo>
                  <a:pt x="989" y="8825"/>
                </a:lnTo>
                <a:lnTo>
                  <a:pt x="837" y="9206"/>
                </a:lnTo>
                <a:lnTo>
                  <a:pt x="710" y="9611"/>
                </a:lnTo>
                <a:lnTo>
                  <a:pt x="609" y="10042"/>
                </a:lnTo>
                <a:lnTo>
                  <a:pt x="533" y="10499"/>
                </a:lnTo>
                <a:lnTo>
                  <a:pt x="355" y="11538"/>
                </a:lnTo>
                <a:lnTo>
                  <a:pt x="228" y="12578"/>
                </a:lnTo>
                <a:lnTo>
                  <a:pt x="101" y="13618"/>
                </a:lnTo>
                <a:lnTo>
                  <a:pt x="25" y="14683"/>
                </a:lnTo>
                <a:lnTo>
                  <a:pt x="0" y="15570"/>
                </a:lnTo>
                <a:lnTo>
                  <a:pt x="0" y="16001"/>
                </a:lnTo>
                <a:lnTo>
                  <a:pt x="25" y="16432"/>
                </a:lnTo>
                <a:lnTo>
                  <a:pt x="51" y="16838"/>
                </a:lnTo>
                <a:lnTo>
                  <a:pt x="101" y="17244"/>
                </a:lnTo>
                <a:lnTo>
                  <a:pt x="178" y="17649"/>
                </a:lnTo>
                <a:lnTo>
                  <a:pt x="254" y="18055"/>
                </a:lnTo>
                <a:lnTo>
                  <a:pt x="355" y="18436"/>
                </a:lnTo>
                <a:lnTo>
                  <a:pt x="482" y="18816"/>
                </a:lnTo>
                <a:lnTo>
                  <a:pt x="583" y="19196"/>
                </a:lnTo>
                <a:lnTo>
                  <a:pt x="735" y="19551"/>
                </a:lnTo>
                <a:lnTo>
                  <a:pt x="888" y="19906"/>
                </a:lnTo>
                <a:lnTo>
                  <a:pt x="1065" y="20261"/>
                </a:lnTo>
                <a:lnTo>
                  <a:pt x="1243" y="20591"/>
                </a:lnTo>
                <a:lnTo>
                  <a:pt x="1420" y="20921"/>
                </a:lnTo>
                <a:lnTo>
                  <a:pt x="1648" y="21250"/>
                </a:lnTo>
                <a:lnTo>
                  <a:pt x="1851" y="21554"/>
                </a:lnTo>
                <a:lnTo>
                  <a:pt x="2105" y="21884"/>
                </a:lnTo>
                <a:lnTo>
                  <a:pt x="2333" y="22163"/>
                </a:lnTo>
                <a:lnTo>
                  <a:pt x="2612" y="22467"/>
                </a:lnTo>
                <a:lnTo>
                  <a:pt x="2891" y="22746"/>
                </a:lnTo>
                <a:lnTo>
                  <a:pt x="3170" y="23000"/>
                </a:lnTo>
                <a:lnTo>
                  <a:pt x="3474" y="23279"/>
                </a:lnTo>
                <a:lnTo>
                  <a:pt x="4108" y="23761"/>
                </a:lnTo>
                <a:lnTo>
                  <a:pt x="4793" y="24217"/>
                </a:lnTo>
                <a:lnTo>
                  <a:pt x="5528" y="24648"/>
                </a:lnTo>
                <a:lnTo>
                  <a:pt x="6339" y="25028"/>
                </a:lnTo>
                <a:lnTo>
                  <a:pt x="7480" y="25510"/>
                </a:lnTo>
                <a:lnTo>
                  <a:pt x="8672" y="25941"/>
                </a:lnTo>
                <a:lnTo>
                  <a:pt x="9864" y="26372"/>
                </a:lnTo>
                <a:lnTo>
                  <a:pt x="11056" y="26727"/>
                </a:lnTo>
                <a:lnTo>
                  <a:pt x="12273" y="27057"/>
                </a:lnTo>
                <a:lnTo>
                  <a:pt x="13515" y="27361"/>
                </a:lnTo>
                <a:lnTo>
                  <a:pt x="14758" y="27615"/>
                </a:lnTo>
                <a:lnTo>
                  <a:pt x="16000" y="27818"/>
                </a:lnTo>
                <a:lnTo>
                  <a:pt x="17091" y="27995"/>
                </a:lnTo>
                <a:lnTo>
                  <a:pt x="18181" y="28147"/>
                </a:lnTo>
                <a:lnTo>
                  <a:pt x="19297" y="28274"/>
                </a:lnTo>
                <a:lnTo>
                  <a:pt x="20387" y="28376"/>
                </a:lnTo>
                <a:lnTo>
                  <a:pt x="21503" y="28452"/>
                </a:lnTo>
                <a:lnTo>
                  <a:pt x="22593" y="28452"/>
                </a:lnTo>
                <a:lnTo>
                  <a:pt x="23151" y="28426"/>
                </a:lnTo>
                <a:lnTo>
                  <a:pt x="23709" y="28401"/>
                </a:lnTo>
                <a:lnTo>
                  <a:pt x="24267" y="28350"/>
                </a:lnTo>
                <a:lnTo>
                  <a:pt x="24825" y="28274"/>
                </a:lnTo>
                <a:lnTo>
                  <a:pt x="26169" y="28046"/>
                </a:lnTo>
                <a:lnTo>
                  <a:pt x="27513" y="27792"/>
                </a:lnTo>
                <a:lnTo>
                  <a:pt x="30302" y="27234"/>
                </a:lnTo>
                <a:lnTo>
                  <a:pt x="30378" y="26803"/>
                </a:lnTo>
                <a:lnTo>
                  <a:pt x="30454" y="26372"/>
                </a:lnTo>
                <a:lnTo>
                  <a:pt x="30479" y="25941"/>
                </a:lnTo>
                <a:lnTo>
                  <a:pt x="30505" y="25510"/>
                </a:lnTo>
                <a:lnTo>
                  <a:pt x="30479" y="25079"/>
                </a:lnTo>
                <a:lnTo>
                  <a:pt x="30454" y="24648"/>
                </a:lnTo>
                <a:lnTo>
                  <a:pt x="30403" y="24242"/>
                </a:lnTo>
                <a:lnTo>
                  <a:pt x="30327" y="23811"/>
                </a:lnTo>
                <a:lnTo>
                  <a:pt x="30226" y="23228"/>
                </a:lnTo>
                <a:lnTo>
                  <a:pt x="30099" y="22645"/>
                </a:lnTo>
                <a:lnTo>
                  <a:pt x="29998" y="22366"/>
                </a:lnTo>
                <a:lnTo>
                  <a:pt x="29921" y="22087"/>
                </a:lnTo>
                <a:lnTo>
                  <a:pt x="29795" y="21833"/>
                </a:lnTo>
                <a:lnTo>
                  <a:pt x="29643" y="21580"/>
                </a:lnTo>
                <a:lnTo>
                  <a:pt x="28603" y="20008"/>
                </a:lnTo>
                <a:lnTo>
                  <a:pt x="27513" y="18436"/>
                </a:lnTo>
                <a:lnTo>
                  <a:pt x="25306" y="15317"/>
                </a:lnTo>
                <a:lnTo>
                  <a:pt x="25256" y="15215"/>
                </a:lnTo>
                <a:lnTo>
                  <a:pt x="25180" y="15063"/>
                </a:lnTo>
                <a:lnTo>
                  <a:pt x="25053" y="14708"/>
                </a:lnTo>
                <a:lnTo>
                  <a:pt x="26169" y="15038"/>
                </a:lnTo>
                <a:lnTo>
                  <a:pt x="27741" y="15519"/>
                </a:lnTo>
                <a:lnTo>
                  <a:pt x="28527" y="15748"/>
                </a:lnTo>
                <a:lnTo>
                  <a:pt x="29338" y="15951"/>
                </a:lnTo>
                <a:lnTo>
                  <a:pt x="32330" y="16584"/>
                </a:lnTo>
                <a:lnTo>
                  <a:pt x="35323" y="17193"/>
                </a:lnTo>
                <a:lnTo>
                  <a:pt x="41332" y="18410"/>
                </a:lnTo>
                <a:lnTo>
                  <a:pt x="41611" y="18461"/>
                </a:lnTo>
                <a:lnTo>
                  <a:pt x="41865" y="18486"/>
                </a:lnTo>
                <a:lnTo>
                  <a:pt x="42042" y="18486"/>
                </a:lnTo>
                <a:lnTo>
                  <a:pt x="42194" y="18436"/>
                </a:lnTo>
                <a:lnTo>
                  <a:pt x="42296" y="18334"/>
                </a:lnTo>
                <a:lnTo>
                  <a:pt x="42397" y="18182"/>
                </a:lnTo>
                <a:lnTo>
                  <a:pt x="42499" y="17954"/>
                </a:lnTo>
                <a:lnTo>
                  <a:pt x="42600" y="17700"/>
                </a:lnTo>
                <a:lnTo>
                  <a:pt x="42701" y="17345"/>
                </a:lnTo>
                <a:lnTo>
                  <a:pt x="42752" y="17168"/>
                </a:lnTo>
                <a:lnTo>
                  <a:pt x="42752" y="16990"/>
                </a:lnTo>
                <a:lnTo>
                  <a:pt x="42803" y="15900"/>
                </a:lnTo>
                <a:lnTo>
                  <a:pt x="42803" y="14835"/>
                </a:lnTo>
                <a:lnTo>
                  <a:pt x="42778" y="13744"/>
                </a:lnTo>
                <a:lnTo>
                  <a:pt x="42727" y="12654"/>
                </a:lnTo>
                <a:lnTo>
                  <a:pt x="42625" y="11589"/>
                </a:lnTo>
                <a:lnTo>
                  <a:pt x="42549" y="11057"/>
                </a:lnTo>
                <a:lnTo>
                  <a:pt x="42448" y="10524"/>
                </a:lnTo>
                <a:lnTo>
                  <a:pt x="42346" y="9992"/>
                </a:lnTo>
                <a:lnTo>
                  <a:pt x="42220" y="9459"/>
                </a:lnTo>
                <a:lnTo>
                  <a:pt x="42093" y="8952"/>
                </a:lnTo>
                <a:lnTo>
                  <a:pt x="41941" y="8419"/>
                </a:lnTo>
                <a:lnTo>
                  <a:pt x="41662" y="7659"/>
                </a:lnTo>
                <a:lnTo>
                  <a:pt x="41510" y="7304"/>
                </a:lnTo>
                <a:lnTo>
                  <a:pt x="41332" y="6949"/>
                </a:lnTo>
                <a:lnTo>
                  <a:pt x="41155" y="6594"/>
                </a:lnTo>
                <a:lnTo>
                  <a:pt x="40952" y="6264"/>
                </a:lnTo>
                <a:lnTo>
                  <a:pt x="40749" y="5934"/>
                </a:lnTo>
                <a:lnTo>
                  <a:pt x="40521" y="5605"/>
                </a:lnTo>
                <a:lnTo>
                  <a:pt x="40267" y="5301"/>
                </a:lnTo>
                <a:lnTo>
                  <a:pt x="40014" y="5022"/>
                </a:lnTo>
                <a:lnTo>
                  <a:pt x="39735" y="4743"/>
                </a:lnTo>
                <a:lnTo>
                  <a:pt x="39456" y="4464"/>
                </a:lnTo>
                <a:lnTo>
                  <a:pt x="39151" y="4210"/>
                </a:lnTo>
                <a:lnTo>
                  <a:pt x="38822" y="3982"/>
                </a:lnTo>
                <a:lnTo>
                  <a:pt x="38467" y="3754"/>
                </a:lnTo>
                <a:lnTo>
                  <a:pt x="38112" y="3551"/>
                </a:lnTo>
                <a:lnTo>
                  <a:pt x="37148" y="2993"/>
                </a:lnTo>
                <a:lnTo>
                  <a:pt x="36210" y="2435"/>
                </a:lnTo>
                <a:lnTo>
                  <a:pt x="35703" y="2182"/>
                </a:lnTo>
                <a:lnTo>
                  <a:pt x="35221" y="1953"/>
                </a:lnTo>
                <a:lnTo>
                  <a:pt x="34714" y="1725"/>
                </a:lnTo>
                <a:lnTo>
                  <a:pt x="34181" y="1548"/>
                </a:lnTo>
                <a:lnTo>
                  <a:pt x="33193" y="1243"/>
                </a:lnTo>
                <a:lnTo>
                  <a:pt x="32229" y="990"/>
                </a:lnTo>
                <a:lnTo>
                  <a:pt x="31240" y="762"/>
                </a:lnTo>
                <a:lnTo>
                  <a:pt x="30251" y="559"/>
                </a:lnTo>
                <a:lnTo>
                  <a:pt x="29262" y="407"/>
                </a:lnTo>
                <a:lnTo>
                  <a:pt x="28273" y="280"/>
                </a:lnTo>
                <a:lnTo>
                  <a:pt x="27284" y="153"/>
                </a:lnTo>
                <a:lnTo>
                  <a:pt x="26270" y="77"/>
                </a:lnTo>
                <a:lnTo>
                  <a:pt x="25281" y="26"/>
                </a:lnTo>
                <a:lnTo>
                  <a:pt x="24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7" name="Google Shape;1477;p32"/>
          <p:cNvGrpSpPr/>
          <p:nvPr/>
        </p:nvGrpSpPr>
        <p:grpSpPr>
          <a:xfrm>
            <a:off x="8017078" y="2346284"/>
            <a:ext cx="413685" cy="808723"/>
            <a:chOff x="3940500" y="2415075"/>
            <a:chExt cx="342625" cy="669750"/>
          </a:xfrm>
        </p:grpSpPr>
        <p:sp>
          <p:nvSpPr>
            <p:cNvPr id="1478" name="Google Shape;1478;p32"/>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2"/>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2"/>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2"/>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2"/>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2"/>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2"/>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2"/>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2"/>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2"/>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2"/>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2"/>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2"/>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2"/>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2"/>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2"/>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2"/>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2"/>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2"/>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2"/>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2"/>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2"/>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2"/>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2"/>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2"/>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2"/>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2"/>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2"/>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2"/>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2"/>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508;p32"/>
          <p:cNvGrpSpPr/>
          <p:nvPr/>
        </p:nvGrpSpPr>
        <p:grpSpPr>
          <a:xfrm>
            <a:off x="919368" y="3752907"/>
            <a:ext cx="475521" cy="846521"/>
            <a:chOff x="3188300" y="2413200"/>
            <a:chExt cx="368850" cy="656625"/>
          </a:xfrm>
        </p:grpSpPr>
        <p:sp>
          <p:nvSpPr>
            <p:cNvPr id="1509" name="Google Shape;1509;p32"/>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2"/>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2"/>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2"/>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2"/>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2"/>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2"/>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2"/>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2"/>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2"/>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2"/>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2"/>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2"/>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2"/>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2"/>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2"/>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2"/>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2"/>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2"/>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2"/>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32"/>
          <p:cNvGrpSpPr/>
          <p:nvPr/>
        </p:nvGrpSpPr>
        <p:grpSpPr>
          <a:xfrm>
            <a:off x="7795053" y="539498"/>
            <a:ext cx="470719" cy="859220"/>
            <a:chOff x="6063075" y="2385075"/>
            <a:chExt cx="365125" cy="666475"/>
          </a:xfrm>
        </p:grpSpPr>
        <p:sp>
          <p:nvSpPr>
            <p:cNvPr id="1530" name="Google Shape;1530;p32"/>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2"/>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2"/>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2"/>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2"/>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2"/>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2"/>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2"/>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2"/>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2"/>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2"/>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2"/>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2"/>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3" name="Google Shape;1543;p32"/>
          <p:cNvGrpSpPr/>
          <p:nvPr/>
        </p:nvGrpSpPr>
        <p:grpSpPr>
          <a:xfrm>
            <a:off x="713225" y="2782278"/>
            <a:ext cx="587940" cy="685790"/>
            <a:chOff x="3899250" y="4244750"/>
            <a:chExt cx="456050" cy="531950"/>
          </a:xfrm>
        </p:grpSpPr>
        <p:sp>
          <p:nvSpPr>
            <p:cNvPr id="1544" name="Google Shape;1544;p32"/>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2"/>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2"/>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2"/>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2"/>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2"/>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2"/>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2"/>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2"/>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2"/>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2"/>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2"/>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2"/>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2"/>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2"/>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2"/>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2"/>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2"/>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2"/>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2"/>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2"/>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2"/>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2"/>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2"/>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2"/>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32"/>
          <p:cNvGrpSpPr/>
          <p:nvPr/>
        </p:nvGrpSpPr>
        <p:grpSpPr>
          <a:xfrm>
            <a:off x="7901161" y="1613149"/>
            <a:ext cx="476134" cy="585522"/>
            <a:chOff x="6076675" y="4202550"/>
            <a:chExt cx="369325" cy="454175"/>
          </a:xfrm>
        </p:grpSpPr>
        <p:sp>
          <p:nvSpPr>
            <p:cNvPr id="1570" name="Google Shape;1570;p32"/>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2"/>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2"/>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2"/>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2"/>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2"/>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2"/>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2"/>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2"/>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2"/>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2"/>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2"/>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2"/>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2"/>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2"/>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2"/>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2"/>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7" name="Google Shape;1587;p32"/>
          <p:cNvGrpSpPr/>
          <p:nvPr/>
        </p:nvGrpSpPr>
        <p:grpSpPr>
          <a:xfrm>
            <a:off x="673258" y="1719001"/>
            <a:ext cx="451961" cy="857415"/>
            <a:chOff x="2450625" y="3333175"/>
            <a:chExt cx="350575" cy="665075"/>
          </a:xfrm>
        </p:grpSpPr>
        <p:sp>
          <p:nvSpPr>
            <p:cNvPr id="1588" name="Google Shape;1588;p32"/>
            <p:cNvSpPr/>
            <p:nvPr/>
          </p:nvSpPr>
          <p:spPr>
            <a:xfrm>
              <a:off x="2450625" y="3411925"/>
              <a:ext cx="350575" cy="586325"/>
            </a:xfrm>
            <a:custGeom>
              <a:avLst/>
              <a:gdLst/>
              <a:ahLst/>
              <a:cxnLst/>
              <a:rect l="l" t="t" r="r" b="b"/>
              <a:pathLst>
                <a:path w="14023" h="23453" extrusionOk="0">
                  <a:moveTo>
                    <a:pt x="13441" y="0"/>
                  </a:moveTo>
                  <a:lnTo>
                    <a:pt x="13179" y="38"/>
                  </a:lnTo>
                  <a:lnTo>
                    <a:pt x="12392" y="150"/>
                  </a:lnTo>
                  <a:lnTo>
                    <a:pt x="11361" y="281"/>
                  </a:lnTo>
                  <a:lnTo>
                    <a:pt x="10236" y="413"/>
                  </a:lnTo>
                  <a:lnTo>
                    <a:pt x="9748" y="469"/>
                  </a:lnTo>
                  <a:lnTo>
                    <a:pt x="9280" y="488"/>
                  </a:lnTo>
                  <a:lnTo>
                    <a:pt x="8886" y="488"/>
                  </a:lnTo>
                  <a:lnTo>
                    <a:pt x="8511" y="506"/>
                  </a:lnTo>
                  <a:lnTo>
                    <a:pt x="8211" y="525"/>
                  </a:lnTo>
                  <a:lnTo>
                    <a:pt x="8024" y="544"/>
                  </a:lnTo>
                  <a:lnTo>
                    <a:pt x="7555" y="600"/>
                  </a:lnTo>
                  <a:lnTo>
                    <a:pt x="6149" y="788"/>
                  </a:lnTo>
                  <a:lnTo>
                    <a:pt x="4762" y="994"/>
                  </a:lnTo>
                  <a:lnTo>
                    <a:pt x="3824" y="1106"/>
                  </a:lnTo>
                  <a:lnTo>
                    <a:pt x="2850" y="1219"/>
                  </a:lnTo>
                  <a:lnTo>
                    <a:pt x="1875" y="1369"/>
                  </a:lnTo>
                  <a:lnTo>
                    <a:pt x="1050" y="1500"/>
                  </a:lnTo>
                  <a:lnTo>
                    <a:pt x="562" y="1575"/>
                  </a:lnTo>
                  <a:lnTo>
                    <a:pt x="431" y="1594"/>
                  </a:lnTo>
                  <a:lnTo>
                    <a:pt x="319" y="1631"/>
                  </a:lnTo>
                  <a:lnTo>
                    <a:pt x="225" y="1687"/>
                  </a:lnTo>
                  <a:lnTo>
                    <a:pt x="131" y="1744"/>
                  </a:lnTo>
                  <a:lnTo>
                    <a:pt x="75" y="1819"/>
                  </a:lnTo>
                  <a:lnTo>
                    <a:pt x="19" y="1912"/>
                  </a:lnTo>
                  <a:lnTo>
                    <a:pt x="0" y="2025"/>
                  </a:lnTo>
                  <a:lnTo>
                    <a:pt x="0" y="2156"/>
                  </a:lnTo>
                  <a:lnTo>
                    <a:pt x="19" y="2231"/>
                  </a:lnTo>
                  <a:lnTo>
                    <a:pt x="38" y="2325"/>
                  </a:lnTo>
                  <a:lnTo>
                    <a:pt x="75" y="2437"/>
                  </a:lnTo>
                  <a:lnTo>
                    <a:pt x="94" y="2662"/>
                  </a:lnTo>
                  <a:lnTo>
                    <a:pt x="113" y="3093"/>
                  </a:lnTo>
                  <a:lnTo>
                    <a:pt x="131" y="3450"/>
                  </a:lnTo>
                  <a:lnTo>
                    <a:pt x="169" y="3581"/>
                  </a:lnTo>
                  <a:lnTo>
                    <a:pt x="206" y="3675"/>
                  </a:lnTo>
                  <a:lnTo>
                    <a:pt x="244" y="3768"/>
                  </a:lnTo>
                  <a:lnTo>
                    <a:pt x="319" y="3825"/>
                  </a:lnTo>
                  <a:lnTo>
                    <a:pt x="394" y="3862"/>
                  </a:lnTo>
                  <a:lnTo>
                    <a:pt x="488" y="3900"/>
                  </a:lnTo>
                  <a:lnTo>
                    <a:pt x="600" y="3918"/>
                  </a:lnTo>
                  <a:lnTo>
                    <a:pt x="731" y="3900"/>
                  </a:lnTo>
                  <a:lnTo>
                    <a:pt x="937" y="3862"/>
                  </a:lnTo>
                  <a:lnTo>
                    <a:pt x="1162" y="3806"/>
                  </a:lnTo>
                  <a:lnTo>
                    <a:pt x="1444" y="3731"/>
                  </a:lnTo>
                  <a:lnTo>
                    <a:pt x="1912" y="3618"/>
                  </a:lnTo>
                  <a:lnTo>
                    <a:pt x="3281" y="3318"/>
                  </a:lnTo>
                  <a:lnTo>
                    <a:pt x="4593" y="3056"/>
                  </a:lnTo>
                  <a:lnTo>
                    <a:pt x="5249" y="2944"/>
                  </a:lnTo>
                  <a:lnTo>
                    <a:pt x="6843" y="2644"/>
                  </a:lnTo>
                  <a:lnTo>
                    <a:pt x="8174" y="2400"/>
                  </a:lnTo>
                  <a:lnTo>
                    <a:pt x="8848" y="2306"/>
                  </a:lnTo>
                  <a:lnTo>
                    <a:pt x="9673" y="2231"/>
                  </a:lnTo>
                  <a:lnTo>
                    <a:pt x="10273" y="2212"/>
                  </a:lnTo>
                  <a:lnTo>
                    <a:pt x="10704" y="2194"/>
                  </a:lnTo>
                  <a:lnTo>
                    <a:pt x="11098" y="2194"/>
                  </a:lnTo>
                  <a:lnTo>
                    <a:pt x="11192" y="2175"/>
                  </a:lnTo>
                  <a:lnTo>
                    <a:pt x="11379" y="2119"/>
                  </a:lnTo>
                  <a:lnTo>
                    <a:pt x="11548" y="2062"/>
                  </a:lnTo>
                  <a:lnTo>
                    <a:pt x="11679" y="2025"/>
                  </a:lnTo>
                  <a:lnTo>
                    <a:pt x="11735" y="2025"/>
                  </a:lnTo>
                  <a:lnTo>
                    <a:pt x="11773" y="2044"/>
                  </a:lnTo>
                  <a:lnTo>
                    <a:pt x="11810" y="2062"/>
                  </a:lnTo>
                  <a:lnTo>
                    <a:pt x="11810" y="2100"/>
                  </a:lnTo>
                  <a:lnTo>
                    <a:pt x="11810" y="2175"/>
                  </a:lnTo>
                  <a:lnTo>
                    <a:pt x="11754" y="2306"/>
                  </a:lnTo>
                  <a:lnTo>
                    <a:pt x="11585" y="2719"/>
                  </a:lnTo>
                  <a:lnTo>
                    <a:pt x="10967" y="4031"/>
                  </a:lnTo>
                  <a:lnTo>
                    <a:pt x="10179" y="5624"/>
                  </a:lnTo>
                  <a:lnTo>
                    <a:pt x="9767" y="6393"/>
                  </a:lnTo>
                  <a:lnTo>
                    <a:pt x="9392" y="7105"/>
                  </a:lnTo>
                  <a:lnTo>
                    <a:pt x="9242" y="7424"/>
                  </a:lnTo>
                  <a:lnTo>
                    <a:pt x="8699" y="8493"/>
                  </a:lnTo>
                  <a:lnTo>
                    <a:pt x="8699" y="8511"/>
                  </a:lnTo>
                  <a:lnTo>
                    <a:pt x="8342" y="9186"/>
                  </a:lnTo>
                  <a:lnTo>
                    <a:pt x="2981" y="9730"/>
                  </a:lnTo>
                  <a:lnTo>
                    <a:pt x="2812" y="9767"/>
                  </a:lnTo>
                  <a:lnTo>
                    <a:pt x="2700" y="9824"/>
                  </a:lnTo>
                  <a:lnTo>
                    <a:pt x="2606" y="9917"/>
                  </a:lnTo>
                  <a:lnTo>
                    <a:pt x="2531" y="10048"/>
                  </a:lnTo>
                  <a:lnTo>
                    <a:pt x="2493" y="10198"/>
                  </a:lnTo>
                  <a:lnTo>
                    <a:pt x="2475" y="10386"/>
                  </a:lnTo>
                  <a:lnTo>
                    <a:pt x="2475" y="10592"/>
                  </a:lnTo>
                  <a:lnTo>
                    <a:pt x="2493" y="10817"/>
                  </a:lnTo>
                  <a:lnTo>
                    <a:pt x="2718" y="13029"/>
                  </a:lnTo>
                  <a:lnTo>
                    <a:pt x="2737" y="13273"/>
                  </a:lnTo>
                  <a:lnTo>
                    <a:pt x="2793" y="13460"/>
                  </a:lnTo>
                  <a:lnTo>
                    <a:pt x="2812" y="13554"/>
                  </a:lnTo>
                  <a:lnTo>
                    <a:pt x="2868" y="13610"/>
                  </a:lnTo>
                  <a:lnTo>
                    <a:pt x="2925" y="13667"/>
                  </a:lnTo>
                  <a:lnTo>
                    <a:pt x="3000" y="13704"/>
                  </a:lnTo>
                  <a:lnTo>
                    <a:pt x="3093" y="13723"/>
                  </a:lnTo>
                  <a:lnTo>
                    <a:pt x="3206" y="13723"/>
                  </a:lnTo>
                  <a:lnTo>
                    <a:pt x="3412" y="13667"/>
                  </a:lnTo>
                  <a:lnTo>
                    <a:pt x="3712" y="13592"/>
                  </a:lnTo>
                  <a:lnTo>
                    <a:pt x="4312" y="13479"/>
                  </a:lnTo>
                  <a:lnTo>
                    <a:pt x="4930" y="13385"/>
                  </a:lnTo>
                  <a:lnTo>
                    <a:pt x="5887" y="13254"/>
                  </a:lnTo>
                  <a:lnTo>
                    <a:pt x="6299" y="13217"/>
                  </a:lnTo>
                  <a:lnTo>
                    <a:pt x="5493" y="14791"/>
                  </a:lnTo>
                  <a:lnTo>
                    <a:pt x="5193" y="15448"/>
                  </a:lnTo>
                  <a:lnTo>
                    <a:pt x="5155" y="15523"/>
                  </a:lnTo>
                  <a:lnTo>
                    <a:pt x="5137" y="15523"/>
                  </a:lnTo>
                  <a:lnTo>
                    <a:pt x="4893" y="16104"/>
                  </a:lnTo>
                  <a:lnTo>
                    <a:pt x="4743" y="16460"/>
                  </a:lnTo>
                  <a:lnTo>
                    <a:pt x="2775" y="20678"/>
                  </a:lnTo>
                  <a:lnTo>
                    <a:pt x="2437" y="21409"/>
                  </a:lnTo>
                  <a:lnTo>
                    <a:pt x="2325" y="21634"/>
                  </a:lnTo>
                  <a:lnTo>
                    <a:pt x="2193" y="21878"/>
                  </a:lnTo>
                  <a:lnTo>
                    <a:pt x="2043" y="22178"/>
                  </a:lnTo>
                  <a:lnTo>
                    <a:pt x="1950" y="22403"/>
                  </a:lnTo>
                  <a:lnTo>
                    <a:pt x="1912" y="22534"/>
                  </a:lnTo>
                  <a:lnTo>
                    <a:pt x="1912" y="22627"/>
                  </a:lnTo>
                  <a:lnTo>
                    <a:pt x="1931" y="22721"/>
                  </a:lnTo>
                  <a:lnTo>
                    <a:pt x="1987" y="22815"/>
                  </a:lnTo>
                  <a:lnTo>
                    <a:pt x="2062" y="22890"/>
                  </a:lnTo>
                  <a:lnTo>
                    <a:pt x="2175" y="22965"/>
                  </a:lnTo>
                  <a:lnTo>
                    <a:pt x="2325" y="23040"/>
                  </a:lnTo>
                  <a:lnTo>
                    <a:pt x="2437" y="23134"/>
                  </a:lnTo>
                  <a:lnTo>
                    <a:pt x="2643" y="23302"/>
                  </a:lnTo>
                  <a:lnTo>
                    <a:pt x="2812" y="23415"/>
                  </a:lnTo>
                  <a:lnTo>
                    <a:pt x="2887" y="23452"/>
                  </a:lnTo>
                  <a:lnTo>
                    <a:pt x="2943" y="23452"/>
                  </a:lnTo>
                  <a:lnTo>
                    <a:pt x="3018" y="23434"/>
                  </a:lnTo>
                  <a:lnTo>
                    <a:pt x="3037" y="23434"/>
                  </a:lnTo>
                  <a:lnTo>
                    <a:pt x="3075" y="23415"/>
                  </a:lnTo>
                  <a:lnTo>
                    <a:pt x="3168" y="23284"/>
                  </a:lnTo>
                  <a:lnTo>
                    <a:pt x="3299" y="23096"/>
                  </a:lnTo>
                  <a:lnTo>
                    <a:pt x="3431" y="22815"/>
                  </a:lnTo>
                  <a:lnTo>
                    <a:pt x="3581" y="22496"/>
                  </a:lnTo>
                  <a:lnTo>
                    <a:pt x="3937" y="21728"/>
                  </a:lnTo>
                  <a:lnTo>
                    <a:pt x="4349" y="20884"/>
                  </a:lnTo>
                  <a:lnTo>
                    <a:pt x="4968" y="19572"/>
                  </a:lnTo>
                  <a:lnTo>
                    <a:pt x="5605" y="18203"/>
                  </a:lnTo>
                  <a:lnTo>
                    <a:pt x="6936" y="15335"/>
                  </a:lnTo>
                  <a:lnTo>
                    <a:pt x="7574" y="14042"/>
                  </a:lnTo>
                  <a:lnTo>
                    <a:pt x="8099" y="13029"/>
                  </a:lnTo>
                  <a:lnTo>
                    <a:pt x="8624" y="12954"/>
                  </a:lnTo>
                  <a:lnTo>
                    <a:pt x="9073" y="12898"/>
                  </a:lnTo>
                  <a:lnTo>
                    <a:pt x="9505" y="12860"/>
                  </a:lnTo>
                  <a:lnTo>
                    <a:pt x="9861" y="12842"/>
                  </a:lnTo>
                  <a:lnTo>
                    <a:pt x="10048" y="12860"/>
                  </a:lnTo>
                  <a:lnTo>
                    <a:pt x="10573" y="12842"/>
                  </a:lnTo>
                  <a:lnTo>
                    <a:pt x="11192" y="12842"/>
                  </a:lnTo>
                  <a:lnTo>
                    <a:pt x="12767" y="12673"/>
                  </a:lnTo>
                  <a:lnTo>
                    <a:pt x="13104" y="12636"/>
                  </a:lnTo>
                  <a:lnTo>
                    <a:pt x="13366" y="12579"/>
                  </a:lnTo>
                  <a:lnTo>
                    <a:pt x="13554" y="12504"/>
                  </a:lnTo>
                  <a:lnTo>
                    <a:pt x="13704" y="12429"/>
                  </a:lnTo>
                  <a:lnTo>
                    <a:pt x="13760" y="12373"/>
                  </a:lnTo>
                  <a:lnTo>
                    <a:pt x="13798" y="12317"/>
                  </a:lnTo>
                  <a:lnTo>
                    <a:pt x="13854" y="12204"/>
                  </a:lnTo>
                  <a:lnTo>
                    <a:pt x="13873" y="12054"/>
                  </a:lnTo>
                  <a:lnTo>
                    <a:pt x="13873" y="11886"/>
                  </a:lnTo>
                  <a:lnTo>
                    <a:pt x="13629" y="9524"/>
                  </a:lnTo>
                  <a:lnTo>
                    <a:pt x="13610" y="9411"/>
                  </a:lnTo>
                  <a:lnTo>
                    <a:pt x="13591" y="9224"/>
                  </a:lnTo>
                  <a:lnTo>
                    <a:pt x="13554" y="9055"/>
                  </a:lnTo>
                  <a:lnTo>
                    <a:pt x="13479" y="8924"/>
                  </a:lnTo>
                  <a:lnTo>
                    <a:pt x="13441" y="8867"/>
                  </a:lnTo>
                  <a:lnTo>
                    <a:pt x="13404" y="8811"/>
                  </a:lnTo>
                  <a:lnTo>
                    <a:pt x="13329" y="8774"/>
                  </a:lnTo>
                  <a:lnTo>
                    <a:pt x="13273" y="8736"/>
                  </a:lnTo>
                  <a:lnTo>
                    <a:pt x="13198" y="8717"/>
                  </a:lnTo>
                  <a:lnTo>
                    <a:pt x="13104" y="8699"/>
                  </a:lnTo>
                  <a:lnTo>
                    <a:pt x="12879" y="8699"/>
                  </a:lnTo>
                  <a:lnTo>
                    <a:pt x="12579" y="8736"/>
                  </a:lnTo>
                  <a:lnTo>
                    <a:pt x="10329" y="8980"/>
                  </a:lnTo>
                  <a:lnTo>
                    <a:pt x="10498" y="8661"/>
                  </a:lnTo>
                  <a:lnTo>
                    <a:pt x="12017" y="5924"/>
                  </a:lnTo>
                  <a:lnTo>
                    <a:pt x="12242" y="5531"/>
                  </a:lnTo>
                  <a:lnTo>
                    <a:pt x="12523" y="5043"/>
                  </a:lnTo>
                  <a:lnTo>
                    <a:pt x="12916" y="4350"/>
                  </a:lnTo>
                  <a:lnTo>
                    <a:pt x="13066" y="4106"/>
                  </a:lnTo>
                  <a:lnTo>
                    <a:pt x="13479" y="3337"/>
                  </a:lnTo>
                  <a:lnTo>
                    <a:pt x="13648" y="3000"/>
                  </a:lnTo>
                  <a:lnTo>
                    <a:pt x="13779" y="2700"/>
                  </a:lnTo>
                  <a:lnTo>
                    <a:pt x="13891" y="2419"/>
                  </a:lnTo>
                  <a:lnTo>
                    <a:pt x="13966" y="2156"/>
                  </a:lnTo>
                  <a:lnTo>
                    <a:pt x="14023" y="1894"/>
                  </a:lnTo>
                  <a:lnTo>
                    <a:pt x="14023" y="1631"/>
                  </a:lnTo>
                  <a:lnTo>
                    <a:pt x="14023" y="1500"/>
                  </a:lnTo>
                  <a:lnTo>
                    <a:pt x="13985" y="1088"/>
                  </a:lnTo>
                  <a:lnTo>
                    <a:pt x="13985" y="1069"/>
                  </a:lnTo>
                  <a:lnTo>
                    <a:pt x="13948" y="656"/>
                  </a:lnTo>
                  <a:lnTo>
                    <a:pt x="13910" y="469"/>
                  </a:lnTo>
                  <a:lnTo>
                    <a:pt x="13854" y="300"/>
                  </a:lnTo>
                  <a:lnTo>
                    <a:pt x="13798" y="169"/>
                  </a:lnTo>
                  <a:lnTo>
                    <a:pt x="13760" y="113"/>
                  </a:lnTo>
                  <a:lnTo>
                    <a:pt x="13704" y="57"/>
                  </a:lnTo>
                  <a:lnTo>
                    <a:pt x="13648" y="19"/>
                  </a:lnTo>
                  <a:lnTo>
                    <a:pt x="13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2"/>
            <p:cNvSpPr/>
            <p:nvPr/>
          </p:nvSpPr>
          <p:spPr>
            <a:xfrm>
              <a:off x="2564025" y="3660325"/>
              <a:ext cx="45950" cy="57650"/>
            </a:xfrm>
            <a:custGeom>
              <a:avLst/>
              <a:gdLst/>
              <a:ahLst/>
              <a:cxnLst/>
              <a:rect l="l" t="t" r="r" b="b"/>
              <a:pathLst>
                <a:path w="1838" h="2306" extrusionOk="0">
                  <a:moveTo>
                    <a:pt x="582" y="0"/>
                  </a:moveTo>
                  <a:lnTo>
                    <a:pt x="469" y="19"/>
                  </a:lnTo>
                  <a:lnTo>
                    <a:pt x="376" y="56"/>
                  </a:lnTo>
                  <a:lnTo>
                    <a:pt x="301" y="94"/>
                  </a:lnTo>
                  <a:lnTo>
                    <a:pt x="244" y="150"/>
                  </a:lnTo>
                  <a:lnTo>
                    <a:pt x="188" y="206"/>
                  </a:lnTo>
                  <a:lnTo>
                    <a:pt x="132" y="281"/>
                  </a:lnTo>
                  <a:lnTo>
                    <a:pt x="76" y="431"/>
                  </a:lnTo>
                  <a:lnTo>
                    <a:pt x="20" y="581"/>
                  </a:lnTo>
                  <a:lnTo>
                    <a:pt x="1" y="750"/>
                  </a:lnTo>
                  <a:lnTo>
                    <a:pt x="1" y="919"/>
                  </a:lnTo>
                  <a:lnTo>
                    <a:pt x="20" y="1181"/>
                  </a:lnTo>
                  <a:lnTo>
                    <a:pt x="20" y="1237"/>
                  </a:lnTo>
                  <a:lnTo>
                    <a:pt x="57" y="1312"/>
                  </a:lnTo>
                  <a:lnTo>
                    <a:pt x="95" y="1369"/>
                  </a:lnTo>
                  <a:lnTo>
                    <a:pt x="151" y="1406"/>
                  </a:lnTo>
                  <a:lnTo>
                    <a:pt x="207" y="1444"/>
                  </a:lnTo>
                  <a:lnTo>
                    <a:pt x="263" y="1462"/>
                  </a:lnTo>
                  <a:lnTo>
                    <a:pt x="338" y="1481"/>
                  </a:lnTo>
                  <a:lnTo>
                    <a:pt x="413" y="1481"/>
                  </a:lnTo>
                  <a:lnTo>
                    <a:pt x="469" y="1462"/>
                  </a:lnTo>
                  <a:lnTo>
                    <a:pt x="544" y="1444"/>
                  </a:lnTo>
                  <a:lnTo>
                    <a:pt x="601" y="1406"/>
                  </a:lnTo>
                  <a:lnTo>
                    <a:pt x="638" y="1350"/>
                  </a:lnTo>
                  <a:lnTo>
                    <a:pt x="676" y="1294"/>
                  </a:lnTo>
                  <a:lnTo>
                    <a:pt x="713" y="1237"/>
                  </a:lnTo>
                  <a:lnTo>
                    <a:pt x="713" y="1162"/>
                  </a:lnTo>
                  <a:lnTo>
                    <a:pt x="713" y="1087"/>
                  </a:lnTo>
                  <a:lnTo>
                    <a:pt x="713" y="937"/>
                  </a:lnTo>
                  <a:lnTo>
                    <a:pt x="713" y="787"/>
                  </a:lnTo>
                  <a:lnTo>
                    <a:pt x="788" y="862"/>
                  </a:lnTo>
                  <a:lnTo>
                    <a:pt x="863" y="937"/>
                  </a:lnTo>
                  <a:lnTo>
                    <a:pt x="938" y="1050"/>
                  </a:lnTo>
                  <a:lnTo>
                    <a:pt x="1013" y="1181"/>
                  </a:lnTo>
                  <a:lnTo>
                    <a:pt x="1032" y="1219"/>
                  </a:lnTo>
                  <a:lnTo>
                    <a:pt x="1088" y="1369"/>
                  </a:lnTo>
                  <a:lnTo>
                    <a:pt x="1126" y="1462"/>
                  </a:lnTo>
                  <a:lnTo>
                    <a:pt x="1126" y="1518"/>
                  </a:lnTo>
                  <a:lnTo>
                    <a:pt x="1126" y="1556"/>
                  </a:lnTo>
                  <a:lnTo>
                    <a:pt x="1088" y="1575"/>
                  </a:lnTo>
                  <a:lnTo>
                    <a:pt x="1013" y="1593"/>
                  </a:lnTo>
                  <a:lnTo>
                    <a:pt x="732" y="1593"/>
                  </a:lnTo>
                  <a:lnTo>
                    <a:pt x="657" y="1631"/>
                  </a:lnTo>
                  <a:lnTo>
                    <a:pt x="601" y="1650"/>
                  </a:lnTo>
                  <a:lnTo>
                    <a:pt x="544" y="1706"/>
                  </a:lnTo>
                  <a:lnTo>
                    <a:pt x="507" y="1762"/>
                  </a:lnTo>
                  <a:lnTo>
                    <a:pt x="488" y="1818"/>
                  </a:lnTo>
                  <a:lnTo>
                    <a:pt x="469" y="1893"/>
                  </a:lnTo>
                  <a:lnTo>
                    <a:pt x="451" y="1968"/>
                  </a:lnTo>
                  <a:lnTo>
                    <a:pt x="469" y="2025"/>
                  </a:lnTo>
                  <a:lnTo>
                    <a:pt x="488" y="2100"/>
                  </a:lnTo>
                  <a:lnTo>
                    <a:pt x="526" y="2156"/>
                  </a:lnTo>
                  <a:lnTo>
                    <a:pt x="582" y="2212"/>
                  </a:lnTo>
                  <a:lnTo>
                    <a:pt x="619" y="2250"/>
                  </a:lnTo>
                  <a:lnTo>
                    <a:pt x="694" y="2268"/>
                  </a:lnTo>
                  <a:lnTo>
                    <a:pt x="751" y="2287"/>
                  </a:lnTo>
                  <a:lnTo>
                    <a:pt x="863" y="2306"/>
                  </a:lnTo>
                  <a:lnTo>
                    <a:pt x="1069" y="2306"/>
                  </a:lnTo>
                  <a:lnTo>
                    <a:pt x="1219" y="2268"/>
                  </a:lnTo>
                  <a:lnTo>
                    <a:pt x="1388" y="2212"/>
                  </a:lnTo>
                  <a:lnTo>
                    <a:pt x="1482" y="2175"/>
                  </a:lnTo>
                  <a:lnTo>
                    <a:pt x="1557" y="2118"/>
                  </a:lnTo>
                  <a:lnTo>
                    <a:pt x="1632" y="2043"/>
                  </a:lnTo>
                  <a:lnTo>
                    <a:pt x="1688" y="1968"/>
                  </a:lnTo>
                  <a:lnTo>
                    <a:pt x="1782" y="1818"/>
                  </a:lnTo>
                  <a:lnTo>
                    <a:pt x="1819" y="1668"/>
                  </a:lnTo>
                  <a:lnTo>
                    <a:pt x="1838" y="1537"/>
                  </a:lnTo>
                  <a:lnTo>
                    <a:pt x="1819" y="1387"/>
                  </a:lnTo>
                  <a:lnTo>
                    <a:pt x="1800" y="1256"/>
                  </a:lnTo>
                  <a:lnTo>
                    <a:pt x="1763" y="1125"/>
                  </a:lnTo>
                  <a:lnTo>
                    <a:pt x="1669" y="937"/>
                  </a:lnTo>
                  <a:lnTo>
                    <a:pt x="1650" y="900"/>
                  </a:lnTo>
                  <a:lnTo>
                    <a:pt x="1594" y="750"/>
                  </a:lnTo>
                  <a:lnTo>
                    <a:pt x="1500" y="619"/>
                  </a:lnTo>
                  <a:lnTo>
                    <a:pt x="1426" y="487"/>
                  </a:lnTo>
                  <a:lnTo>
                    <a:pt x="1313" y="375"/>
                  </a:lnTo>
                  <a:lnTo>
                    <a:pt x="1201" y="281"/>
                  </a:lnTo>
                  <a:lnTo>
                    <a:pt x="1088" y="187"/>
                  </a:lnTo>
                  <a:lnTo>
                    <a:pt x="976" y="112"/>
                  </a:lnTo>
                  <a:lnTo>
                    <a:pt x="863" y="56"/>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2"/>
            <p:cNvSpPr/>
            <p:nvPr/>
          </p:nvSpPr>
          <p:spPr>
            <a:xfrm>
              <a:off x="2668075" y="3597500"/>
              <a:ext cx="45950" cy="57675"/>
            </a:xfrm>
            <a:custGeom>
              <a:avLst/>
              <a:gdLst/>
              <a:ahLst/>
              <a:cxnLst/>
              <a:rect l="l" t="t" r="r" b="b"/>
              <a:pathLst>
                <a:path w="1838" h="2307" extrusionOk="0">
                  <a:moveTo>
                    <a:pt x="544" y="1"/>
                  </a:moveTo>
                  <a:lnTo>
                    <a:pt x="1" y="1070"/>
                  </a:lnTo>
                  <a:lnTo>
                    <a:pt x="1" y="1088"/>
                  </a:lnTo>
                  <a:lnTo>
                    <a:pt x="1" y="1163"/>
                  </a:lnTo>
                  <a:lnTo>
                    <a:pt x="19" y="1238"/>
                  </a:lnTo>
                  <a:lnTo>
                    <a:pt x="57" y="1294"/>
                  </a:lnTo>
                  <a:lnTo>
                    <a:pt x="94" y="1351"/>
                  </a:lnTo>
                  <a:lnTo>
                    <a:pt x="132" y="1407"/>
                  </a:lnTo>
                  <a:lnTo>
                    <a:pt x="188" y="1444"/>
                  </a:lnTo>
                  <a:lnTo>
                    <a:pt x="263" y="1463"/>
                  </a:lnTo>
                  <a:lnTo>
                    <a:pt x="319" y="1482"/>
                  </a:lnTo>
                  <a:lnTo>
                    <a:pt x="394" y="1482"/>
                  </a:lnTo>
                  <a:lnTo>
                    <a:pt x="469" y="1463"/>
                  </a:lnTo>
                  <a:lnTo>
                    <a:pt x="544" y="1426"/>
                  </a:lnTo>
                  <a:lnTo>
                    <a:pt x="600" y="1388"/>
                  </a:lnTo>
                  <a:lnTo>
                    <a:pt x="638" y="1351"/>
                  </a:lnTo>
                  <a:lnTo>
                    <a:pt x="675" y="1294"/>
                  </a:lnTo>
                  <a:lnTo>
                    <a:pt x="694" y="1219"/>
                  </a:lnTo>
                  <a:lnTo>
                    <a:pt x="713" y="1163"/>
                  </a:lnTo>
                  <a:lnTo>
                    <a:pt x="713" y="1088"/>
                  </a:lnTo>
                  <a:lnTo>
                    <a:pt x="713" y="920"/>
                  </a:lnTo>
                  <a:lnTo>
                    <a:pt x="713" y="770"/>
                  </a:lnTo>
                  <a:lnTo>
                    <a:pt x="788" y="845"/>
                  </a:lnTo>
                  <a:lnTo>
                    <a:pt x="863" y="938"/>
                  </a:lnTo>
                  <a:lnTo>
                    <a:pt x="938" y="1051"/>
                  </a:lnTo>
                  <a:lnTo>
                    <a:pt x="994" y="1163"/>
                  </a:lnTo>
                  <a:lnTo>
                    <a:pt x="1032" y="1219"/>
                  </a:lnTo>
                  <a:lnTo>
                    <a:pt x="1088" y="1369"/>
                  </a:lnTo>
                  <a:lnTo>
                    <a:pt x="1125" y="1463"/>
                  </a:lnTo>
                  <a:lnTo>
                    <a:pt x="1125" y="1519"/>
                  </a:lnTo>
                  <a:lnTo>
                    <a:pt x="1125" y="1538"/>
                  </a:lnTo>
                  <a:lnTo>
                    <a:pt x="1088" y="1576"/>
                  </a:lnTo>
                  <a:lnTo>
                    <a:pt x="1013" y="1594"/>
                  </a:lnTo>
                  <a:lnTo>
                    <a:pt x="863" y="1594"/>
                  </a:lnTo>
                  <a:lnTo>
                    <a:pt x="788" y="1576"/>
                  </a:lnTo>
                  <a:lnTo>
                    <a:pt x="732" y="1594"/>
                  </a:lnTo>
                  <a:lnTo>
                    <a:pt x="657" y="1613"/>
                  </a:lnTo>
                  <a:lnTo>
                    <a:pt x="600" y="1651"/>
                  </a:lnTo>
                  <a:lnTo>
                    <a:pt x="544" y="1688"/>
                  </a:lnTo>
                  <a:lnTo>
                    <a:pt x="507" y="1744"/>
                  </a:lnTo>
                  <a:lnTo>
                    <a:pt x="469" y="1819"/>
                  </a:lnTo>
                  <a:lnTo>
                    <a:pt x="450" y="1876"/>
                  </a:lnTo>
                  <a:lnTo>
                    <a:pt x="450" y="1951"/>
                  </a:lnTo>
                  <a:lnTo>
                    <a:pt x="469" y="2026"/>
                  </a:lnTo>
                  <a:lnTo>
                    <a:pt x="488" y="2082"/>
                  </a:lnTo>
                  <a:lnTo>
                    <a:pt x="525" y="2138"/>
                  </a:lnTo>
                  <a:lnTo>
                    <a:pt x="563" y="2194"/>
                  </a:lnTo>
                  <a:lnTo>
                    <a:pt x="619" y="2232"/>
                  </a:lnTo>
                  <a:lnTo>
                    <a:pt x="675" y="2269"/>
                  </a:lnTo>
                  <a:lnTo>
                    <a:pt x="750" y="2288"/>
                  </a:lnTo>
                  <a:lnTo>
                    <a:pt x="863" y="2307"/>
                  </a:lnTo>
                  <a:lnTo>
                    <a:pt x="1069" y="2288"/>
                  </a:lnTo>
                  <a:lnTo>
                    <a:pt x="1219" y="2269"/>
                  </a:lnTo>
                  <a:lnTo>
                    <a:pt x="1388" y="2213"/>
                  </a:lnTo>
                  <a:lnTo>
                    <a:pt x="1463" y="2157"/>
                  </a:lnTo>
                  <a:lnTo>
                    <a:pt x="1556" y="2101"/>
                  </a:lnTo>
                  <a:lnTo>
                    <a:pt x="1631" y="2044"/>
                  </a:lnTo>
                  <a:lnTo>
                    <a:pt x="1688" y="1969"/>
                  </a:lnTo>
                  <a:lnTo>
                    <a:pt x="1763" y="1857"/>
                  </a:lnTo>
                  <a:lnTo>
                    <a:pt x="1800" y="1744"/>
                  </a:lnTo>
                  <a:lnTo>
                    <a:pt x="1819" y="1632"/>
                  </a:lnTo>
                  <a:lnTo>
                    <a:pt x="1838" y="1538"/>
                  </a:lnTo>
                  <a:lnTo>
                    <a:pt x="1631" y="1557"/>
                  </a:lnTo>
                  <a:lnTo>
                    <a:pt x="1631" y="1557"/>
                  </a:lnTo>
                  <a:lnTo>
                    <a:pt x="1800" y="1238"/>
                  </a:lnTo>
                  <a:lnTo>
                    <a:pt x="1725" y="1070"/>
                  </a:lnTo>
                  <a:lnTo>
                    <a:pt x="1669" y="920"/>
                  </a:lnTo>
                  <a:lnTo>
                    <a:pt x="1650" y="882"/>
                  </a:lnTo>
                  <a:lnTo>
                    <a:pt x="1594" y="751"/>
                  </a:lnTo>
                  <a:lnTo>
                    <a:pt x="1500" y="620"/>
                  </a:lnTo>
                  <a:lnTo>
                    <a:pt x="1406" y="488"/>
                  </a:lnTo>
                  <a:lnTo>
                    <a:pt x="1313" y="376"/>
                  </a:lnTo>
                  <a:lnTo>
                    <a:pt x="1200" y="263"/>
                  </a:lnTo>
                  <a:lnTo>
                    <a:pt x="1088" y="170"/>
                  </a:lnTo>
                  <a:lnTo>
                    <a:pt x="975" y="113"/>
                  </a:lnTo>
                  <a:lnTo>
                    <a:pt x="863" y="57"/>
                  </a:lnTo>
                  <a:lnTo>
                    <a:pt x="769" y="20"/>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2"/>
            <p:cNvSpPr/>
            <p:nvPr/>
          </p:nvSpPr>
          <p:spPr>
            <a:xfrm>
              <a:off x="2669025" y="3695475"/>
              <a:ext cx="45950" cy="37975"/>
            </a:xfrm>
            <a:custGeom>
              <a:avLst/>
              <a:gdLst/>
              <a:ahLst/>
              <a:cxnLst/>
              <a:rect l="l" t="t" r="r" b="b"/>
              <a:pathLst>
                <a:path w="1838" h="1519" extrusionOk="0">
                  <a:moveTo>
                    <a:pt x="581" y="0"/>
                  </a:moveTo>
                  <a:lnTo>
                    <a:pt x="469" y="19"/>
                  </a:lnTo>
                  <a:lnTo>
                    <a:pt x="394" y="56"/>
                  </a:lnTo>
                  <a:lnTo>
                    <a:pt x="319" y="94"/>
                  </a:lnTo>
                  <a:lnTo>
                    <a:pt x="244" y="150"/>
                  </a:lnTo>
                  <a:lnTo>
                    <a:pt x="187" y="206"/>
                  </a:lnTo>
                  <a:lnTo>
                    <a:pt x="150" y="262"/>
                  </a:lnTo>
                  <a:lnTo>
                    <a:pt x="75" y="412"/>
                  </a:lnTo>
                  <a:lnTo>
                    <a:pt x="19" y="581"/>
                  </a:lnTo>
                  <a:lnTo>
                    <a:pt x="0" y="750"/>
                  </a:lnTo>
                  <a:lnTo>
                    <a:pt x="0" y="900"/>
                  </a:lnTo>
                  <a:lnTo>
                    <a:pt x="19" y="1162"/>
                  </a:lnTo>
                  <a:lnTo>
                    <a:pt x="37" y="1237"/>
                  </a:lnTo>
                  <a:lnTo>
                    <a:pt x="56" y="1294"/>
                  </a:lnTo>
                  <a:lnTo>
                    <a:pt x="94" y="1350"/>
                  </a:lnTo>
                  <a:lnTo>
                    <a:pt x="150" y="1406"/>
                  </a:lnTo>
                  <a:lnTo>
                    <a:pt x="206" y="1444"/>
                  </a:lnTo>
                  <a:lnTo>
                    <a:pt x="262" y="1462"/>
                  </a:lnTo>
                  <a:lnTo>
                    <a:pt x="337" y="1481"/>
                  </a:lnTo>
                  <a:lnTo>
                    <a:pt x="412" y="1481"/>
                  </a:lnTo>
                  <a:lnTo>
                    <a:pt x="487" y="1462"/>
                  </a:lnTo>
                  <a:lnTo>
                    <a:pt x="544" y="1444"/>
                  </a:lnTo>
                  <a:lnTo>
                    <a:pt x="600" y="1387"/>
                  </a:lnTo>
                  <a:lnTo>
                    <a:pt x="637" y="1350"/>
                  </a:lnTo>
                  <a:lnTo>
                    <a:pt x="675" y="1294"/>
                  </a:lnTo>
                  <a:lnTo>
                    <a:pt x="712" y="1219"/>
                  </a:lnTo>
                  <a:lnTo>
                    <a:pt x="712" y="1162"/>
                  </a:lnTo>
                  <a:lnTo>
                    <a:pt x="712" y="1087"/>
                  </a:lnTo>
                  <a:lnTo>
                    <a:pt x="712" y="919"/>
                  </a:lnTo>
                  <a:lnTo>
                    <a:pt x="712" y="769"/>
                  </a:lnTo>
                  <a:lnTo>
                    <a:pt x="787" y="844"/>
                  </a:lnTo>
                  <a:lnTo>
                    <a:pt x="881" y="937"/>
                  </a:lnTo>
                  <a:lnTo>
                    <a:pt x="937" y="1050"/>
                  </a:lnTo>
                  <a:lnTo>
                    <a:pt x="1012" y="1162"/>
                  </a:lnTo>
                  <a:lnTo>
                    <a:pt x="1031" y="1219"/>
                  </a:lnTo>
                  <a:lnTo>
                    <a:pt x="1106" y="1406"/>
                  </a:lnTo>
                  <a:lnTo>
                    <a:pt x="1125" y="1500"/>
                  </a:lnTo>
                  <a:lnTo>
                    <a:pt x="1312" y="1518"/>
                  </a:lnTo>
                  <a:lnTo>
                    <a:pt x="1837" y="1500"/>
                  </a:lnTo>
                  <a:lnTo>
                    <a:pt x="1818" y="1331"/>
                  </a:lnTo>
                  <a:lnTo>
                    <a:pt x="1781" y="1181"/>
                  </a:lnTo>
                  <a:lnTo>
                    <a:pt x="1687" y="937"/>
                  </a:lnTo>
                  <a:lnTo>
                    <a:pt x="1668" y="881"/>
                  </a:lnTo>
                  <a:lnTo>
                    <a:pt x="1593" y="750"/>
                  </a:lnTo>
                  <a:lnTo>
                    <a:pt x="1518" y="619"/>
                  </a:lnTo>
                  <a:lnTo>
                    <a:pt x="1425" y="487"/>
                  </a:lnTo>
                  <a:lnTo>
                    <a:pt x="1312" y="375"/>
                  </a:lnTo>
                  <a:lnTo>
                    <a:pt x="1219" y="262"/>
                  </a:lnTo>
                  <a:lnTo>
                    <a:pt x="1106" y="187"/>
                  </a:lnTo>
                  <a:lnTo>
                    <a:pt x="975" y="112"/>
                  </a:lnTo>
                  <a:lnTo>
                    <a:pt x="862" y="56"/>
                  </a:lnTo>
                  <a:lnTo>
                    <a:pt x="712" y="19"/>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2"/>
            <p:cNvSpPr/>
            <p:nvPr/>
          </p:nvSpPr>
          <p:spPr>
            <a:xfrm>
              <a:off x="2639475" y="3425050"/>
              <a:ext cx="16450" cy="7525"/>
            </a:xfrm>
            <a:custGeom>
              <a:avLst/>
              <a:gdLst/>
              <a:ahLst/>
              <a:cxnLst/>
              <a:rect l="l" t="t" r="r" b="b"/>
              <a:pathLst>
                <a:path w="658" h="301" extrusionOk="0">
                  <a:moveTo>
                    <a:pt x="657" y="0"/>
                  </a:moveTo>
                  <a:lnTo>
                    <a:pt x="470" y="19"/>
                  </a:lnTo>
                  <a:lnTo>
                    <a:pt x="1" y="75"/>
                  </a:lnTo>
                  <a:lnTo>
                    <a:pt x="57" y="169"/>
                  </a:lnTo>
                  <a:lnTo>
                    <a:pt x="132" y="244"/>
                  </a:lnTo>
                  <a:lnTo>
                    <a:pt x="245" y="281"/>
                  </a:lnTo>
                  <a:lnTo>
                    <a:pt x="357" y="300"/>
                  </a:lnTo>
                  <a:lnTo>
                    <a:pt x="470" y="263"/>
                  </a:lnTo>
                  <a:lnTo>
                    <a:pt x="563" y="188"/>
                  </a:lnTo>
                  <a:lnTo>
                    <a:pt x="638" y="113"/>
                  </a:lnTo>
                  <a:lnTo>
                    <a:pt x="657"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2"/>
            <p:cNvSpPr/>
            <p:nvPr/>
          </p:nvSpPr>
          <p:spPr>
            <a:xfrm>
              <a:off x="2649800" y="3424100"/>
              <a:ext cx="34700" cy="28625"/>
            </a:xfrm>
            <a:custGeom>
              <a:avLst/>
              <a:gdLst/>
              <a:ahLst/>
              <a:cxnLst/>
              <a:rect l="l" t="t" r="r" b="b"/>
              <a:pathLst>
                <a:path w="1388" h="1145" extrusionOk="0">
                  <a:moveTo>
                    <a:pt x="919" y="1"/>
                  </a:moveTo>
                  <a:lnTo>
                    <a:pt x="544" y="19"/>
                  </a:lnTo>
                  <a:lnTo>
                    <a:pt x="582" y="76"/>
                  </a:lnTo>
                  <a:lnTo>
                    <a:pt x="638" y="226"/>
                  </a:lnTo>
                  <a:lnTo>
                    <a:pt x="657" y="319"/>
                  </a:lnTo>
                  <a:lnTo>
                    <a:pt x="675" y="376"/>
                  </a:lnTo>
                  <a:lnTo>
                    <a:pt x="657" y="394"/>
                  </a:lnTo>
                  <a:lnTo>
                    <a:pt x="619" y="413"/>
                  </a:lnTo>
                  <a:lnTo>
                    <a:pt x="563" y="432"/>
                  </a:lnTo>
                  <a:lnTo>
                    <a:pt x="338" y="432"/>
                  </a:lnTo>
                  <a:lnTo>
                    <a:pt x="282" y="451"/>
                  </a:lnTo>
                  <a:lnTo>
                    <a:pt x="207" y="469"/>
                  </a:lnTo>
                  <a:lnTo>
                    <a:pt x="150" y="507"/>
                  </a:lnTo>
                  <a:lnTo>
                    <a:pt x="94" y="544"/>
                  </a:lnTo>
                  <a:lnTo>
                    <a:pt x="57" y="601"/>
                  </a:lnTo>
                  <a:lnTo>
                    <a:pt x="19" y="657"/>
                  </a:lnTo>
                  <a:lnTo>
                    <a:pt x="0" y="732"/>
                  </a:lnTo>
                  <a:lnTo>
                    <a:pt x="0" y="807"/>
                  </a:lnTo>
                  <a:lnTo>
                    <a:pt x="19" y="882"/>
                  </a:lnTo>
                  <a:lnTo>
                    <a:pt x="38" y="938"/>
                  </a:lnTo>
                  <a:lnTo>
                    <a:pt x="75" y="994"/>
                  </a:lnTo>
                  <a:lnTo>
                    <a:pt x="113" y="1051"/>
                  </a:lnTo>
                  <a:lnTo>
                    <a:pt x="169" y="1088"/>
                  </a:lnTo>
                  <a:lnTo>
                    <a:pt x="225" y="1126"/>
                  </a:lnTo>
                  <a:lnTo>
                    <a:pt x="300" y="1144"/>
                  </a:lnTo>
                  <a:lnTo>
                    <a:pt x="600" y="1144"/>
                  </a:lnTo>
                  <a:lnTo>
                    <a:pt x="769" y="1126"/>
                  </a:lnTo>
                  <a:lnTo>
                    <a:pt x="938" y="1051"/>
                  </a:lnTo>
                  <a:lnTo>
                    <a:pt x="1013" y="1013"/>
                  </a:lnTo>
                  <a:lnTo>
                    <a:pt x="1106" y="957"/>
                  </a:lnTo>
                  <a:lnTo>
                    <a:pt x="1163" y="901"/>
                  </a:lnTo>
                  <a:lnTo>
                    <a:pt x="1238" y="807"/>
                  </a:lnTo>
                  <a:lnTo>
                    <a:pt x="1294" y="713"/>
                  </a:lnTo>
                  <a:lnTo>
                    <a:pt x="1350" y="601"/>
                  </a:lnTo>
                  <a:lnTo>
                    <a:pt x="1369" y="507"/>
                  </a:lnTo>
                  <a:lnTo>
                    <a:pt x="1388" y="394"/>
                  </a:lnTo>
                  <a:lnTo>
                    <a:pt x="1369" y="282"/>
                  </a:lnTo>
                  <a:lnTo>
                    <a:pt x="1369" y="188"/>
                  </a:lnTo>
                  <a:lnTo>
                    <a:pt x="13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2"/>
            <p:cNvSpPr/>
            <p:nvPr/>
          </p:nvSpPr>
          <p:spPr>
            <a:xfrm>
              <a:off x="2750550" y="3550175"/>
              <a:ext cx="6125" cy="9875"/>
            </a:xfrm>
            <a:custGeom>
              <a:avLst/>
              <a:gdLst/>
              <a:ahLst/>
              <a:cxnLst/>
              <a:rect l="l" t="t" r="r" b="b"/>
              <a:pathLst>
                <a:path w="245" h="395" extrusionOk="0">
                  <a:moveTo>
                    <a:pt x="245" y="1"/>
                  </a:moveTo>
                  <a:lnTo>
                    <a:pt x="170" y="38"/>
                  </a:lnTo>
                  <a:lnTo>
                    <a:pt x="95" y="94"/>
                  </a:lnTo>
                  <a:lnTo>
                    <a:pt x="38" y="188"/>
                  </a:lnTo>
                  <a:lnTo>
                    <a:pt x="20" y="282"/>
                  </a:lnTo>
                  <a:lnTo>
                    <a:pt x="1" y="338"/>
                  </a:lnTo>
                  <a:lnTo>
                    <a:pt x="20" y="394"/>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2"/>
            <p:cNvSpPr/>
            <p:nvPr/>
          </p:nvSpPr>
          <p:spPr>
            <a:xfrm>
              <a:off x="2739300" y="3509875"/>
              <a:ext cx="34250" cy="37050"/>
            </a:xfrm>
            <a:custGeom>
              <a:avLst/>
              <a:gdLst/>
              <a:ahLst/>
              <a:cxnLst/>
              <a:rect l="l" t="t" r="r" b="b"/>
              <a:pathLst>
                <a:path w="1370" h="1482" extrusionOk="0">
                  <a:moveTo>
                    <a:pt x="582" y="0"/>
                  </a:moveTo>
                  <a:lnTo>
                    <a:pt x="470" y="19"/>
                  </a:lnTo>
                  <a:lnTo>
                    <a:pt x="395" y="57"/>
                  </a:lnTo>
                  <a:lnTo>
                    <a:pt x="301" y="94"/>
                  </a:lnTo>
                  <a:lnTo>
                    <a:pt x="245" y="150"/>
                  </a:lnTo>
                  <a:lnTo>
                    <a:pt x="188" y="207"/>
                  </a:lnTo>
                  <a:lnTo>
                    <a:pt x="132" y="282"/>
                  </a:lnTo>
                  <a:lnTo>
                    <a:pt x="76" y="432"/>
                  </a:lnTo>
                  <a:lnTo>
                    <a:pt x="20" y="581"/>
                  </a:lnTo>
                  <a:lnTo>
                    <a:pt x="1" y="750"/>
                  </a:lnTo>
                  <a:lnTo>
                    <a:pt x="1" y="919"/>
                  </a:lnTo>
                  <a:lnTo>
                    <a:pt x="20" y="1163"/>
                  </a:lnTo>
                  <a:lnTo>
                    <a:pt x="20" y="1238"/>
                  </a:lnTo>
                  <a:lnTo>
                    <a:pt x="57" y="1313"/>
                  </a:lnTo>
                  <a:lnTo>
                    <a:pt x="95" y="1350"/>
                  </a:lnTo>
                  <a:lnTo>
                    <a:pt x="132" y="1406"/>
                  </a:lnTo>
                  <a:lnTo>
                    <a:pt x="188" y="1444"/>
                  </a:lnTo>
                  <a:lnTo>
                    <a:pt x="263" y="1463"/>
                  </a:lnTo>
                  <a:lnTo>
                    <a:pt x="338" y="1481"/>
                  </a:lnTo>
                  <a:lnTo>
                    <a:pt x="413" y="1481"/>
                  </a:lnTo>
                  <a:lnTo>
                    <a:pt x="470" y="1463"/>
                  </a:lnTo>
                  <a:lnTo>
                    <a:pt x="545" y="1444"/>
                  </a:lnTo>
                  <a:lnTo>
                    <a:pt x="601" y="1406"/>
                  </a:lnTo>
                  <a:lnTo>
                    <a:pt x="638" y="1350"/>
                  </a:lnTo>
                  <a:lnTo>
                    <a:pt x="676" y="1294"/>
                  </a:lnTo>
                  <a:lnTo>
                    <a:pt x="713" y="1219"/>
                  </a:lnTo>
                  <a:lnTo>
                    <a:pt x="713" y="1163"/>
                  </a:lnTo>
                  <a:lnTo>
                    <a:pt x="713" y="1088"/>
                  </a:lnTo>
                  <a:lnTo>
                    <a:pt x="713" y="938"/>
                  </a:lnTo>
                  <a:lnTo>
                    <a:pt x="713" y="788"/>
                  </a:lnTo>
                  <a:lnTo>
                    <a:pt x="845" y="919"/>
                  </a:lnTo>
                  <a:lnTo>
                    <a:pt x="920" y="1013"/>
                  </a:lnTo>
                  <a:lnTo>
                    <a:pt x="976" y="1125"/>
                  </a:lnTo>
                  <a:lnTo>
                    <a:pt x="1369" y="432"/>
                  </a:lnTo>
                  <a:lnTo>
                    <a:pt x="1257" y="319"/>
                  </a:lnTo>
                  <a:lnTo>
                    <a:pt x="1126" y="207"/>
                  </a:lnTo>
                  <a:lnTo>
                    <a:pt x="995" y="113"/>
                  </a:lnTo>
                  <a:lnTo>
                    <a:pt x="863" y="57"/>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2"/>
            <p:cNvSpPr/>
            <p:nvPr/>
          </p:nvSpPr>
          <p:spPr>
            <a:xfrm>
              <a:off x="2755725" y="3412850"/>
              <a:ext cx="45475" cy="54875"/>
            </a:xfrm>
            <a:custGeom>
              <a:avLst/>
              <a:gdLst/>
              <a:ahLst/>
              <a:cxnLst/>
              <a:rect l="l" t="t" r="r" b="b"/>
              <a:pathLst>
                <a:path w="1819" h="2195" extrusionOk="0">
                  <a:moveTo>
                    <a:pt x="975" y="1"/>
                  </a:moveTo>
                  <a:lnTo>
                    <a:pt x="188" y="113"/>
                  </a:lnTo>
                  <a:lnTo>
                    <a:pt x="113" y="226"/>
                  </a:lnTo>
                  <a:lnTo>
                    <a:pt x="56" y="338"/>
                  </a:lnTo>
                  <a:lnTo>
                    <a:pt x="38" y="469"/>
                  </a:lnTo>
                  <a:lnTo>
                    <a:pt x="0" y="601"/>
                  </a:lnTo>
                  <a:lnTo>
                    <a:pt x="0" y="863"/>
                  </a:lnTo>
                  <a:lnTo>
                    <a:pt x="19" y="1069"/>
                  </a:lnTo>
                  <a:lnTo>
                    <a:pt x="38" y="1126"/>
                  </a:lnTo>
                  <a:lnTo>
                    <a:pt x="56" y="1201"/>
                  </a:lnTo>
                  <a:lnTo>
                    <a:pt x="94" y="1238"/>
                  </a:lnTo>
                  <a:lnTo>
                    <a:pt x="150" y="1294"/>
                  </a:lnTo>
                  <a:lnTo>
                    <a:pt x="206" y="1332"/>
                  </a:lnTo>
                  <a:lnTo>
                    <a:pt x="263" y="1351"/>
                  </a:lnTo>
                  <a:lnTo>
                    <a:pt x="338" y="1369"/>
                  </a:lnTo>
                  <a:lnTo>
                    <a:pt x="413" y="1369"/>
                  </a:lnTo>
                  <a:lnTo>
                    <a:pt x="488" y="1351"/>
                  </a:lnTo>
                  <a:lnTo>
                    <a:pt x="544" y="1332"/>
                  </a:lnTo>
                  <a:lnTo>
                    <a:pt x="600" y="1294"/>
                  </a:lnTo>
                  <a:lnTo>
                    <a:pt x="656" y="1238"/>
                  </a:lnTo>
                  <a:lnTo>
                    <a:pt x="694" y="1182"/>
                  </a:lnTo>
                  <a:lnTo>
                    <a:pt x="712" y="1126"/>
                  </a:lnTo>
                  <a:lnTo>
                    <a:pt x="731" y="1051"/>
                  </a:lnTo>
                  <a:lnTo>
                    <a:pt x="712" y="976"/>
                  </a:lnTo>
                  <a:lnTo>
                    <a:pt x="712" y="826"/>
                  </a:lnTo>
                  <a:lnTo>
                    <a:pt x="712" y="676"/>
                  </a:lnTo>
                  <a:lnTo>
                    <a:pt x="787" y="732"/>
                  </a:lnTo>
                  <a:lnTo>
                    <a:pt x="881" y="826"/>
                  </a:lnTo>
                  <a:lnTo>
                    <a:pt x="956" y="938"/>
                  </a:lnTo>
                  <a:lnTo>
                    <a:pt x="1012" y="1051"/>
                  </a:lnTo>
                  <a:lnTo>
                    <a:pt x="1031" y="1107"/>
                  </a:lnTo>
                  <a:lnTo>
                    <a:pt x="1106" y="1257"/>
                  </a:lnTo>
                  <a:lnTo>
                    <a:pt x="1125" y="1351"/>
                  </a:lnTo>
                  <a:lnTo>
                    <a:pt x="1125" y="1407"/>
                  </a:lnTo>
                  <a:lnTo>
                    <a:pt x="1125" y="1444"/>
                  </a:lnTo>
                  <a:lnTo>
                    <a:pt x="1087" y="1463"/>
                  </a:lnTo>
                  <a:lnTo>
                    <a:pt x="1031" y="1482"/>
                  </a:lnTo>
                  <a:lnTo>
                    <a:pt x="731" y="1482"/>
                  </a:lnTo>
                  <a:lnTo>
                    <a:pt x="675" y="1501"/>
                  </a:lnTo>
                  <a:lnTo>
                    <a:pt x="619" y="1538"/>
                  </a:lnTo>
                  <a:lnTo>
                    <a:pt x="563" y="1594"/>
                  </a:lnTo>
                  <a:lnTo>
                    <a:pt x="525" y="1650"/>
                  </a:lnTo>
                  <a:lnTo>
                    <a:pt x="488" y="1707"/>
                  </a:lnTo>
                  <a:lnTo>
                    <a:pt x="469" y="1782"/>
                  </a:lnTo>
                  <a:lnTo>
                    <a:pt x="469" y="1838"/>
                  </a:lnTo>
                  <a:lnTo>
                    <a:pt x="469" y="1913"/>
                  </a:lnTo>
                  <a:lnTo>
                    <a:pt x="488" y="1988"/>
                  </a:lnTo>
                  <a:lnTo>
                    <a:pt x="525" y="2044"/>
                  </a:lnTo>
                  <a:lnTo>
                    <a:pt x="581" y="2082"/>
                  </a:lnTo>
                  <a:lnTo>
                    <a:pt x="637" y="2138"/>
                  </a:lnTo>
                  <a:lnTo>
                    <a:pt x="694" y="2157"/>
                  </a:lnTo>
                  <a:lnTo>
                    <a:pt x="769" y="2175"/>
                  </a:lnTo>
                  <a:lnTo>
                    <a:pt x="862" y="2194"/>
                  </a:lnTo>
                  <a:lnTo>
                    <a:pt x="1069" y="2175"/>
                  </a:lnTo>
                  <a:lnTo>
                    <a:pt x="1237" y="2157"/>
                  </a:lnTo>
                  <a:lnTo>
                    <a:pt x="1406" y="2100"/>
                  </a:lnTo>
                  <a:lnTo>
                    <a:pt x="1481" y="2063"/>
                  </a:lnTo>
                  <a:lnTo>
                    <a:pt x="1556" y="2007"/>
                  </a:lnTo>
                  <a:lnTo>
                    <a:pt x="1631" y="1932"/>
                  </a:lnTo>
                  <a:lnTo>
                    <a:pt x="1706" y="1857"/>
                  </a:lnTo>
                  <a:lnTo>
                    <a:pt x="1781" y="1725"/>
                  </a:lnTo>
                  <a:lnTo>
                    <a:pt x="1819" y="1594"/>
                  </a:lnTo>
                  <a:lnTo>
                    <a:pt x="1819" y="1463"/>
                  </a:lnTo>
                  <a:lnTo>
                    <a:pt x="1781" y="1051"/>
                  </a:lnTo>
                  <a:lnTo>
                    <a:pt x="1781" y="1032"/>
                  </a:lnTo>
                  <a:lnTo>
                    <a:pt x="1687" y="826"/>
                  </a:lnTo>
                  <a:lnTo>
                    <a:pt x="1669" y="769"/>
                  </a:lnTo>
                  <a:lnTo>
                    <a:pt x="1612" y="657"/>
                  </a:lnTo>
                  <a:lnTo>
                    <a:pt x="1537" y="544"/>
                  </a:lnTo>
                  <a:lnTo>
                    <a:pt x="1369" y="319"/>
                  </a:lnTo>
                  <a:lnTo>
                    <a:pt x="1181" y="132"/>
                  </a:lnTo>
                  <a:lnTo>
                    <a:pt x="1069" y="57"/>
                  </a:lnTo>
                  <a:lnTo>
                    <a:pt x="9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2"/>
            <p:cNvSpPr/>
            <p:nvPr/>
          </p:nvSpPr>
          <p:spPr>
            <a:xfrm>
              <a:off x="2519050" y="3452225"/>
              <a:ext cx="46425" cy="42675"/>
            </a:xfrm>
            <a:custGeom>
              <a:avLst/>
              <a:gdLst/>
              <a:ahLst/>
              <a:cxnLst/>
              <a:rect l="l" t="t" r="r" b="b"/>
              <a:pathLst>
                <a:path w="1857" h="1707" extrusionOk="0">
                  <a:moveTo>
                    <a:pt x="600" y="1"/>
                  </a:moveTo>
                  <a:lnTo>
                    <a:pt x="488" y="19"/>
                  </a:lnTo>
                  <a:lnTo>
                    <a:pt x="394" y="38"/>
                  </a:lnTo>
                  <a:lnTo>
                    <a:pt x="319" y="94"/>
                  </a:lnTo>
                  <a:lnTo>
                    <a:pt x="263" y="132"/>
                  </a:lnTo>
                  <a:lnTo>
                    <a:pt x="206" y="207"/>
                  </a:lnTo>
                  <a:lnTo>
                    <a:pt x="150" y="263"/>
                  </a:lnTo>
                  <a:lnTo>
                    <a:pt x="75" y="413"/>
                  </a:lnTo>
                  <a:lnTo>
                    <a:pt x="38" y="582"/>
                  </a:lnTo>
                  <a:lnTo>
                    <a:pt x="19" y="750"/>
                  </a:lnTo>
                  <a:lnTo>
                    <a:pt x="0" y="900"/>
                  </a:lnTo>
                  <a:lnTo>
                    <a:pt x="19" y="1163"/>
                  </a:lnTo>
                  <a:lnTo>
                    <a:pt x="38" y="1238"/>
                  </a:lnTo>
                  <a:lnTo>
                    <a:pt x="75" y="1294"/>
                  </a:lnTo>
                  <a:lnTo>
                    <a:pt x="113" y="1350"/>
                  </a:lnTo>
                  <a:lnTo>
                    <a:pt x="150" y="1406"/>
                  </a:lnTo>
                  <a:lnTo>
                    <a:pt x="206" y="1444"/>
                  </a:lnTo>
                  <a:lnTo>
                    <a:pt x="281" y="1463"/>
                  </a:lnTo>
                  <a:lnTo>
                    <a:pt x="338" y="1481"/>
                  </a:lnTo>
                  <a:lnTo>
                    <a:pt x="413" y="1481"/>
                  </a:lnTo>
                  <a:lnTo>
                    <a:pt x="488" y="1463"/>
                  </a:lnTo>
                  <a:lnTo>
                    <a:pt x="544" y="1425"/>
                  </a:lnTo>
                  <a:lnTo>
                    <a:pt x="600" y="1388"/>
                  </a:lnTo>
                  <a:lnTo>
                    <a:pt x="656" y="1350"/>
                  </a:lnTo>
                  <a:lnTo>
                    <a:pt x="694" y="1294"/>
                  </a:lnTo>
                  <a:lnTo>
                    <a:pt x="712" y="1219"/>
                  </a:lnTo>
                  <a:lnTo>
                    <a:pt x="731" y="1144"/>
                  </a:lnTo>
                  <a:lnTo>
                    <a:pt x="731" y="1088"/>
                  </a:lnTo>
                  <a:lnTo>
                    <a:pt x="712" y="919"/>
                  </a:lnTo>
                  <a:lnTo>
                    <a:pt x="731" y="769"/>
                  </a:lnTo>
                  <a:lnTo>
                    <a:pt x="806" y="844"/>
                  </a:lnTo>
                  <a:lnTo>
                    <a:pt x="881" y="938"/>
                  </a:lnTo>
                  <a:lnTo>
                    <a:pt x="956" y="1050"/>
                  </a:lnTo>
                  <a:lnTo>
                    <a:pt x="1012" y="1163"/>
                  </a:lnTo>
                  <a:lnTo>
                    <a:pt x="1050" y="1219"/>
                  </a:lnTo>
                  <a:lnTo>
                    <a:pt x="1106" y="1369"/>
                  </a:lnTo>
                  <a:lnTo>
                    <a:pt x="1125" y="1463"/>
                  </a:lnTo>
                  <a:lnTo>
                    <a:pt x="1144" y="1519"/>
                  </a:lnTo>
                  <a:lnTo>
                    <a:pt x="1125" y="1538"/>
                  </a:lnTo>
                  <a:lnTo>
                    <a:pt x="1087" y="1575"/>
                  </a:lnTo>
                  <a:lnTo>
                    <a:pt x="1031" y="1575"/>
                  </a:lnTo>
                  <a:lnTo>
                    <a:pt x="881" y="1594"/>
                  </a:lnTo>
                  <a:lnTo>
                    <a:pt x="787" y="1575"/>
                  </a:lnTo>
                  <a:lnTo>
                    <a:pt x="694" y="1613"/>
                  </a:lnTo>
                  <a:lnTo>
                    <a:pt x="619" y="1650"/>
                  </a:lnTo>
                  <a:lnTo>
                    <a:pt x="544" y="1706"/>
                  </a:lnTo>
                  <a:lnTo>
                    <a:pt x="1856" y="1444"/>
                  </a:lnTo>
                  <a:lnTo>
                    <a:pt x="1819" y="1294"/>
                  </a:lnTo>
                  <a:lnTo>
                    <a:pt x="1781" y="1144"/>
                  </a:lnTo>
                  <a:lnTo>
                    <a:pt x="1687" y="919"/>
                  </a:lnTo>
                  <a:lnTo>
                    <a:pt x="1669" y="882"/>
                  </a:lnTo>
                  <a:lnTo>
                    <a:pt x="1594" y="750"/>
                  </a:lnTo>
                  <a:lnTo>
                    <a:pt x="1519" y="619"/>
                  </a:lnTo>
                  <a:lnTo>
                    <a:pt x="1425" y="488"/>
                  </a:lnTo>
                  <a:lnTo>
                    <a:pt x="1331" y="375"/>
                  </a:lnTo>
                  <a:lnTo>
                    <a:pt x="1219" y="263"/>
                  </a:lnTo>
                  <a:lnTo>
                    <a:pt x="1106" y="169"/>
                  </a:lnTo>
                  <a:lnTo>
                    <a:pt x="994" y="94"/>
                  </a:lnTo>
                  <a:lnTo>
                    <a:pt x="881" y="57"/>
                  </a:lnTo>
                  <a:lnTo>
                    <a:pt x="7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2"/>
            <p:cNvSpPr/>
            <p:nvPr/>
          </p:nvSpPr>
          <p:spPr>
            <a:xfrm>
              <a:off x="2761350" y="3641575"/>
              <a:ext cx="34700" cy="57200"/>
            </a:xfrm>
            <a:custGeom>
              <a:avLst/>
              <a:gdLst/>
              <a:ahLst/>
              <a:cxnLst/>
              <a:rect l="l" t="t" r="r" b="b"/>
              <a:pathLst>
                <a:path w="1388" h="2288" extrusionOk="0">
                  <a:moveTo>
                    <a:pt x="600" y="0"/>
                  </a:moveTo>
                  <a:lnTo>
                    <a:pt x="487" y="19"/>
                  </a:lnTo>
                  <a:lnTo>
                    <a:pt x="394" y="38"/>
                  </a:lnTo>
                  <a:lnTo>
                    <a:pt x="319" y="94"/>
                  </a:lnTo>
                  <a:lnTo>
                    <a:pt x="263" y="131"/>
                  </a:lnTo>
                  <a:lnTo>
                    <a:pt x="206" y="206"/>
                  </a:lnTo>
                  <a:lnTo>
                    <a:pt x="150" y="263"/>
                  </a:lnTo>
                  <a:lnTo>
                    <a:pt x="75" y="413"/>
                  </a:lnTo>
                  <a:lnTo>
                    <a:pt x="38" y="581"/>
                  </a:lnTo>
                  <a:lnTo>
                    <a:pt x="19" y="750"/>
                  </a:lnTo>
                  <a:lnTo>
                    <a:pt x="0" y="900"/>
                  </a:lnTo>
                  <a:lnTo>
                    <a:pt x="19" y="1162"/>
                  </a:lnTo>
                  <a:lnTo>
                    <a:pt x="38" y="1237"/>
                  </a:lnTo>
                  <a:lnTo>
                    <a:pt x="75" y="1294"/>
                  </a:lnTo>
                  <a:lnTo>
                    <a:pt x="113" y="1350"/>
                  </a:lnTo>
                  <a:lnTo>
                    <a:pt x="150" y="1387"/>
                  </a:lnTo>
                  <a:lnTo>
                    <a:pt x="206" y="1425"/>
                  </a:lnTo>
                  <a:lnTo>
                    <a:pt x="281" y="1462"/>
                  </a:lnTo>
                  <a:lnTo>
                    <a:pt x="338" y="1462"/>
                  </a:lnTo>
                  <a:lnTo>
                    <a:pt x="412" y="1481"/>
                  </a:lnTo>
                  <a:lnTo>
                    <a:pt x="487" y="1462"/>
                  </a:lnTo>
                  <a:lnTo>
                    <a:pt x="544" y="1425"/>
                  </a:lnTo>
                  <a:lnTo>
                    <a:pt x="600" y="1387"/>
                  </a:lnTo>
                  <a:lnTo>
                    <a:pt x="656" y="1331"/>
                  </a:lnTo>
                  <a:lnTo>
                    <a:pt x="694" y="1275"/>
                  </a:lnTo>
                  <a:lnTo>
                    <a:pt x="712" y="1219"/>
                  </a:lnTo>
                  <a:lnTo>
                    <a:pt x="731" y="1144"/>
                  </a:lnTo>
                  <a:lnTo>
                    <a:pt x="731" y="1069"/>
                  </a:lnTo>
                  <a:lnTo>
                    <a:pt x="712" y="919"/>
                  </a:lnTo>
                  <a:lnTo>
                    <a:pt x="731" y="769"/>
                  </a:lnTo>
                  <a:lnTo>
                    <a:pt x="806" y="844"/>
                  </a:lnTo>
                  <a:lnTo>
                    <a:pt x="881" y="937"/>
                  </a:lnTo>
                  <a:lnTo>
                    <a:pt x="956" y="1050"/>
                  </a:lnTo>
                  <a:lnTo>
                    <a:pt x="1012" y="1162"/>
                  </a:lnTo>
                  <a:lnTo>
                    <a:pt x="1050" y="1219"/>
                  </a:lnTo>
                  <a:lnTo>
                    <a:pt x="1106" y="1369"/>
                  </a:lnTo>
                  <a:lnTo>
                    <a:pt x="1125" y="1462"/>
                  </a:lnTo>
                  <a:lnTo>
                    <a:pt x="1144" y="1519"/>
                  </a:lnTo>
                  <a:lnTo>
                    <a:pt x="1125" y="1537"/>
                  </a:lnTo>
                  <a:lnTo>
                    <a:pt x="1087" y="1556"/>
                  </a:lnTo>
                  <a:lnTo>
                    <a:pt x="1031" y="1575"/>
                  </a:lnTo>
                  <a:lnTo>
                    <a:pt x="806" y="1575"/>
                  </a:lnTo>
                  <a:lnTo>
                    <a:pt x="750" y="1594"/>
                  </a:lnTo>
                  <a:lnTo>
                    <a:pt x="675" y="1612"/>
                  </a:lnTo>
                  <a:lnTo>
                    <a:pt x="619" y="1650"/>
                  </a:lnTo>
                  <a:lnTo>
                    <a:pt x="562" y="1687"/>
                  </a:lnTo>
                  <a:lnTo>
                    <a:pt x="525" y="1744"/>
                  </a:lnTo>
                  <a:lnTo>
                    <a:pt x="487" y="1800"/>
                  </a:lnTo>
                  <a:lnTo>
                    <a:pt x="469" y="1875"/>
                  </a:lnTo>
                  <a:lnTo>
                    <a:pt x="469" y="1950"/>
                  </a:lnTo>
                  <a:lnTo>
                    <a:pt x="487" y="2025"/>
                  </a:lnTo>
                  <a:lnTo>
                    <a:pt x="506" y="2081"/>
                  </a:lnTo>
                  <a:lnTo>
                    <a:pt x="544" y="2137"/>
                  </a:lnTo>
                  <a:lnTo>
                    <a:pt x="581" y="2194"/>
                  </a:lnTo>
                  <a:lnTo>
                    <a:pt x="637" y="2231"/>
                  </a:lnTo>
                  <a:lnTo>
                    <a:pt x="694" y="2268"/>
                  </a:lnTo>
                  <a:lnTo>
                    <a:pt x="769" y="2287"/>
                  </a:lnTo>
                  <a:lnTo>
                    <a:pt x="1069" y="2287"/>
                  </a:lnTo>
                  <a:lnTo>
                    <a:pt x="1237" y="2268"/>
                  </a:lnTo>
                  <a:lnTo>
                    <a:pt x="1387" y="2212"/>
                  </a:lnTo>
                  <a:lnTo>
                    <a:pt x="1200" y="338"/>
                  </a:lnTo>
                  <a:lnTo>
                    <a:pt x="1181" y="225"/>
                  </a:lnTo>
                  <a:lnTo>
                    <a:pt x="1031" y="131"/>
                  </a:lnTo>
                  <a:lnTo>
                    <a:pt x="881" y="38"/>
                  </a:lnTo>
                  <a:lnTo>
                    <a:pt x="7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2"/>
            <p:cNvSpPr/>
            <p:nvPr/>
          </p:nvSpPr>
          <p:spPr>
            <a:xfrm>
              <a:off x="2572925" y="3799975"/>
              <a:ext cx="6600" cy="14550"/>
            </a:xfrm>
            <a:custGeom>
              <a:avLst/>
              <a:gdLst/>
              <a:ahLst/>
              <a:cxnLst/>
              <a:rect l="l" t="t" r="r" b="b"/>
              <a:pathLst>
                <a:path w="264" h="582" extrusionOk="0">
                  <a:moveTo>
                    <a:pt x="245" y="1"/>
                  </a:moveTo>
                  <a:lnTo>
                    <a:pt x="1" y="582"/>
                  </a:lnTo>
                  <a:lnTo>
                    <a:pt x="57" y="563"/>
                  </a:lnTo>
                  <a:lnTo>
                    <a:pt x="113" y="525"/>
                  </a:lnTo>
                  <a:lnTo>
                    <a:pt x="207" y="450"/>
                  </a:lnTo>
                  <a:lnTo>
                    <a:pt x="226" y="394"/>
                  </a:lnTo>
                  <a:lnTo>
                    <a:pt x="245" y="338"/>
                  </a:lnTo>
                  <a:lnTo>
                    <a:pt x="263" y="263"/>
                  </a:lnTo>
                  <a:lnTo>
                    <a:pt x="263" y="188"/>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2"/>
            <p:cNvSpPr/>
            <p:nvPr/>
          </p:nvSpPr>
          <p:spPr>
            <a:xfrm>
              <a:off x="2572925" y="3781700"/>
              <a:ext cx="34725" cy="53450"/>
            </a:xfrm>
            <a:custGeom>
              <a:avLst/>
              <a:gdLst/>
              <a:ahLst/>
              <a:cxnLst/>
              <a:rect l="l" t="t" r="r" b="b"/>
              <a:pathLst>
                <a:path w="1389" h="2138" extrusionOk="0">
                  <a:moveTo>
                    <a:pt x="601" y="0"/>
                  </a:moveTo>
                  <a:lnTo>
                    <a:pt x="301" y="657"/>
                  </a:lnTo>
                  <a:lnTo>
                    <a:pt x="432" y="806"/>
                  </a:lnTo>
                  <a:lnTo>
                    <a:pt x="507" y="900"/>
                  </a:lnTo>
                  <a:lnTo>
                    <a:pt x="545" y="1013"/>
                  </a:lnTo>
                  <a:lnTo>
                    <a:pt x="582" y="1069"/>
                  </a:lnTo>
                  <a:lnTo>
                    <a:pt x="638" y="1219"/>
                  </a:lnTo>
                  <a:lnTo>
                    <a:pt x="657" y="1313"/>
                  </a:lnTo>
                  <a:lnTo>
                    <a:pt x="676" y="1369"/>
                  </a:lnTo>
                  <a:lnTo>
                    <a:pt x="657" y="1388"/>
                  </a:lnTo>
                  <a:lnTo>
                    <a:pt x="620" y="1406"/>
                  </a:lnTo>
                  <a:lnTo>
                    <a:pt x="563" y="1425"/>
                  </a:lnTo>
                  <a:lnTo>
                    <a:pt x="338" y="1425"/>
                  </a:lnTo>
                  <a:lnTo>
                    <a:pt x="282" y="1444"/>
                  </a:lnTo>
                  <a:lnTo>
                    <a:pt x="207" y="1463"/>
                  </a:lnTo>
                  <a:lnTo>
                    <a:pt x="151" y="1500"/>
                  </a:lnTo>
                  <a:lnTo>
                    <a:pt x="95" y="1538"/>
                  </a:lnTo>
                  <a:lnTo>
                    <a:pt x="57" y="1594"/>
                  </a:lnTo>
                  <a:lnTo>
                    <a:pt x="20" y="1650"/>
                  </a:lnTo>
                  <a:lnTo>
                    <a:pt x="1" y="1725"/>
                  </a:lnTo>
                  <a:lnTo>
                    <a:pt x="1" y="1800"/>
                  </a:lnTo>
                  <a:lnTo>
                    <a:pt x="20" y="1875"/>
                  </a:lnTo>
                  <a:lnTo>
                    <a:pt x="38" y="1931"/>
                  </a:lnTo>
                  <a:lnTo>
                    <a:pt x="76" y="1988"/>
                  </a:lnTo>
                  <a:lnTo>
                    <a:pt x="113" y="2044"/>
                  </a:lnTo>
                  <a:lnTo>
                    <a:pt x="170" y="2081"/>
                  </a:lnTo>
                  <a:lnTo>
                    <a:pt x="226" y="2119"/>
                  </a:lnTo>
                  <a:lnTo>
                    <a:pt x="301" y="2138"/>
                  </a:lnTo>
                  <a:lnTo>
                    <a:pt x="601" y="2138"/>
                  </a:lnTo>
                  <a:lnTo>
                    <a:pt x="770" y="2119"/>
                  </a:lnTo>
                  <a:lnTo>
                    <a:pt x="938" y="2044"/>
                  </a:lnTo>
                  <a:lnTo>
                    <a:pt x="1013" y="2006"/>
                  </a:lnTo>
                  <a:lnTo>
                    <a:pt x="1107" y="1950"/>
                  </a:lnTo>
                  <a:lnTo>
                    <a:pt x="1163" y="1894"/>
                  </a:lnTo>
                  <a:lnTo>
                    <a:pt x="1238" y="1800"/>
                  </a:lnTo>
                  <a:lnTo>
                    <a:pt x="1313" y="1669"/>
                  </a:lnTo>
                  <a:lnTo>
                    <a:pt x="1369" y="1519"/>
                  </a:lnTo>
                  <a:lnTo>
                    <a:pt x="1388" y="1369"/>
                  </a:lnTo>
                  <a:lnTo>
                    <a:pt x="1369" y="1238"/>
                  </a:lnTo>
                  <a:lnTo>
                    <a:pt x="1351" y="1088"/>
                  </a:lnTo>
                  <a:lnTo>
                    <a:pt x="1313" y="975"/>
                  </a:lnTo>
                  <a:lnTo>
                    <a:pt x="1219" y="769"/>
                  </a:lnTo>
                  <a:lnTo>
                    <a:pt x="1201" y="732"/>
                  </a:lnTo>
                  <a:lnTo>
                    <a:pt x="1088" y="507"/>
                  </a:lnTo>
                  <a:lnTo>
                    <a:pt x="938" y="319"/>
                  </a:lnTo>
                  <a:lnTo>
                    <a:pt x="788" y="150"/>
                  </a:lnTo>
                  <a:lnTo>
                    <a:pt x="6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2"/>
            <p:cNvSpPr/>
            <p:nvPr/>
          </p:nvSpPr>
          <p:spPr>
            <a:xfrm>
              <a:off x="2570600" y="3866050"/>
              <a:ext cx="20175" cy="35175"/>
            </a:xfrm>
            <a:custGeom>
              <a:avLst/>
              <a:gdLst/>
              <a:ahLst/>
              <a:cxnLst/>
              <a:rect l="l" t="t" r="r" b="b"/>
              <a:pathLst>
                <a:path w="807" h="1407" extrusionOk="0">
                  <a:moveTo>
                    <a:pt x="563" y="1"/>
                  </a:moveTo>
                  <a:lnTo>
                    <a:pt x="469" y="20"/>
                  </a:lnTo>
                  <a:lnTo>
                    <a:pt x="394" y="57"/>
                  </a:lnTo>
                  <a:lnTo>
                    <a:pt x="300" y="95"/>
                  </a:lnTo>
                  <a:lnTo>
                    <a:pt x="244" y="151"/>
                  </a:lnTo>
                  <a:lnTo>
                    <a:pt x="188" y="207"/>
                  </a:lnTo>
                  <a:lnTo>
                    <a:pt x="131" y="263"/>
                  </a:lnTo>
                  <a:lnTo>
                    <a:pt x="75" y="413"/>
                  </a:lnTo>
                  <a:lnTo>
                    <a:pt x="19" y="582"/>
                  </a:lnTo>
                  <a:lnTo>
                    <a:pt x="0" y="751"/>
                  </a:lnTo>
                  <a:lnTo>
                    <a:pt x="0" y="901"/>
                  </a:lnTo>
                  <a:lnTo>
                    <a:pt x="19" y="1163"/>
                  </a:lnTo>
                  <a:lnTo>
                    <a:pt x="38" y="1238"/>
                  </a:lnTo>
                  <a:lnTo>
                    <a:pt x="56" y="1313"/>
                  </a:lnTo>
                  <a:lnTo>
                    <a:pt x="113" y="1369"/>
                  </a:lnTo>
                  <a:lnTo>
                    <a:pt x="169" y="1407"/>
                  </a:lnTo>
                  <a:lnTo>
                    <a:pt x="806" y="38"/>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2"/>
            <p:cNvSpPr/>
            <p:nvPr/>
          </p:nvSpPr>
          <p:spPr>
            <a:xfrm>
              <a:off x="2499350" y="3928850"/>
              <a:ext cx="33300" cy="47825"/>
            </a:xfrm>
            <a:custGeom>
              <a:avLst/>
              <a:gdLst/>
              <a:ahLst/>
              <a:cxnLst/>
              <a:rect l="l" t="t" r="r" b="b"/>
              <a:pathLst>
                <a:path w="1332" h="1913" extrusionOk="0">
                  <a:moveTo>
                    <a:pt x="826" y="1"/>
                  </a:moveTo>
                  <a:lnTo>
                    <a:pt x="488" y="732"/>
                  </a:lnTo>
                  <a:lnTo>
                    <a:pt x="507" y="788"/>
                  </a:lnTo>
                  <a:lnTo>
                    <a:pt x="526" y="826"/>
                  </a:lnTo>
                  <a:lnTo>
                    <a:pt x="582" y="976"/>
                  </a:lnTo>
                  <a:lnTo>
                    <a:pt x="619" y="1069"/>
                  </a:lnTo>
                  <a:lnTo>
                    <a:pt x="619" y="1126"/>
                  </a:lnTo>
                  <a:lnTo>
                    <a:pt x="619" y="1163"/>
                  </a:lnTo>
                  <a:lnTo>
                    <a:pt x="582" y="1182"/>
                  </a:lnTo>
                  <a:lnTo>
                    <a:pt x="526" y="1201"/>
                  </a:lnTo>
                  <a:lnTo>
                    <a:pt x="244" y="1201"/>
                  </a:lnTo>
                  <a:lnTo>
                    <a:pt x="94" y="1501"/>
                  </a:lnTo>
                  <a:lnTo>
                    <a:pt x="1" y="1726"/>
                  </a:lnTo>
                  <a:lnTo>
                    <a:pt x="57" y="1782"/>
                  </a:lnTo>
                  <a:lnTo>
                    <a:pt x="113" y="1838"/>
                  </a:lnTo>
                  <a:lnTo>
                    <a:pt x="188" y="1876"/>
                  </a:lnTo>
                  <a:lnTo>
                    <a:pt x="263" y="1894"/>
                  </a:lnTo>
                  <a:lnTo>
                    <a:pt x="394" y="1913"/>
                  </a:lnTo>
                  <a:lnTo>
                    <a:pt x="563" y="1913"/>
                  </a:lnTo>
                  <a:lnTo>
                    <a:pt x="732" y="1876"/>
                  </a:lnTo>
                  <a:lnTo>
                    <a:pt x="901" y="1819"/>
                  </a:lnTo>
                  <a:lnTo>
                    <a:pt x="1069" y="1726"/>
                  </a:lnTo>
                  <a:lnTo>
                    <a:pt x="1126" y="1651"/>
                  </a:lnTo>
                  <a:lnTo>
                    <a:pt x="1201" y="1576"/>
                  </a:lnTo>
                  <a:lnTo>
                    <a:pt x="1276" y="1444"/>
                  </a:lnTo>
                  <a:lnTo>
                    <a:pt x="1313" y="1294"/>
                  </a:lnTo>
                  <a:lnTo>
                    <a:pt x="1332" y="1144"/>
                  </a:lnTo>
                  <a:lnTo>
                    <a:pt x="1332" y="994"/>
                  </a:lnTo>
                  <a:lnTo>
                    <a:pt x="1294" y="863"/>
                  </a:lnTo>
                  <a:lnTo>
                    <a:pt x="1257" y="751"/>
                  </a:lnTo>
                  <a:lnTo>
                    <a:pt x="1182" y="544"/>
                  </a:lnTo>
                  <a:lnTo>
                    <a:pt x="1163" y="507"/>
                  </a:lnTo>
                  <a:lnTo>
                    <a:pt x="1088" y="376"/>
                  </a:lnTo>
                  <a:lnTo>
                    <a:pt x="1013" y="245"/>
                  </a:lnTo>
                  <a:lnTo>
                    <a:pt x="919" y="113"/>
                  </a:lnTo>
                  <a:lnTo>
                    <a:pt x="8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2"/>
            <p:cNvSpPr/>
            <p:nvPr/>
          </p:nvSpPr>
          <p:spPr>
            <a:xfrm>
              <a:off x="2514825" y="3703900"/>
              <a:ext cx="31425" cy="51100"/>
            </a:xfrm>
            <a:custGeom>
              <a:avLst/>
              <a:gdLst/>
              <a:ahLst/>
              <a:cxnLst/>
              <a:rect l="l" t="t" r="r" b="b"/>
              <a:pathLst>
                <a:path w="1257" h="2044" extrusionOk="0">
                  <a:moveTo>
                    <a:pt x="0" y="0"/>
                  </a:moveTo>
                  <a:lnTo>
                    <a:pt x="132" y="1219"/>
                  </a:lnTo>
                  <a:lnTo>
                    <a:pt x="150" y="1144"/>
                  </a:lnTo>
                  <a:lnTo>
                    <a:pt x="150" y="1088"/>
                  </a:lnTo>
                  <a:lnTo>
                    <a:pt x="132" y="919"/>
                  </a:lnTo>
                  <a:lnTo>
                    <a:pt x="132" y="769"/>
                  </a:lnTo>
                  <a:lnTo>
                    <a:pt x="225" y="844"/>
                  </a:lnTo>
                  <a:lnTo>
                    <a:pt x="300" y="938"/>
                  </a:lnTo>
                  <a:lnTo>
                    <a:pt x="375" y="1050"/>
                  </a:lnTo>
                  <a:lnTo>
                    <a:pt x="432" y="1163"/>
                  </a:lnTo>
                  <a:lnTo>
                    <a:pt x="450" y="1219"/>
                  </a:lnTo>
                  <a:lnTo>
                    <a:pt x="525" y="1369"/>
                  </a:lnTo>
                  <a:lnTo>
                    <a:pt x="544" y="1463"/>
                  </a:lnTo>
                  <a:lnTo>
                    <a:pt x="544" y="1519"/>
                  </a:lnTo>
                  <a:lnTo>
                    <a:pt x="544" y="1538"/>
                  </a:lnTo>
                  <a:lnTo>
                    <a:pt x="507" y="1556"/>
                  </a:lnTo>
                  <a:lnTo>
                    <a:pt x="450" y="1575"/>
                  </a:lnTo>
                  <a:lnTo>
                    <a:pt x="300" y="1575"/>
                  </a:lnTo>
                  <a:lnTo>
                    <a:pt x="169" y="1594"/>
                  </a:lnTo>
                  <a:lnTo>
                    <a:pt x="225" y="1781"/>
                  </a:lnTo>
                  <a:lnTo>
                    <a:pt x="244" y="1875"/>
                  </a:lnTo>
                  <a:lnTo>
                    <a:pt x="300" y="1931"/>
                  </a:lnTo>
                  <a:lnTo>
                    <a:pt x="357" y="1988"/>
                  </a:lnTo>
                  <a:lnTo>
                    <a:pt x="432" y="2025"/>
                  </a:lnTo>
                  <a:lnTo>
                    <a:pt x="525" y="2044"/>
                  </a:lnTo>
                  <a:lnTo>
                    <a:pt x="638" y="2044"/>
                  </a:lnTo>
                  <a:lnTo>
                    <a:pt x="844" y="1988"/>
                  </a:lnTo>
                  <a:lnTo>
                    <a:pt x="1144" y="1913"/>
                  </a:lnTo>
                  <a:lnTo>
                    <a:pt x="1219" y="1781"/>
                  </a:lnTo>
                  <a:lnTo>
                    <a:pt x="1256" y="1631"/>
                  </a:lnTo>
                  <a:lnTo>
                    <a:pt x="1256" y="1500"/>
                  </a:lnTo>
                  <a:lnTo>
                    <a:pt x="1256" y="1350"/>
                  </a:lnTo>
                  <a:lnTo>
                    <a:pt x="1219" y="1238"/>
                  </a:lnTo>
                  <a:lnTo>
                    <a:pt x="1181" y="1107"/>
                  </a:lnTo>
                  <a:lnTo>
                    <a:pt x="1106" y="919"/>
                  </a:lnTo>
                  <a:lnTo>
                    <a:pt x="1088" y="882"/>
                  </a:lnTo>
                  <a:lnTo>
                    <a:pt x="1013" y="750"/>
                  </a:lnTo>
                  <a:lnTo>
                    <a:pt x="938" y="619"/>
                  </a:lnTo>
                  <a:lnTo>
                    <a:pt x="844" y="488"/>
                  </a:lnTo>
                  <a:lnTo>
                    <a:pt x="750" y="375"/>
                  </a:lnTo>
                  <a:lnTo>
                    <a:pt x="638" y="263"/>
                  </a:lnTo>
                  <a:lnTo>
                    <a:pt x="525" y="169"/>
                  </a:lnTo>
                  <a:lnTo>
                    <a:pt x="413" y="94"/>
                  </a:lnTo>
                  <a:lnTo>
                    <a:pt x="282" y="38"/>
                  </a:lnTo>
                  <a:lnTo>
                    <a:pt x="1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2"/>
            <p:cNvSpPr/>
            <p:nvPr/>
          </p:nvSpPr>
          <p:spPr>
            <a:xfrm>
              <a:off x="2663400" y="3333175"/>
              <a:ext cx="97500" cy="97525"/>
            </a:xfrm>
            <a:custGeom>
              <a:avLst/>
              <a:gdLst/>
              <a:ahLst/>
              <a:cxnLst/>
              <a:rect l="l" t="t" r="r" b="b"/>
              <a:pathLst>
                <a:path w="3900" h="3901" extrusionOk="0">
                  <a:moveTo>
                    <a:pt x="1856" y="1"/>
                  </a:moveTo>
                  <a:lnTo>
                    <a:pt x="1668" y="20"/>
                  </a:lnTo>
                  <a:lnTo>
                    <a:pt x="1481" y="57"/>
                  </a:lnTo>
                  <a:lnTo>
                    <a:pt x="1312" y="113"/>
                  </a:lnTo>
                  <a:lnTo>
                    <a:pt x="1125" y="188"/>
                  </a:lnTo>
                  <a:lnTo>
                    <a:pt x="956" y="282"/>
                  </a:lnTo>
                  <a:lnTo>
                    <a:pt x="787" y="376"/>
                  </a:lnTo>
                  <a:lnTo>
                    <a:pt x="637" y="507"/>
                  </a:lnTo>
                  <a:lnTo>
                    <a:pt x="506" y="657"/>
                  </a:lnTo>
                  <a:lnTo>
                    <a:pt x="375" y="807"/>
                  </a:lnTo>
                  <a:lnTo>
                    <a:pt x="262" y="957"/>
                  </a:lnTo>
                  <a:lnTo>
                    <a:pt x="188" y="1126"/>
                  </a:lnTo>
                  <a:lnTo>
                    <a:pt x="113" y="1313"/>
                  </a:lnTo>
                  <a:lnTo>
                    <a:pt x="56" y="1482"/>
                  </a:lnTo>
                  <a:lnTo>
                    <a:pt x="19" y="1669"/>
                  </a:lnTo>
                  <a:lnTo>
                    <a:pt x="0" y="1857"/>
                  </a:lnTo>
                  <a:lnTo>
                    <a:pt x="0" y="2044"/>
                  </a:lnTo>
                  <a:lnTo>
                    <a:pt x="19" y="2232"/>
                  </a:lnTo>
                  <a:lnTo>
                    <a:pt x="56" y="2419"/>
                  </a:lnTo>
                  <a:lnTo>
                    <a:pt x="113" y="2588"/>
                  </a:lnTo>
                  <a:lnTo>
                    <a:pt x="188" y="2775"/>
                  </a:lnTo>
                  <a:lnTo>
                    <a:pt x="281" y="2944"/>
                  </a:lnTo>
                  <a:lnTo>
                    <a:pt x="375" y="3113"/>
                  </a:lnTo>
                  <a:lnTo>
                    <a:pt x="506" y="3263"/>
                  </a:lnTo>
                  <a:lnTo>
                    <a:pt x="656" y="3394"/>
                  </a:lnTo>
                  <a:lnTo>
                    <a:pt x="806" y="3525"/>
                  </a:lnTo>
                  <a:lnTo>
                    <a:pt x="956" y="3638"/>
                  </a:lnTo>
                  <a:lnTo>
                    <a:pt x="1125" y="3713"/>
                  </a:lnTo>
                  <a:lnTo>
                    <a:pt x="1312" y="3788"/>
                  </a:lnTo>
                  <a:lnTo>
                    <a:pt x="1481" y="3844"/>
                  </a:lnTo>
                  <a:lnTo>
                    <a:pt x="1668" y="3881"/>
                  </a:lnTo>
                  <a:lnTo>
                    <a:pt x="1856" y="3900"/>
                  </a:lnTo>
                  <a:lnTo>
                    <a:pt x="2043" y="3900"/>
                  </a:lnTo>
                  <a:lnTo>
                    <a:pt x="2231" y="3881"/>
                  </a:lnTo>
                  <a:lnTo>
                    <a:pt x="2418" y="3844"/>
                  </a:lnTo>
                  <a:lnTo>
                    <a:pt x="2587" y="3788"/>
                  </a:lnTo>
                  <a:lnTo>
                    <a:pt x="2775" y="3713"/>
                  </a:lnTo>
                  <a:lnTo>
                    <a:pt x="2943" y="3619"/>
                  </a:lnTo>
                  <a:lnTo>
                    <a:pt x="3112" y="3525"/>
                  </a:lnTo>
                  <a:lnTo>
                    <a:pt x="3262" y="3394"/>
                  </a:lnTo>
                  <a:lnTo>
                    <a:pt x="3393" y="3244"/>
                  </a:lnTo>
                  <a:lnTo>
                    <a:pt x="3524" y="3094"/>
                  </a:lnTo>
                  <a:lnTo>
                    <a:pt x="3618" y="2944"/>
                  </a:lnTo>
                  <a:lnTo>
                    <a:pt x="3712" y="2775"/>
                  </a:lnTo>
                  <a:lnTo>
                    <a:pt x="3787" y="2588"/>
                  </a:lnTo>
                  <a:lnTo>
                    <a:pt x="3843" y="2419"/>
                  </a:lnTo>
                  <a:lnTo>
                    <a:pt x="3881" y="2232"/>
                  </a:lnTo>
                  <a:lnTo>
                    <a:pt x="3899" y="2044"/>
                  </a:lnTo>
                  <a:lnTo>
                    <a:pt x="3899" y="1857"/>
                  </a:lnTo>
                  <a:lnTo>
                    <a:pt x="3881" y="1669"/>
                  </a:lnTo>
                  <a:lnTo>
                    <a:pt x="3843" y="1482"/>
                  </a:lnTo>
                  <a:lnTo>
                    <a:pt x="3787" y="1313"/>
                  </a:lnTo>
                  <a:lnTo>
                    <a:pt x="3712" y="1126"/>
                  </a:lnTo>
                  <a:lnTo>
                    <a:pt x="3618" y="957"/>
                  </a:lnTo>
                  <a:lnTo>
                    <a:pt x="3524" y="788"/>
                  </a:lnTo>
                  <a:lnTo>
                    <a:pt x="3393" y="638"/>
                  </a:lnTo>
                  <a:lnTo>
                    <a:pt x="3243" y="507"/>
                  </a:lnTo>
                  <a:lnTo>
                    <a:pt x="3093" y="376"/>
                  </a:lnTo>
                  <a:lnTo>
                    <a:pt x="2943" y="263"/>
                  </a:lnTo>
                  <a:lnTo>
                    <a:pt x="2775" y="188"/>
                  </a:lnTo>
                  <a:lnTo>
                    <a:pt x="2587" y="113"/>
                  </a:lnTo>
                  <a:lnTo>
                    <a:pt x="2418" y="57"/>
                  </a:lnTo>
                  <a:lnTo>
                    <a:pt x="2231" y="20"/>
                  </a:lnTo>
                  <a:lnTo>
                    <a:pt x="20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2"/>
            <p:cNvSpPr/>
            <p:nvPr/>
          </p:nvSpPr>
          <p:spPr>
            <a:xfrm>
              <a:off x="2679800" y="3350050"/>
              <a:ext cx="64225" cy="63775"/>
            </a:xfrm>
            <a:custGeom>
              <a:avLst/>
              <a:gdLst/>
              <a:ahLst/>
              <a:cxnLst/>
              <a:rect l="l" t="t" r="r" b="b"/>
              <a:pathLst>
                <a:path w="2569" h="2551" extrusionOk="0">
                  <a:moveTo>
                    <a:pt x="1106" y="1"/>
                  </a:moveTo>
                  <a:lnTo>
                    <a:pt x="994" y="19"/>
                  </a:lnTo>
                  <a:lnTo>
                    <a:pt x="863" y="57"/>
                  </a:lnTo>
                  <a:lnTo>
                    <a:pt x="750" y="113"/>
                  </a:lnTo>
                  <a:lnTo>
                    <a:pt x="638" y="169"/>
                  </a:lnTo>
                  <a:lnTo>
                    <a:pt x="525" y="244"/>
                  </a:lnTo>
                  <a:lnTo>
                    <a:pt x="431" y="319"/>
                  </a:lnTo>
                  <a:lnTo>
                    <a:pt x="338" y="413"/>
                  </a:lnTo>
                  <a:lnTo>
                    <a:pt x="263" y="507"/>
                  </a:lnTo>
                  <a:lnTo>
                    <a:pt x="188" y="619"/>
                  </a:lnTo>
                  <a:lnTo>
                    <a:pt x="131" y="732"/>
                  </a:lnTo>
                  <a:lnTo>
                    <a:pt x="56" y="901"/>
                  </a:lnTo>
                  <a:lnTo>
                    <a:pt x="19" y="1088"/>
                  </a:lnTo>
                  <a:lnTo>
                    <a:pt x="0" y="1276"/>
                  </a:lnTo>
                  <a:lnTo>
                    <a:pt x="19" y="1463"/>
                  </a:lnTo>
                  <a:lnTo>
                    <a:pt x="56" y="1632"/>
                  </a:lnTo>
                  <a:lnTo>
                    <a:pt x="131" y="1819"/>
                  </a:lnTo>
                  <a:lnTo>
                    <a:pt x="225" y="1988"/>
                  </a:lnTo>
                  <a:lnTo>
                    <a:pt x="338" y="2138"/>
                  </a:lnTo>
                  <a:lnTo>
                    <a:pt x="488" y="2269"/>
                  </a:lnTo>
                  <a:lnTo>
                    <a:pt x="656" y="2382"/>
                  </a:lnTo>
                  <a:lnTo>
                    <a:pt x="825" y="2475"/>
                  </a:lnTo>
                  <a:lnTo>
                    <a:pt x="1012" y="2532"/>
                  </a:lnTo>
                  <a:lnTo>
                    <a:pt x="1200" y="2550"/>
                  </a:lnTo>
                  <a:lnTo>
                    <a:pt x="1387" y="2550"/>
                  </a:lnTo>
                  <a:lnTo>
                    <a:pt x="1575" y="2532"/>
                  </a:lnTo>
                  <a:lnTo>
                    <a:pt x="1762" y="2475"/>
                  </a:lnTo>
                  <a:lnTo>
                    <a:pt x="1969" y="2363"/>
                  </a:lnTo>
                  <a:lnTo>
                    <a:pt x="2156" y="2232"/>
                  </a:lnTo>
                  <a:lnTo>
                    <a:pt x="2250" y="2138"/>
                  </a:lnTo>
                  <a:lnTo>
                    <a:pt x="2325" y="2025"/>
                  </a:lnTo>
                  <a:lnTo>
                    <a:pt x="2400" y="1932"/>
                  </a:lnTo>
                  <a:lnTo>
                    <a:pt x="2456" y="1819"/>
                  </a:lnTo>
                  <a:lnTo>
                    <a:pt x="2512" y="1707"/>
                  </a:lnTo>
                  <a:lnTo>
                    <a:pt x="2531" y="1575"/>
                  </a:lnTo>
                  <a:lnTo>
                    <a:pt x="2568" y="1463"/>
                  </a:lnTo>
                  <a:lnTo>
                    <a:pt x="2568" y="1332"/>
                  </a:lnTo>
                  <a:lnTo>
                    <a:pt x="2568" y="1219"/>
                  </a:lnTo>
                  <a:lnTo>
                    <a:pt x="2568" y="1088"/>
                  </a:lnTo>
                  <a:lnTo>
                    <a:pt x="2531" y="976"/>
                  </a:lnTo>
                  <a:lnTo>
                    <a:pt x="2512" y="844"/>
                  </a:lnTo>
                  <a:lnTo>
                    <a:pt x="2456" y="732"/>
                  </a:lnTo>
                  <a:lnTo>
                    <a:pt x="2400" y="619"/>
                  </a:lnTo>
                  <a:lnTo>
                    <a:pt x="2325" y="507"/>
                  </a:lnTo>
                  <a:lnTo>
                    <a:pt x="2250" y="413"/>
                  </a:lnTo>
                  <a:lnTo>
                    <a:pt x="2156" y="319"/>
                  </a:lnTo>
                  <a:lnTo>
                    <a:pt x="2044" y="244"/>
                  </a:lnTo>
                  <a:lnTo>
                    <a:pt x="1950" y="169"/>
                  </a:lnTo>
                  <a:lnTo>
                    <a:pt x="1837" y="113"/>
                  </a:lnTo>
                  <a:lnTo>
                    <a:pt x="1725" y="57"/>
                  </a:lnTo>
                  <a:lnTo>
                    <a:pt x="1594" y="19"/>
                  </a:lnTo>
                  <a:lnTo>
                    <a:pt x="1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2"/>
            <p:cNvSpPr/>
            <p:nvPr/>
          </p:nvSpPr>
          <p:spPr>
            <a:xfrm>
              <a:off x="2679800" y="3367875"/>
              <a:ext cx="45000" cy="45950"/>
            </a:xfrm>
            <a:custGeom>
              <a:avLst/>
              <a:gdLst/>
              <a:ahLst/>
              <a:cxnLst/>
              <a:rect l="l" t="t" r="r" b="b"/>
              <a:pathLst>
                <a:path w="1800" h="1838" extrusionOk="0">
                  <a:moveTo>
                    <a:pt x="225" y="0"/>
                  </a:moveTo>
                  <a:lnTo>
                    <a:pt x="131" y="19"/>
                  </a:lnTo>
                  <a:lnTo>
                    <a:pt x="56" y="188"/>
                  </a:lnTo>
                  <a:lnTo>
                    <a:pt x="19" y="375"/>
                  </a:lnTo>
                  <a:lnTo>
                    <a:pt x="0" y="563"/>
                  </a:lnTo>
                  <a:lnTo>
                    <a:pt x="19" y="750"/>
                  </a:lnTo>
                  <a:lnTo>
                    <a:pt x="56" y="919"/>
                  </a:lnTo>
                  <a:lnTo>
                    <a:pt x="131" y="1106"/>
                  </a:lnTo>
                  <a:lnTo>
                    <a:pt x="225" y="1275"/>
                  </a:lnTo>
                  <a:lnTo>
                    <a:pt x="338" y="1425"/>
                  </a:lnTo>
                  <a:lnTo>
                    <a:pt x="488" y="1556"/>
                  </a:lnTo>
                  <a:lnTo>
                    <a:pt x="656" y="1669"/>
                  </a:lnTo>
                  <a:lnTo>
                    <a:pt x="825" y="1762"/>
                  </a:lnTo>
                  <a:lnTo>
                    <a:pt x="1012" y="1819"/>
                  </a:lnTo>
                  <a:lnTo>
                    <a:pt x="1200" y="1837"/>
                  </a:lnTo>
                  <a:lnTo>
                    <a:pt x="1387" y="1837"/>
                  </a:lnTo>
                  <a:lnTo>
                    <a:pt x="1575" y="1819"/>
                  </a:lnTo>
                  <a:lnTo>
                    <a:pt x="1762" y="1762"/>
                  </a:lnTo>
                  <a:lnTo>
                    <a:pt x="1800" y="1669"/>
                  </a:lnTo>
                  <a:lnTo>
                    <a:pt x="1800" y="1594"/>
                  </a:lnTo>
                  <a:lnTo>
                    <a:pt x="1800" y="1519"/>
                  </a:lnTo>
                  <a:lnTo>
                    <a:pt x="1800" y="1425"/>
                  </a:lnTo>
                  <a:lnTo>
                    <a:pt x="1744" y="1256"/>
                  </a:lnTo>
                  <a:lnTo>
                    <a:pt x="1669" y="1106"/>
                  </a:lnTo>
                  <a:lnTo>
                    <a:pt x="1575" y="956"/>
                  </a:lnTo>
                  <a:lnTo>
                    <a:pt x="1462" y="825"/>
                  </a:lnTo>
                  <a:lnTo>
                    <a:pt x="1294" y="619"/>
                  </a:lnTo>
                  <a:lnTo>
                    <a:pt x="1125" y="450"/>
                  </a:lnTo>
                  <a:lnTo>
                    <a:pt x="994" y="338"/>
                  </a:lnTo>
                  <a:lnTo>
                    <a:pt x="844" y="225"/>
                  </a:lnTo>
                  <a:lnTo>
                    <a:pt x="675" y="113"/>
                  </a:lnTo>
                  <a:lnTo>
                    <a:pt x="488" y="38"/>
                  </a:lnTo>
                  <a:lnTo>
                    <a:pt x="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2"/>
            <p:cNvSpPr/>
            <p:nvPr/>
          </p:nvSpPr>
          <p:spPr>
            <a:xfrm>
              <a:off x="2574350" y="3340675"/>
              <a:ext cx="97500" cy="97050"/>
            </a:xfrm>
            <a:custGeom>
              <a:avLst/>
              <a:gdLst/>
              <a:ahLst/>
              <a:cxnLst/>
              <a:rect l="l" t="t" r="r" b="b"/>
              <a:pathLst>
                <a:path w="3900" h="3882" extrusionOk="0">
                  <a:moveTo>
                    <a:pt x="1744" y="1"/>
                  </a:moveTo>
                  <a:lnTo>
                    <a:pt x="1556" y="38"/>
                  </a:lnTo>
                  <a:lnTo>
                    <a:pt x="1369" y="76"/>
                  </a:lnTo>
                  <a:lnTo>
                    <a:pt x="1200" y="151"/>
                  </a:lnTo>
                  <a:lnTo>
                    <a:pt x="1031" y="226"/>
                  </a:lnTo>
                  <a:lnTo>
                    <a:pt x="863" y="319"/>
                  </a:lnTo>
                  <a:lnTo>
                    <a:pt x="713" y="432"/>
                  </a:lnTo>
                  <a:lnTo>
                    <a:pt x="563" y="563"/>
                  </a:lnTo>
                  <a:lnTo>
                    <a:pt x="431" y="713"/>
                  </a:lnTo>
                  <a:lnTo>
                    <a:pt x="319" y="882"/>
                  </a:lnTo>
                  <a:lnTo>
                    <a:pt x="225" y="1051"/>
                  </a:lnTo>
                  <a:lnTo>
                    <a:pt x="150" y="1219"/>
                  </a:lnTo>
                  <a:lnTo>
                    <a:pt x="75" y="1407"/>
                  </a:lnTo>
                  <a:lnTo>
                    <a:pt x="38" y="1594"/>
                  </a:lnTo>
                  <a:lnTo>
                    <a:pt x="19" y="1782"/>
                  </a:lnTo>
                  <a:lnTo>
                    <a:pt x="0" y="1969"/>
                  </a:lnTo>
                  <a:lnTo>
                    <a:pt x="19" y="2157"/>
                  </a:lnTo>
                  <a:lnTo>
                    <a:pt x="38" y="2325"/>
                  </a:lnTo>
                  <a:lnTo>
                    <a:pt x="94" y="2513"/>
                  </a:lnTo>
                  <a:lnTo>
                    <a:pt x="150" y="2700"/>
                  </a:lnTo>
                  <a:lnTo>
                    <a:pt x="244" y="2869"/>
                  </a:lnTo>
                  <a:lnTo>
                    <a:pt x="338" y="3019"/>
                  </a:lnTo>
                  <a:lnTo>
                    <a:pt x="450" y="3188"/>
                  </a:lnTo>
                  <a:lnTo>
                    <a:pt x="581" y="3319"/>
                  </a:lnTo>
                  <a:lnTo>
                    <a:pt x="731" y="3450"/>
                  </a:lnTo>
                  <a:lnTo>
                    <a:pt x="900" y="3581"/>
                  </a:lnTo>
                  <a:lnTo>
                    <a:pt x="1069" y="3675"/>
                  </a:lnTo>
                  <a:lnTo>
                    <a:pt x="1237" y="3750"/>
                  </a:lnTo>
                  <a:lnTo>
                    <a:pt x="1425" y="3806"/>
                  </a:lnTo>
                  <a:lnTo>
                    <a:pt x="1612" y="3863"/>
                  </a:lnTo>
                  <a:lnTo>
                    <a:pt x="1781" y="3881"/>
                  </a:lnTo>
                  <a:lnTo>
                    <a:pt x="2156" y="3881"/>
                  </a:lnTo>
                  <a:lnTo>
                    <a:pt x="2344" y="3844"/>
                  </a:lnTo>
                  <a:lnTo>
                    <a:pt x="2531" y="3806"/>
                  </a:lnTo>
                  <a:lnTo>
                    <a:pt x="2700" y="3731"/>
                  </a:lnTo>
                  <a:lnTo>
                    <a:pt x="2868" y="3656"/>
                  </a:lnTo>
                  <a:lnTo>
                    <a:pt x="3037" y="3563"/>
                  </a:lnTo>
                  <a:lnTo>
                    <a:pt x="3187" y="3431"/>
                  </a:lnTo>
                  <a:lnTo>
                    <a:pt x="3337" y="3300"/>
                  </a:lnTo>
                  <a:lnTo>
                    <a:pt x="3468" y="3150"/>
                  </a:lnTo>
                  <a:lnTo>
                    <a:pt x="3581" y="3000"/>
                  </a:lnTo>
                  <a:lnTo>
                    <a:pt x="3693" y="2832"/>
                  </a:lnTo>
                  <a:lnTo>
                    <a:pt x="3768" y="2644"/>
                  </a:lnTo>
                  <a:lnTo>
                    <a:pt x="3824" y="2475"/>
                  </a:lnTo>
                  <a:lnTo>
                    <a:pt x="3862" y="2288"/>
                  </a:lnTo>
                  <a:lnTo>
                    <a:pt x="3899" y="2100"/>
                  </a:lnTo>
                  <a:lnTo>
                    <a:pt x="3899" y="1913"/>
                  </a:lnTo>
                  <a:lnTo>
                    <a:pt x="3881" y="1725"/>
                  </a:lnTo>
                  <a:lnTo>
                    <a:pt x="3862" y="1538"/>
                  </a:lnTo>
                  <a:lnTo>
                    <a:pt x="3806" y="1369"/>
                  </a:lnTo>
                  <a:lnTo>
                    <a:pt x="3750" y="1182"/>
                  </a:lnTo>
                  <a:lnTo>
                    <a:pt x="3675" y="1013"/>
                  </a:lnTo>
                  <a:lnTo>
                    <a:pt x="3562" y="844"/>
                  </a:lnTo>
                  <a:lnTo>
                    <a:pt x="3450" y="694"/>
                  </a:lnTo>
                  <a:lnTo>
                    <a:pt x="3318" y="563"/>
                  </a:lnTo>
                  <a:lnTo>
                    <a:pt x="3168" y="413"/>
                  </a:lnTo>
                  <a:lnTo>
                    <a:pt x="3018" y="301"/>
                  </a:lnTo>
                  <a:lnTo>
                    <a:pt x="2850" y="207"/>
                  </a:lnTo>
                  <a:lnTo>
                    <a:pt x="2662" y="132"/>
                  </a:lnTo>
                  <a:lnTo>
                    <a:pt x="2493" y="57"/>
                  </a:lnTo>
                  <a:lnTo>
                    <a:pt x="2306" y="20"/>
                  </a:lnTo>
                  <a:lnTo>
                    <a:pt x="21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2"/>
            <p:cNvSpPr/>
            <p:nvPr/>
          </p:nvSpPr>
          <p:spPr>
            <a:xfrm>
              <a:off x="2591225" y="3357075"/>
              <a:ext cx="64225" cy="64250"/>
            </a:xfrm>
            <a:custGeom>
              <a:avLst/>
              <a:gdLst/>
              <a:ahLst/>
              <a:cxnLst/>
              <a:rect l="l" t="t" r="r" b="b"/>
              <a:pathLst>
                <a:path w="2569" h="2570" extrusionOk="0">
                  <a:moveTo>
                    <a:pt x="1144" y="1"/>
                  </a:moveTo>
                  <a:lnTo>
                    <a:pt x="1012" y="20"/>
                  </a:lnTo>
                  <a:lnTo>
                    <a:pt x="900" y="57"/>
                  </a:lnTo>
                  <a:lnTo>
                    <a:pt x="787" y="95"/>
                  </a:lnTo>
                  <a:lnTo>
                    <a:pt x="675" y="151"/>
                  </a:lnTo>
                  <a:lnTo>
                    <a:pt x="562" y="226"/>
                  </a:lnTo>
                  <a:lnTo>
                    <a:pt x="469" y="301"/>
                  </a:lnTo>
                  <a:lnTo>
                    <a:pt x="356" y="376"/>
                  </a:lnTo>
                  <a:lnTo>
                    <a:pt x="281" y="470"/>
                  </a:lnTo>
                  <a:lnTo>
                    <a:pt x="206" y="582"/>
                  </a:lnTo>
                  <a:lnTo>
                    <a:pt x="131" y="695"/>
                  </a:lnTo>
                  <a:lnTo>
                    <a:pt x="94" y="807"/>
                  </a:lnTo>
                  <a:lnTo>
                    <a:pt x="38" y="920"/>
                  </a:lnTo>
                  <a:lnTo>
                    <a:pt x="0" y="1107"/>
                  </a:lnTo>
                  <a:lnTo>
                    <a:pt x="0" y="1294"/>
                  </a:lnTo>
                  <a:lnTo>
                    <a:pt x="0" y="1482"/>
                  </a:lnTo>
                  <a:lnTo>
                    <a:pt x="56" y="1651"/>
                  </a:lnTo>
                  <a:lnTo>
                    <a:pt x="113" y="1838"/>
                  </a:lnTo>
                  <a:lnTo>
                    <a:pt x="206" y="2007"/>
                  </a:lnTo>
                  <a:lnTo>
                    <a:pt x="338" y="2157"/>
                  </a:lnTo>
                  <a:lnTo>
                    <a:pt x="469" y="2288"/>
                  </a:lnTo>
                  <a:lnTo>
                    <a:pt x="637" y="2401"/>
                  </a:lnTo>
                  <a:lnTo>
                    <a:pt x="825" y="2475"/>
                  </a:lnTo>
                  <a:lnTo>
                    <a:pt x="1012" y="2532"/>
                  </a:lnTo>
                  <a:lnTo>
                    <a:pt x="1200" y="2569"/>
                  </a:lnTo>
                  <a:lnTo>
                    <a:pt x="1387" y="2569"/>
                  </a:lnTo>
                  <a:lnTo>
                    <a:pt x="1575" y="2532"/>
                  </a:lnTo>
                  <a:lnTo>
                    <a:pt x="1762" y="2475"/>
                  </a:lnTo>
                  <a:lnTo>
                    <a:pt x="1931" y="2382"/>
                  </a:lnTo>
                  <a:lnTo>
                    <a:pt x="2118" y="2251"/>
                  </a:lnTo>
                  <a:lnTo>
                    <a:pt x="2287" y="2082"/>
                  </a:lnTo>
                  <a:lnTo>
                    <a:pt x="2362" y="1988"/>
                  </a:lnTo>
                  <a:lnTo>
                    <a:pt x="2418" y="1876"/>
                  </a:lnTo>
                  <a:lnTo>
                    <a:pt x="2475" y="1744"/>
                  </a:lnTo>
                  <a:lnTo>
                    <a:pt x="2512" y="1632"/>
                  </a:lnTo>
                  <a:lnTo>
                    <a:pt x="2550" y="1519"/>
                  </a:lnTo>
                  <a:lnTo>
                    <a:pt x="2550" y="1388"/>
                  </a:lnTo>
                  <a:lnTo>
                    <a:pt x="2568" y="1276"/>
                  </a:lnTo>
                  <a:lnTo>
                    <a:pt x="2550" y="1144"/>
                  </a:lnTo>
                  <a:lnTo>
                    <a:pt x="2531" y="1013"/>
                  </a:lnTo>
                  <a:lnTo>
                    <a:pt x="2512" y="901"/>
                  </a:lnTo>
                  <a:lnTo>
                    <a:pt x="2456" y="788"/>
                  </a:lnTo>
                  <a:lnTo>
                    <a:pt x="2400" y="676"/>
                  </a:lnTo>
                  <a:lnTo>
                    <a:pt x="2343" y="563"/>
                  </a:lnTo>
                  <a:lnTo>
                    <a:pt x="2268" y="470"/>
                  </a:lnTo>
                  <a:lnTo>
                    <a:pt x="2175" y="376"/>
                  </a:lnTo>
                  <a:lnTo>
                    <a:pt x="2081" y="282"/>
                  </a:lnTo>
                  <a:lnTo>
                    <a:pt x="1968" y="207"/>
                  </a:lnTo>
                  <a:lnTo>
                    <a:pt x="1856" y="132"/>
                  </a:lnTo>
                  <a:lnTo>
                    <a:pt x="1744" y="95"/>
                  </a:lnTo>
                  <a:lnTo>
                    <a:pt x="1631" y="38"/>
                  </a:lnTo>
                  <a:lnTo>
                    <a:pt x="1500" y="20"/>
                  </a:lnTo>
                  <a:lnTo>
                    <a:pt x="13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2"/>
            <p:cNvSpPr/>
            <p:nvPr/>
          </p:nvSpPr>
          <p:spPr>
            <a:xfrm>
              <a:off x="2591225" y="3378650"/>
              <a:ext cx="48750" cy="42675"/>
            </a:xfrm>
            <a:custGeom>
              <a:avLst/>
              <a:gdLst/>
              <a:ahLst/>
              <a:cxnLst/>
              <a:rect l="l" t="t" r="r" b="b"/>
              <a:pathLst>
                <a:path w="1950" h="1707" extrusionOk="0">
                  <a:moveTo>
                    <a:pt x="300" y="0"/>
                  </a:moveTo>
                  <a:lnTo>
                    <a:pt x="206" y="19"/>
                  </a:lnTo>
                  <a:lnTo>
                    <a:pt x="131" y="19"/>
                  </a:lnTo>
                  <a:lnTo>
                    <a:pt x="38" y="57"/>
                  </a:lnTo>
                  <a:lnTo>
                    <a:pt x="0" y="244"/>
                  </a:lnTo>
                  <a:lnTo>
                    <a:pt x="0" y="431"/>
                  </a:lnTo>
                  <a:lnTo>
                    <a:pt x="0" y="619"/>
                  </a:lnTo>
                  <a:lnTo>
                    <a:pt x="56" y="788"/>
                  </a:lnTo>
                  <a:lnTo>
                    <a:pt x="113" y="975"/>
                  </a:lnTo>
                  <a:lnTo>
                    <a:pt x="206" y="1144"/>
                  </a:lnTo>
                  <a:lnTo>
                    <a:pt x="338" y="1294"/>
                  </a:lnTo>
                  <a:lnTo>
                    <a:pt x="469" y="1425"/>
                  </a:lnTo>
                  <a:lnTo>
                    <a:pt x="637" y="1538"/>
                  </a:lnTo>
                  <a:lnTo>
                    <a:pt x="825" y="1612"/>
                  </a:lnTo>
                  <a:lnTo>
                    <a:pt x="1012" y="1669"/>
                  </a:lnTo>
                  <a:lnTo>
                    <a:pt x="1200" y="1706"/>
                  </a:lnTo>
                  <a:lnTo>
                    <a:pt x="1387" y="1706"/>
                  </a:lnTo>
                  <a:lnTo>
                    <a:pt x="1575" y="1669"/>
                  </a:lnTo>
                  <a:lnTo>
                    <a:pt x="1762" y="1612"/>
                  </a:lnTo>
                  <a:lnTo>
                    <a:pt x="1931" y="1519"/>
                  </a:lnTo>
                  <a:lnTo>
                    <a:pt x="1950" y="1444"/>
                  </a:lnTo>
                  <a:lnTo>
                    <a:pt x="1950" y="1350"/>
                  </a:lnTo>
                  <a:lnTo>
                    <a:pt x="1931" y="1275"/>
                  </a:lnTo>
                  <a:lnTo>
                    <a:pt x="1912" y="1200"/>
                  </a:lnTo>
                  <a:lnTo>
                    <a:pt x="1837" y="1050"/>
                  </a:lnTo>
                  <a:lnTo>
                    <a:pt x="1725" y="900"/>
                  </a:lnTo>
                  <a:lnTo>
                    <a:pt x="1612" y="769"/>
                  </a:lnTo>
                  <a:lnTo>
                    <a:pt x="1500" y="656"/>
                  </a:lnTo>
                  <a:lnTo>
                    <a:pt x="1294" y="469"/>
                  </a:lnTo>
                  <a:lnTo>
                    <a:pt x="1106" y="338"/>
                  </a:lnTo>
                  <a:lnTo>
                    <a:pt x="956" y="244"/>
                  </a:lnTo>
                  <a:lnTo>
                    <a:pt x="769" y="150"/>
                  </a:lnTo>
                  <a:lnTo>
                    <a:pt x="600" y="75"/>
                  </a:lnTo>
                  <a:lnTo>
                    <a:pt x="394" y="19"/>
                  </a:lnTo>
                  <a:lnTo>
                    <a:pt x="3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610"/>
        <p:cNvGrpSpPr/>
        <p:nvPr/>
      </p:nvGrpSpPr>
      <p:grpSpPr>
        <a:xfrm>
          <a:off x="0" y="0"/>
          <a:ext cx="0" cy="0"/>
          <a:chOff x="0" y="0"/>
          <a:chExt cx="0" cy="0"/>
        </a:xfrm>
      </p:grpSpPr>
      <p:grpSp>
        <p:nvGrpSpPr>
          <p:cNvPr id="1611" name="Google Shape;1611;p33"/>
          <p:cNvGrpSpPr/>
          <p:nvPr/>
        </p:nvGrpSpPr>
        <p:grpSpPr>
          <a:xfrm rot="10800000" flipH="1">
            <a:off x="-11" y="-7"/>
            <a:ext cx="9144015" cy="5159969"/>
            <a:chOff x="-11" y="-7"/>
            <a:chExt cx="9144015" cy="5159969"/>
          </a:xfrm>
        </p:grpSpPr>
        <p:sp>
          <p:nvSpPr>
            <p:cNvPr id="1612" name="Google Shape;1612;p33"/>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3"/>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615" name="Google Shape;1615;p33"/>
          <p:cNvSpPr/>
          <p:nvPr/>
        </p:nvSpPr>
        <p:spPr>
          <a:xfrm flipH="1">
            <a:off x="409704"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6" name="Google Shape;1616;p33"/>
          <p:cNvGrpSpPr/>
          <p:nvPr/>
        </p:nvGrpSpPr>
        <p:grpSpPr>
          <a:xfrm>
            <a:off x="6700725" y="3903175"/>
            <a:ext cx="374475" cy="671150"/>
            <a:chOff x="5350250" y="2414125"/>
            <a:chExt cx="374475" cy="671150"/>
          </a:xfrm>
        </p:grpSpPr>
        <p:sp>
          <p:nvSpPr>
            <p:cNvPr id="1617" name="Google Shape;1617;p33"/>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3"/>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3"/>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3"/>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3"/>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3"/>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3"/>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3"/>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3"/>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3"/>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3"/>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3"/>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3"/>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3"/>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3"/>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3"/>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3"/>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3"/>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3"/>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3"/>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3"/>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3"/>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7" name="Google Shape;1647;p33"/>
          <p:cNvGrpSpPr/>
          <p:nvPr/>
        </p:nvGrpSpPr>
        <p:grpSpPr>
          <a:xfrm>
            <a:off x="921552" y="501802"/>
            <a:ext cx="466363" cy="804656"/>
            <a:chOff x="4636925" y="2413200"/>
            <a:chExt cx="390425" cy="674425"/>
          </a:xfrm>
        </p:grpSpPr>
        <p:sp>
          <p:nvSpPr>
            <p:cNvPr id="1648" name="Google Shape;1648;p33"/>
            <p:cNvSpPr/>
            <p:nvPr/>
          </p:nvSpPr>
          <p:spPr>
            <a:xfrm>
              <a:off x="4636925" y="2508800"/>
              <a:ext cx="357150" cy="578825"/>
            </a:xfrm>
            <a:custGeom>
              <a:avLst/>
              <a:gdLst/>
              <a:ahLst/>
              <a:cxnLst/>
              <a:rect l="l" t="t" r="r" b="b"/>
              <a:pathLst>
                <a:path w="14286" h="23153" extrusionOk="0">
                  <a:moveTo>
                    <a:pt x="12149" y="1800"/>
                  </a:moveTo>
                  <a:lnTo>
                    <a:pt x="12149" y="1838"/>
                  </a:lnTo>
                  <a:lnTo>
                    <a:pt x="12167" y="1875"/>
                  </a:lnTo>
                  <a:lnTo>
                    <a:pt x="12167" y="1894"/>
                  </a:lnTo>
                  <a:lnTo>
                    <a:pt x="12111" y="2213"/>
                  </a:lnTo>
                  <a:lnTo>
                    <a:pt x="12036" y="2494"/>
                  </a:lnTo>
                  <a:lnTo>
                    <a:pt x="11961" y="2775"/>
                  </a:lnTo>
                  <a:lnTo>
                    <a:pt x="11905" y="3075"/>
                  </a:lnTo>
                  <a:lnTo>
                    <a:pt x="11811" y="3750"/>
                  </a:lnTo>
                  <a:lnTo>
                    <a:pt x="11774" y="3994"/>
                  </a:lnTo>
                  <a:lnTo>
                    <a:pt x="11305" y="7087"/>
                  </a:lnTo>
                  <a:lnTo>
                    <a:pt x="11174" y="7855"/>
                  </a:lnTo>
                  <a:lnTo>
                    <a:pt x="11155" y="7930"/>
                  </a:lnTo>
                  <a:lnTo>
                    <a:pt x="11024" y="8680"/>
                  </a:lnTo>
                  <a:lnTo>
                    <a:pt x="10818" y="10142"/>
                  </a:lnTo>
                  <a:lnTo>
                    <a:pt x="10724" y="10874"/>
                  </a:lnTo>
                  <a:lnTo>
                    <a:pt x="10724" y="10892"/>
                  </a:lnTo>
                  <a:lnTo>
                    <a:pt x="10593" y="11698"/>
                  </a:lnTo>
                  <a:lnTo>
                    <a:pt x="10480" y="12355"/>
                  </a:lnTo>
                  <a:lnTo>
                    <a:pt x="10368" y="12861"/>
                  </a:lnTo>
                  <a:lnTo>
                    <a:pt x="10311" y="13067"/>
                  </a:lnTo>
                  <a:lnTo>
                    <a:pt x="10255" y="13236"/>
                  </a:lnTo>
                  <a:lnTo>
                    <a:pt x="10180" y="13386"/>
                  </a:lnTo>
                  <a:lnTo>
                    <a:pt x="10105" y="13498"/>
                  </a:lnTo>
                  <a:lnTo>
                    <a:pt x="10030" y="13573"/>
                  </a:lnTo>
                  <a:lnTo>
                    <a:pt x="9936" y="13648"/>
                  </a:lnTo>
                  <a:lnTo>
                    <a:pt x="9843" y="13686"/>
                  </a:lnTo>
                  <a:lnTo>
                    <a:pt x="9730" y="13704"/>
                  </a:lnTo>
                  <a:lnTo>
                    <a:pt x="9487" y="13704"/>
                  </a:lnTo>
                  <a:lnTo>
                    <a:pt x="7799" y="13479"/>
                  </a:lnTo>
                  <a:lnTo>
                    <a:pt x="6562" y="13311"/>
                  </a:lnTo>
                  <a:lnTo>
                    <a:pt x="5119" y="13179"/>
                  </a:lnTo>
                  <a:lnTo>
                    <a:pt x="4369" y="13104"/>
                  </a:lnTo>
                  <a:lnTo>
                    <a:pt x="3844" y="13011"/>
                  </a:lnTo>
                  <a:lnTo>
                    <a:pt x="3694" y="12992"/>
                  </a:lnTo>
                  <a:lnTo>
                    <a:pt x="3169" y="12898"/>
                  </a:lnTo>
                  <a:lnTo>
                    <a:pt x="2738" y="12823"/>
                  </a:lnTo>
                  <a:lnTo>
                    <a:pt x="2569" y="12804"/>
                  </a:lnTo>
                  <a:lnTo>
                    <a:pt x="2419" y="12786"/>
                  </a:lnTo>
                  <a:lnTo>
                    <a:pt x="2213" y="12804"/>
                  </a:lnTo>
                  <a:lnTo>
                    <a:pt x="2063" y="12842"/>
                  </a:lnTo>
                  <a:lnTo>
                    <a:pt x="1932" y="12842"/>
                  </a:lnTo>
                  <a:lnTo>
                    <a:pt x="1875" y="12823"/>
                  </a:lnTo>
                  <a:lnTo>
                    <a:pt x="1819" y="12767"/>
                  </a:lnTo>
                  <a:lnTo>
                    <a:pt x="1800" y="12692"/>
                  </a:lnTo>
                  <a:lnTo>
                    <a:pt x="1800" y="12598"/>
                  </a:lnTo>
                  <a:lnTo>
                    <a:pt x="1838" y="12448"/>
                  </a:lnTo>
                  <a:lnTo>
                    <a:pt x="1875" y="12317"/>
                  </a:lnTo>
                  <a:lnTo>
                    <a:pt x="1932" y="12205"/>
                  </a:lnTo>
                  <a:lnTo>
                    <a:pt x="2025" y="12111"/>
                  </a:lnTo>
                  <a:lnTo>
                    <a:pt x="2100" y="12017"/>
                  </a:lnTo>
                  <a:lnTo>
                    <a:pt x="2213" y="11942"/>
                  </a:lnTo>
                  <a:lnTo>
                    <a:pt x="2475" y="11755"/>
                  </a:lnTo>
                  <a:lnTo>
                    <a:pt x="2813" y="11511"/>
                  </a:lnTo>
                  <a:lnTo>
                    <a:pt x="3225" y="11192"/>
                  </a:lnTo>
                  <a:lnTo>
                    <a:pt x="3450" y="10986"/>
                  </a:lnTo>
                  <a:lnTo>
                    <a:pt x="3694" y="10761"/>
                  </a:lnTo>
                  <a:lnTo>
                    <a:pt x="3956" y="10480"/>
                  </a:lnTo>
                  <a:lnTo>
                    <a:pt x="4238" y="10161"/>
                  </a:lnTo>
                  <a:lnTo>
                    <a:pt x="4575" y="9842"/>
                  </a:lnTo>
                  <a:lnTo>
                    <a:pt x="5006" y="9449"/>
                  </a:lnTo>
                  <a:lnTo>
                    <a:pt x="5606" y="8886"/>
                  </a:lnTo>
                  <a:lnTo>
                    <a:pt x="6337" y="8174"/>
                  </a:lnTo>
                  <a:lnTo>
                    <a:pt x="7331" y="7143"/>
                  </a:lnTo>
                  <a:lnTo>
                    <a:pt x="7387" y="7068"/>
                  </a:lnTo>
                  <a:lnTo>
                    <a:pt x="8680" y="5699"/>
                  </a:lnTo>
                  <a:lnTo>
                    <a:pt x="9918" y="4387"/>
                  </a:lnTo>
                  <a:lnTo>
                    <a:pt x="10686" y="3469"/>
                  </a:lnTo>
                  <a:lnTo>
                    <a:pt x="11324" y="2700"/>
                  </a:lnTo>
                  <a:lnTo>
                    <a:pt x="11924" y="1988"/>
                  </a:lnTo>
                  <a:lnTo>
                    <a:pt x="12074" y="1838"/>
                  </a:lnTo>
                  <a:lnTo>
                    <a:pt x="12130" y="1800"/>
                  </a:lnTo>
                  <a:close/>
                  <a:moveTo>
                    <a:pt x="12430" y="0"/>
                  </a:moveTo>
                  <a:lnTo>
                    <a:pt x="12317" y="38"/>
                  </a:lnTo>
                  <a:lnTo>
                    <a:pt x="12186" y="94"/>
                  </a:lnTo>
                  <a:lnTo>
                    <a:pt x="12074" y="169"/>
                  </a:lnTo>
                  <a:lnTo>
                    <a:pt x="11924" y="282"/>
                  </a:lnTo>
                  <a:lnTo>
                    <a:pt x="11774" y="432"/>
                  </a:lnTo>
                  <a:lnTo>
                    <a:pt x="11417" y="825"/>
                  </a:lnTo>
                  <a:lnTo>
                    <a:pt x="10780" y="1538"/>
                  </a:lnTo>
                  <a:lnTo>
                    <a:pt x="9974" y="2438"/>
                  </a:lnTo>
                  <a:lnTo>
                    <a:pt x="9974" y="2456"/>
                  </a:lnTo>
                  <a:lnTo>
                    <a:pt x="8905" y="3619"/>
                  </a:lnTo>
                  <a:lnTo>
                    <a:pt x="7518" y="5118"/>
                  </a:lnTo>
                  <a:lnTo>
                    <a:pt x="6206" y="6468"/>
                  </a:lnTo>
                  <a:lnTo>
                    <a:pt x="5212" y="7443"/>
                  </a:lnTo>
                  <a:lnTo>
                    <a:pt x="4500" y="8137"/>
                  </a:lnTo>
                  <a:lnTo>
                    <a:pt x="3975" y="8624"/>
                  </a:lnTo>
                  <a:lnTo>
                    <a:pt x="3581" y="8980"/>
                  </a:lnTo>
                  <a:lnTo>
                    <a:pt x="3225" y="9336"/>
                  </a:lnTo>
                  <a:lnTo>
                    <a:pt x="2850" y="9711"/>
                  </a:lnTo>
                  <a:lnTo>
                    <a:pt x="2382" y="10236"/>
                  </a:lnTo>
                  <a:lnTo>
                    <a:pt x="1688" y="11005"/>
                  </a:lnTo>
                  <a:lnTo>
                    <a:pt x="1163" y="11548"/>
                  </a:lnTo>
                  <a:lnTo>
                    <a:pt x="488" y="12205"/>
                  </a:lnTo>
                  <a:lnTo>
                    <a:pt x="376" y="12317"/>
                  </a:lnTo>
                  <a:lnTo>
                    <a:pt x="301" y="12430"/>
                  </a:lnTo>
                  <a:lnTo>
                    <a:pt x="226" y="12523"/>
                  </a:lnTo>
                  <a:lnTo>
                    <a:pt x="170" y="12636"/>
                  </a:lnTo>
                  <a:lnTo>
                    <a:pt x="132" y="12767"/>
                  </a:lnTo>
                  <a:lnTo>
                    <a:pt x="95" y="12917"/>
                  </a:lnTo>
                  <a:lnTo>
                    <a:pt x="38" y="13311"/>
                  </a:lnTo>
                  <a:lnTo>
                    <a:pt x="20" y="13442"/>
                  </a:lnTo>
                  <a:lnTo>
                    <a:pt x="1" y="13592"/>
                  </a:lnTo>
                  <a:lnTo>
                    <a:pt x="20" y="13742"/>
                  </a:lnTo>
                  <a:lnTo>
                    <a:pt x="57" y="13873"/>
                  </a:lnTo>
                  <a:lnTo>
                    <a:pt x="132" y="13985"/>
                  </a:lnTo>
                  <a:lnTo>
                    <a:pt x="188" y="14042"/>
                  </a:lnTo>
                  <a:lnTo>
                    <a:pt x="263" y="14079"/>
                  </a:lnTo>
                  <a:lnTo>
                    <a:pt x="338" y="14117"/>
                  </a:lnTo>
                  <a:lnTo>
                    <a:pt x="432" y="14154"/>
                  </a:lnTo>
                  <a:lnTo>
                    <a:pt x="657" y="14210"/>
                  </a:lnTo>
                  <a:lnTo>
                    <a:pt x="1576" y="14304"/>
                  </a:lnTo>
                  <a:lnTo>
                    <a:pt x="3338" y="14473"/>
                  </a:lnTo>
                  <a:lnTo>
                    <a:pt x="4500" y="14604"/>
                  </a:lnTo>
                  <a:lnTo>
                    <a:pt x="4912" y="14660"/>
                  </a:lnTo>
                  <a:lnTo>
                    <a:pt x="5250" y="14735"/>
                  </a:lnTo>
                  <a:lnTo>
                    <a:pt x="5569" y="14810"/>
                  </a:lnTo>
                  <a:lnTo>
                    <a:pt x="5962" y="14867"/>
                  </a:lnTo>
                  <a:lnTo>
                    <a:pt x="6468" y="14923"/>
                  </a:lnTo>
                  <a:lnTo>
                    <a:pt x="6993" y="14979"/>
                  </a:lnTo>
                  <a:lnTo>
                    <a:pt x="8043" y="15073"/>
                  </a:lnTo>
                  <a:lnTo>
                    <a:pt x="8924" y="15129"/>
                  </a:lnTo>
                  <a:lnTo>
                    <a:pt x="9449" y="15167"/>
                  </a:lnTo>
                  <a:lnTo>
                    <a:pt x="9599" y="15204"/>
                  </a:lnTo>
                  <a:lnTo>
                    <a:pt x="9730" y="15242"/>
                  </a:lnTo>
                  <a:lnTo>
                    <a:pt x="9843" y="15317"/>
                  </a:lnTo>
                  <a:lnTo>
                    <a:pt x="9936" y="15410"/>
                  </a:lnTo>
                  <a:lnTo>
                    <a:pt x="10011" y="15523"/>
                  </a:lnTo>
                  <a:lnTo>
                    <a:pt x="10049" y="15691"/>
                  </a:lnTo>
                  <a:lnTo>
                    <a:pt x="10049" y="15898"/>
                  </a:lnTo>
                  <a:lnTo>
                    <a:pt x="10030" y="16141"/>
                  </a:lnTo>
                  <a:lnTo>
                    <a:pt x="9862" y="17360"/>
                  </a:lnTo>
                  <a:lnTo>
                    <a:pt x="9749" y="18129"/>
                  </a:lnTo>
                  <a:lnTo>
                    <a:pt x="9618" y="18803"/>
                  </a:lnTo>
                  <a:lnTo>
                    <a:pt x="9505" y="19328"/>
                  </a:lnTo>
                  <a:lnTo>
                    <a:pt x="9318" y="20284"/>
                  </a:lnTo>
                  <a:lnTo>
                    <a:pt x="9093" y="21840"/>
                  </a:lnTo>
                  <a:lnTo>
                    <a:pt x="9018" y="22459"/>
                  </a:lnTo>
                  <a:lnTo>
                    <a:pt x="9018" y="22684"/>
                  </a:lnTo>
                  <a:lnTo>
                    <a:pt x="9018" y="22815"/>
                  </a:lnTo>
                  <a:lnTo>
                    <a:pt x="9055" y="22928"/>
                  </a:lnTo>
                  <a:lnTo>
                    <a:pt x="9130" y="22984"/>
                  </a:lnTo>
                  <a:lnTo>
                    <a:pt x="9205" y="23021"/>
                  </a:lnTo>
                  <a:lnTo>
                    <a:pt x="9337" y="23040"/>
                  </a:lnTo>
                  <a:lnTo>
                    <a:pt x="9749" y="23115"/>
                  </a:lnTo>
                  <a:lnTo>
                    <a:pt x="9993" y="23153"/>
                  </a:lnTo>
                  <a:lnTo>
                    <a:pt x="10349" y="23153"/>
                  </a:lnTo>
                  <a:lnTo>
                    <a:pt x="10461" y="23115"/>
                  </a:lnTo>
                  <a:lnTo>
                    <a:pt x="10555" y="23078"/>
                  </a:lnTo>
                  <a:lnTo>
                    <a:pt x="10649" y="23040"/>
                  </a:lnTo>
                  <a:lnTo>
                    <a:pt x="10724" y="22965"/>
                  </a:lnTo>
                  <a:lnTo>
                    <a:pt x="10780" y="22871"/>
                  </a:lnTo>
                  <a:lnTo>
                    <a:pt x="10836" y="22759"/>
                  </a:lnTo>
                  <a:lnTo>
                    <a:pt x="10855" y="22628"/>
                  </a:lnTo>
                  <a:lnTo>
                    <a:pt x="10911" y="22309"/>
                  </a:lnTo>
                  <a:lnTo>
                    <a:pt x="11080" y="21147"/>
                  </a:lnTo>
                  <a:lnTo>
                    <a:pt x="11567" y="17885"/>
                  </a:lnTo>
                  <a:lnTo>
                    <a:pt x="11792" y="16535"/>
                  </a:lnTo>
                  <a:lnTo>
                    <a:pt x="11849" y="16141"/>
                  </a:lnTo>
                  <a:lnTo>
                    <a:pt x="11905" y="16010"/>
                  </a:lnTo>
                  <a:lnTo>
                    <a:pt x="11867" y="16310"/>
                  </a:lnTo>
                  <a:lnTo>
                    <a:pt x="11867" y="16498"/>
                  </a:lnTo>
                  <a:lnTo>
                    <a:pt x="11886" y="16329"/>
                  </a:lnTo>
                  <a:lnTo>
                    <a:pt x="11942" y="16010"/>
                  </a:lnTo>
                  <a:lnTo>
                    <a:pt x="11980" y="15879"/>
                  </a:lnTo>
                  <a:lnTo>
                    <a:pt x="12055" y="15766"/>
                  </a:lnTo>
                  <a:lnTo>
                    <a:pt x="12130" y="15673"/>
                  </a:lnTo>
                  <a:lnTo>
                    <a:pt x="12242" y="15616"/>
                  </a:lnTo>
                  <a:lnTo>
                    <a:pt x="12392" y="15598"/>
                  </a:lnTo>
                  <a:lnTo>
                    <a:pt x="12580" y="15598"/>
                  </a:lnTo>
                  <a:lnTo>
                    <a:pt x="12917" y="15635"/>
                  </a:lnTo>
                  <a:lnTo>
                    <a:pt x="13236" y="15654"/>
                  </a:lnTo>
                  <a:lnTo>
                    <a:pt x="13517" y="15673"/>
                  </a:lnTo>
                  <a:lnTo>
                    <a:pt x="13723" y="15691"/>
                  </a:lnTo>
                  <a:lnTo>
                    <a:pt x="13873" y="15710"/>
                  </a:lnTo>
                  <a:lnTo>
                    <a:pt x="13986" y="15710"/>
                  </a:lnTo>
                  <a:lnTo>
                    <a:pt x="14042" y="15691"/>
                  </a:lnTo>
                  <a:lnTo>
                    <a:pt x="14098" y="15654"/>
                  </a:lnTo>
                  <a:lnTo>
                    <a:pt x="14154" y="15616"/>
                  </a:lnTo>
                  <a:lnTo>
                    <a:pt x="14192" y="15560"/>
                  </a:lnTo>
                  <a:lnTo>
                    <a:pt x="14229" y="15485"/>
                  </a:lnTo>
                  <a:lnTo>
                    <a:pt x="14248" y="15391"/>
                  </a:lnTo>
                  <a:lnTo>
                    <a:pt x="14229" y="15335"/>
                  </a:lnTo>
                  <a:lnTo>
                    <a:pt x="14229" y="15242"/>
                  </a:lnTo>
                  <a:lnTo>
                    <a:pt x="14229" y="15073"/>
                  </a:lnTo>
                  <a:lnTo>
                    <a:pt x="14248" y="14885"/>
                  </a:lnTo>
                  <a:lnTo>
                    <a:pt x="14286" y="14529"/>
                  </a:lnTo>
                  <a:lnTo>
                    <a:pt x="14286" y="14360"/>
                  </a:lnTo>
                  <a:lnTo>
                    <a:pt x="14267" y="14229"/>
                  </a:lnTo>
                  <a:lnTo>
                    <a:pt x="14229" y="14192"/>
                  </a:lnTo>
                  <a:lnTo>
                    <a:pt x="14192" y="14135"/>
                  </a:lnTo>
                  <a:lnTo>
                    <a:pt x="14154" y="14117"/>
                  </a:lnTo>
                  <a:lnTo>
                    <a:pt x="14098" y="14098"/>
                  </a:lnTo>
                  <a:lnTo>
                    <a:pt x="13836" y="14060"/>
                  </a:lnTo>
                  <a:lnTo>
                    <a:pt x="13555" y="14042"/>
                  </a:lnTo>
                  <a:lnTo>
                    <a:pt x="13030" y="14023"/>
                  </a:lnTo>
                  <a:lnTo>
                    <a:pt x="12692" y="14004"/>
                  </a:lnTo>
                  <a:lnTo>
                    <a:pt x="12617" y="13985"/>
                  </a:lnTo>
                  <a:lnTo>
                    <a:pt x="12524" y="13948"/>
                  </a:lnTo>
                  <a:lnTo>
                    <a:pt x="12467" y="13911"/>
                  </a:lnTo>
                  <a:lnTo>
                    <a:pt x="12411" y="13817"/>
                  </a:lnTo>
                  <a:lnTo>
                    <a:pt x="12374" y="13704"/>
                  </a:lnTo>
                  <a:lnTo>
                    <a:pt x="12355" y="13554"/>
                  </a:lnTo>
                  <a:lnTo>
                    <a:pt x="12336" y="13367"/>
                  </a:lnTo>
                  <a:lnTo>
                    <a:pt x="12355" y="13123"/>
                  </a:lnTo>
                  <a:lnTo>
                    <a:pt x="12392" y="12823"/>
                  </a:lnTo>
                  <a:lnTo>
                    <a:pt x="12823" y="9786"/>
                  </a:lnTo>
                  <a:lnTo>
                    <a:pt x="13161" y="7424"/>
                  </a:lnTo>
                  <a:lnTo>
                    <a:pt x="13311" y="6449"/>
                  </a:lnTo>
                  <a:lnTo>
                    <a:pt x="13648" y="4406"/>
                  </a:lnTo>
                  <a:lnTo>
                    <a:pt x="13892" y="3000"/>
                  </a:lnTo>
                  <a:lnTo>
                    <a:pt x="14079" y="1969"/>
                  </a:lnTo>
                  <a:lnTo>
                    <a:pt x="14229" y="1069"/>
                  </a:lnTo>
                  <a:lnTo>
                    <a:pt x="14248" y="844"/>
                  </a:lnTo>
                  <a:lnTo>
                    <a:pt x="14248" y="675"/>
                  </a:lnTo>
                  <a:lnTo>
                    <a:pt x="14248" y="544"/>
                  </a:lnTo>
                  <a:lnTo>
                    <a:pt x="14229" y="432"/>
                  </a:lnTo>
                  <a:lnTo>
                    <a:pt x="14192" y="357"/>
                  </a:lnTo>
                  <a:lnTo>
                    <a:pt x="14136" y="282"/>
                  </a:lnTo>
                  <a:lnTo>
                    <a:pt x="14061" y="244"/>
                  </a:lnTo>
                  <a:lnTo>
                    <a:pt x="13967" y="207"/>
                  </a:lnTo>
                  <a:lnTo>
                    <a:pt x="13667" y="132"/>
                  </a:lnTo>
                  <a:lnTo>
                    <a:pt x="13480" y="75"/>
                  </a:lnTo>
                  <a:lnTo>
                    <a:pt x="13255" y="0"/>
                  </a:lnTo>
                  <a:lnTo>
                    <a:pt x="13123" y="38"/>
                  </a:lnTo>
                  <a:lnTo>
                    <a:pt x="12955" y="38"/>
                  </a:lnTo>
                  <a:lnTo>
                    <a:pt x="127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3"/>
            <p:cNvSpPr/>
            <p:nvPr/>
          </p:nvSpPr>
          <p:spPr>
            <a:xfrm>
              <a:off x="4742850" y="2700950"/>
              <a:ext cx="34250" cy="53925"/>
            </a:xfrm>
            <a:custGeom>
              <a:avLst/>
              <a:gdLst/>
              <a:ahLst/>
              <a:cxnLst/>
              <a:rect l="l" t="t" r="r" b="b"/>
              <a:pathLst>
                <a:path w="1370" h="2157" extrusionOk="0">
                  <a:moveTo>
                    <a:pt x="807" y="1"/>
                  </a:moveTo>
                  <a:lnTo>
                    <a:pt x="1" y="1988"/>
                  </a:lnTo>
                  <a:lnTo>
                    <a:pt x="338" y="2156"/>
                  </a:lnTo>
                  <a:lnTo>
                    <a:pt x="769" y="1763"/>
                  </a:lnTo>
                  <a:lnTo>
                    <a:pt x="1369" y="1200"/>
                  </a:lnTo>
                  <a:lnTo>
                    <a:pt x="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3"/>
            <p:cNvSpPr/>
            <p:nvPr/>
          </p:nvSpPr>
          <p:spPr>
            <a:xfrm>
              <a:off x="4905000" y="2732825"/>
              <a:ext cx="16425" cy="47825"/>
            </a:xfrm>
            <a:custGeom>
              <a:avLst/>
              <a:gdLst/>
              <a:ahLst/>
              <a:cxnLst/>
              <a:rect l="l" t="t" r="r" b="b"/>
              <a:pathLst>
                <a:path w="657" h="1913" extrusionOk="0">
                  <a:moveTo>
                    <a:pt x="657" y="0"/>
                  </a:moveTo>
                  <a:lnTo>
                    <a:pt x="226" y="282"/>
                  </a:lnTo>
                  <a:lnTo>
                    <a:pt x="95" y="1181"/>
                  </a:lnTo>
                  <a:lnTo>
                    <a:pt x="1" y="1913"/>
                  </a:lnTo>
                  <a:lnTo>
                    <a:pt x="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3"/>
            <p:cNvSpPr/>
            <p:nvPr/>
          </p:nvSpPr>
          <p:spPr>
            <a:xfrm>
              <a:off x="4776600" y="2841550"/>
              <a:ext cx="82025" cy="32825"/>
            </a:xfrm>
            <a:custGeom>
              <a:avLst/>
              <a:gdLst/>
              <a:ahLst/>
              <a:cxnLst/>
              <a:rect l="l" t="t" r="r" b="b"/>
              <a:pathLst>
                <a:path w="3281" h="1313" extrusionOk="0">
                  <a:moveTo>
                    <a:pt x="975" y="1"/>
                  </a:moveTo>
                  <a:lnTo>
                    <a:pt x="0" y="1313"/>
                  </a:lnTo>
                  <a:lnTo>
                    <a:pt x="3281" y="488"/>
                  </a:lnTo>
                  <a:lnTo>
                    <a:pt x="2944" y="263"/>
                  </a:lnTo>
                  <a:lnTo>
                    <a:pt x="2212" y="169"/>
                  </a:lnTo>
                  <a:lnTo>
                    <a:pt x="9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3"/>
            <p:cNvSpPr/>
            <p:nvPr/>
          </p:nvSpPr>
          <p:spPr>
            <a:xfrm>
              <a:off x="4818300" y="2651275"/>
              <a:ext cx="35650" cy="36100"/>
            </a:xfrm>
            <a:custGeom>
              <a:avLst/>
              <a:gdLst/>
              <a:ahLst/>
              <a:cxnLst/>
              <a:rect l="l" t="t" r="r" b="b"/>
              <a:pathLst>
                <a:path w="1426" h="1444" extrusionOk="0">
                  <a:moveTo>
                    <a:pt x="1425" y="0"/>
                  </a:moveTo>
                  <a:lnTo>
                    <a:pt x="1" y="207"/>
                  </a:lnTo>
                  <a:lnTo>
                    <a:pt x="76" y="1444"/>
                  </a:lnTo>
                  <a:lnTo>
                    <a:pt x="132" y="1369"/>
                  </a:lnTo>
                  <a:lnTo>
                    <a:pt x="14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3"/>
            <p:cNvSpPr/>
            <p:nvPr/>
          </p:nvSpPr>
          <p:spPr>
            <a:xfrm>
              <a:off x="4880650" y="2547225"/>
              <a:ext cx="39375" cy="48300"/>
            </a:xfrm>
            <a:custGeom>
              <a:avLst/>
              <a:gdLst/>
              <a:ahLst/>
              <a:cxnLst/>
              <a:rect l="l" t="t" r="r" b="b"/>
              <a:pathLst>
                <a:path w="1575" h="1932" extrusionOk="0">
                  <a:moveTo>
                    <a:pt x="1031" y="1"/>
                  </a:moveTo>
                  <a:lnTo>
                    <a:pt x="225" y="901"/>
                  </a:lnTo>
                  <a:lnTo>
                    <a:pt x="225" y="919"/>
                  </a:lnTo>
                  <a:lnTo>
                    <a:pt x="0" y="1463"/>
                  </a:lnTo>
                  <a:lnTo>
                    <a:pt x="937" y="1932"/>
                  </a:lnTo>
                  <a:lnTo>
                    <a:pt x="1575" y="1163"/>
                  </a:lnTo>
                  <a:lnTo>
                    <a:pt x="10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3"/>
            <p:cNvSpPr/>
            <p:nvPr/>
          </p:nvSpPr>
          <p:spPr>
            <a:xfrm>
              <a:off x="4931250" y="2602525"/>
              <a:ext cx="4725" cy="8475"/>
            </a:xfrm>
            <a:custGeom>
              <a:avLst/>
              <a:gdLst/>
              <a:ahLst/>
              <a:cxnLst/>
              <a:rect l="l" t="t" r="r" b="b"/>
              <a:pathLst>
                <a:path w="189" h="339" extrusionOk="0">
                  <a:moveTo>
                    <a:pt x="38" y="1"/>
                  </a:moveTo>
                  <a:lnTo>
                    <a:pt x="1" y="245"/>
                  </a:lnTo>
                  <a:lnTo>
                    <a:pt x="188" y="338"/>
                  </a:lnTo>
                  <a:lnTo>
                    <a:pt x="38" y="1"/>
                  </a:lnTo>
                  <a:close/>
                </a:path>
              </a:pathLst>
            </a:custGeom>
            <a:solidFill>
              <a:srgbClr val="FFC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3"/>
            <p:cNvSpPr/>
            <p:nvPr/>
          </p:nvSpPr>
          <p:spPr>
            <a:xfrm>
              <a:off x="4915800" y="2658300"/>
              <a:ext cx="53900" cy="48775"/>
            </a:xfrm>
            <a:custGeom>
              <a:avLst/>
              <a:gdLst/>
              <a:ahLst/>
              <a:cxnLst/>
              <a:rect l="l" t="t" r="r" b="b"/>
              <a:pathLst>
                <a:path w="2156" h="1951" extrusionOk="0">
                  <a:moveTo>
                    <a:pt x="1406" y="1"/>
                  </a:moveTo>
                  <a:lnTo>
                    <a:pt x="19" y="1875"/>
                  </a:lnTo>
                  <a:lnTo>
                    <a:pt x="0" y="1950"/>
                  </a:lnTo>
                  <a:lnTo>
                    <a:pt x="2006" y="1444"/>
                  </a:lnTo>
                  <a:lnTo>
                    <a:pt x="2156" y="469"/>
                  </a:lnTo>
                  <a:lnTo>
                    <a:pt x="14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3"/>
            <p:cNvSpPr/>
            <p:nvPr/>
          </p:nvSpPr>
          <p:spPr>
            <a:xfrm>
              <a:off x="4957025" y="2508800"/>
              <a:ext cx="29075" cy="42200"/>
            </a:xfrm>
            <a:custGeom>
              <a:avLst/>
              <a:gdLst/>
              <a:ahLst/>
              <a:cxnLst/>
              <a:rect l="l" t="t" r="r" b="b"/>
              <a:pathLst>
                <a:path w="1163" h="1688" extrusionOk="0">
                  <a:moveTo>
                    <a:pt x="451" y="0"/>
                  </a:moveTo>
                  <a:lnTo>
                    <a:pt x="319" y="38"/>
                  </a:lnTo>
                  <a:lnTo>
                    <a:pt x="151" y="38"/>
                  </a:lnTo>
                  <a:lnTo>
                    <a:pt x="1" y="19"/>
                  </a:lnTo>
                  <a:lnTo>
                    <a:pt x="94" y="1688"/>
                  </a:lnTo>
                  <a:lnTo>
                    <a:pt x="1163" y="207"/>
                  </a:lnTo>
                  <a:lnTo>
                    <a:pt x="863" y="132"/>
                  </a:lnTo>
                  <a:lnTo>
                    <a:pt x="676" y="75"/>
                  </a:lnTo>
                  <a:lnTo>
                    <a:pt x="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3"/>
            <p:cNvSpPr/>
            <p:nvPr/>
          </p:nvSpPr>
          <p:spPr>
            <a:xfrm>
              <a:off x="4877350" y="2962000"/>
              <a:ext cx="14100" cy="23925"/>
            </a:xfrm>
            <a:custGeom>
              <a:avLst/>
              <a:gdLst/>
              <a:ahLst/>
              <a:cxnLst/>
              <a:rect l="l" t="t" r="r" b="b"/>
              <a:pathLst>
                <a:path w="564" h="957" extrusionOk="0">
                  <a:moveTo>
                    <a:pt x="132" y="1"/>
                  </a:moveTo>
                  <a:lnTo>
                    <a:pt x="1" y="675"/>
                  </a:lnTo>
                  <a:lnTo>
                    <a:pt x="563" y="957"/>
                  </a:lnTo>
                  <a:lnTo>
                    <a:pt x="563" y="957"/>
                  </a:lnTo>
                  <a:lnTo>
                    <a:pt x="1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3"/>
            <p:cNvSpPr/>
            <p:nvPr/>
          </p:nvSpPr>
          <p:spPr>
            <a:xfrm>
              <a:off x="4869850" y="3032775"/>
              <a:ext cx="44100" cy="49700"/>
            </a:xfrm>
            <a:custGeom>
              <a:avLst/>
              <a:gdLst/>
              <a:ahLst/>
              <a:cxnLst/>
              <a:rect l="l" t="t" r="r" b="b"/>
              <a:pathLst>
                <a:path w="1764" h="1988" extrusionOk="0">
                  <a:moveTo>
                    <a:pt x="1463" y="0"/>
                  </a:moveTo>
                  <a:lnTo>
                    <a:pt x="1" y="1987"/>
                  </a:lnTo>
                  <a:lnTo>
                    <a:pt x="1557" y="1594"/>
                  </a:lnTo>
                  <a:lnTo>
                    <a:pt x="1594" y="1350"/>
                  </a:lnTo>
                  <a:lnTo>
                    <a:pt x="1763" y="188"/>
                  </a:lnTo>
                  <a:lnTo>
                    <a:pt x="14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3"/>
            <p:cNvSpPr/>
            <p:nvPr/>
          </p:nvSpPr>
          <p:spPr>
            <a:xfrm>
              <a:off x="4911575" y="2858425"/>
              <a:ext cx="51100" cy="67525"/>
            </a:xfrm>
            <a:custGeom>
              <a:avLst/>
              <a:gdLst/>
              <a:ahLst/>
              <a:cxnLst/>
              <a:rect l="l" t="t" r="r" b="b"/>
              <a:pathLst>
                <a:path w="2044" h="2701" extrusionOk="0">
                  <a:moveTo>
                    <a:pt x="1631" y="0"/>
                  </a:moveTo>
                  <a:lnTo>
                    <a:pt x="0" y="225"/>
                  </a:lnTo>
                  <a:lnTo>
                    <a:pt x="150" y="2700"/>
                  </a:lnTo>
                  <a:lnTo>
                    <a:pt x="2044" y="38"/>
                  </a:lnTo>
                  <a:lnTo>
                    <a:pt x="1706" y="19"/>
                  </a:lnTo>
                  <a:lnTo>
                    <a:pt x="1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3"/>
            <p:cNvSpPr/>
            <p:nvPr/>
          </p:nvSpPr>
          <p:spPr>
            <a:xfrm>
              <a:off x="4676300" y="2833575"/>
              <a:ext cx="56725" cy="37050"/>
            </a:xfrm>
            <a:custGeom>
              <a:avLst/>
              <a:gdLst/>
              <a:ahLst/>
              <a:cxnLst/>
              <a:rect l="l" t="t" r="r" b="b"/>
              <a:pathLst>
                <a:path w="2269" h="1482" extrusionOk="0">
                  <a:moveTo>
                    <a:pt x="2119" y="1"/>
                  </a:moveTo>
                  <a:lnTo>
                    <a:pt x="1" y="1313"/>
                  </a:lnTo>
                  <a:lnTo>
                    <a:pt x="1763" y="1482"/>
                  </a:lnTo>
                  <a:lnTo>
                    <a:pt x="2269" y="20"/>
                  </a:lnTo>
                  <a:lnTo>
                    <a:pt x="21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3"/>
            <p:cNvSpPr/>
            <p:nvPr/>
          </p:nvSpPr>
          <p:spPr>
            <a:xfrm>
              <a:off x="4922350" y="2413200"/>
              <a:ext cx="105000" cy="104525"/>
            </a:xfrm>
            <a:custGeom>
              <a:avLst/>
              <a:gdLst/>
              <a:ahLst/>
              <a:cxnLst/>
              <a:rect l="l" t="t" r="r" b="b"/>
              <a:pathLst>
                <a:path w="4200" h="4181" extrusionOk="0">
                  <a:moveTo>
                    <a:pt x="1894" y="0"/>
                  </a:moveTo>
                  <a:lnTo>
                    <a:pt x="1688" y="38"/>
                  </a:lnTo>
                  <a:lnTo>
                    <a:pt x="1481" y="94"/>
                  </a:lnTo>
                  <a:lnTo>
                    <a:pt x="1275" y="169"/>
                  </a:lnTo>
                  <a:lnTo>
                    <a:pt x="1088" y="263"/>
                  </a:lnTo>
                  <a:lnTo>
                    <a:pt x="900" y="375"/>
                  </a:lnTo>
                  <a:lnTo>
                    <a:pt x="750" y="488"/>
                  </a:lnTo>
                  <a:lnTo>
                    <a:pt x="600" y="638"/>
                  </a:lnTo>
                  <a:lnTo>
                    <a:pt x="450" y="788"/>
                  </a:lnTo>
                  <a:lnTo>
                    <a:pt x="338" y="956"/>
                  </a:lnTo>
                  <a:lnTo>
                    <a:pt x="244" y="1125"/>
                  </a:lnTo>
                  <a:lnTo>
                    <a:pt x="150" y="1312"/>
                  </a:lnTo>
                  <a:lnTo>
                    <a:pt x="94" y="1500"/>
                  </a:lnTo>
                  <a:lnTo>
                    <a:pt x="38" y="1687"/>
                  </a:lnTo>
                  <a:lnTo>
                    <a:pt x="19" y="1894"/>
                  </a:lnTo>
                  <a:lnTo>
                    <a:pt x="0" y="2100"/>
                  </a:lnTo>
                  <a:lnTo>
                    <a:pt x="19" y="2306"/>
                  </a:lnTo>
                  <a:lnTo>
                    <a:pt x="38" y="2512"/>
                  </a:lnTo>
                  <a:lnTo>
                    <a:pt x="94" y="2718"/>
                  </a:lnTo>
                  <a:lnTo>
                    <a:pt x="169" y="2906"/>
                  </a:lnTo>
                  <a:lnTo>
                    <a:pt x="263" y="3112"/>
                  </a:lnTo>
                  <a:lnTo>
                    <a:pt x="375" y="3281"/>
                  </a:lnTo>
                  <a:lnTo>
                    <a:pt x="507" y="3450"/>
                  </a:lnTo>
                  <a:lnTo>
                    <a:pt x="638" y="3600"/>
                  </a:lnTo>
                  <a:lnTo>
                    <a:pt x="788" y="3731"/>
                  </a:lnTo>
                  <a:lnTo>
                    <a:pt x="957" y="3843"/>
                  </a:lnTo>
                  <a:lnTo>
                    <a:pt x="1125" y="3956"/>
                  </a:lnTo>
                  <a:lnTo>
                    <a:pt x="1313" y="4031"/>
                  </a:lnTo>
                  <a:lnTo>
                    <a:pt x="1500" y="4106"/>
                  </a:lnTo>
                  <a:lnTo>
                    <a:pt x="1706" y="4143"/>
                  </a:lnTo>
                  <a:lnTo>
                    <a:pt x="1894" y="4181"/>
                  </a:lnTo>
                  <a:lnTo>
                    <a:pt x="2306" y="4181"/>
                  </a:lnTo>
                  <a:lnTo>
                    <a:pt x="2513" y="4143"/>
                  </a:lnTo>
                  <a:lnTo>
                    <a:pt x="2719" y="4087"/>
                  </a:lnTo>
                  <a:lnTo>
                    <a:pt x="2925" y="4012"/>
                  </a:lnTo>
                  <a:lnTo>
                    <a:pt x="3112" y="3918"/>
                  </a:lnTo>
                  <a:lnTo>
                    <a:pt x="3281" y="3824"/>
                  </a:lnTo>
                  <a:lnTo>
                    <a:pt x="3450" y="3693"/>
                  </a:lnTo>
                  <a:lnTo>
                    <a:pt x="3600" y="3543"/>
                  </a:lnTo>
                  <a:lnTo>
                    <a:pt x="3731" y="3393"/>
                  </a:lnTo>
                  <a:lnTo>
                    <a:pt x="3862" y="3225"/>
                  </a:lnTo>
                  <a:lnTo>
                    <a:pt x="3956" y="3056"/>
                  </a:lnTo>
                  <a:lnTo>
                    <a:pt x="4050" y="2868"/>
                  </a:lnTo>
                  <a:lnTo>
                    <a:pt x="4106" y="2681"/>
                  </a:lnTo>
                  <a:lnTo>
                    <a:pt x="4162" y="2493"/>
                  </a:lnTo>
                  <a:lnTo>
                    <a:pt x="4181" y="2287"/>
                  </a:lnTo>
                  <a:lnTo>
                    <a:pt x="4200" y="2081"/>
                  </a:lnTo>
                  <a:lnTo>
                    <a:pt x="4181" y="1875"/>
                  </a:lnTo>
                  <a:lnTo>
                    <a:pt x="4162" y="1687"/>
                  </a:lnTo>
                  <a:lnTo>
                    <a:pt x="4106" y="1481"/>
                  </a:lnTo>
                  <a:lnTo>
                    <a:pt x="4031" y="1275"/>
                  </a:lnTo>
                  <a:lnTo>
                    <a:pt x="3937" y="1087"/>
                  </a:lnTo>
                  <a:lnTo>
                    <a:pt x="3825" y="900"/>
                  </a:lnTo>
                  <a:lnTo>
                    <a:pt x="3694" y="731"/>
                  </a:lnTo>
                  <a:lnTo>
                    <a:pt x="3562" y="581"/>
                  </a:lnTo>
                  <a:lnTo>
                    <a:pt x="3412" y="450"/>
                  </a:lnTo>
                  <a:lnTo>
                    <a:pt x="3244" y="338"/>
                  </a:lnTo>
                  <a:lnTo>
                    <a:pt x="3075" y="225"/>
                  </a:lnTo>
                  <a:lnTo>
                    <a:pt x="2887" y="150"/>
                  </a:lnTo>
                  <a:lnTo>
                    <a:pt x="2700" y="75"/>
                  </a:lnTo>
                  <a:lnTo>
                    <a:pt x="2494" y="38"/>
                  </a:lnTo>
                  <a:lnTo>
                    <a:pt x="2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3"/>
            <p:cNvSpPr/>
            <p:nvPr/>
          </p:nvSpPr>
          <p:spPr>
            <a:xfrm>
              <a:off x="4940150" y="2431000"/>
              <a:ext cx="69400" cy="68925"/>
            </a:xfrm>
            <a:custGeom>
              <a:avLst/>
              <a:gdLst/>
              <a:ahLst/>
              <a:cxnLst/>
              <a:rect l="l" t="t" r="r" b="b"/>
              <a:pathLst>
                <a:path w="2776" h="2757" extrusionOk="0">
                  <a:moveTo>
                    <a:pt x="1257" y="1"/>
                  </a:moveTo>
                  <a:lnTo>
                    <a:pt x="1107" y="19"/>
                  </a:lnTo>
                  <a:lnTo>
                    <a:pt x="976" y="57"/>
                  </a:lnTo>
                  <a:lnTo>
                    <a:pt x="844" y="113"/>
                  </a:lnTo>
                  <a:lnTo>
                    <a:pt x="713" y="169"/>
                  </a:lnTo>
                  <a:lnTo>
                    <a:pt x="601" y="244"/>
                  </a:lnTo>
                  <a:lnTo>
                    <a:pt x="488" y="319"/>
                  </a:lnTo>
                  <a:lnTo>
                    <a:pt x="395" y="413"/>
                  </a:lnTo>
                  <a:lnTo>
                    <a:pt x="301" y="525"/>
                  </a:lnTo>
                  <a:lnTo>
                    <a:pt x="226" y="619"/>
                  </a:lnTo>
                  <a:lnTo>
                    <a:pt x="170" y="750"/>
                  </a:lnTo>
                  <a:lnTo>
                    <a:pt x="113" y="863"/>
                  </a:lnTo>
                  <a:lnTo>
                    <a:pt x="57" y="994"/>
                  </a:lnTo>
                  <a:lnTo>
                    <a:pt x="38" y="1125"/>
                  </a:lnTo>
                  <a:lnTo>
                    <a:pt x="20" y="1257"/>
                  </a:lnTo>
                  <a:lnTo>
                    <a:pt x="1" y="1388"/>
                  </a:lnTo>
                  <a:lnTo>
                    <a:pt x="20" y="1519"/>
                  </a:lnTo>
                  <a:lnTo>
                    <a:pt x="38" y="1650"/>
                  </a:lnTo>
                  <a:lnTo>
                    <a:pt x="76" y="1781"/>
                  </a:lnTo>
                  <a:lnTo>
                    <a:pt x="113" y="1913"/>
                  </a:lnTo>
                  <a:lnTo>
                    <a:pt x="170" y="2044"/>
                  </a:lnTo>
                  <a:lnTo>
                    <a:pt x="245" y="2156"/>
                  </a:lnTo>
                  <a:lnTo>
                    <a:pt x="338" y="2269"/>
                  </a:lnTo>
                  <a:lnTo>
                    <a:pt x="413" y="2363"/>
                  </a:lnTo>
                  <a:lnTo>
                    <a:pt x="582" y="2494"/>
                  </a:lnTo>
                  <a:lnTo>
                    <a:pt x="751" y="2606"/>
                  </a:lnTo>
                  <a:lnTo>
                    <a:pt x="919" y="2681"/>
                  </a:lnTo>
                  <a:lnTo>
                    <a:pt x="1126" y="2738"/>
                  </a:lnTo>
                  <a:lnTo>
                    <a:pt x="1313" y="2756"/>
                  </a:lnTo>
                  <a:lnTo>
                    <a:pt x="1519" y="2756"/>
                  </a:lnTo>
                  <a:lnTo>
                    <a:pt x="1726" y="2719"/>
                  </a:lnTo>
                  <a:lnTo>
                    <a:pt x="1932" y="2644"/>
                  </a:lnTo>
                  <a:lnTo>
                    <a:pt x="2119" y="2550"/>
                  </a:lnTo>
                  <a:lnTo>
                    <a:pt x="2288" y="2419"/>
                  </a:lnTo>
                  <a:lnTo>
                    <a:pt x="2438" y="2269"/>
                  </a:lnTo>
                  <a:lnTo>
                    <a:pt x="2569" y="2119"/>
                  </a:lnTo>
                  <a:lnTo>
                    <a:pt x="2663" y="1931"/>
                  </a:lnTo>
                  <a:lnTo>
                    <a:pt x="2719" y="1744"/>
                  </a:lnTo>
                  <a:lnTo>
                    <a:pt x="2757" y="1538"/>
                  </a:lnTo>
                  <a:lnTo>
                    <a:pt x="2775" y="1332"/>
                  </a:lnTo>
                  <a:lnTo>
                    <a:pt x="2757" y="1200"/>
                  </a:lnTo>
                  <a:lnTo>
                    <a:pt x="2738" y="1088"/>
                  </a:lnTo>
                  <a:lnTo>
                    <a:pt x="2700" y="957"/>
                  </a:lnTo>
                  <a:lnTo>
                    <a:pt x="2663" y="844"/>
                  </a:lnTo>
                  <a:lnTo>
                    <a:pt x="2588" y="713"/>
                  </a:lnTo>
                  <a:lnTo>
                    <a:pt x="2532" y="600"/>
                  </a:lnTo>
                  <a:lnTo>
                    <a:pt x="2438" y="488"/>
                  </a:lnTo>
                  <a:lnTo>
                    <a:pt x="2344" y="394"/>
                  </a:lnTo>
                  <a:lnTo>
                    <a:pt x="2250" y="301"/>
                  </a:lnTo>
                  <a:lnTo>
                    <a:pt x="2138" y="226"/>
                  </a:lnTo>
                  <a:lnTo>
                    <a:pt x="2025" y="151"/>
                  </a:lnTo>
                  <a:lnTo>
                    <a:pt x="1913" y="94"/>
                  </a:lnTo>
                  <a:lnTo>
                    <a:pt x="1782" y="57"/>
                  </a:lnTo>
                  <a:lnTo>
                    <a:pt x="1651" y="19"/>
                  </a:lnTo>
                  <a:lnTo>
                    <a:pt x="15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3"/>
            <p:cNvSpPr/>
            <p:nvPr/>
          </p:nvSpPr>
          <p:spPr>
            <a:xfrm>
              <a:off x="4950475" y="2460050"/>
              <a:ext cx="59075" cy="39875"/>
            </a:xfrm>
            <a:custGeom>
              <a:avLst/>
              <a:gdLst/>
              <a:ahLst/>
              <a:cxnLst/>
              <a:rect l="l" t="t" r="r" b="b"/>
              <a:pathLst>
                <a:path w="2363" h="1595" extrusionOk="0">
                  <a:moveTo>
                    <a:pt x="1856" y="1"/>
                  </a:moveTo>
                  <a:lnTo>
                    <a:pt x="1650" y="38"/>
                  </a:lnTo>
                  <a:lnTo>
                    <a:pt x="1481" y="76"/>
                  </a:lnTo>
                  <a:lnTo>
                    <a:pt x="1313" y="132"/>
                  </a:lnTo>
                  <a:lnTo>
                    <a:pt x="1031" y="245"/>
                  </a:lnTo>
                  <a:lnTo>
                    <a:pt x="806" y="357"/>
                  </a:lnTo>
                  <a:lnTo>
                    <a:pt x="638" y="432"/>
                  </a:lnTo>
                  <a:lnTo>
                    <a:pt x="469" y="563"/>
                  </a:lnTo>
                  <a:lnTo>
                    <a:pt x="300" y="694"/>
                  </a:lnTo>
                  <a:lnTo>
                    <a:pt x="150" y="844"/>
                  </a:lnTo>
                  <a:lnTo>
                    <a:pt x="94" y="938"/>
                  </a:lnTo>
                  <a:lnTo>
                    <a:pt x="38" y="1013"/>
                  </a:lnTo>
                  <a:lnTo>
                    <a:pt x="19" y="1107"/>
                  </a:lnTo>
                  <a:lnTo>
                    <a:pt x="0" y="1201"/>
                  </a:lnTo>
                  <a:lnTo>
                    <a:pt x="169" y="1332"/>
                  </a:lnTo>
                  <a:lnTo>
                    <a:pt x="338" y="1444"/>
                  </a:lnTo>
                  <a:lnTo>
                    <a:pt x="506" y="1519"/>
                  </a:lnTo>
                  <a:lnTo>
                    <a:pt x="713" y="1576"/>
                  </a:lnTo>
                  <a:lnTo>
                    <a:pt x="900" y="1594"/>
                  </a:lnTo>
                  <a:lnTo>
                    <a:pt x="1106" y="1594"/>
                  </a:lnTo>
                  <a:lnTo>
                    <a:pt x="1313" y="1557"/>
                  </a:lnTo>
                  <a:lnTo>
                    <a:pt x="1519" y="1482"/>
                  </a:lnTo>
                  <a:lnTo>
                    <a:pt x="1706" y="1388"/>
                  </a:lnTo>
                  <a:lnTo>
                    <a:pt x="1875" y="1257"/>
                  </a:lnTo>
                  <a:lnTo>
                    <a:pt x="2025" y="1107"/>
                  </a:lnTo>
                  <a:lnTo>
                    <a:pt x="2156" y="957"/>
                  </a:lnTo>
                  <a:lnTo>
                    <a:pt x="2250" y="769"/>
                  </a:lnTo>
                  <a:lnTo>
                    <a:pt x="2306" y="582"/>
                  </a:lnTo>
                  <a:lnTo>
                    <a:pt x="2344" y="376"/>
                  </a:lnTo>
                  <a:lnTo>
                    <a:pt x="2362" y="170"/>
                  </a:lnTo>
                  <a:lnTo>
                    <a:pt x="2287" y="113"/>
                  </a:lnTo>
                  <a:lnTo>
                    <a:pt x="2212" y="57"/>
                  </a:lnTo>
                  <a:lnTo>
                    <a:pt x="2119" y="38"/>
                  </a:lnTo>
                  <a:lnTo>
                    <a:pt x="2025" y="20"/>
                  </a:lnTo>
                  <a:lnTo>
                    <a:pt x="18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3"/>
            <p:cNvSpPr/>
            <p:nvPr/>
          </p:nvSpPr>
          <p:spPr>
            <a:xfrm>
              <a:off x="4830950" y="2461925"/>
              <a:ext cx="104550" cy="105025"/>
            </a:xfrm>
            <a:custGeom>
              <a:avLst/>
              <a:gdLst/>
              <a:ahLst/>
              <a:cxnLst/>
              <a:rect l="l" t="t" r="r" b="b"/>
              <a:pathLst>
                <a:path w="4182" h="4201" extrusionOk="0">
                  <a:moveTo>
                    <a:pt x="2082" y="1"/>
                  </a:moveTo>
                  <a:lnTo>
                    <a:pt x="1876" y="20"/>
                  </a:lnTo>
                  <a:lnTo>
                    <a:pt x="1669" y="38"/>
                  </a:lnTo>
                  <a:lnTo>
                    <a:pt x="1463" y="95"/>
                  </a:lnTo>
                  <a:lnTo>
                    <a:pt x="1276" y="170"/>
                  </a:lnTo>
                  <a:lnTo>
                    <a:pt x="1069" y="263"/>
                  </a:lnTo>
                  <a:lnTo>
                    <a:pt x="901" y="376"/>
                  </a:lnTo>
                  <a:lnTo>
                    <a:pt x="732" y="507"/>
                  </a:lnTo>
                  <a:lnTo>
                    <a:pt x="582" y="638"/>
                  </a:lnTo>
                  <a:lnTo>
                    <a:pt x="451" y="788"/>
                  </a:lnTo>
                  <a:lnTo>
                    <a:pt x="338" y="957"/>
                  </a:lnTo>
                  <a:lnTo>
                    <a:pt x="226" y="1126"/>
                  </a:lnTo>
                  <a:lnTo>
                    <a:pt x="151" y="1313"/>
                  </a:lnTo>
                  <a:lnTo>
                    <a:pt x="76" y="1501"/>
                  </a:lnTo>
                  <a:lnTo>
                    <a:pt x="38" y="1707"/>
                  </a:lnTo>
                  <a:lnTo>
                    <a:pt x="1" y="1894"/>
                  </a:lnTo>
                  <a:lnTo>
                    <a:pt x="1" y="2100"/>
                  </a:lnTo>
                  <a:lnTo>
                    <a:pt x="1" y="2307"/>
                  </a:lnTo>
                  <a:lnTo>
                    <a:pt x="38" y="2513"/>
                  </a:lnTo>
                  <a:lnTo>
                    <a:pt x="95" y="2719"/>
                  </a:lnTo>
                  <a:lnTo>
                    <a:pt x="170" y="2907"/>
                  </a:lnTo>
                  <a:lnTo>
                    <a:pt x="263" y="3113"/>
                  </a:lnTo>
                  <a:lnTo>
                    <a:pt x="357" y="3281"/>
                  </a:lnTo>
                  <a:lnTo>
                    <a:pt x="488" y="3450"/>
                  </a:lnTo>
                  <a:lnTo>
                    <a:pt x="638" y="3600"/>
                  </a:lnTo>
                  <a:lnTo>
                    <a:pt x="788" y="3731"/>
                  </a:lnTo>
                  <a:lnTo>
                    <a:pt x="957" y="3863"/>
                  </a:lnTo>
                  <a:lnTo>
                    <a:pt x="1126" y="3956"/>
                  </a:lnTo>
                  <a:lnTo>
                    <a:pt x="1313" y="4031"/>
                  </a:lnTo>
                  <a:lnTo>
                    <a:pt x="1501" y="4106"/>
                  </a:lnTo>
                  <a:lnTo>
                    <a:pt x="1688" y="4163"/>
                  </a:lnTo>
                  <a:lnTo>
                    <a:pt x="1894" y="4181"/>
                  </a:lnTo>
                  <a:lnTo>
                    <a:pt x="2101" y="4200"/>
                  </a:lnTo>
                  <a:lnTo>
                    <a:pt x="2307" y="4181"/>
                  </a:lnTo>
                  <a:lnTo>
                    <a:pt x="2513" y="4144"/>
                  </a:lnTo>
                  <a:lnTo>
                    <a:pt x="2700" y="4106"/>
                  </a:lnTo>
                  <a:lnTo>
                    <a:pt x="2907" y="4031"/>
                  </a:lnTo>
                  <a:lnTo>
                    <a:pt x="3094" y="3938"/>
                  </a:lnTo>
                  <a:lnTo>
                    <a:pt x="3282" y="3825"/>
                  </a:lnTo>
                  <a:lnTo>
                    <a:pt x="3450" y="3694"/>
                  </a:lnTo>
                  <a:lnTo>
                    <a:pt x="3600" y="3563"/>
                  </a:lnTo>
                  <a:lnTo>
                    <a:pt x="3731" y="3394"/>
                  </a:lnTo>
                  <a:lnTo>
                    <a:pt x="3844" y="3244"/>
                  </a:lnTo>
                  <a:lnTo>
                    <a:pt x="3956" y="3057"/>
                  </a:lnTo>
                  <a:lnTo>
                    <a:pt x="4031" y="2888"/>
                  </a:lnTo>
                  <a:lnTo>
                    <a:pt x="4106" y="2682"/>
                  </a:lnTo>
                  <a:lnTo>
                    <a:pt x="4144" y="2494"/>
                  </a:lnTo>
                  <a:lnTo>
                    <a:pt x="4181" y="2288"/>
                  </a:lnTo>
                  <a:lnTo>
                    <a:pt x="4181" y="2100"/>
                  </a:lnTo>
                  <a:lnTo>
                    <a:pt x="4181" y="1894"/>
                  </a:lnTo>
                  <a:lnTo>
                    <a:pt x="4144" y="1688"/>
                  </a:lnTo>
                  <a:lnTo>
                    <a:pt x="4088" y="1482"/>
                  </a:lnTo>
                  <a:lnTo>
                    <a:pt x="4013" y="1276"/>
                  </a:lnTo>
                  <a:lnTo>
                    <a:pt x="3919" y="1088"/>
                  </a:lnTo>
                  <a:lnTo>
                    <a:pt x="3806" y="901"/>
                  </a:lnTo>
                  <a:lnTo>
                    <a:pt x="3694" y="732"/>
                  </a:lnTo>
                  <a:lnTo>
                    <a:pt x="3544" y="582"/>
                  </a:lnTo>
                  <a:lnTo>
                    <a:pt x="3394" y="451"/>
                  </a:lnTo>
                  <a:lnTo>
                    <a:pt x="3225" y="338"/>
                  </a:lnTo>
                  <a:lnTo>
                    <a:pt x="3057" y="245"/>
                  </a:lnTo>
                  <a:lnTo>
                    <a:pt x="2869" y="151"/>
                  </a:lnTo>
                  <a:lnTo>
                    <a:pt x="2682" y="95"/>
                  </a:lnTo>
                  <a:lnTo>
                    <a:pt x="2494" y="38"/>
                  </a:lnTo>
                  <a:lnTo>
                    <a:pt x="2288" y="20"/>
                  </a:lnTo>
                  <a:lnTo>
                    <a:pt x="20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3"/>
            <p:cNvSpPr/>
            <p:nvPr/>
          </p:nvSpPr>
          <p:spPr>
            <a:xfrm>
              <a:off x="4848775" y="2479750"/>
              <a:ext cx="68900" cy="68900"/>
            </a:xfrm>
            <a:custGeom>
              <a:avLst/>
              <a:gdLst/>
              <a:ahLst/>
              <a:cxnLst/>
              <a:rect l="l" t="t" r="r" b="b"/>
              <a:pathLst>
                <a:path w="2756" h="2756" extrusionOk="0">
                  <a:moveTo>
                    <a:pt x="1238" y="0"/>
                  </a:moveTo>
                  <a:lnTo>
                    <a:pt x="1106" y="38"/>
                  </a:lnTo>
                  <a:lnTo>
                    <a:pt x="975" y="56"/>
                  </a:lnTo>
                  <a:lnTo>
                    <a:pt x="844" y="113"/>
                  </a:lnTo>
                  <a:lnTo>
                    <a:pt x="713" y="169"/>
                  </a:lnTo>
                  <a:lnTo>
                    <a:pt x="600" y="244"/>
                  </a:lnTo>
                  <a:lnTo>
                    <a:pt x="488" y="338"/>
                  </a:lnTo>
                  <a:lnTo>
                    <a:pt x="375" y="413"/>
                  </a:lnTo>
                  <a:lnTo>
                    <a:pt x="300" y="525"/>
                  </a:lnTo>
                  <a:lnTo>
                    <a:pt x="225" y="638"/>
                  </a:lnTo>
                  <a:lnTo>
                    <a:pt x="150" y="750"/>
                  </a:lnTo>
                  <a:lnTo>
                    <a:pt x="94" y="863"/>
                  </a:lnTo>
                  <a:lnTo>
                    <a:pt x="57" y="994"/>
                  </a:lnTo>
                  <a:lnTo>
                    <a:pt x="19" y="1125"/>
                  </a:lnTo>
                  <a:lnTo>
                    <a:pt x="0" y="1256"/>
                  </a:lnTo>
                  <a:lnTo>
                    <a:pt x="0" y="1387"/>
                  </a:lnTo>
                  <a:lnTo>
                    <a:pt x="0" y="1519"/>
                  </a:lnTo>
                  <a:lnTo>
                    <a:pt x="19" y="1650"/>
                  </a:lnTo>
                  <a:lnTo>
                    <a:pt x="57" y="1800"/>
                  </a:lnTo>
                  <a:lnTo>
                    <a:pt x="113" y="1931"/>
                  </a:lnTo>
                  <a:lnTo>
                    <a:pt x="169" y="2044"/>
                  </a:lnTo>
                  <a:lnTo>
                    <a:pt x="244" y="2175"/>
                  </a:lnTo>
                  <a:lnTo>
                    <a:pt x="319" y="2269"/>
                  </a:lnTo>
                  <a:lnTo>
                    <a:pt x="413" y="2381"/>
                  </a:lnTo>
                  <a:lnTo>
                    <a:pt x="563" y="2494"/>
                  </a:lnTo>
                  <a:lnTo>
                    <a:pt x="731" y="2606"/>
                  </a:lnTo>
                  <a:lnTo>
                    <a:pt x="919" y="2681"/>
                  </a:lnTo>
                  <a:lnTo>
                    <a:pt x="1106" y="2737"/>
                  </a:lnTo>
                  <a:lnTo>
                    <a:pt x="1313" y="2756"/>
                  </a:lnTo>
                  <a:lnTo>
                    <a:pt x="1519" y="2756"/>
                  </a:lnTo>
                  <a:lnTo>
                    <a:pt x="1725" y="2718"/>
                  </a:lnTo>
                  <a:lnTo>
                    <a:pt x="1912" y="2662"/>
                  </a:lnTo>
                  <a:lnTo>
                    <a:pt x="2119" y="2550"/>
                  </a:lnTo>
                  <a:lnTo>
                    <a:pt x="2287" y="2437"/>
                  </a:lnTo>
                  <a:lnTo>
                    <a:pt x="2437" y="2287"/>
                  </a:lnTo>
                  <a:lnTo>
                    <a:pt x="2550" y="2119"/>
                  </a:lnTo>
                  <a:lnTo>
                    <a:pt x="2644" y="1931"/>
                  </a:lnTo>
                  <a:lnTo>
                    <a:pt x="2719" y="1744"/>
                  </a:lnTo>
                  <a:lnTo>
                    <a:pt x="2756" y="1537"/>
                  </a:lnTo>
                  <a:lnTo>
                    <a:pt x="2756" y="1331"/>
                  </a:lnTo>
                  <a:lnTo>
                    <a:pt x="2756" y="1200"/>
                  </a:lnTo>
                  <a:lnTo>
                    <a:pt x="2719" y="1088"/>
                  </a:lnTo>
                  <a:lnTo>
                    <a:pt x="2700" y="956"/>
                  </a:lnTo>
                  <a:lnTo>
                    <a:pt x="2644" y="844"/>
                  </a:lnTo>
                  <a:lnTo>
                    <a:pt x="2587" y="713"/>
                  </a:lnTo>
                  <a:lnTo>
                    <a:pt x="2512" y="600"/>
                  </a:lnTo>
                  <a:lnTo>
                    <a:pt x="2437" y="488"/>
                  </a:lnTo>
                  <a:lnTo>
                    <a:pt x="2344" y="394"/>
                  </a:lnTo>
                  <a:lnTo>
                    <a:pt x="2231" y="300"/>
                  </a:lnTo>
                  <a:lnTo>
                    <a:pt x="2137" y="225"/>
                  </a:lnTo>
                  <a:lnTo>
                    <a:pt x="2006" y="150"/>
                  </a:lnTo>
                  <a:lnTo>
                    <a:pt x="1894" y="94"/>
                  </a:lnTo>
                  <a:lnTo>
                    <a:pt x="1762" y="56"/>
                  </a:lnTo>
                  <a:lnTo>
                    <a:pt x="1631" y="19"/>
                  </a:lnTo>
                  <a:lnTo>
                    <a:pt x="15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3"/>
            <p:cNvSpPr/>
            <p:nvPr/>
          </p:nvSpPr>
          <p:spPr>
            <a:xfrm>
              <a:off x="4859075" y="2509275"/>
              <a:ext cx="58600" cy="39375"/>
            </a:xfrm>
            <a:custGeom>
              <a:avLst/>
              <a:gdLst/>
              <a:ahLst/>
              <a:cxnLst/>
              <a:rect l="l" t="t" r="r" b="b"/>
              <a:pathLst>
                <a:path w="2344" h="1575" extrusionOk="0">
                  <a:moveTo>
                    <a:pt x="1838" y="0"/>
                  </a:moveTo>
                  <a:lnTo>
                    <a:pt x="1650" y="19"/>
                  </a:lnTo>
                  <a:lnTo>
                    <a:pt x="1463" y="56"/>
                  </a:lnTo>
                  <a:lnTo>
                    <a:pt x="1294" y="113"/>
                  </a:lnTo>
                  <a:lnTo>
                    <a:pt x="1032" y="225"/>
                  </a:lnTo>
                  <a:lnTo>
                    <a:pt x="807" y="338"/>
                  </a:lnTo>
                  <a:lnTo>
                    <a:pt x="638" y="431"/>
                  </a:lnTo>
                  <a:lnTo>
                    <a:pt x="451" y="544"/>
                  </a:lnTo>
                  <a:lnTo>
                    <a:pt x="282" y="675"/>
                  </a:lnTo>
                  <a:lnTo>
                    <a:pt x="132" y="825"/>
                  </a:lnTo>
                  <a:lnTo>
                    <a:pt x="76" y="919"/>
                  </a:lnTo>
                  <a:lnTo>
                    <a:pt x="38" y="1013"/>
                  </a:lnTo>
                  <a:lnTo>
                    <a:pt x="1" y="1088"/>
                  </a:lnTo>
                  <a:lnTo>
                    <a:pt x="1" y="1200"/>
                  </a:lnTo>
                  <a:lnTo>
                    <a:pt x="151" y="1313"/>
                  </a:lnTo>
                  <a:lnTo>
                    <a:pt x="319" y="1425"/>
                  </a:lnTo>
                  <a:lnTo>
                    <a:pt x="507" y="1500"/>
                  </a:lnTo>
                  <a:lnTo>
                    <a:pt x="694" y="1556"/>
                  </a:lnTo>
                  <a:lnTo>
                    <a:pt x="901" y="1575"/>
                  </a:lnTo>
                  <a:lnTo>
                    <a:pt x="1107" y="1575"/>
                  </a:lnTo>
                  <a:lnTo>
                    <a:pt x="1313" y="1537"/>
                  </a:lnTo>
                  <a:lnTo>
                    <a:pt x="1500" y="1481"/>
                  </a:lnTo>
                  <a:lnTo>
                    <a:pt x="1707" y="1369"/>
                  </a:lnTo>
                  <a:lnTo>
                    <a:pt x="1875" y="1256"/>
                  </a:lnTo>
                  <a:lnTo>
                    <a:pt x="2025" y="1106"/>
                  </a:lnTo>
                  <a:lnTo>
                    <a:pt x="2138" y="938"/>
                  </a:lnTo>
                  <a:lnTo>
                    <a:pt x="2232" y="750"/>
                  </a:lnTo>
                  <a:lnTo>
                    <a:pt x="2307" y="563"/>
                  </a:lnTo>
                  <a:lnTo>
                    <a:pt x="2344" y="356"/>
                  </a:lnTo>
                  <a:lnTo>
                    <a:pt x="2344" y="150"/>
                  </a:lnTo>
                  <a:lnTo>
                    <a:pt x="2269" y="94"/>
                  </a:lnTo>
                  <a:lnTo>
                    <a:pt x="2194" y="56"/>
                  </a:lnTo>
                  <a:lnTo>
                    <a:pt x="2119" y="19"/>
                  </a:lnTo>
                  <a:lnTo>
                    <a:pt x="20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7" name="Google Shape;1667;p33"/>
          <p:cNvGrpSpPr/>
          <p:nvPr/>
        </p:nvGrpSpPr>
        <p:grpSpPr>
          <a:xfrm>
            <a:off x="7243928" y="3947034"/>
            <a:ext cx="400768" cy="583431"/>
            <a:chOff x="2468425" y="4220375"/>
            <a:chExt cx="383400" cy="558200"/>
          </a:xfrm>
        </p:grpSpPr>
        <p:sp>
          <p:nvSpPr>
            <p:cNvPr id="1668" name="Google Shape;1668;p33"/>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3"/>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3"/>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3"/>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3"/>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3"/>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3"/>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3"/>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3"/>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3"/>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3"/>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3"/>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1" name="Google Shape;1681;p33"/>
          <p:cNvGrpSpPr/>
          <p:nvPr/>
        </p:nvGrpSpPr>
        <p:grpSpPr>
          <a:xfrm>
            <a:off x="1562798" y="495653"/>
            <a:ext cx="598173" cy="677202"/>
            <a:chOff x="4598975" y="4214275"/>
            <a:chExt cx="464925" cy="526350"/>
          </a:xfrm>
        </p:grpSpPr>
        <p:sp>
          <p:nvSpPr>
            <p:cNvPr id="1682" name="Google Shape;1682;p33"/>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3"/>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3"/>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3"/>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3"/>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3"/>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3"/>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3"/>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3"/>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3"/>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3"/>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3"/>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3"/>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3"/>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3"/>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3"/>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3"/>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9" name="Google Shape;1699;p33"/>
          <p:cNvGrpSpPr/>
          <p:nvPr/>
        </p:nvGrpSpPr>
        <p:grpSpPr>
          <a:xfrm>
            <a:off x="2297141" y="310627"/>
            <a:ext cx="489445" cy="862217"/>
            <a:chOff x="3949875" y="3339750"/>
            <a:chExt cx="379650" cy="668800"/>
          </a:xfrm>
        </p:grpSpPr>
        <p:sp>
          <p:nvSpPr>
            <p:cNvPr id="1700" name="Google Shape;1700;p33"/>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3"/>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3"/>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3"/>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3"/>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3"/>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3"/>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3"/>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3"/>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3"/>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3"/>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3"/>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3"/>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3"/>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3"/>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3"/>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6" name="Google Shape;1716;p33"/>
          <p:cNvGrpSpPr/>
          <p:nvPr/>
        </p:nvGrpSpPr>
        <p:grpSpPr>
          <a:xfrm>
            <a:off x="7813428" y="3755348"/>
            <a:ext cx="470719" cy="859220"/>
            <a:chOff x="6063075" y="2385075"/>
            <a:chExt cx="365125" cy="666475"/>
          </a:xfrm>
        </p:grpSpPr>
        <p:sp>
          <p:nvSpPr>
            <p:cNvPr id="1717" name="Google Shape;1717;p33"/>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3"/>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3"/>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3"/>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3"/>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3"/>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3"/>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3"/>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3"/>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3"/>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3"/>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3"/>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3"/>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0" name="Google Shape;1730;p33"/>
          <p:cNvGrpSpPr/>
          <p:nvPr/>
        </p:nvGrpSpPr>
        <p:grpSpPr>
          <a:xfrm>
            <a:off x="2008632" y="3947020"/>
            <a:ext cx="733256" cy="753896"/>
            <a:chOff x="3516225" y="4182750"/>
            <a:chExt cx="1008050" cy="1036425"/>
          </a:xfrm>
        </p:grpSpPr>
        <p:sp>
          <p:nvSpPr>
            <p:cNvPr id="1731" name="Google Shape;1731;p33"/>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3"/>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3"/>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3"/>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3"/>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3"/>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3"/>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3"/>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3"/>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3"/>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3"/>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3"/>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3"/>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3"/>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33"/>
          <p:cNvGrpSpPr/>
          <p:nvPr/>
        </p:nvGrpSpPr>
        <p:grpSpPr>
          <a:xfrm>
            <a:off x="7644698" y="659398"/>
            <a:ext cx="641392" cy="647057"/>
            <a:chOff x="1342025" y="4397675"/>
            <a:chExt cx="894550" cy="902450"/>
          </a:xfrm>
        </p:grpSpPr>
        <p:sp>
          <p:nvSpPr>
            <p:cNvPr id="1747" name="Google Shape;1747;p33"/>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3"/>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3"/>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3"/>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3"/>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3"/>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3"/>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3"/>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3"/>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3"/>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3"/>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3"/>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3"/>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3"/>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3"/>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3"/>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3"/>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3"/>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3"/>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3"/>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3"/>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3"/>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3"/>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3"/>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3"/>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3"/>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3"/>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3"/>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3"/>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3"/>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3"/>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3"/>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3"/>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3"/>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3"/>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3"/>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3"/>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3"/>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3"/>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786;p33"/>
          <p:cNvSpPr/>
          <p:nvPr/>
        </p:nvSpPr>
        <p:spPr>
          <a:xfrm>
            <a:off x="713220" y="2647967"/>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3"/>
          <p:cNvSpPr/>
          <p:nvPr/>
        </p:nvSpPr>
        <p:spPr>
          <a:xfrm>
            <a:off x="1023319" y="3440888"/>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8" name="Google Shape;1788;p33"/>
          <p:cNvGrpSpPr/>
          <p:nvPr/>
        </p:nvGrpSpPr>
        <p:grpSpPr>
          <a:xfrm>
            <a:off x="7716237" y="1467214"/>
            <a:ext cx="665120" cy="388354"/>
            <a:chOff x="6187550" y="2794400"/>
            <a:chExt cx="1194325" cy="697350"/>
          </a:xfrm>
        </p:grpSpPr>
        <p:sp>
          <p:nvSpPr>
            <p:cNvPr id="1789" name="Google Shape;1789;p33"/>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3"/>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91"/>
        <p:cNvGrpSpPr/>
        <p:nvPr/>
      </p:nvGrpSpPr>
      <p:grpSpPr>
        <a:xfrm>
          <a:off x="0" y="0"/>
          <a:ext cx="0" cy="0"/>
          <a:chOff x="0" y="0"/>
          <a:chExt cx="0" cy="0"/>
        </a:xfrm>
      </p:grpSpPr>
      <p:grpSp>
        <p:nvGrpSpPr>
          <p:cNvPr id="92" name="Google Shape;92;p3"/>
          <p:cNvGrpSpPr/>
          <p:nvPr/>
        </p:nvGrpSpPr>
        <p:grpSpPr>
          <a:xfrm rot="10800000">
            <a:off x="0" y="0"/>
            <a:ext cx="9152398" cy="5143483"/>
            <a:chOff x="0" y="0"/>
            <a:chExt cx="9152398" cy="5143483"/>
          </a:xfrm>
        </p:grpSpPr>
        <p:sp>
          <p:nvSpPr>
            <p:cNvPr id="93" name="Google Shape;93;p3"/>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96" name="Google Shape;96;p3"/>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97;p3"/>
          <p:cNvSpPr txBox="1">
            <a:spLocks noGrp="1"/>
          </p:cNvSpPr>
          <p:nvPr>
            <p:ph type="title"/>
          </p:nvPr>
        </p:nvSpPr>
        <p:spPr>
          <a:xfrm>
            <a:off x="1100100" y="2301372"/>
            <a:ext cx="6943800" cy="8418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8" name="Google Shape;98;p3"/>
          <p:cNvSpPr txBox="1">
            <a:spLocks noGrp="1"/>
          </p:cNvSpPr>
          <p:nvPr>
            <p:ph type="title" idx="2" hasCustomPrompt="1"/>
          </p:nvPr>
        </p:nvSpPr>
        <p:spPr>
          <a:xfrm>
            <a:off x="4155900" y="1522041"/>
            <a:ext cx="832200" cy="6213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9" name="Google Shape;99;p3"/>
          <p:cNvSpPr txBox="1">
            <a:spLocks noGrp="1"/>
          </p:cNvSpPr>
          <p:nvPr>
            <p:ph type="subTitle" idx="1"/>
          </p:nvPr>
        </p:nvSpPr>
        <p:spPr>
          <a:xfrm>
            <a:off x="2542200" y="3271775"/>
            <a:ext cx="4059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4"/>
        <p:cNvGrpSpPr/>
        <p:nvPr/>
      </p:nvGrpSpPr>
      <p:grpSpPr>
        <a:xfrm>
          <a:off x="0" y="0"/>
          <a:ext cx="0" cy="0"/>
          <a:chOff x="0" y="0"/>
          <a:chExt cx="0" cy="0"/>
        </a:xfrm>
      </p:grpSpPr>
      <p:grpSp>
        <p:nvGrpSpPr>
          <p:cNvPr id="175" name="Google Shape;175;p4"/>
          <p:cNvGrpSpPr/>
          <p:nvPr/>
        </p:nvGrpSpPr>
        <p:grpSpPr>
          <a:xfrm flipH="1">
            <a:off x="0" y="0"/>
            <a:ext cx="9152398" cy="5151713"/>
            <a:chOff x="0" y="0"/>
            <a:chExt cx="9152398" cy="5151713"/>
          </a:xfrm>
        </p:grpSpPr>
        <p:sp>
          <p:nvSpPr>
            <p:cNvPr id="176" name="Google Shape;176;p4"/>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4745425" y="291220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79" name="Google Shape;179;p4"/>
          <p:cNvSpPr/>
          <p:nvPr/>
        </p:nvSpPr>
        <p:spPr>
          <a:xfrm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180;p4"/>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81" name="Google Shape;181;p4"/>
          <p:cNvSpPr txBox="1">
            <a:spLocks noGrp="1"/>
          </p:cNvSpPr>
          <p:nvPr>
            <p:ph type="body" idx="1"/>
          </p:nvPr>
        </p:nvSpPr>
        <p:spPr>
          <a:xfrm>
            <a:off x="716888" y="1226180"/>
            <a:ext cx="7704000" cy="31875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AutoNum type="arabicPeriod"/>
              <a:defRPr sz="1200"/>
            </a:lvl1pPr>
            <a:lvl2pPr marL="914400" lvl="1" indent="-330200" rtl="0">
              <a:lnSpc>
                <a:spcPct val="100000"/>
              </a:lnSpc>
              <a:spcBef>
                <a:spcPts val="0"/>
              </a:spcBef>
              <a:spcAft>
                <a:spcPts val="0"/>
              </a:spcAft>
              <a:buSzPts val="1600"/>
              <a:buFont typeface="Roboto Condensed Light"/>
              <a:buAutoNum type="alphaLcPeriod"/>
              <a:defRPr sz="1600"/>
            </a:lvl2pPr>
            <a:lvl3pPr marL="1371600" lvl="2" indent="-330200" rtl="0">
              <a:lnSpc>
                <a:spcPct val="100000"/>
              </a:lnSpc>
              <a:spcBef>
                <a:spcPts val="0"/>
              </a:spcBef>
              <a:spcAft>
                <a:spcPts val="0"/>
              </a:spcAft>
              <a:buSzPts val="1600"/>
              <a:buFont typeface="Roboto Condensed Light"/>
              <a:buAutoNum type="romanLcPeriod"/>
              <a:defRPr sz="1600"/>
            </a:lvl3pPr>
            <a:lvl4pPr marL="1828800" lvl="3" indent="-330200" rtl="0">
              <a:lnSpc>
                <a:spcPct val="100000"/>
              </a:lnSpc>
              <a:spcBef>
                <a:spcPts val="0"/>
              </a:spcBef>
              <a:spcAft>
                <a:spcPts val="0"/>
              </a:spcAft>
              <a:buSzPts val="1600"/>
              <a:buFont typeface="Roboto Condensed Light"/>
              <a:buAutoNum type="arabicPeriod"/>
              <a:defRPr sz="1600"/>
            </a:lvl4pPr>
            <a:lvl5pPr marL="2286000" lvl="4" indent="-330200" rtl="0">
              <a:lnSpc>
                <a:spcPct val="100000"/>
              </a:lnSpc>
              <a:spcBef>
                <a:spcPts val="0"/>
              </a:spcBef>
              <a:spcAft>
                <a:spcPts val="0"/>
              </a:spcAft>
              <a:buSzPts val="1600"/>
              <a:buFont typeface="Roboto Condensed Light"/>
              <a:buAutoNum type="alphaLcPeriod"/>
              <a:defRPr sz="1600"/>
            </a:lvl5pPr>
            <a:lvl6pPr marL="2743200" lvl="5" indent="-330200" rtl="0">
              <a:lnSpc>
                <a:spcPct val="100000"/>
              </a:lnSpc>
              <a:spcBef>
                <a:spcPts val="0"/>
              </a:spcBef>
              <a:spcAft>
                <a:spcPts val="0"/>
              </a:spcAft>
              <a:buSzPts val="1600"/>
              <a:buFont typeface="Roboto Condensed Light"/>
              <a:buAutoNum type="romanLcPeriod"/>
              <a:defRPr sz="1600"/>
            </a:lvl6pPr>
            <a:lvl7pPr marL="3200400" lvl="6" indent="-330200" rtl="0">
              <a:lnSpc>
                <a:spcPct val="100000"/>
              </a:lnSpc>
              <a:spcBef>
                <a:spcPts val="0"/>
              </a:spcBef>
              <a:spcAft>
                <a:spcPts val="0"/>
              </a:spcAft>
              <a:buSzPts val="1600"/>
              <a:buFont typeface="Roboto Condensed Light"/>
              <a:buAutoNum type="arabicPeriod"/>
              <a:defRPr sz="1600"/>
            </a:lvl7pPr>
            <a:lvl8pPr marL="3657600" lvl="7" indent="-330200" rtl="0">
              <a:lnSpc>
                <a:spcPct val="100000"/>
              </a:lnSpc>
              <a:spcBef>
                <a:spcPts val="0"/>
              </a:spcBef>
              <a:spcAft>
                <a:spcPts val="0"/>
              </a:spcAft>
              <a:buSzPts val="1600"/>
              <a:buFont typeface="Roboto Condensed Light"/>
              <a:buAutoNum type="alphaLcPeriod"/>
              <a:defRPr sz="1600"/>
            </a:lvl8pPr>
            <a:lvl9pPr marL="4114800" lvl="8" indent="-330200" rtl="0">
              <a:lnSpc>
                <a:spcPct val="100000"/>
              </a:lnSpc>
              <a:spcBef>
                <a:spcPts val="0"/>
              </a:spcBef>
              <a:spcAft>
                <a:spcPts val="0"/>
              </a:spcAft>
              <a:buSzPts val="1600"/>
              <a:buFont typeface="Roboto Condensed Light"/>
              <a:buAutoNum type="romanLcPeriod"/>
              <a:defRPr sz="16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5"/>
        <p:cNvGrpSpPr/>
        <p:nvPr/>
      </p:nvGrpSpPr>
      <p:grpSpPr>
        <a:xfrm>
          <a:off x="0" y="0"/>
          <a:ext cx="0" cy="0"/>
          <a:chOff x="0" y="0"/>
          <a:chExt cx="0" cy="0"/>
        </a:xfrm>
      </p:grpSpPr>
      <p:grpSp>
        <p:nvGrpSpPr>
          <p:cNvPr id="336" name="Google Shape;336;p7"/>
          <p:cNvGrpSpPr/>
          <p:nvPr/>
        </p:nvGrpSpPr>
        <p:grpSpPr>
          <a:xfrm>
            <a:off x="-228600" y="0"/>
            <a:ext cx="9380833" cy="5143499"/>
            <a:chOff x="-228600" y="0"/>
            <a:chExt cx="9380833" cy="5143499"/>
          </a:xfrm>
        </p:grpSpPr>
        <p:sp>
          <p:nvSpPr>
            <p:cNvPr id="337" name="Google Shape;337;p7"/>
            <p:cNvSpPr/>
            <p:nvPr/>
          </p:nvSpPr>
          <p:spPr>
            <a:xfrm rot="5400000" flipH="1">
              <a:off x="979325" y="1764525"/>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38" name="Google Shape;338;p7"/>
            <p:cNvSpPr/>
            <p:nvPr/>
          </p:nvSpPr>
          <p:spPr>
            <a:xfrm rot="5400000" flipH="1">
              <a:off x="6212380" y="111167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rot="10800000" flipH="1">
              <a:off x="-228600" y="0"/>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 name="Google Shape;340;p7"/>
          <p:cNvSpPr/>
          <p:nvPr/>
        </p:nvSpPr>
        <p:spPr>
          <a:xfrm rot="10800000"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1" name="Google Shape;341;p7"/>
          <p:cNvSpPr txBox="1">
            <a:spLocks noGrp="1"/>
          </p:cNvSpPr>
          <p:nvPr>
            <p:ph type="body" idx="1"/>
          </p:nvPr>
        </p:nvSpPr>
        <p:spPr>
          <a:xfrm>
            <a:off x="2266350" y="1520550"/>
            <a:ext cx="4611300" cy="25794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Font typeface="Nunito Light"/>
              <a:buChar char="●"/>
              <a:defRPr sz="1600"/>
            </a:lvl1pPr>
            <a:lvl2pPr marL="914400" lvl="1" indent="-330200" rtl="0">
              <a:lnSpc>
                <a:spcPct val="100000"/>
              </a:lnSpc>
              <a:spcBef>
                <a:spcPts val="0"/>
              </a:spcBef>
              <a:spcAft>
                <a:spcPts val="0"/>
              </a:spcAft>
              <a:buSzPts val="1600"/>
              <a:buFont typeface="Nunito Light"/>
              <a:buChar char="○"/>
              <a:defRPr/>
            </a:lvl2pPr>
            <a:lvl3pPr marL="1371600" lvl="2" indent="-323850" rtl="0">
              <a:lnSpc>
                <a:spcPct val="100000"/>
              </a:lnSpc>
              <a:spcBef>
                <a:spcPts val="1600"/>
              </a:spcBef>
              <a:spcAft>
                <a:spcPts val="0"/>
              </a:spcAft>
              <a:buSzPts val="1500"/>
              <a:buFont typeface="Nunito Light"/>
              <a:buChar char="■"/>
              <a:defRPr/>
            </a:lvl3pPr>
            <a:lvl4pPr marL="1828800" lvl="3" indent="-323850" rtl="0">
              <a:lnSpc>
                <a:spcPct val="100000"/>
              </a:lnSpc>
              <a:spcBef>
                <a:spcPts val="1600"/>
              </a:spcBef>
              <a:spcAft>
                <a:spcPts val="0"/>
              </a:spcAft>
              <a:buSzPts val="1500"/>
              <a:buFont typeface="Nunito Light"/>
              <a:buChar char="●"/>
              <a:defRPr/>
            </a:lvl4pPr>
            <a:lvl5pPr marL="2286000" lvl="4" indent="-330200" rtl="0">
              <a:lnSpc>
                <a:spcPct val="100000"/>
              </a:lnSpc>
              <a:spcBef>
                <a:spcPts val="1600"/>
              </a:spcBef>
              <a:spcAft>
                <a:spcPts val="0"/>
              </a:spcAft>
              <a:buSzPts val="1600"/>
              <a:buFont typeface="Nunito Light"/>
              <a:buChar char="○"/>
              <a:defRPr/>
            </a:lvl5pPr>
            <a:lvl6pPr marL="2743200" lvl="5" indent="-330200" rtl="0">
              <a:lnSpc>
                <a:spcPct val="100000"/>
              </a:lnSpc>
              <a:spcBef>
                <a:spcPts val="1600"/>
              </a:spcBef>
              <a:spcAft>
                <a:spcPts val="0"/>
              </a:spcAft>
              <a:buSzPts val="1600"/>
              <a:buFont typeface="Nunito Light"/>
              <a:buChar char="■"/>
              <a:defRPr/>
            </a:lvl6pPr>
            <a:lvl7pPr marL="3200400" lvl="6" indent="-311150" rtl="0">
              <a:lnSpc>
                <a:spcPct val="100000"/>
              </a:lnSpc>
              <a:spcBef>
                <a:spcPts val="1600"/>
              </a:spcBef>
              <a:spcAft>
                <a:spcPts val="0"/>
              </a:spcAft>
              <a:buSzPts val="1300"/>
              <a:buFont typeface="Nunito Light"/>
              <a:buChar char="●"/>
              <a:defRPr/>
            </a:lvl7pPr>
            <a:lvl8pPr marL="3657600" lvl="7" indent="-311150" rtl="0">
              <a:lnSpc>
                <a:spcPct val="100000"/>
              </a:lnSpc>
              <a:spcBef>
                <a:spcPts val="1600"/>
              </a:spcBef>
              <a:spcAft>
                <a:spcPts val="0"/>
              </a:spcAft>
              <a:buSzPts val="1300"/>
              <a:buFont typeface="Nunito Light"/>
              <a:buChar char="○"/>
              <a:defRPr/>
            </a:lvl8pPr>
            <a:lvl9pPr marL="4114800" lvl="8" indent="-330200" rtl="0">
              <a:lnSpc>
                <a:spcPct val="100000"/>
              </a:lnSpc>
              <a:spcBef>
                <a:spcPts val="1600"/>
              </a:spcBef>
              <a:spcAft>
                <a:spcPts val="1600"/>
              </a:spcAft>
              <a:buSzPts val="1600"/>
              <a:buFont typeface="Nunito Light"/>
              <a:buChar char="■"/>
              <a:defRPr/>
            </a:lvl9pPr>
          </a:lstStyle>
          <a:p>
            <a:endParaRPr/>
          </a:p>
        </p:txBody>
      </p:sp>
      <p:sp>
        <p:nvSpPr>
          <p:cNvPr id="342" name="Google Shape;342;p7"/>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4"/>
        <p:cNvGrpSpPr/>
        <p:nvPr/>
      </p:nvGrpSpPr>
      <p:grpSpPr>
        <a:xfrm>
          <a:off x="0" y="0"/>
          <a:ext cx="0" cy="0"/>
          <a:chOff x="0" y="0"/>
          <a:chExt cx="0" cy="0"/>
        </a:xfrm>
      </p:grpSpPr>
      <p:grpSp>
        <p:nvGrpSpPr>
          <p:cNvPr id="405" name="Google Shape;405;p8"/>
          <p:cNvGrpSpPr/>
          <p:nvPr/>
        </p:nvGrpSpPr>
        <p:grpSpPr>
          <a:xfrm flipH="1">
            <a:off x="0" y="0"/>
            <a:ext cx="9152398" cy="5168172"/>
            <a:chOff x="0" y="0"/>
            <a:chExt cx="9152398" cy="5168172"/>
          </a:xfrm>
        </p:grpSpPr>
        <p:sp>
          <p:nvSpPr>
            <p:cNvPr id="406" name="Google Shape;406;p8"/>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4745425" y="2928664"/>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409" name="Google Shape;409;p8"/>
          <p:cNvSpPr/>
          <p:nvPr/>
        </p:nvSpPr>
        <p:spPr>
          <a:xfrm flipH="1">
            <a:off x="409712" y="19028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0" name="Google Shape;410;p8"/>
          <p:cNvSpPr txBox="1">
            <a:spLocks noGrp="1"/>
          </p:cNvSpPr>
          <p:nvPr>
            <p:ph type="title"/>
          </p:nvPr>
        </p:nvSpPr>
        <p:spPr>
          <a:xfrm>
            <a:off x="1999350" y="1631860"/>
            <a:ext cx="5145300" cy="1906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9"/>
        <p:cNvGrpSpPr/>
        <p:nvPr/>
      </p:nvGrpSpPr>
      <p:grpSpPr>
        <a:xfrm>
          <a:off x="0" y="0"/>
          <a:ext cx="0" cy="0"/>
          <a:chOff x="0" y="0"/>
          <a:chExt cx="0" cy="0"/>
        </a:xfrm>
      </p:grpSpPr>
      <p:grpSp>
        <p:nvGrpSpPr>
          <p:cNvPr id="420" name="Google Shape;420;p9"/>
          <p:cNvGrpSpPr/>
          <p:nvPr/>
        </p:nvGrpSpPr>
        <p:grpSpPr>
          <a:xfrm rot="10800000">
            <a:off x="0" y="0"/>
            <a:ext cx="9152398" cy="5168172"/>
            <a:chOff x="0" y="-24689"/>
            <a:chExt cx="9152398" cy="5168172"/>
          </a:xfrm>
        </p:grpSpPr>
        <p:sp>
          <p:nvSpPr>
            <p:cNvPr id="421" name="Google Shape;421;p9"/>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9"/>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23" name="Google Shape;423;p9"/>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4" name="Google Shape;424;p9"/>
          <p:cNvSpPr/>
          <p:nvPr/>
        </p:nvSpPr>
        <p:spPr>
          <a:xfrm rot="10800000" flipH="1">
            <a:off x="418109"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9"/>
          <p:cNvSpPr txBox="1">
            <a:spLocks noGrp="1"/>
          </p:cNvSpPr>
          <p:nvPr>
            <p:ph type="title"/>
          </p:nvPr>
        </p:nvSpPr>
        <p:spPr>
          <a:xfrm>
            <a:off x="2825850" y="1703683"/>
            <a:ext cx="3492300" cy="102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7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6" name="Google Shape;426;p9"/>
          <p:cNvSpPr txBox="1">
            <a:spLocks noGrp="1"/>
          </p:cNvSpPr>
          <p:nvPr>
            <p:ph type="subTitle" idx="1"/>
          </p:nvPr>
        </p:nvSpPr>
        <p:spPr>
          <a:xfrm>
            <a:off x="2424600" y="2797074"/>
            <a:ext cx="4294800" cy="54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27" name="Google Shape;427;p9"/>
          <p:cNvSpPr/>
          <p:nvPr/>
        </p:nvSpPr>
        <p:spPr>
          <a:xfrm>
            <a:off x="8020545" y="3213080"/>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9"/>
          <p:cNvSpPr/>
          <p:nvPr/>
        </p:nvSpPr>
        <p:spPr>
          <a:xfrm>
            <a:off x="7281244" y="3901825"/>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2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CUSTOM_22">
    <p:spTree>
      <p:nvGrpSpPr>
        <p:cNvPr id="1" name="Shape 677"/>
        <p:cNvGrpSpPr/>
        <p:nvPr/>
      </p:nvGrpSpPr>
      <p:grpSpPr>
        <a:xfrm>
          <a:off x="0" y="0"/>
          <a:ext cx="0" cy="0"/>
          <a:chOff x="0" y="0"/>
          <a:chExt cx="0" cy="0"/>
        </a:xfrm>
      </p:grpSpPr>
      <p:grpSp>
        <p:nvGrpSpPr>
          <p:cNvPr id="678" name="Google Shape;678;p16"/>
          <p:cNvGrpSpPr/>
          <p:nvPr/>
        </p:nvGrpSpPr>
        <p:grpSpPr>
          <a:xfrm>
            <a:off x="-12" y="-8230"/>
            <a:ext cx="9189249" cy="5168197"/>
            <a:chOff x="-13118" y="-8230"/>
            <a:chExt cx="9189249" cy="5168197"/>
          </a:xfrm>
        </p:grpSpPr>
        <p:sp>
          <p:nvSpPr>
            <p:cNvPr id="679" name="Google Shape;679;p16"/>
            <p:cNvSpPr/>
            <p:nvPr/>
          </p:nvSpPr>
          <p:spPr>
            <a:xfrm flipH="1">
              <a:off x="5124594" y="-82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6"/>
            <p:cNvSpPr/>
            <p:nvPr/>
          </p:nvSpPr>
          <p:spPr>
            <a:xfrm>
              <a:off x="4769158" y="2920459"/>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6"/>
            <p:cNvSpPr/>
            <p:nvPr/>
          </p:nvSpPr>
          <p:spPr>
            <a:xfrm>
              <a:off x="-13118"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682" name="Google Shape;682;p16"/>
          <p:cNvSpPr/>
          <p:nvPr/>
        </p:nvSpPr>
        <p:spPr>
          <a:xfrm rot="10800000">
            <a:off x="176977" y="157315"/>
            <a:ext cx="8770377" cy="4866968"/>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3" name="Google Shape;683;p16"/>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3">
  <p:cSld name="CUSTOM_4_1">
    <p:spTree>
      <p:nvGrpSpPr>
        <p:cNvPr id="1" name="Shape 870"/>
        <p:cNvGrpSpPr/>
        <p:nvPr/>
      </p:nvGrpSpPr>
      <p:grpSpPr>
        <a:xfrm>
          <a:off x="0" y="0"/>
          <a:ext cx="0" cy="0"/>
          <a:chOff x="0" y="0"/>
          <a:chExt cx="0" cy="0"/>
        </a:xfrm>
      </p:grpSpPr>
      <p:grpSp>
        <p:nvGrpSpPr>
          <p:cNvPr id="871" name="Google Shape;871;p20"/>
          <p:cNvGrpSpPr/>
          <p:nvPr/>
        </p:nvGrpSpPr>
        <p:grpSpPr>
          <a:xfrm flipH="1">
            <a:off x="-13118" y="8230"/>
            <a:ext cx="9169438" cy="5155389"/>
            <a:chOff x="19800" y="8230"/>
            <a:chExt cx="9169438" cy="5155389"/>
          </a:xfrm>
        </p:grpSpPr>
        <p:sp>
          <p:nvSpPr>
            <p:cNvPr id="872" name="Google Shape;872;p20"/>
            <p:cNvSpPr/>
            <p:nvPr/>
          </p:nvSpPr>
          <p:spPr>
            <a:xfrm rot="10800000">
              <a:off x="5137719" y="33354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0"/>
            <p:cNvSpPr/>
            <p:nvPr/>
          </p:nvSpPr>
          <p:spPr>
            <a:xfrm rot="10800000" flipH="1">
              <a:off x="4736308" y="8230"/>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0"/>
            <p:cNvSpPr/>
            <p:nvPr/>
          </p:nvSpPr>
          <p:spPr>
            <a:xfrm>
              <a:off x="19800"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875" name="Google Shape;875;p20"/>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6" name="Google Shape;876;p20"/>
          <p:cNvSpPr txBox="1">
            <a:spLocks noGrp="1"/>
          </p:cNvSpPr>
          <p:nvPr>
            <p:ph type="title"/>
          </p:nvPr>
        </p:nvSpPr>
        <p:spPr>
          <a:xfrm>
            <a:off x="4312735" y="1554480"/>
            <a:ext cx="2630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77" name="Google Shape;877;p20"/>
          <p:cNvSpPr txBox="1">
            <a:spLocks noGrp="1"/>
          </p:cNvSpPr>
          <p:nvPr>
            <p:ph type="subTitle" idx="1"/>
          </p:nvPr>
        </p:nvSpPr>
        <p:spPr>
          <a:xfrm>
            <a:off x="3684835" y="2130552"/>
            <a:ext cx="3886200" cy="146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7750" y="539496"/>
            <a:ext cx="7708500" cy="457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Architects Daughter"/>
              <a:buNone/>
              <a:defRPr sz="2800" b="1">
                <a:solidFill>
                  <a:schemeClr val="dk1"/>
                </a:solidFill>
                <a:latin typeface="Architects Daughter"/>
                <a:ea typeface="Architects Daughter"/>
                <a:cs typeface="Architects Daughter"/>
                <a:sym typeface="Architects Daughter"/>
              </a:defRPr>
            </a:lvl1pPr>
            <a:lvl2pPr lvl="1"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2pPr>
            <a:lvl3pPr lvl="2"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3pPr>
            <a:lvl4pPr lvl="3"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4pPr>
            <a:lvl5pPr lvl="4"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5pPr>
            <a:lvl6pPr lvl="5"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6pPr>
            <a:lvl7pPr lvl="6"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7pPr>
            <a:lvl8pPr lvl="7"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8pPr>
            <a:lvl9pPr lvl="8"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92700" y="1351875"/>
            <a:ext cx="7711800" cy="32475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1pPr>
            <a:lvl2pPr marL="914400" lvl="1"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2pPr>
            <a:lvl3pPr marL="1371600" lvl="2"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3pPr>
            <a:lvl4pPr marL="1828800" lvl="3"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4pPr>
            <a:lvl5pPr marL="2286000" lvl="4"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5pPr>
            <a:lvl6pPr marL="2743200" lvl="5"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6pPr>
            <a:lvl7pPr marL="3200400" lvl="6"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7pPr>
            <a:lvl8pPr marL="3657600" lvl="7"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8pPr>
            <a:lvl9pPr marL="4114800" lvl="8"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8" r:id="rId7"/>
    <p:sldLayoutId id="2147483662" r:id="rId8"/>
    <p:sldLayoutId id="2147483666" r:id="rId9"/>
    <p:sldLayoutId id="2147483667" r:id="rId10"/>
    <p:sldLayoutId id="2147483678" r:id="rId11"/>
    <p:sldLayoutId id="214748367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8.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6.png"/><Relationship Id="rId12" Type="http://schemas.microsoft.com/office/2007/relationships/hdphoto" Target="../media/hdphoto6.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7.png"/><Relationship Id="rId1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microsoft.com/office/2007/relationships/hdphoto" Target="../media/hdphoto10.wdp"/><Relationship Id="rId5" Type="http://schemas.openxmlformats.org/officeDocument/2006/relationships/image" Target="../media/image12.png"/><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3.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rtStation - Cartoon Living Room">
            <a:extLst>
              <a:ext uri="{FF2B5EF4-FFF2-40B4-BE49-F238E27FC236}">
                <a16:creationId xmlns:a16="http://schemas.microsoft.com/office/drawing/2014/main" id="{369A1468-ECED-4ED5-A317-BB6610BF27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7735"/>
            <a:ext cx="91424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ậu Nguyễn Văn (nguyenvandau010139) - Hồ sơ | Pinterest">
            <a:extLst>
              <a:ext uri="{FF2B5EF4-FFF2-40B4-BE49-F238E27FC236}">
                <a16:creationId xmlns:a16="http://schemas.microsoft.com/office/drawing/2014/main" id="{9B47E711-1134-4A06-980B-5EB4700DB44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490" b="98610" l="2473" r="99176">
                        <a14:foregroundMark x1="25687" y1="9136" x2="54808" y2="9235"/>
                        <a14:foregroundMark x1="54808" y1="9235" x2="69093" y2="16783"/>
                        <a14:foregroundMark x1="69093" y1="16783" x2="66346" y2="36842"/>
                        <a14:foregroundMark x1="75962" y1="13605" x2="60302" y2="4469"/>
                        <a14:foregroundMark x1="60302" y1="4469" x2="42720" y2="1192"/>
                        <a14:foregroundMark x1="42720" y1="1192" x2="29121" y2="2979"/>
                        <a14:foregroundMark x1="29121" y1="2979" x2="16209" y2="9037"/>
                        <a14:foregroundMark x1="16209" y1="9037" x2="8104" y2="19364"/>
                        <a14:foregroundMark x1="8104" y1="19364" x2="5632" y2="29990"/>
                        <a14:foregroundMark x1="5632" y1="29990" x2="7555" y2="41410"/>
                        <a14:foregroundMark x1="7555" y1="41410" x2="25137" y2="56107"/>
                        <a14:foregroundMark x1="25137" y1="56107" x2="14286" y2="61569"/>
                        <a14:foregroundMark x1="14286" y1="61569" x2="23352" y2="72393"/>
                        <a14:foregroundMark x1="23352" y1="72393" x2="23489" y2="92254"/>
                        <a14:foregroundMark x1="23489" y1="92254" x2="39423" y2="95531"/>
                        <a14:foregroundMark x1="42835" y1="88205" x2="43956" y2="85799"/>
                        <a14:foregroundMark x1="42322" y1="89307" x2="42701" y2="88494"/>
                        <a14:foregroundMark x1="41889" y1="90237" x2="42205" y2="89559"/>
                        <a14:foregroundMark x1="41736" y1="90566" x2="41881" y2="90255"/>
                        <a14:foregroundMark x1="41460" y1="91158" x2="41736" y2="90566"/>
                        <a14:foregroundMark x1="39423" y1="95531" x2="41431" y2="91221"/>
                        <a14:foregroundMark x1="43956" y1="85799" x2="54945" y2="91460"/>
                        <a14:foregroundMark x1="54945" y1="91460" x2="69643" y2="91857"/>
                        <a14:foregroundMark x1="69643" y1="91857" x2="74306" y2="84078"/>
                        <a14:foregroundMark x1="76514" y1="64945" x2="76923" y2="60079"/>
                        <a14:foregroundMark x1="76923" y1="60079" x2="91758" y2="39523"/>
                        <a14:foregroundMark x1="91758" y1="39523" x2="81731" y2="31182"/>
                        <a14:foregroundMark x1="81731" y1="31182" x2="75412" y2="12214"/>
                        <a14:foregroundMark x1="75412" y1="12214" x2="71978" y2="10526"/>
                        <a14:foregroundMark x1="2473" y1="25223" x2="2473" y2="25223"/>
                        <a14:foregroundMark x1="26786" y1="3972" x2="55082" y2="2284"/>
                        <a14:foregroundMark x1="55082" y1="2284" x2="67445" y2="5362"/>
                        <a14:foregroundMark x1="67445" y1="5362" x2="75687" y2="11122"/>
                        <a14:foregroundMark x1="45742" y1="1490" x2="45742" y2="1490"/>
                        <a14:foregroundMark x1="43956" y1="13208" x2="40797" y2="43992"/>
                        <a14:foregroundMark x1="16758" y1="22344" x2="30357" y2="46276"/>
                        <a14:foregroundMark x1="30357" y1="46276" x2="36264" y2="52532"/>
                        <a14:foregroundMark x1="35440" y1="11122" x2="21566" y2="40516"/>
                        <a14:foregroundMark x1="21566" y1="40516" x2="22527" y2="50149"/>
                        <a14:foregroundMark x1="22527" y1="50149" x2="42445" y2="49553"/>
                        <a14:foregroundMark x1="42445" y1="49553" x2="48901" y2="32671"/>
                        <a14:foregroundMark x1="35165" y1="18173" x2="58791" y2="21053"/>
                        <a14:foregroundMark x1="58791" y1="21053" x2="72527" y2="37339"/>
                        <a14:foregroundMark x1="72527" y1="37339" x2="71016" y2="53724"/>
                        <a14:foregroundMark x1="71016" y1="53724" x2="53709" y2="59782"/>
                        <a14:foregroundMark x1="53709" y1="59782" x2="50824" y2="59980"/>
                        <a14:foregroundMark x1="10577" y1="24628" x2="21841" y2="46375"/>
                        <a14:foregroundMark x1="21841" y1="46375" x2="25137" y2="47964"/>
                        <a14:foregroundMark x1="21978" y1="16783" x2="47802" y2="10824"/>
                        <a14:foregroundMark x1="47802" y1="10824" x2="57143" y2="13208"/>
                        <a14:foregroundMark x1="28571" y1="20258" x2="25412" y2="12413"/>
                        <a14:foregroundMark x1="77473" y1="29791" x2="79121" y2="43198"/>
                        <a14:foregroundMark x1="93819" y1="33466" x2="90659" y2="43595"/>
                        <a14:foregroundMark x1="90659" y1="43595" x2="90659" y2="43595"/>
                        <a14:foregroundMark x1="99176" y1="37239" x2="99176" y2="37239"/>
                        <a14:foregroundMark x1="50275" y1="25025" x2="44368" y2="42900"/>
                        <a14:foregroundMark x1="44368" y1="42900" x2="46154" y2="54022"/>
                        <a14:foregroundMark x1="46154" y1="54022" x2="47115" y2="54618"/>
                        <a14:foregroundMark x1="49176" y1="72592" x2="44780" y2="83813"/>
                        <a14:foregroundMark x1="44780" y1="83813" x2="33379" y2="77061"/>
                        <a14:foregroundMark x1="33379" y1="77061" x2="45467" y2="66534"/>
                        <a14:foregroundMark x1="16209" y1="71301" x2="21154" y2="98610"/>
                        <a14:foregroundMark x1="53434" y1="95531" x2="72253" y2="95829"/>
                        <a14:foregroundMark x1="72253" y1="95829" x2="75687" y2="95531"/>
                        <a14:foregroundMark x1="55769" y1="66931" x2="57692" y2="79841"/>
                        <a14:foregroundMark x1="57692" y1="56008" x2="47802" y2="62264"/>
                        <a14:foregroundMark x1="47802" y1="62264" x2="40385" y2="74081"/>
                        <a14:foregroundMark x1="40385" y1="74081" x2="44231" y2="72393"/>
                        <a14:foregroundMark x1="37637" y1="58689" x2="33929" y2="81033"/>
                        <a14:foregroundMark x1="61951" y1="60179" x2="72527" y2="75372"/>
                        <a14:foregroundMark x1="72527" y1="75372" x2="72940" y2="80238"/>
                        <a14:foregroundMark x1="71978" y1="42403" x2="53984" y2="54320"/>
                        <a14:backgroundMark x1="43681" y1="90566" x2="43681" y2="90566"/>
                        <a14:backgroundMark x1="43681" y1="90765" x2="44231" y2="92354"/>
                        <a14:backgroundMark x1="42582" y1="90367" x2="42308" y2="89275"/>
                        <a14:backgroundMark x1="42033" y1="90765" x2="42857" y2="89672"/>
                        <a14:backgroundMark x1="43132" y1="89474" x2="43132" y2="88878"/>
                        <a14:backgroundMark x1="42033" y1="90566" x2="41758" y2="89970"/>
                        <a14:backgroundMark x1="42857" y1="89474" x2="42857" y2="89474"/>
                        <a14:backgroundMark x1="76923" y1="84310" x2="76923" y2="66336"/>
                        <a14:backgroundMark x1="76648" y1="64945" x2="76648" y2="64945"/>
                        <a14:backgroundMark x1="75962" y1="68421" x2="76923" y2="74578"/>
                        <a14:backgroundMark x1="77198" y1="71897" x2="76374" y2="82721"/>
                        <a14:backgroundMark x1="76923" y1="65740" x2="78846" y2="64747"/>
                        <a14:backgroundMark x1="75962" y1="65343" x2="78022" y2="65144"/>
                        <a14:backgroundMark x1="75412" y1="82721" x2="75687" y2="839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517652" y="2750184"/>
            <a:ext cx="1702310" cy="23550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bi Nobita – Wikipedia tiếng Việt">
            <a:extLst>
              <a:ext uri="{FF2B5EF4-FFF2-40B4-BE49-F238E27FC236}">
                <a16:creationId xmlns:a16="http://schemas.microsoft.com/office/drawing/2014/main" id="{82762263-D37D-4921-A872-0ADEDF671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28793" y="1505140"/>
            <a:ext cx="3048000"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79CCFECF-38FD-44AF-8A13-EB6350CDEA74}"/>
              </a:ext>
            </a:extLst>
          </p:cNvPr>
          <p:cNvSpPr/>
          <p:nvPr/>
        </p:nvSpPr>
        <p:spPr>
          <a:xfrm>
            <a:off x="2109457" y="479834"/>
            <a:ext cx="2326740" cy="1222218"/>
          </a:xfrm>
          <a:prstGeom prst="wedgeRoundRectCallout">
            <a:avLst>
              <a:gd name="adj1" fmla="val -53129"/>
              <a:gd name="adj2" fmla="val 78796"/>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Doraemon</a:t>
            </a:r>
            <a:r>
              <a:rPr lang="en-US" sz="2800" dirty="0">
                <a:latin typeface="#9Slide07 Dorayaki" pitchFamily="2" charset="0"/>
              </a:rPr>
              <a:t> </a:t>
            </a:r>
            <a:r>
              <a:rPr lang="vi-VN" sz="2800" dirty="0">
                <a:latin typeface="#9Slide07 Dorayaki" pitchFamily="2" charset="0"/>
              </a:rPr>
              <a:t>ơ</a:t>
            </a:r>
            <a:r>
              <a:rPr lang="en-US" sz="2800" dirty="0" err="1">
                <a:latin typeface="#9Slide07 Dorayaki" pitchFamily="2" charset="0"/>
              </a:rPr>
              <a:t>i</a:t>
            </a:r>
            <a:r>
              <a:rPr lang="en-US" sz="2800" dirty="0">
                <a:latin typeface="#9Slide07 Dorayaki" pitchFamily="2" charset="0"/>
              </a:rPr>
              <a:t>!</a:t>
            </a:r>
          </a:p>
          <a:p>
            <a:pPr algn="ctr"/>
            <a:r>
              <a:rPr lang="en-US" sz="2800" dirty="0">
                <a:latin typeface="#9Slide07 Dorayaki" pitchFamily="2" charset="0"/>
              </a:rPr>
              <a:t> </a:t>
            </a:r>
            <a:r>
              <a:rPr lang="en-US" sz="2800" dirty="0" err="1">
                <a:latin typeface="#9Slide07 Dorayaki" pitchFamily="2" charset="0"/>
              </a:rPr>
              <a:t>Tớ</a:t>
            </a:r>
            <a:r>
              <a:rPr lang="en-US" sz="2800" dirty="0">
                <a:latin typeface="#9Slide07 Dorayaki" pitchFamily="2" charset="0"/>
              </a:rPr>
              <a:t> </a:t>
            </a:r>
            <a:r>
              <a:rPr lang="en-US" sz="2800" dirty="0" err="1">
                <a:latin typeface="#9Slide07 Dorayaki" pitchFamily="2" charset="0"/>
              </a:rPr>
              <a:t>đi</a:t>
            </a:r>
            <a:r>
              <a:rPr lang="en-US" sz="2800" dirty="0">
                <a:latin typeface="#9Slide07 Dorayaki" pitchFamily="2" charset="0"/>
              </a:rPr>
              <a:t> </a:t>
            </a:r>
            <a:r>
              <a:rPr lang="en-US" sz="2800" dirty="0" err="1">
                <a:latin typeface="#9Slide07 Dorayaki" pitchFamily="2" charset="0"/>
              </a:rPr>
              <a:t>học</a:t>
            </a:r>
            <a:r>
              <a:rPr lang="en-US" sz="2800" dirty="0">
                <a:latin typeface="#9Slide07 Dorayaki" pitchFamily="2" charset="0"/>
              </a:rPr>
              <a:t> </a:t>
            </a:r>
            <a:r>
              <a:rPr lang="en-US" sz="2800" dirty="0" err="1">
                <a:latin typeface="#9Slide07 Dorayaki" pitchFamily="2" charset="0"/>
              </a:rPr>
              <a:t>về</a:t>
            </a:r>
            <a:r>
              <a:rPr lang="en-US" sz="2800" dirty="0">
                <a:latin typeface="#9Slide07 Dorayaki" pitchFamily="2" charset="0"/>
              </a:rPr>
              <a:t> </a:t>
            </a:r>
            <a:r>
              <a:rPr lang="en-US" sz="2800" dirty="0" err="1">
                <a:latin typeface="#9Slide07 Dorayaki" pitchFamily="2" charset="0"/>
              </a:rPr>
              <a:t>rồi</a:t>
            </a:r>
            <a:r>
              <a:rPr lang="en-US" sz="2800" dirty="0">
                <a:latin typeface="#9Slide07 Dorayaki" pitchFamily="2" charset="0"/>
              </a:rPr>
              <a:t>.</a:t>
            </a:r>
          </a:p>
        </p:txBody>
      </p:sp>
      <p:sp>
        <p:nvSpPr>
          <p:cNvPr id="10" name="Speech Bubble: Rectangle with Corners Rounded 9">
            <a:extLst>
              <a:ext uri="{FF2B5EF4-FFF2-40B4-BE49-F238E27FC236}">
                <a16:creationId xmlns:a16="http://schemas.microsoft.com/office/drawing/2014/main" id="{99F9FD1F-AA92-4320-8A9B-F320322AB7E7}"/>
              </a:ext>
            </a:extLst>
          </p:cNvPr>
          <p:cNvSpPr/>
          <p:nvPr/>
        </p:nvSpPr>
        <p:spPr>
          <a:xfrm>
            <a:off x="4707805" y="939023"/>
            <a:ext cx="3561337" cy="1222218"/>
          </a:xfrm>
          <a:prstGeom prst="wedgeRoundRectCallout">
            <a:avLst>
              <a:gd name="adj1" fmla="val -10301"/>
              <a:gd name="adj2" fmla="val 7657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Chào</a:t>
            </a:r>
            <a:r>
              <a:rPr lang="en-US" sz="2800" dirty="0">
                <a:latin typeface="#9Slide07 Dorayaki" pitchFamily="2" charset="0"/>
              </a:rPr>
              <a:t> </a:t>
            </a:r>
            <a:r>
              <a:rPr lang="en-US" sz="2800" dirty="0" err="1">
                <a:latin typeface="#9Slide07 Dorayaki" pitchFamily="2" charset="0"/>
              </a:rPr>
              <a:t>Nobita</a:t>
            </a:r>
            <a:r>
              <a:rPr lang="en-US" sz="2800" dirty="0">
                <a:latin typeface="#9Slide07 Dorayaki" pitchFamily="2" charset="0"/>
              </a:rPr>
              <a:t>, </a:t>
            </a:r>
            <a:r>
              <a:rPr lang="en-US" sz="2800" dirty="0" err="1">
                <a:latin typeface="#9Slide07 Dorayaki" pitchFamily="2" charset="0"/>
              </a:rPr>
              <a:t>hôm</a:t>
            </a:r>
            <a:r>
              <a:rPr lang="en-US" sz="2800" dirty="0">
                <a:latin typeface="#9Slide07 Dorayaki" pitchFamily="2" charset="0"/>
              </a:rPr>
              <a:t> nay </a:t>
            </a:r>
            <a:r>
              <a:rPr lang="en-US" sz="2800" dirty="0" err="1">
                <a:latin typeface="#9Slide07 Dorayaki" pitchFamily="2" charset="0"/>
              </a:rPr>
              <a:t>cậu</a:t>
            </a:r>
            <a:r>
              <a:rPr lang="en-US" sz="2800" dirty="0">
                <a:latin typeface="#9Slide07 Dorayaki" pitchFamily="2" charset="0"/>
              </a:rPr>
              <a:t> </a:t>
            </a:r>
            <a:r>
              <a:rPr lang="en-US" sz="2800" dirty="0" err="1">
                <a:latin typeface="#9Slide07 Dorayaki" pitchFamily="2" charset="0"/>
              </a:rPr>
              <a:t>đã</a:t>
            </a:r>
            <a:r>
              <a:rPr lang="en-US" sz="2800" dirty="0">
                <a:latin typeface="#9Slide07 Dorayaki" pitchFamily="2" charset="0"/>
              </a:rPr>
              <a:t> </a:t>
            </a:r>
            <a:r>
              <a:rPr lang="en-US" sz="2800" dirty="0" err="1">
                <a:latin typeface="#9Slide07 Dorayaki" pitchFamily="2" charset="0"/>
              </a:rPr>
              <a:t>học</a:t>
            </a:r>
            <a:r>
              <a:rPr lang="en-US" sz="2800" dirty="0">
                <a:latin typeface="#9Slide07 Dorayaki" pitchFamily="2" charset="0"/>
              </a:rPr>
              <a:t> </a:t>
            </a:r>
            <a:r>
              <a:rPr lang="en-US" sz="2800" dirty="0" err="1">
                <a:latin typeface="#9Slide07 Dorayaki" pitchFamily="2" charset="0"/>
              </a:rPr>
              <a:t>những</a:t>
            </a:r>
            <a:r>
              <a:rPr lang="en-US" sz="2800" dirty="0">
                <a:latin typeface="#9Slide07 Dorayaki" pitchFamily="2" charset="0"/>
              </a:rPr>
              <a:t> </a:t>
            </a:r>
            <a:r>
              <a:rPr lang="en-US" sz="2800" dirty="0" err="1">
                <a:latin typeface="#9Slide07 Dorayaki" pitchFamily="2" charset="0"/>
              </a:rPr>
              <a:t>gì</a:t>
            </a:r>
            <a:r>
              <a:rPr lang="en-US" sz="2800" dirty="0">
                <a:latin typeface="#9Slide07 Dorayaki" pitchFamily="2" charset="0"/>
              </a:rPr>
              <a:t>? </a:t>
            </a:r>
            <a:r>
              <a:rPr lang="en-US" sz="2800" dirty="0" err="1">
                <a:latin typeface="#9Slide07 Dorayaki" pitchFamily="2" charset="0"/>
              </a:rPr>
              <a:t>Kể</a:t>
            </a:r>
            <a:r>
              <a:rPr lang="en-US" sz="2800" dirty="0">
                <a:latin typeface="#9Slide07 Dorayaki" pitchFamily="2" charset="0"/>
              </a:rPr>
              <a:t> </a:t>
            </a:r>
            <a:r>
              <a:rPr lang="en-US" sz="2800" dirty="0" err="1">
                <a:latin typeface="#9Slide07 Dorayaki" pitchFamily="2" charset="0"/>
              </a:rPr>
              <a:t>cho</a:t>
            </a:r>
            <a:r>
              <a:rPr lang="en-US" sz="2800" dirty="0">
                <a:latin typeface="#9Slide07 Dorayaki" pitchFamily="2" charset="0"/>
              </a:rPr>
              <a:t> </a:t>
            </a:r>
            <a:r>
              <a:rPr lang="en-US" sz="2800" dirty="0" err="1">
                <a:latin typeface="#9Slide07 Dorayaki" pitchFamily="2" charset="0"/>
              </a:rPr>
              <a:t>tớ</a:t>
            </a:r>
            <a:r>
              <a:rPr lang="en-US" sz="2800" dirty="0">
                <a:latin typeface="#9Slide07 Dorayaki" pitchFamily="2" charset="0"/>
              </a:rPr>
              <a:t> </a:t>
            </a:r>
            <a:r>
              <a:rPr lang="en-US" sz="2800" dirty="0" err="1">
                <a:latin typeface="#9Slide07 Dorayaki" pitchFamily="2" charset="0"/>
              </a:rPr>
              <a:t>nghe</a:t>
            </a:r>
            <a:r>
              <a:rPr lang="en-US" sz="2800" dirty="0">
                <a:latin typeface="#9Slide07 Dorayaki" pitchFamily="2" charset="0"/>
              </a:rPr>
              <a:t> </a:t>
            </a:r>
            <a:r>
              <a:rPr lang="en-US" sz="2800" dirty="0" err="1">
                <a:latin typeface="#9Slide07 Dorayaki" pitchFamily="2" charset="0"/>
              </a:rPr>
              <a:t>đi</a:t>
            </a:r>
            <a:r>
              <a:rPr lang="en-US" sz="2800" dirty="0">
                <a:latin typeface="#9Slide07 Dorayaki" pitchFamily="2" charset="0"/>
              </a:rPr>
              <a:t>.</a:t>
            </a:r>
          </a:p>
        </p:txBody>
      </p:sp>
      <p:sp>
        <p:nvSpPr>
          <p:cNvPr id="11" name="Speech Bubble: Rectangle with Corners Rounded 10">
            <a:extLst>
              <a:ext uri="{FF2B5EF4-FFF2-40B4-BE49-F238E27FC236}">
                <a16:creationId xmlns:a16="http://schemas.microsoft.com/office/drawing/2014/main" id="{5169342B-8A5D-457B-B247-8DA20D427942}"/>
              </a:ext>
            </a:extLst>
          </p:cNvPr>
          <p:cNvSpPr/>
          <p:nvPr/>
        </p:nvSpPr>
        <p:spPr>
          <a:xfrm>
            <a:off x="579462" y="479834"/>
            <a:ext cx="3856735"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dirty="0">
                <a:latin typeface="#9Slide07 Dorayaki" pitchFamily="2" charset="0"/>
              </a:rPr>
              <a:t>Tr</a:t>
            </a:r>
            <a:r>
              <a:rPr lang="vi-VN" sz="2400" dirty="0">
                <a:latin typeface="#9Slide07 Dorayaki" pitchFamily="2" charset="0"/>
              </a:rPr>
              <a:t>ư</a:t>
            </a:r>
            <a:r>
              <a:rPr lang="en-US" sz="2400" dirty="0" err="1">
                <a:latin typeface="#9Slide07 Dorayaki" pitchFamily="2" charset="0"/>
              </a:rPr>
              <a:t>ớc</a:t>
            </a:r>
            <a:r>
              <a:rPr lang="en-US" sz="2400" dirty="0">
                <a:latin typeface="#9Slide07 Dorayaki" pitchFamily="2" charset="0"/>
              </a:rPr>
              <a:t> </a:t>
            </a:r>
            <a:r>
              <a:rPr lang="en-US" sz="2400" dirty="0" err="1">
                <a:latin typeface="#9Slide07 Dorayaki" pitchFamily="2" charset="0"/>
              </a:rPr>
              <a:t>khi</a:t>
            </a:r>
            <a:r>
              <a:rPr lang="en-US" sz="2400" dirty="0">
                <a:latin typeface="#9Slide07 Dorayaki" pitchFamily="2" charset="0"/>
              </a:rPr>
              <a:t> </a:t>
            </a:r>
            <a:r>
              <a:rPr lang="en-US" sz="2400" dirty="0" err="1">
                <a:latin typeface="#9Slide07 Dorayaki" pitchFamily="2" charset="0"/>
              </a:rPr>
              <a:t>kể</a:t>
            </a:r>
            <a:r>
              <a:rPr lang="en-US" sz="2400" dirty="0">
                <a:latin typeface="#9Slide07 Dorayaki" pitchFamily="2" charset="0"/>
              </a:rPr>
              <a:t>, </a:t>
            </a:r>
            <a:r>
              <a:rPr lang="en-US" sz="2400" dirty="0" err="1">
                <a:latin typeface="#9Slide07 Dorayaki" pitchFamily="2" charset="0"/>
              </a:rPr>
              <a:t>tớ</a:t>
            </a:r>
            <a:r>
              <a:rPr lang="en-US" sz="2400" dirty="0">
                <a:latin typeface="#9Slide07 Dorayaki" pitchFamily="2" charset="0"/>
              </a:rPr>
              <a:t> </a:t>
            </a:r>
            <a:r>
              <a:rPr lang="en-US" sz="2400" dirty="0" err="1">
                <a:latin typeface="#9Slide07 Dorayaki" pitchFamily="2" charset="0"/>
              </a:rPr>
              <a:t>đố</a:t>
            </a:r>
            <a:r>
              <a:rPr lang="en-US" sz="2400" dirty="0">
                <a:latin typeface="#9Slide07 Dorayaki" pitchFamily="2" charset="0"/>
              </a:rPr>
              <a:t> </a:t>
            </a:r>
            <a:r>
              <a:rPr lang="en-US" sz="2400" dirty="0" err="1">
                <a:latin typeface="#9Slide07 Dorayaki" pitchFamily="2" charset="0"/>
              </a:rPr>
              <a:t>cậu</a:t>
            </a:r>
            <a:r>
              <a:rPr lang="en-US" sz="2400" dirty="0">
                <a:latin typeface="#9Slide07 Dorayaki" pitchFamily="2" charset="0"/>
              </a:rPr>
              <a:t> </a:t>
            </a:r>
            <a:r>
              <a:rPr lang="en-US" sz="2400" dirty="0" err="1">
                <a:latin typeface="#9Slide07 Dorayaki" pitchFamily="2" charset="0"/>
              </a:rPr>
              <a:t>làm</a:t>
            </a:r>
            <a:r>
              <a:rPr lang="en-US" sz="2400" dirty="0">
                <a:latin typeface="#9Slide07 Dorayaki" pitchFamily="2" charset="0"/>
              </a:rPr>
              <a:t> </a:t>
            </a:r>
            <a:r>
              <a:rPr lang="en-US" sz="2400" dirty="0" err="1">
                <a:latin typeface="#9Slide07 Dorayaki" pitchFamily="2" charset="0"/>
              </a:rPr>
              <a:t>thế</a:t>
            </a:r>
            <a:r>
              <a:rPr lang="en-US" sz="2400" dirty="0">
                <a:latin typeface="#9Slide07 Dorayaki" pitchFamily="2" charset="0"/>
              </a:rPr>
              <a:t> </a:t>
            </a:r>
            <a:r>
              <a:rPr lang="en-US" sz="2400" dirty="0" err="1">
                <a:latin typeface="#9Slide07 Dorayaki" pitchFamily="2" charset="0"/>
              </a:rPr>
              <a:t>nào</a:t>
            </a:r>
            <a:r>
              <a:rPr lang="en-US" sz="2400" dirty="0">
                <a:latin typeface="#9Slide07 Dorayaki" pitchFamily="2" charset="0"/>
              </a:rPr>
              <a:t> </a:t>
            </a:r>
            <a:r>
              <a:rPr lang="en-US" sz="2400" dirty="0" err="1">
                <a:latin typeface="#9Slide07 Dorayaki" pitchFamily="2" charset="0"/>
              </a:rPr>
              <a:t>để</a:t>
            </a:r>
            <a:r>
              <a:rPr lang="en-US" sz="2400" dirty="0">
                <a:latin typeface="#9Slide07 Dorayaki" pitchFamily="2" charset="0"/>
              </a:rPr>
              <a:t> </a:t>
            </a:r>
            <a:r>
              <a:rPr lang="en-US" sz="2400" dirty="0" err="1">
                <a:latin typeface="#9Slide07 Dorayaki" pitchFamily="2" charset="0"/>
              </a:rPr>
              <a:t>biết</a:t>
            </a:r>
            <a:r>
              <a:rPr lang="en-US" sz="2400" dirty="0">
                <a:latin typeface="#9Slide07 Dorayaki" pitchFamily="2" charset="0"/>
              </a:rPr>
              <a:t> </a:t>
            </a:r>
            <a:r>
              <a:rPr lang="en-US" sz="2400" dirty="0" err="1">
                <a:latin typeface="#9Slide07 Dorayaki" pitchFamily="2" charset="0"/>
              </a:rPr>
              <a:t>xe</a:t>
            </a:r>
            <a:r>
              <a:rPr lang="en-US" sz="2400" dirty="0">
                <a:latin typeface="#9Slide07 Dorayaki" pitchFamily="2" charset="0"/>
              </a:rPr>
              <a:t> </a:t>
            </a:r>
            <a:r>
              <a:rPr lang="en-US" sz="2400" dirty="0" err="1">
                <a:latin typeface="#9Slide07 Dorayaki" pitchFamily="2" charset="0"/>
              </a:rPr>
              <a:t>nào</a:t>
            </a:r>
            <a:r>
              <a:rPr lang="en-US" sz="2400" dirty="0">
                <a:latin typeface="#9Slide07 Dorayaki" pitchFamily="2" charset="0"/>
              </a:rPr>
              <a:t> </a:t>
            </a:r>
            <a:r>
              <a:rPr lang="en-US" sz="2400" dirty="0" err="1">
                <a:latin typeface="#9Slide07 Dorayaki" pitchFamily="2" charset="0"/>
              </a:rPr>
              <a:t>chạy</a:t>
            </a:r>
            <a:r>
              <a:rPr lang="en-US" sz="2400" dirty="0">
                <a:latin typeface="#9Slide07 Dorayaki" pitchFamily="2" charset="0"/>
              </a:rPr>
              <a:t> </a:t>
            </a:r>
            <a:r>
              <a:rPr lang="en-US" sz="2400" dirty="0" err="1">
                <a:latin typeface="#9Slide07 Dorayaki" pitchFamily="2" charset="0"/>
              </a:rPr>
              <a:t>nhanh</a:t>
            </a:r>
            <a:r>
              <a:rPr lang="en-US" sz="2400" dirty="0">
                <a:latin typeface="#9Slide07 Dorayaki" pitchFamily="2" charset="0"/>
              </a:rPr>
              <a:t> h</a:t>
            </a:r>
            <a:r>
              <a:rPr lang="vi-VN" sz="2400" dirty="0">
                <a:latin typeface="#9Slide07 Dorayaki" pitchFamily="2" charset="0"/>
              </a:rPr>
              <a:t>ơ</a:t>
            </a:r>
            <a:r>
              <a:rPr lang="en-US" sz="2400" dirty="0">
                <a:latin typeface="#9Slide07 Dorayaki" pitchFamily="2" charset="0"/>
              </a:rPr>
              <a:t>n, </a:t>
            </a:r>
            <a:r>
              <a:rPr lang="en-US" sz="2400" dirty="0" err="1">
                <a:latin typeface="#9Slide07 Dorayaki" pitchFamily="2" charset="0"/>
              </a:rPr>
              <a:t>xe</a:t>
            </a:r>
            <a:r>
              <a:rPr lang="en-US" sz="2400" dirty="0">
                <a:latin typeface="#9Slide07 Dorayaki" pitchFamily="2" charset="0"/>
              </a:rPr>
              <a:t> </a:t>
            </a:r>
            <a:r>
              <a:rPr lang="en-US" sz="2400" dirty="0" err="1">
                <a:latin typeface="#9Slide07 Dorayaki" pitchFamily="2" charset="0"/>
              </a:rPr>
              <a:t>nào</a:t>
            </a:r>
            <a:r>
              <a:rPr lang="en-US" sz="2400" dirty="0">
                <a:latin typeface="#9Slide07 Dorayaki" pitchFamily="2" charset="0"/>
              </a:rPr>
              <a:t> </a:t>
            </a:r>
            <a:r>
              <a:rPr lang="en-US" sz="2400" dirty="0" err="1">
                <a:latin typeface="#9Slide07 Dorayaki" pitchFamily="2" charset="0"/>
              </a:rPr>
              <a:t>chạy</a:t>
            </a:r>
            <a:r>
              <a:rPr lang="en-US" sz="2400" dirty="0">
                <a:latin typeface="#9Slide07 Dorayaki" pitchFamily="2" charset="0"/>
              </a:rPr>
              <a:t> </a:t>
            </a:r>
            <a:r>
              <a:rPr lang="en-US" sz="2400" dirty="0" err="1">
                <a:latin typeface="#9Slide07 Dorayaki" pitchFamily="2" charset="0"/>
              </a:rPr>
              <a:t>chậm</a:t>
            </a:r>
            <a:r>
              <a:rPr lang="en-US" sz="2400" dirty="0">
                <a:latin typeface="#9Slide07 Dorayaki" pitchFamily="2" charset="0"/>
              </a:rPr>
              <a:t> h</a:t>
            </a:r>
            <a:r>
              <a:rPr lang="vi-VN" sz="2400" dirty="0">
                <a:latin typeface="#9Slide07 Dorayaki" pitchFamily="2" charset="0"/>
              </a:rPr>
              <a:t>ơ</a:t>
            </a:r>
            <a:r>
              <a:rPr lang="en-US" sz="2400" dirty="0">
                <a:latin typeface="#9Slide07 Dorayaki" pitchFamily="2" charset="0"/>
              </a:rPr>
              <a:t>n </a:t>
            </a:r>
            <a:r>
              <a:rPr lang="en-US" sz="2400" dirty="0" err="1">
                <a:latin typeface="#9Slide07 Dorayaki" pitchFamily="2" charset="0"/>
              </a:rPr>
              <a:t>trong</a:t>
            </a:r>
            <a:r>
              <a:rPr lang="en-US" sz="2400" dirty="0">
                <a:latin typeface="#9Slide07 Dorayaki" pitchFamily="2" charset="0"/>
              </a:rPr>
              <a:t> </a:t>
            </a:r>
            <a:r>
              <a:rPr lang="en-US" sz="2400" dirty="0" err="1">
                <a:latin typeface="#9Slide07 Dorayaki" pitchFamily="2" charset="0"/>
              </a:rPr>
              <a:t>cùng</a:t>
            </a:r>
            <a:r>
              <a:rPr lang="en-US" sz="2400" dirty="0">
                <a:latin typeface="#9Slide07 Dorayaki" pitchFamily="2" charset="0"/>
              </a:rPr>
              <a:t> </a:t>
            </a:r>
            <a:r>
              <a:rPr lang="en-US" sz="2400" dirty="0" err="1">
                <a:latin typeface="#9Slide07 Dorayaki" pitchFamily="2" charset="0"/>
              </a:rPr>
              <a:t>một</a:t>
            </a:r>
            <a:r>
              <a:rPr lang="en-US" sz="2400" dirty="0">
                <a:latin typeface="#9Slide07 Dorayaki" pitchFamily="2" charset="0"/>
              </a:rPr>
              <a:t> </a:t>
            </a:r>
            <a:r>
              <a:rPr lang="en-US" sz="2400" dirty="0" err="1">
                <a:latin typeface="#9Slide07 Dorayaki" pitchFamily="2" charset="0"/>
              </a:rPr>
              <a:t>thời</a:t>
            </a:r>
            <a:r>
              <a:rPr lang="en-US" sz="2400" dirty="0">
                <a:latin typeface="#9Slide07 Dorayaki" pitchFamily="2" charset="0"/>
              </a:rPr>
              <a:t> </a:t>
            </a:r>
            <a:r>
              <a:rPr lang="en-US" sz="2400" dirty="0" err="1">
                <a:latin typeface="#9Slide07 Dorayaki" pitchFamily="2" charset="0"/>
              </a:rPr>
              <a:t>gian</a:t>
            </a:r>
            <a:r>
              <a:rPr lang="en-US" sz="2400" dirty="0">
                <a:latin typeface="#9Slide07 Dorayaki" pitchFamily="2" charset="0"/>
              </a:rPr>
              <a:t>?</a:t>
            </a:r>
          </a:p>
        </p:txBody>
      </p:sp>
      <p:sp>
        <p:nvSpPr>
          <p:cNvPr id="12" name="Speech Bubble: Rectangle with Corners Rounded 11">
            <a:extLst>
              <a:ext uri="{FF2B5EF4-FFF2-40B4-BE49-F238E27FC236}">
                <a16:creationId xmlns:a16="http://schemas.microsoft.com/office/drawing/2014/main" id="{16E64548-8DB7-44B4-A5C2-A84F6F0EECDD}"/>
              </a:ext>
            </a:extLst>
          </p:cNvPr>
          <p:cNvSpPr/>
          <p:nvPr/>
        </p:nvSpPr>
        <p:spPr>
          <a:xfrm>
            <a:off x="4622083" y="939873"/>
            <a:ext cx="3561378" cy="1056715"/>
          </a:xfrm>
          <a:prstGeom prst="wedgeRoundRectCallout">
            <a:avLst>
              <a:gd name="adj1" fmla="val -12589"/>
              <a:gd name="adj2" fmla="val 71388"/>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Chúng</a:t>
            </a:r>
            <a:r>
              <a:rPr lang="en-US" sz="2800" dirty="0">
                <a:latin typeface="#9Slide07 Dorayaki" pitchFamily="2" charset="0"/>
              </a:rPr>
              <a:t> ta </a:t>
            </a:r>
            <a:r>
              <a:rPr lang="en-US" sz="2800" dirty="0" err="1">
                <a:latin typeface="#9Slide07 Dorayaki" pitchFamily="2" charset="0"/>
              </a:rPr>
              <a:t>phải</a:t>
            </a:r>
            <a:r>
              <a:rPr lang="en-US" sz="2800" dirty="0">
                <a:latin typeface="#9Slide07 Dorayaki" pitchFamily="2" charset="0"/>
              </a:rPr>
              <a:t> </a:t>
            </a:r>
            <a:r>
              <a:rPr lang="en-US" sz="2800" dirty="0" err="1">
                <a:latin typeface="#9Slide07 Dorayaki" pitchFamily="2" charset="0"/>
              </a:rPr>
              <a:t>quan</a:t>
            </a:r>
            <a:r>
              <a:rPr lang="en-US" sz="2800" dirty="0">
                <a:latin typeface="#9Slide07 Dorayaki" pitchFamily="2" charset="0"/>
              </a:rPr>
              <a:t> </a:t>
            </a:r>
            <a:r>
              <a:rPr lang="en-US" sz="2800" dirty="0" err="1">
                <a:latin typeface="#9Slide07 Dorayaki" pitchFamily="2" charset="0"/>
              </a:rPr>
              <a:t>sát</a:t>
            </a:r>
            <a:r>
              <a:rPr lang="en-US" sz="2800" dirty="0">
                <a:latin typeface="#9Slide07 Dorayaki" pitchFamily="2" charset="0"/>
              </a:rPr>
              <a:t> </a:t>
            </a:r>
            <a:r>
              <a:rPr lang="en-US" sz="2800" dirty="0" err="1">
                <a:latin typeface="#9Slide07 Dorayaki" pitchFamily="2" charset="0"/>
              </a:rPr>
              <a:t>cả</a:t>
            </a:r>
            <a:r>
              <a:rPr lang="en-US" sz="2800" dirty="0">
                <a:latin typeface="#9Slide07 Dorayaki" pitchFamily="2" charset="0"/>
              </a:rPr>
              <a:t> 2 </a:t>
            </a:r>
            <a:r>
              <a:rPr lang="en-US" sz="2800" dirty="0" err="1">
                <a:latin typeface="#9Slide07 Dorayaki" pitchFamily="2" charset="0"/>
              </a:rPr>
              <a:t>xe</a:t>
            </a:r>
            <a:r>
              <a:rPr lang="en-US" sz="2800" dirty="0">
                <a:latin typeface="#9Slide07 Dorayaki" pitchFamily="2" charset="0"/>
              </a:rPr>
              <a:t> </a:t>
            </a:r>
          </a:p>
          <a:p>
            <a:pPr algn="ctr"/>
            <a:r>
              <a:rPr lang="en-US" sz="2800" dirty="0" err="1">
                <a:latin typeface="#9Slide07 Dorayaki" pitchFamily="2" charset="0"/>
              </a:rPr>
              <a:t>có</a:t>
            </a:r>
            <a:r>
              <a:rPr lang="en-US" sz="2800" dirty="0">
                <a:latin typeface="#9Slide07 Dorayaki" pitchFamily="2" charset="0"/>
              </a:rPr>
              <a:t> </a:t>
            </a:r>
            <a:r>
              <a:rPr lang="en-US" sz="2800" dirty="0" err="1">
                <a:latin typeface="#9Slide07 Dorayaki" pitchFamily="2" charset="0"/>
              </a:rPr>
              <a:t>đúng</a:t>
            </a:r>
            <a:r>
              <a:rPr lang="en-US" sz="2800" dirty="0">
                <a:latin typeface="#9Slide07 Dorayaki" pitchFamily="2" charset="0"/>
              </a:rPr>
              <a:t> </a:t>
            </a:r>
            <a:r>
              <a:rPr lang="en-US" sz="2800" dirty="0" err="1">
                <a:latin typeface="#9Slide07 Dorayaki" pitchFamily="2" charset="0"/>
              </a:rPr>
              <a:t>không</a:t>
            </a:r>
            <a:r>
              <a:rPr lang="en-US" sz="2800" dirty="0">
                <a:latin typeface="#9Slide07 Dorayaki" pitchFamily="2" charset="0"/>
              </a:rPr>
              <a:t> </a:t>
            </a:r>
            <a:r>
              <a:rPr lang="en-US" sz="2800" dirty="0" err="1">
                <a:latin typeface="#9Slide07 Dorayaki" pitchFamily="2" charset="0"/>
              </a:rPr>
              <a:t>Nobita</a:t>
            </a:r>
            <a:r>
              <a:rPr lang="en-US" sz="2800" dirty="0">
                <a:latin typeface="#9Slide07 Dorayaki" pitchFamily="2" charset="0"/>
              </a:rPr>
              <a:t>?</a:t>
            </a:r>
          </a:p>
        </p:txBody>
      </p:sp>
      <p:sp>
        <p:nvSpPr>
          <p:cNvPr id="13" name="Speech Bubble: Rectangle with Corners Rounded 12">
            <a:extLst>
              <a:ext uri="{FF2B5EF4-FFF2-40B4-BE49-F238E27FC236}">
                <a16:creationId xmlns:a16="http://schemas.microsoft.com/office/drawing/2014/main" id="{7257AB7E-AD3A-4C6C-A929-E9F378E34FF8}"/>
              </a:ext>
            </a:extLst>
          </p:cNvPr>
          <p:cNvSpPr/>
          <p:nvPr/>
        </p:nvSpPr>
        <p:spPr>
          <a:xfrm>
            <a:off x="579461" y="493132"/>
            <a:ext cx="3856735" cy="1222218"/>
          </a:xfrm>
          <a:prstGeom prst="wedgeRoundRectCallout">
            <a:avLst>
              <a:gd name="adj1" fmla="val 233"/>
              <a:gd name="adj2" fmla="val 8027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a:latin typeface="#9Slide07 Dorayaki" pitchFamily="2" charset="0"/>
              </a:rPr>
              <a:t>Ch</a:t>
            </a:r>
            <a:r>
              <a:rPr lang="vi-VN" sz="2800" dirty="0">
                <a:latin typeface="#9Slide07 Dorayaki" pitchFamily="2" charset="0"/>
              </a:rPr>
              <a:t>ư</a:t>
            </a:r>
            <a:r>
              <a:rPr lang="en-US" sz="2800" dirty="0">
                <a:latin typeface="#9Slide07 Dorayaki" pitchFamily="2" charset="0"/>
              </a:rPr>
              <a:t>a </a:t>
            </a:r>
            <a:r>
              <a:rPr lang="en-US" sz="2800" dirty="0" err="1">
                <a:latin typeface="#9Slide07 Dorayaki" pitchFamily="2" charset="0"/>
              </a:rPr>
              <a:t>chính</a:t>
            </a:r>
            <a:r>
              <a:rPr lang="en-US" sz="2800" dirty="0">
                <a:latin typeface="#9Slide07 Dorayaki" pitchFamily="2" charset="0"/>
              </a:rPr>
              <a:t> </a:t>
            </a:r>
            <a:r>
              <a:rPr lang="en-US" sz="2800" dirty="0" err="1">
                <a:latin typeface="#9Slide07 Dorayaki" pitchFamily="2" charset="0"/>
              </a:rPr>
              <a:t>xác</a:t>
            </a:r>
            <a:r>
              <a:rPr lang="en-US" sz="2800" dirty="0">
                <a:latin typeface="#9Slide07 Dorayaki" pitchFamily="2" charset="0"/>
              </a:rPr>
              <a:t>. </a:t>
            </a:r>
            <a:r>
              <a:rPr lang="en-US" sz="2800" dirty="0" err="1">
                <a:latin typeface="#9Slide07 Dorayaki" pitchFamily="2" charset="0"/>
              </a:rPr>
              <a:t>Chúng</a:t>
            </a:r>
            <a:r>
              <a:rPr lang="en-US" sz="2800" dirty="0">
                <a:latin typeface="#9Slide07 Dorayaki" pitchFamily="2" charset="0"/>
              </a:rPr>
              <a:t> ta </a:t>
            </a:r>
            <a:r>
              <a:rPr lang="en-US" sz="2800" dirty="0" err="1">
                <a:latin typeface="#9Slide07 Dorayaki" pitchFamily="2" charset="0"/>
              </a:rPr>
              <a:t>phải</a:t>
            </a:r>
            <a:r>
              <a:rPr lang="en-US" sz="2800" dirty="0">
                <a:latin typeface="#9Slide07 Dorayaki" pitchFamily="2" charset="0"/>
              </a:rPr>
              <a:t> </a:t>
            </a:r>
            <a:r>
              <a:rPr lang="en-US" sz="2800" dirty="0" err="1">
                <a:latin typeface="#9Slide07 Dorayaki" pitchFamily="2" charset="0"/>
              </a:rPr>
              <a:t>dựa</a:t>
            </a:r>
            <a:r>
              <a:rPr lang="en-US" sz="2800" dirty="0">
                <a:latin typeface="#9Slide07 Dorayaki" pitchFamily="2" charset="0"/>
              </a:rPr>
              <a:t> </a:t>
            </a:r>
            <a:r>
              <a:rPr lang="en-US" sz="2800" dirty="0" err="1">
                <a:latin typeface="#9Slide07 Dorayaki" pitchFamily="2" charset="0"/>
              </a:rPr>
              <a:t>vào</a:t>
            </a:r>
            <a:r>
              <a:rPr lang="en-US" sz="2800" dirty="0">
                <a:latin typeface="#9Slide07 Dorayaki" pitchFamily="2" charset="0"/>
              </a:rPr>
              <a:t> </a:t>
            </a:r>
            <a:r>
              <a:rPr lang="en-US" sz="2800" dirty="0" err="1">
                <a:latin typeface="#9Slide07 Dorayaki" pitchFamily="2" charset="0"/>
              </a:rPr>
              <a:t>vận</a:t>
            </a:r>
            <a:r>
              <a:rPr lang="en-US" sz="2800" dirty="0">
                <a:latin typeface="#9Slide07 Dorayaki" pitchFamily="2" charset="0"/>
              </a:rPr>
              <a:t> </a:t>
            </a:r>
            <a:r>
              <a:rPr lang="en-US" sz="2800" dirty="0" err="1">
                <a:latin typeface="#9Slide07 Dorayaki" pitchFamily="2" charset="0"/>
              </a:rPr>
              <a:t>tốc</a:t>
            </a:r>
            <a:r>
              <a:rPr lang="en-US" sz="2800" dirty="0">
                <a:latin typeface="#9Slide07 Dorayaki" pitchFamily="2" charset="0"/>
              </a:rPr>
              <a:t> </a:t>
            </a:r>
            <a:r>
              <a:rPr lang="en-US" sz="2800" dirty="0" err="1">
                <a:latin typeface="#9Slide07 Dorayaki" pitchFamily="2" charset="0"/>
              </a:rPr>
              <a:t>cùa</a:t>
            </a:r>
            <a:r>
              <a:rPr lang="en-US" sz="2800" dirty="0">
                <a:latin typeface="#9Slide07 Dorayaki" pitchFamily="2" charset="0"/>
              </a:rPr>
              <a:t> 2 </a:t>
            </a:r>
            <a:r>
              <a:rPr lang="en-US" sz="2800" dirty="0" err="1">
                <a:latin typeface="#9Slide07 Dorayaki" pitchFamily="2" charset="0"/>
              </a:rPr>
              <a:t>xe</a:t>
            </a:r>
            <a:r>
              <a:rPr lang="en-US" sz="2800" dirty="0">
                <a:latin typeface="#9Slide07 Dorayaki" pitchFamily="2" charset="0"/>
              </a:rPr>
              <a:t> </a:t>
            </a:r>
            <a:r>
              <a:rPr lang="en-US" sz="2800" dirty="0" err="1">
                <a:latin typeface="#9Slide07 Dorayaki" pitchFamily="2" charset="0"/>
              </a:rPr>
              <a:t>đó</a:t>
            </a:r>
            <a:r>
              <a:rPr lang="en-US" sz="2800" dirty="0">
                <a:latin typeface="#9Slide07 Dorayaki" pitchFamily="2" charset="0"/>
              </a:rPr>
              <a:t>.</a:t>
            </a:r>
          </a:p>
        </p:txBody>
      </p:sp>
      <p:sp>
        <p:nvSpPr>
          <p:cNvPr id="14" name="Speech Bubble: Rectangle with Corners Rounded 13">
            <a:extLst>
              <a:ext uri="{FF2B5EF4-FFF2-40B4-BE49-F238E27FC236}">
                <a16:creationId xmlns:a16="http://schemas.microsoft.com/office/drawing/2014/main" id="{F7429A6C-5D1C-4E40-9BA1-602E70C5CB48}"/>
              </a:ext>
            </a:extLst>
          </p:cNvPr>
          <p:cNvSpPr/>
          <p:nvPr/>
        </p:nvSpPr>
        <p:spPr>
          <a:xfrm>
            <a:off x="4655312" y="939023"/>
            <a:ext cx="3561378" cy="1222218"/>
          </a:xfrm>
          <a:prstGeom prst="wedgeRoundRectCallout">
            <a:avLst>
              <a:gd name="adj1" fmla="val -10047"/>
              <a:gd name="adj2" fmla="val 7657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Vận</a:t>
            </a:r>
            <a:r>
              <a:rPr lang="en-US" sz="2800" dirty="0">
                <a:latin typeface="#9Slide07 Dorayaki" pitchFamily="2" charset="0"/>
              </a:rPr>
              <a:t> </a:t>
            </a:r>
            <a:r>
              <a:rPr lang="en-US" sz="2800" dirty="0" err="1">
                <a:latin typeface="#9Slide07 Dorayaki" pitchFamily="2" charset="0"/>
              </a:rPr>
              <a:t>tốc</a:t>
            </a:r>
            <a:r>
              <a:rPr lang="en-US" sz="2800" dirty="0">
                <a:latin typeface="#9Slide07 Dorayaki" pitchFamily="2" charset="0"/>
              </a:rPr>
              <a:t> </a:t>
            </a:r>
            <a:r>
              <a:rPr lang="en-US" sz="2800" dirty="0" err="1">
                <a:latin typeface="#9Slide07 Dorayaki" pitchFamily="2" charset="0"/>
              </a:rPr>
              <a:t>là</a:t>
            </a:r>
            <a:r>
              <a:rPr lang="en-US" sz="2800" dirty="0">
                <a:latin typeface="#9Slide07 Dorayaki" pitchFamily="2" charset="0"/>
              </a:rPr>
              <a:t> </a:t>
            </a:r>
            <a:r>
              <a:rPr lang="en-US" sz="2800" dirty="0" err="1">
                <a:latin typeface="#9Slide07 Dorayaki" pitchFamily="2" charset="0"/>
              </a:rPr>
              <a:t>gì</a:t>
            </a:r>
            <a:r>
              <a:rPr lang="en-US" sz="2800" dirty="0">
                <a:latin typeface="#9Slide07 Dorayaki" pitchFamily="2" charset="0"/>
              </a:rPr>
              <a:t> </a:t>
            </a:r>
            <a:r>
              <a:rPr lang="en-US" sz="2800" dirty="0" err="1">
                <a:latin typeface="#9Slide07 Dorayaki" pitchFamily="2" charset="0"/>
              </a:rPr>
              <a:t>hả</a:t>
            </a:r>
            <a:r>
              <a:rPr lang="en-US" sz="2800" dirty="0">
                <a:latin typeface="#9Slide07 Dorayaki" pitchFamily="2" charset="0"/>
              </a:rPr>
              <a:t> </a:t>
            </a:r>
            <a:r>
              <a:rPr lang="en-US" sz="2800" dirty="0" err="1">
                <a:latin typeface="#9Slide07 Dorayaki" pitchFamily="2" charset="0"/>
              </a:rPr>
              <a:t>Nobita</a:t>
            </a:r>
            <a:r>
              <a:rPr lang="en-US" sz="2800" dirty="0">
                <a:latin typeface="#9Slide07 Dorayaki" pitchFamily="2" charset="0"/>
              </a:rPr>
              <a:t>?</a:t>
            </a:r>
          </a:p>
        </p:txBody>
      </p:sp>
      <p:sp>
        <p:nvSpPr>
          <p:cNvPr id="16" name="Speech Bubble: Rectangle with Corners Rounded 15">
            <a:extLst>
              <a:ext uri="{FF2B5EF4-FFF2-40B4-BE49-F238E27FC236}">
                <a16:creationId xmlns:a16="http://schemas.microsoft.com/office/drawing/2014/main" id="{F8122801-3590-453A-984C-FBA16E261366}"/>
              </a:ext>
            </a:extLst>
          </p:cNvPr>
          <p:cNvSpPr/>
          <p:nvPr/>
        </p:nvSpPr>
        <p:spPr>
          <a:xfrm>
            <a:off x="590832" y="506430"/>
            <a:ext cx="3856735"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Bây</a:t>
            </a:r>
            <a:r>
              <a:rPr lang="en-US" sz="2800" dirty="0">
                <a:latin typeface="#9Slide07 Dorayaki" pitchFamily="2" charset="0"/>
              </a:rPr>
              <a:t> </a:t>
            </a:r>
            <a:r>
              <a:rPr lang="en-US" sz="2800" dirty="0" err="1">
                <a:latin typeface="#9Slide07 Dorayaki" pitchFamily="2" charset="0"/>
              </a:rPr>
              <a:t>giờ</a:t>
            </a:r>
            <a:r>
              <a:rPr lang="en-US" sz="2800" dirty="0">
                <a:latin typeface="#9Slide07 Dorayaki" pitchFamily="2" charset="0"/>
              </a:rPr>
              <a:t> </a:t>
            </a:r>
            <a:r>
              <a:rPr lang="en-US" sz="2800" dirty="0" err="1">
                <a:latin typeface="#9Slide07 Dorayaki" pitchFamily="2" charset="0"/>
              </a:rPr>
              <a:t>tớ</a:t>
            </a:r>
            <a:r>
              <a:rPr lang="en-US" sz="2800" dirty="0">
                <a:latin typeface="#9Slide07 Dorayaki" pitchFamily="2" charset="0"/>
              </a:rPr>
              <a:t> </a:t>
            </a:r>
            <a:r>
              <a:rPr lang="en-US" sz="2800" dirty="0" err="1">
                <a:latin typeface="#9Slide07 Dorayaki" pitchFamily="2" charset="0"/>
              </a:rPr>
              <a:t>sẽ</a:t>
            </a:r>
            <a:r>
              <a:rPr lang="en-US" sz="2800" dirty="0">
                <a:latin typeface="#9Slide07 Dorayaki" pitchFamily="2" charset="0"/>
              </a:rPr>
              <a:t> </a:t>
            </a:r>
            <a:r>
              <a:rPr lang="en-US" sz="2800" dirty="0" err="1">
                <a:latin typeface="#9Slide07 Dorayaki" pitchFamily="2" charset="0"/>
              </a:rPr>
              <a:t>giúp</a:t>
            </a:r>
            <a:r>
              <a:rPr lang="en-US" sz="2800" dirty="0">
                <a:latin typeface="#9Slide07 Dorayaki" pitchFamily="2" charset="0"/>
              </a:rPr>
              <a:t> </a:t>
            </a:r>
            <a:r>
              <a:rPr lang="en-US" sz="2800" dirty="0" err="1">
                <a:latin typeface="#9Slide07 Dorayaki" pitchFamily="2" charset="0"/>
              </a:rPr>
              <a:t>cậu</a:t>
            </a:r>
            <a:r>
              <a:rPr lang="en-US" sz="2800" dirty="0">
                <a:latin typeface="#9Slide07 Dorayaki" pitchFamily="2" charset="0"/>
              </a:rPr>
              <a:t> </a:t>
            </a:r>
            <a:r>
              <a:rPr lang="en-US" sz="2800" dirty="0" err="1">
                <a:latin typeface="#9Slide07 Dorayaki" pitchFamily="2" charset="0"/>
              </a:rPr>
              <a:t>và</a:t>
            </a:r>
            <a:r>
              <a:rPr lang="en-US" sz="2800" dirty="0">
                <a:latin typeface="#9Slide07 Dorayaki" pitchFamily="2" charset="0"/>
              </a:rPr>
              <a:t> </a:t>
            </a:r>
            <a:r>
              <a:rPr lang="en-US" sz="2800" dirty="0" err="1">
                <a:latin typeface="#9Slide07 Dorayaki" pitchFamily="2" charset="0"/>
              </a:rPr>
              <a:t>các</a:t>
            </a:r>
            <a:r>
              <a:rPr lang="en-US" sz="2800" dirty="0">
                <a:latin typeface="#9Slide07 Dorayaki" pitchFamily="2" charset="0"/>
              </a:rPr>
              <a:t> </a:t>
            </a:r>
            <a:r>
              <a:rPr lang="en-US" sz="2800" dirty="0" err="1">
                <a:latin typeface="#9Slide07 Dorayaki" pitchFamily="2" charset="0"/>
              </a:rPr>
              <a:t>bạn</a:t>
            </a:r>
            <a:r>
              <a:rPr lang="en-US" sz="2800" dirty="0">
                <a:latin typeface="#9Slide07 Dorayaki" pitchFamily="2" charset="0"/>
              </a:rPr>
              <a:t> </a:t>
            </a:r>
            <a:r>
              <a:rPr lang="en-US" sz="2800" dirty="0" err="1">
                <a:latin typeface="#9Slide07 Dorayaki" pitchFamily="2" charset="0"/>
              </a:rPr>
              <a:t>cùng</a:t>
            </a:r>
            <a:r>
              <a:rPr lang="en-US" sz="2800" dirty="0">
                <a:latin typeface="#9Slide07 Dorayaki" pitchFamily="2" charset="0"/>
              </a:rPr>
              <a:t> </a:t>
            </a:r>
            <a:r>
              <a:rPr lang="en-US" sz="2800" dirty="0" err="1">
                <a:latin typeface="#9Slide07 Dorayaki" pitchFamily="2" charset="0"/>
              </a:rPr>
              <a:t>tìm</a:t>
            </a:r>
            <a:r>
              <a:rPr lang="en-US" sz="2800" dirty="0">
                <a:latin typeface="#9Slide07 Dorayaki" pitchFamily="2" charset="0"/>
              </a:rPr>
              <a:t> </a:t>
            </a:r>
            <a:r>
              <a:rPr lang="en-US" sz="2800" dirty="0" err="1">
                <a:latin typeface="#9Slide07 Dorayaki" pitchFamily="2" charset="0"/>
              </a:rPr>
              <a:t>hiểu</a:t>
            </a:r>
            <a:r>
              <a:rPr lang="en-US" sz="2800" dirty="0">
                <a:latin typeface="#9Slide07 Dorayaki" pitchFamily="2" charset="0"/>
              </a:rPr>
              <a:t> </a:t>
            </a:r>
            <a:r>
              <a:rPr lang="en-US" sz="2800" dirty="0" err="1">
                <a:solidFill>
                  <a:srgbClr val="F05A93"/>
                </a:solidFill>
                <a:latin typeface="#9Slide07 Dorayaki" pitchFamily="2" charset="0"/>
              </a:rPr>
              <a:t>Vận</a:t>
            </a:r>
            <a:r>
              <a:rPr lang="en-US" sz="2800" dirty="0">
                <a:solidFill>
                  <a:srgbClr val="F05A93"/>
                </a:solidFill>
                <a:latin typeface="#9Slide07 Dorayaki" pitchFamily="2" charset="0"/>
              </a:rPr>
              <a:t> </a:t>
            </a:r>
            <a:r>
              <a:rPr lang="en-US" sz="2800" dirty="0" err="1">
                <a:solidFill>
                  <a:srgbClr val="F05A93"/>
                </a:solidFill>
                <a:latin typeface="#9Slide07 Dorayaki" pitchFamily="2" charset="0"/>
              </a:rPr>
              <a:t>tốc</a:t>
            </a:r>
            <a:r>
              <a:rPr lang="en-US" sz="2800" dirty="0">
                <a:solidFill>
                  <a:srgbClr val="F05A93"/>
                </a:solidFill>
                <a:latin typeface="#9Slide07 Dorayaki" pitchFamily="2" charset="0"/>
              </a:rPr>
              <a:t> </a:t>
            </a:r>
            <a:r>
              <a:rPr lang="en-US" sz="2800" dirty="0" err="1">
                <a:latin typeface="#9Slide07 Dorayaki" pitchFamily="2" charset="0"/>
              </a:rPr>
              <a:t>nhé</a:t>
            </a:r>
            <a:r>
              <a:rPr lang="en-US" sz="2800" dirty="0">
                <a:latin typeface="#9Slide07 Dorayaki" pitchFamily="2" charset="0"/>
              </a:rPr>
              <a:t>!</a:t>
            </a:r>
          </a:p>
        </p:txBody>
      </p:sp>
      <p:sp>
        <p:nvSpPr>
          <p:cNvPr id="17" name="Speech Bubble: Rectangle with Corners Rounded 16">
            <a:extLst>
              <a:ext uri="{FF2B5EF4-FFF2-40B4-BE49-F238E27FC236}">
                <a16:creationId xmlns:a16="http://schemas.microsoft.com/office/drawing/2014/main" id="{B5B045C9-57D9-4FDB-8372-73F5BA55D887}"/>
              </a:ext>
            </a:extLst>
          </p:cNvPr>
          <p:cNvSpPr/>
          <p:nvPr/>
        </p:nvSpPr>
        <p:spPr>
          <a:xfrm>
            <a:off x="4655311" y="939023"/>
            <a:ext cx="3561378" cy="1222218"/>
          </a:xfrm>
          <a:prstGeom prst="wedgeRoundRectCallout">
            <a:avLst>
              <a:gd name="adj1" fmla="val -9030"/>
              <a:gd name="adj2" fmla="val 773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latin typeface="#9Slide07 Dorayaki" pitchFamily="2" charset="0"/>
              </a:rPr>
              <a:t>Sẵn</a:t>
            </a:r>
            <a:r>
              <a:rPr lang="en-US" sz="3200" dirty="0">
                <a:latin typeface="#9Slide07 Dorayaki" pitchFamily="2" charset="0"/>
              </a:rPr>
              <a:t> </a:t>
            </a:r>
            <a:r>
              <a:rPr lang="en-US" sz="3200" dirty="0" err="1">
                <a:latin typeface="#9Slide07 Dorayaki" pitchFamily="2" charset="0"/>
              </a:rPr>
              <a:t>sàng</a:t>
            </a:r>
            <a:r>
              <a:rPr lang="en-US" sz="3200" dirty="0">
                <a:latin typeface="#9Slide07 Dorayaki" pitchFamily="2" charset="0"/>
              </a:rPr>
              <a:t>!</a:t>
            </a:r>
          </a:p>
        </p:txBody>
      </p:sp>
    </p:spTree>
    <p:extLst>
      <p:ext uri="{BB962C8B-B14F-4D97-AF65-F5344CB8AC3E}">
        <p14:creationId xmlns:p14="http://schemas.microsoft.com/office/powerpoint/2010/main" val="196588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34"/>
                                        </p:tgtEl>
                                        <p:attrNameLst>
                                          <p:attrName>style.visibility</p:attrName>
                                        </p:attrNameLst>
                                      </p:cBhvr>
                                      <p:to>
                                        <p:strVal val="visible"/>
                                      </p:to>
                                    </p:set>
                                    <p:anim calcmode="lin" valueType="num">
                                      <p:cBhvr additive="base">
                                        <p:cTn id="7" dur="500" fill="hold"/>
                                        <p:tgtEl>
                                          <p:spTgt spid="1034"/>
                                        </p:tgtEl>
                                        <p:attrNameLst>
                                          <p:attrName>ppt_x</p:attrName>
                                        </p:attrNameLst>
                                      </p:cBhvr>
                                      <p:tavLst>
                                        <p:tav tm="0">
                                          <p:val>
                                            <p:strVal val="0-#ppt_w/2"/>
                                          </p:val>
                                        </p:tav>
                                        <p:tav tm="100000">
                                          <p:val>
                                            <p:strVal val="#ppt_x"/>
                                          </p:val>
                                        </p:tav>
                                      </p:tavLst>
                                    </p:anim>
                                    <p:anim calcmode="lin" valueType="num">
                                      <p:cBhvr additive="base">
                                        <p:cTn id="8" dur="500" fill="hold"/>
                                        <p:tgtEl>
                                          <p:spTgt spid="103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1032"/>
                                        </p:tgtEl>
                                        <p:attrNameLst>
                                          <p:attrName>style.visibility</p:attrName>
                                        </p:attrNameLst>
                                      </p:cBhvr>
                                      <p:to>
                                        <p:strVal val="visible"/>
                                      </p:to>
                                    </p:set>
                                    <p:anim calcmode="lin" valueType="num">
                                      <p:cBhvr additive="base">
                                        <p:cTn id="16" dur="500" fill="hold"/>
                                        <p:tgtEl>
                                          <p:spTgt spid="1032"/>
                                        </p:tgtEl>
                                        <p:attrNameLst>
                                          <p:attrName>ppt_x</p:attrName>
                                        </p:attrNameLst>
                                      </p:cBhvr>
                                      <p:tavLst>
                                        <p:tav tm="0">
                                          <p:val>
                                            <p:strVal val="1+#ppt_w/2"/>
                                          </p:val>
                                        </p:tav>
                                        <p:tav tm="100000">
                                          <p:val>
                                            <p:strVal val="#ppt_x"/>
                                          </p:val>
                                        </p:tav>
                                      </p:tavLst>
                                    </p:anim>
                                    <p:anim calcmode="lin" valueType="num">
                                      <p:cBhvr additive="base">
                                        <p:cTn id="17" dur="500" fill="hold"/>
                                        <p:tgtEl>
                                          <p:spTgt spid="1032"/>
                                        </p:tgtEl>
                                        <p:attrNameLst>
                                          <p:attrName>ppt_y</p:attrName>
                                        </p:attrNameLst>
                                      </p:cBhvr>
                                      <p:tavLst>
                                        <p:tav tm="0">
                                          <p:val>
                                            <p:strVal val="#ppt_y"/>
                                          </p:val>
                                        </p:tav>
                                        <p:tav tm="100000">
                                          <p:val>
                                            <p:strVal val="#ppt_y"/>
                                          </p:val>
                                        </p:tav>
                                      </p:tavLst>
                                    </p:anim>
                                  </p:childTnLst>
                                </p:cTn>
                              </p:par>
                              <p:par>
                                <p:cTn id="18" presetID="1" presetClass="entr" presetSubtype="0" fill="hold" grpId="0" nodeType="withEffect">
                                  <p:stCondLst>
                                    <p:cond delay="25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par>
                          <p:cTn id="24" fill="hold">
                            <p:stCondLst>
                              <p:cond delay="0"/>
                            </p:stCondLst>
                            <p:childTnLst>
                              <p:par>
                                <p:cTn id="25" presetID="10" presetClass="exit" presetSubtype="0" fill="hold" grpId="1" nodeType="afterEffect">
                                  <p:stCondLst>
                                    <p:cond delay="0"/>
                                  </p:stCondLst>
                                  <p:childTnLst>
                                    <p:animEffect transition="out" filter="fade">
                                      <p:cBhvr>
                                        <p:cTn id="26" dur="10"/>
                                        <p:tgtEl>
                                          <p:spTgt spid="4"/>
                                        </p:tgtEl>
                                      </p:cBhvr>
                                    </p:animEffect>
                                    <p:set>
                                      <p:cBhvr>
                                        <p:cTn id="27" dur="1" fill="hold">
                                          <p:stCondLst>
                                            <p:cond delay="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par>
                                <p:cTn id="32" presetID="10" presetClass="exit" presetSubtype="0" fill="hold" grpId="1" nodeType="withEffect">
                                  <p:stCondLst>
                                    <p:cond delay="0"/>
                                  </p:stCondLst>
                                  <p:childTnLst>
                                    <p:animEffect transition="out" filter="fade">
                                      <p:cBhvr>
                                        <p:cTn id="33" dur="10"/>
                                        <p:tgtEl>
                                          <p:spTgt spid="10"/>
                                        </p:tgtEl>
                                      </p:cBhvr>
                                    </p:animEffect>
                                    <p:set>
                                      <p:cBhvr>
                                        <p:cTn id="34" dur="1" fill="hold">
                                          <p:stCondLst>
                                            <p:cond delay="9"/>
                                          </p:stCondLst>
                                        </p:cTn>
                                        <p:tgtEl>
                                          <p:spTgt spid="1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0" presetClass="exit" presetSubtype="0" fill="hold" grpId="1" nodeType="withEffect">
                                  <p:stCondLst>
                                    <p:cond delay="0"/>
                                  </p:stCondLst>
                                  <p:childTnLst>
                                    <p:animEffect transition="out" filter="fade">
                                      <p:cBhvr>
                                        <p:cTn id="40" dur="10"/>
                                        <p:tgtEl>
                                          <p:spTgt spid="11"/>
                                        </p:tgtEl>
                                      </p:cBhvr>
                                    </p:animEffect>
                                    <p:set>
                                      <p:cBhvr>
                                        <p:cTn id="41" dur="1" fill="hold">
                                          <p:stCondLst>
                                            <p:cond delay="9"/>
                                          </p:stCondLst>
                                        </p:cTn>
                                        <p:tgtEl>
                                          <p:spTgt spid="1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par>
                                <p:cTn id="46" presetID="10" presetClass="exit" presetSubtype="0" fill="hold" grpId="1" nodeType="withEffect">
                                  <p:stCondLst>
                                    <p:cond delay="0"/>
                                  </p:stCondLst>
                                  <p:childTnLst>
                                    <p:animEffect transition="out" filter="fade">
                                      <p:cBhvr>
                                        <p:cTn id="47" dur="10"/>
                                        <p:tgtEl>
                                          <p:spTgt spid="12"/>
                                        </p:tgtEl>
                                      </p:cBhvr>
                                    </p:animEffect>
                                    <p:set>
                                      <p:cBhvr>
                                        <p:cTn id="48" dur="1" fill="hold">
                                          <p:stCondLst>
                                            <p:cond delay="9"/>
                                          </p:stCondLst>
                                        </p:cTn>
                                        <p:tgtEl>
                                          <p:spTgt spid="1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par>
                          <p:cTn id="53" fill="hold">
                            <p:stCondLst>
                              <p:cond delay="0"/>
                            </p:stCondLst>
                            <p:childTnLst>
                              <p:par>
                                <p:cTn id="54" presetID="10" presetClass="exit" presetSubtype="0" fill="hold" grpId="1" nodeType="afterEffect">
                                  <p:stCondLst>
                                    <p:cond delay="0"/>
                                  </p:stCondLst>
                                  <p:childTnLst>
                                    <p:animEffect transition="out" filter="fade">
                                      <p:cBhvr>
                                        <p:cTn id="55" dur="10"/>
                                        <p:tgtEl>
                                          <p:spTgt spid="13"/>
                                        </p:tgtEl>
                                      </p:cBhvr>
                                    </p:animEffect>
                                    <p:set>
                                      <p:cBhvr>
                                        <p:cTn id="56" dur="1" fill="hold">
                                          <p:stCondLst>
                                            <p:cond delay="9"/>
                                          </p:stCondLst>
                                        </p:cTn>
                                        <p:tgtEl>
                                          <p:spTgt spid="13"/>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0" presetClass="exit" presetSubtype="0" fill="hold" grpId="1" nodeType="withEffect">
                                  <p:stCondLst>
                                    <p:cond delay="0"/>
                                  </p:stCondLst>
                                  <p:childTnLst>
                                    <p:animEffect transition="out" filter="fade">
                                      <p:cBhvr>
                                        <p:cTn id="62" dur="10"/>
                                        <p:tgtEl>
                                          <p:spTgt spid="14"/>
                                        </p:tgtEl>
                                      </p:cBhvr>
                                    </p:animEffect>
                                    <p:set>
                                      <p:cBhvr>
                                        <p:cTn id="63" dur="1" fill="hold">
                                          <p:stCondLst>
                                            <p:cond delay="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grpSp>
        <p:nvGrpSpPr>
          <p:cNvPr id="2233" name="Google Shape;2233;p41"/>
          <p:cNvGrpSpPr/>
          <p:nvPr/>
        </p:nvGrpSpPr>
        <p:grpSpPr>
          <a:xfrm>
            <a:off x="7798041" y="2355480"/>
            <a:ext cx="245856" cy="244739"/>
            <a:chOff x="5546700" y="4021800"/>
            <a:chExt cx="307975" cy="306575"/>
          </a:xfrm>
        </p:grpSpPr>
        <p:sp>
          <p:nvSpPr>
            <p:cNvPr id="2234" name="Google Shape;2234;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41"/>
          <p:cNvGrpSpPr/>
          <p:nvPr/>
        </p:nvGrpSpPr>
        <p:grpSpPr>
          <a:xfrm flipH="1">
            <a:off x="979416" y="2301380"/>
            <a:ext cx="245856" cy="244739"/>
            <a:chOff x="5546700" y="4021800"/>
            <a:chExt cx="307975" cy="306575"/>
          </a:xfrm>
        </p:grpSpPr>
        <p:sp>
          <p:nvSpPr>
            <p:cNvPr id="2240" name="Google Shape;2240;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8AB67317-77E5-443E-8D4A-DF5781925388}"/>
              </a:ext>
            </a:extLst>
          </p:cNvPr>
          <p:cNvSpPr txBox="1"/>
          <p:nvPr/>
        </p:nvSpPr>
        <p:spPr>
          <a:xfrm>
            <a:off x="1174281" y="815950"/>
            <a:ext cx="7238244" cy="830997"/>
          </a:xfrm>
          <a:prstGeom prst="rect">
            <a:avLst/>
          </a:prstGeom>
          <a:noFill/>
        </p:spPr>
        <p:txBody>
          <a:bodyPr wrap="square" rtlCol="0">
            <a:spAutoFit/>
          </a:bodyPr>
          <a:lstStyle/>
          <a:p>
            <a:pPr algn="just"/>
            <a:r>
              <a:rPr lang="en-US" sz="2400" b="1" dirty="0" err="1">
                <a:solidFill>
                  <a:schemeClr val="accent1">
                    <a:lumMod val="75000"/>
                  </a:schemeClr>
                </a:solidFill>
                <a:latin typeface="#9Slide07 Cadena" panose="02000503000000020004" pitchFamily="2" charset="0"/>
              </a:rPr>
              <a:t>Bài</a:t>
            </a:r>
            <a:r>
              <a:rPr lang="en-US" sz="2400" b="1" dirty="0">
                <a:solidFill>
                  <a:schemeClr val="accent1">
                    <a:lumMod val="75000"/>
                  </a:schemeClr>
                </a:solidFill>
                <a:latin typeface="#9Slide07 Cadena" panose="02000503000000020004" pitchFamily="2" charset="0"/>
              </a:rPr>
              <a:t> </a:t>
            </a:r>
            <a:r>
              <a:rPr lang="en-US" sz="2400" b="1" dirty="0" err="1">
                <a:solidFill>
                  <a:schemeClr val="accent1">
                    <a:lumMod val="75000"/>
                  </a:schemeClr>
                </a:solidFill>
                <a:latin typeface="#9Slide07 Cadena" panose="02000503000000020004" pitchFamily="2" charset="0"/>
              </a:rPr>
              <a:t>toán</a:t>
            </a:r>
            <a:r>
              <a:rPr lang="en-US" sz="2400" b="1" dirty="0">
                <a:solidFill>
                  <a:schemeClr val="accent1">
                    <a:lumMod val="75000"/>
                  </a:schemeClr>
                </a:solidFill>
                <a:latin typeface="#9Slide07 Cadena" panose="02000503000000020004" pitchFamily="2" charset="0"/>
              </a:rPr>
              <a:t> 2: </a:t>
            </a:r>
            <a:r>
              <a:rPr lang="en-US" sz="2400" dirty="0" err="1">
                <a:latin typeface="#9Slide07 Cadena" panose="02000503000000020004" pitchFamily="2" charset="0"/>
                <a:cs typeface="Times New Roman" pitchFamily="18" charset="0"/>
              </a:rPr>
              <a:t>Một</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người</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chạy</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được</a:t>
            </a:r>
            <a:r>
              <a:rPr lang="en-US" sz="2400" dirty="0">
                <a:latin typeface="#9Slide07 Cadena" panose="02000503000000020004" pitchFamily="2" charset="0"/>
                <a:cs typeface="Times New Roman" pitchFamily="18" charset="0"/>
              </a:rPr>
              <a:t> 60m </a:t>
            </a:r>
            <a:r>
              <a:rPr lang="en-US" sz="2400" dirty="0" err="1">
                <a:latin typeface="#9Slide07 Cadena" panose="02000503000000020004" pitchFamily="2" charset="0"/>
                <a:cs typeface="Times New Roman" pitchFamily="18" charset="0"/>
              </a:rPr>
              <a:t>trong</a:t>
            </a:r>
            <a:r>
              <a:rPr lang="en-US" sz="2400" dirty="0">
                <a:latin typeface="#9Slide07 Cadena" panose="02000503000000020004" pitchFamily="2" charset="0"/>
                <a:cs typeface="Times New Roman" pitchFamily="18" charset="0"/>
              </a:rPr>
              <a:t> 10 </a:t>
            </a:r>
            <a:r>
              <a:rPr lang="en-US" sz="2400" dirty="0" err="1">
                <a:latin typeface="#9Slide07 Cadena" panose="02000503000000020004" pitchFamily="2" charset="0"/>
                <a:cs typeface="Times New Roman" pitchFamily="18" charset="0"/>
              </a:rPr>
              <a:t>giây</a:t>
            </a:r>
            <a:r>
              <a:rPr lang="en-US" sz="2400" dirty="0">
                <a:latin typeface="#9Slide07 Cadena" panose="02000503000000020004" pitchFamily="2" charset="0"/>
                <a:cs typeface="Times New Roman" pitchFamily="18" charset="0"/>
              </a:rPr>
              <a:t>. </a:t>
            </a:r>
          </a:p>
          <a:p>
            <a:pPr algn="just"/>
            <a:r>
              <a:rPr lang="en-US" sz="2400" dirty="0" err="1">
                <a:latin typeface="#9Slide07 Cadena" panose="02000503000000020004" pitchFamily="2" charset="0"/>
                <a:cs typeface="Times New Roman" pitchFamily="18" charset="0"/>
              </a:rPr>
              <a:t>Tính</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vận</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tốc</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chạy</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của</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người</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đó</a:t>
            </a:r>
            <a:r>
              <a:rPr lang="en-US" sz="2400" dirty="0">
                <a:latin typeface="#9Slide07 Cadena" panose="02000503000000020004" pitchFamily="2" charset="0"/>
                <a:cs typeface="Times New Roman" pitchFamily="18" charset="0"/>
              </a:rPr>
              <a:t> .</a:t>
            </a:r>
            <a:endParaRPr lang="en-US" sz="2400" dirty="0">
              <a:latin typeface="#9Slide07 Cadena" panose="02000503000000020004" pitchFamily="2" charset="0"/>
              <a:cs typeface="Times New Roman" pitchFamily="18" charset="0"/>
              <a:sym typeface="Wingdings"/>
            </a:endParaRPr>
          </a:p>
        </p:txBody>
      </p:sp>
      <p:sp>
        <p:nvSpPr>
          <p:cNvPr id="165" name="Google Shape;1984;p39">
            <a:extLst>
              <a:ext uri="{FF2B5EF4-FFF2-40B4-BE49-F238E27FC236}">
                <a16:creationId xmlns:a16="http://schemas.microsoft.com/office/drawing/2014/main" id="{3237F29E-7FF5-47AA-9913-4F77C40E1C96}"/>
              </a:ext>
            </a:extLst>
          </p:cNvPr>
          <p:cNvSpPr/>
          <p:nvPr/>
        </p:nvSpPr>
        <p:spPr>
          <a:xfrm>
            <a:off x="5607633" y="2287931"/>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66" name="Rectangle 165">
            <a:extLst>
              <a:ext uri="{FF2B5EF4-FFF2-40B4-BE49-F238E27FC236}">
                <a16:creationId xmlns:a16="http://schemas.microsoft.com/office/drawing/2014/main" id="{FA29237B-7241-4C91-85DC-F0A64794301A}"/>
              </a:ext>
            </a:extLst>
          </p:cNvPr>
          <p:cNvSpPr/>
          <p:nvPr/>
        </p:nvSpPr>
        <p:spPr>
          <a:xfrm>
            <a:off x="4569965" y="3108532"/>
            <a:ext cx="4248279" cy="1569660"/>
          </a:xfrm>
          <a:prstGeom prst="rect">
            <a:avLst/>
          </a:prstGeom>
        </p:spPr>
        <p:txBody>
          <a:bodyPr wrap="none">
            <a:spAutoFit/>
          </a:bodyPr>
          <a:lstStyle/>
          <a:p>
            <a:r>
              <a:rPr lang="en-US" sz="3200" dirty="0" err="1">
                <a:latin typeface="#9Slide07 Dorayaki" pitchFamily="2" charset="0"/>
                <a:sym typeface="Wingdings"/>
              </a:rPr>
              <a:t>Vận</a:t>
            </a:r>
            <a:r>
              <a:rPr lang="en-US" sz="3200" dirty="0">
                <a:latin typeface="#9Slide07 Dorayaki" pitchFamily="2" charset="0"/>
                <a:sym typeface="Wingdings"/>
              </a:rPr>
              <a:t> </a:t>
            </a:r>
            <a:r>
              <a:rPr lang="en-US" sz="3200" dirty="0" err="1">
                <a:latin typeface="#9Slide07 Dorayaki" pitchFamily="2" charset="0"/>
                <a:sym typeface="Wingdings"/>
              </a:rPr>
              <a:t>tốc</a:t>
            </a:r>
            <a:r>
              <a:rPr lang="en-US" sz="3200" dirty="0">
                <a:latin typeface="#9Slide07 Dorayaki" pitchFamily="2" charset="0"/>
                <a:sym typeface="Wingdings"/>
              </a:rPr>
              <a:t> </a:t>
            </a:r>
            <a:r>
              <a:rPr lang="en-US" sz="3200" dirty="0" err="1">
                <a:latin typeface="#9Slide07 Dorayaki" pitchFamily="2" charset="0"/>
                <a:sym typeface="Wingdings"/>
              </a:rPr>
              <a:t>chạy</a:t>
            </a:r>
            <a:r>
              <a:rPr lang="en-US" sz="3200" dirty="0">
                <a:latin typeface="#9Slide07 Dorayaki" pitchFamily="2" charset="0"/>
                <a:sym typeface="Wingdings"/>
              </a:rPr>
              <a:t> </a:t>
            </a:r>
            <a:r>
              <a:rPr lang="en-US" sz="3200" dirty="0" err="1">
                <a:latin typeface="#9Slide07 Dorayaki" pitchFamily="2" charset="0"/>
                <a:sym typeface="Wingdings"/>
              </a:rPr>
              <a:t>của</a:t>
            </a:r>
            <a:r>
              <a:rPr lang="en-US" sz="3200" dirty="0">
                <a:latin typeface="#9Slide07 Dorayaki" pitchFamily="2" charset="0"/>
                <a:sym typeface="Wingdings"/>
              </a:rPr>
              <a:t> ng</a:t>
            </a:r>
            <a:r>
              <a:rPr lang="vi-VN" sz="3200" dirty="0">
                <a:latin typeface="#9Slide07 Dorayaki" pitchFamily="2" charset="0"/>
                <a:sym typeface="Wingdings"/>
              </a:rPr>
              <a:t>ư</a:t>
            </a:r>
            <a:r>
              <a:rPr lang="en-US" sz="3200" dirty="0" err="1">
                <a:latin typeface="#9Slide07 Dorayaki" pitchFamily="2" charset="0"/>
                <a:sym typeface="Wingdings"/>
              </a:rPr>
              <a:t>ời</a:t>
            </a:r>
            <a:r>
              <a:rPr lang="en-US" sz="3200" dirty="0">
                <a:latin typeface="#9Slide07 Dorayaki" pitchFamily="2" charset="0"/>
                <a:sym typeface="Wingdings"/>
              </a:rPr>
              <a:t> </a:t>
            </a:r>
            <a:r>
              <a:rPr lang="en-US" sz="3200" dirty="0" err="1">
                <a:latin typeface="#9Slide07 Dorayaki" pitchFamily="2" charset="0"/>
                <a:sym typeface="Wingdings"/>
              </a:rPr>
              <a:t>đó</a:t>
            </a:r>
            <a:r>
              <a:rPr lang="en-US" sz="3200" dirty="0">
                <a:latin typeface="#9Slide07 Dorayaki" pitchFamily="2" charset="0"/>
                <a:sym typeface="Wingdings"/>
              </a:rPr>
              <a:t> </a:t>
            </a:r>
            <a:r>
              <a:rPr lang="en-US" sz="3200" dirty="0" err="1">
                <a:latin typeface="#9Slide07 Dorayaki" pitchFamily="2" charset="0"/>
                <a:sym typeface="Wingdings"/>
              </a:rPr>
              <a:t>là</a:t>
            </a:r>
            <a:r>
              <a:rPr lang="en-US" sz="3200" dirty="0">
                <a:latin typeface="#9Slide07 Dorayaki" pitchFamily="2" charset="0"/>
                <a:sym typeface="Wingdings"/>
              </a:rPr>
              <a:t>:</a:t>
            </a:r>
          </a:p>
          <a:p>
            <a:r>
              <a:rPr lang="en-US" sz="3200" dirty="0">
                <a:latin typeface="#9Slide07 Dorayaki" pitchFamily="2" charset="0"/>
                <a:sym typeface="Wingdings"/>
              </a:rPr>
              <a:t>	60 : 10 = 6 (m/</a:t>
            </a:r>
            <a:r>
              <a:rPr lang="en-US" sz="3200" dirty="0" err="1">
                <a:latin typeface="#9Slide07 Dorayaki" pitchFamily="2" charset="0"/>
                <a:sym typeface="Wingdings"/>
              </a:rPr>
              <a:t>giây</a:t>
            </a:r>
            <a:r>
              <a:rPr lang="en-US" sz="3200" dirty="0">
                <a:latin typeface="#9Slide07 Dorayaki" pitchFamily="2" charset="0"/>
                <a:sym typeface="Wingdings"/>
              </a:rPr>
              <a:t>)</a:t>
            </a:r>
          </a:p>
          <a:p>
            <a:r>
              <a:rPr lang="en-US" sz="3200" dirty="0">
                <a:latin typeface="#9Slide07 Dorayaki" pitchFamily="2" charset="0"/>
                <a:sym typeface="Wingdings"/>
              </a:rPr>
              <a:t>		</a:t>
            </a:r>
            <a:r>
              <a:rPr lang="en-US" sz="3200" dirty="0" err="1">
                <a:latin typeface="#9Slide07 Dorayaki" pitchFamily="2" charset="0"/>
                <a:sym typeface="Wingdings"/>
              </a:rPr>
              <a:t>Đáp</a:t>
            </a:r>
            <a:r>
              <a:rPr lang="en-US" sz="3200" dirty="0">
                <a:latin typeface="#9Slide07 Dorayaki" pitchFamily="2" charset="0"/>
                <a:sym typeface="Wingdings"/>
              </a:rPr>
              <a:t> </a:t>
            </a:r>
            <a:r>
              <a:rPr lang="en-US" sz="3200" dirty="0" err="1">
                <a:latin typeface="#9Slide07 Dorayaki" pitchFamily="2" charset="0"/>
                <a:sym typeface="Wingdings"/>
              </a:rPr>
              <a:t>số</a:t>
            </a:r>
            <a:r>
              <a:rPr lang="en-US" sz="3200" dirty="0">
                <a:latin typeface="#9Slide07 Dorayaki" pitchFamily="2" charset="0"/>
                <a:sym typeface="Wingdings"/>
              </a:rPr>
              <a:t>: 6 m/</a:t>
            </a:r>
            <a:r>
              <a:rPr lang="en-US" sz="3200" dirty="0" err="1">
                <a:latin typeface="#9Slide07 Dorayaki" pitchFamily="2" charset="0"/>
                <a:sym typeface="Wingdings"/>
              </a:rPr>
              <a:t>giây</a:t>
            </a:r>
            <a:r>
              <a:rPr lang="en-US" sz="3200" dirty="0">
                <a:latin typeface="#9Slide07 Dorayaki" pitchFamily="2" charset="0"/>
                <a:sym typeface="Wingdings"/>
              </a:rPr>
              <a:t>.</a:t>
            </a:r>
          </a:p>
        </p:txBody>
      </p:sp>
      <p:cxnSp>
        <p:nvCxnSpPr>
          <p:cNvPr id="22" name="Straight Connector 21">
            <a:extLst>
              <a:ext uri="{FF2B5EF4-FFF2-40B4-BE49-F238E27FC236}">
                <a16:creationId xmlns:a16="http://schemas.microsoft.com/office/drawing/2014/main" id="{D61A19D1-A500-4246-9BA4-654A1214BAE3}"/>
              </a:ext>
            </a:extLst>
          </p:cNvPr>
          <p:cNvCxnSpPr/>
          <p:nvPr/>
        </p:nvCxnSpPr>
        <p:spPr>
          <a:xfrm>
            <a:off x="1949986" y="1547794"/>
            <a:ext cx="95846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A8EE25E-2330-4265-B8B0-67E2DE47DE51}"/>
              </a:ext>
            </a:extLst>
          </p:cNvPr>
          <p:cNvCxnSpPr>
            <a:cxnSpLocks/>
          </p:cNvCxnSpPr>
          <p:nvPr/>
        </p:nvCxnSpPr>
        <p:spPr>
          <a:xfrm>
            <a:off x="5583716" y="1179960"/>
            <a:ext cx="68488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1116EFE-D779-451A-982F-5DF07D114202}"/>
              </a:ext>
            </a:extLst>
          </p:cNvPr>
          <p:cNvCxnSpPr>
            <a:cxnSpLocks/>
          </p:cNvCxnSpPr>
          <p:nvPr/>
        </p:nvCxnSpPr>
        <p:spPr>
          <a:xfrm>
            <a:off x="7113159" y="1179960"/>
            <a:ext cx="930738"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60" name="Google Shape;1984;p39">
            <a:extLst>
              <a:ext uri="{FF2B5EF4-FFF2-40B4-BE49-F238E27FC236}">
                <a16:creationId xmlns:a16="http://schemas.microsoft.com/office/drawing/2014/main" id="{961FBBE0-279E-481B-B865-27445C2A33A6}"/>
              </a:ext>
            </a:extLst>
          </p:cNvPr>
          <p:cNvSpPr/>
          <p:nvPr/>
        </p:nvSpPr>
        <p:spPr>
          <a:xfrm>
            <a:off x="1582792" y="2287931"/>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61" name="Rectangle 60">
            <a:extLst>
              <a:ext uri="{FF2B5EF4-FFF2-40B4-BE49-F238E27FC236}">
                <a16:creationId xmlns:a16="http://schemas.microsoft.com/office/drawing/2014/main" id="{CA1505C1-6F10-49D6-83E1-627A8463EAF9}"/>
              </a:ext>
            </a:extLst>
          </p:cNvPr>
          <p:cNvSpPr/>
          <p:nvPr/>
        </p:nvSpPr>
        <p:spPr>
          <a:xfrm>
            <a:off x="1513522" y="3108532"/>
            <a:ext cx="1829347" cy="1569660"/>
          </a:xfrm>
          <a:prstGeom prst="rect">
            <a:avLst/>
          </a:prstGeom>
        </p:spPr>
        <p:txBody>
          <a:bodyPr wrap="none">
            <a:spAutoFit/>
          </a:bodyPr>
          <a:lstStyle/>
          <a:p>
            <a:r>
              <a:rPr lang="en-US" sz="3200" dirty="0">
                <a:latin typeface="#9Slide07 Dorayaki" pitchFamily="2" charset="0"/>
                <a:sym typeface="Wingdings"/>
              </a:rPr>
              <a:t>S: 60m</a:t>
            </a:r>
          </a:p>
          <a:p>
            <a:r>
              <a:rPr lang="en-US" sz="3200" dirty="0">
                <a:latin typeface="#9Slide07 Dorayaki" pitchFamily="2" charset="0"/>
                <a:sym typeface="Wingdings"/>
              </a:rPr>
              <a:t>t: 10 </a:t>
            </a:r>
            <a:r>
              <a:rPr lang="en-US" sz="3200" dirty="0" err="1">
                <a:latin typeface="#9Slide07 Dorayaki" pitchFamily="2" charset="0"/>
                <a:sym typeface="Wingdings"/>
              </a:rPr>
              <a:t>giây</a:t>
            </a:r>
            <a:endParaRPr lang="en-US" sz="3200" dirty="0">
              <a:latin typeface="#9Slide07 Dorayaki" pitchFamily="2" charset="0"/>
              <a:sym typeface="Wingdings"/>
            </a:endParaRPr>
          </a:p>
          <a:p>
            <a:r>
              <a:rPr lang="en-US" sz="3200" dirty="0">
                <a:latin typeface="#9Slide07 Dorayaki" pitchFamily="2" charset="0"/>
                <a:sym typeface="Wingdings"/>
              </a:rPr>
              <a:t>v: …m/</a:t>
            </a:r>
            <a:r>
              <a:rPr lang="en-US" sz="3200" dirty="0" err="1">
                <a:latin typeface="#9Slide07 Dorayaki" pitchFamily="2" charset="0"/>
                <a:sym typeface="Wingdings"/>
              </a:rPr>
              <a:t>giây</a:t>
            </a:r>
            <a:r>
              <a:rPr lang="en-US" sz="3200" dirty="0">
                <a:latin typeface="#9Slide07 Dorayaki" pitchFamily="2" charset="0"/>
                <a:sym typeface="Wingdings"/>
              </a:rPr>
              <a:t>?</a:t>
            </a:r>
          </a:p>
        </p:txBody>
      </p:sp>
      <p:sp>
        <p:nvSpPr>
          <p:cNvPr id="28" name="TextBox 27">
            <a:extLst>
              <a:ext uri="{FF2B5EF4-FFF2-40B4-BE49-F238E27FC236}">
                <a16:creationId xmlns:a16="http://schemas.microsoft.com/office/drawing/2014/main" id="{D1725994-4B0A-423B-848F-DCD6A0BD1936}"/>
              </a:ext>
            </a:extLst>
          </p:cNvPr>
          <p:cNvSpPr txBox="1"/>
          <p:nvPr/>
        </p:nvSpPr>
        <p:spPr>
          <a:xfrm>
            <a:off x="6505642" y="1451995"/>
            <a:ext cx="1501853"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b">
            <a:spAutoFit/>
          </a:bodyPr>
          <a:lstStyle/>
          <a:p>
            <a:pPr algn="ctr"/>
            <a:r>
              <a:rPr lang="en-US" sz="2800" b="1" dirty="0">
                <a:solidFill>
                  <a:srgbClr val="FFC000"/>
                </a:solidFill>
                <a:latin typeface="#9Slide07 Cadena" panose="02000503000000020004" pitchFamily="2" charset="0"/>
                <a:cs typeface="#9Slide07 Baloo Tamma" panose="03080902040302020200" pitchFamily="66" charset="0"/>
              </a:rPr>
              <a:t>v</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chemeClr val="tx1"/>
                </a:solidFill>
                <a:latin typeface="#9Slide07 Cadena" panose="02000503000000020004" pitchFamily="2" charset="0"/>
                <a:cs typeface="#9Slide07 Baloo Tamma" panose="03080902040302020200" pitchFamily="66" charset="0"/>
              </a:rPr>
              <a:t>=</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56C64A"/>
                </a:solidFill>
                <a:latin typeface="#9Slide07 Cadena" panose="02000503000000020004" pitchFamily="2" charset="0"/>
                <a:cs typeface="#9Slide07 Baloo Tamma" panose="03080902040302020200" pitchFamily="66" charset="0"/>
              </a:rPr>
              <a:t>s</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769BE6"/>
                </a:solidFill>
                <a:latin typeface="#9Slide07 Cadena" panose="02000503000000020004" pitchFamily="2" charset="0"/>
                <a:cs typeface="#9Slide07 Baloo Tamma" panose="03080902040302020200" pitchFamily="66" charset="0"/>
              </a:rPr>
              <a:t>:</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FC4A46"/>
                </a:solidFill>
                <a:latin typeface="#9Slide07 Cadena" panose="02000503000000020004" pitchFamily="2" charset="0"/>
                <a:cs typeface="#9Slide07 Baloo Tamma" panose="03080902040302020200" pitchFamily="66" charset="0"/>
              </a:rPr>
              <a:t>t</a:t>
            </a:r>
          </a:p>
        </p:txBody>
      </p:sp>
      <p:cxnSp>
        <p:nvCxnSpPr>
          <p:cNvPr id="23" name="Connector: Curved 22">
            <a:extLst>
              <a:ext uri="{FF2B5EF4-FFF2-40B4-BE49-F238E27FC236}">
                <a16:creationId xmlns:a16="http://schemas.microsoft.com/office/drawing/2014/main" id="{B92821EB-7142-4A07-A8E9-1CDF0E28072B}"/>
              </a:ext>
            </a:extLst>
          </p:cNvPr>
          <p:cNvCxnSpPr>
            <a:cxnSpLocks/>
          </p:cNvCxnSpPr>
          <p:nvPr/>
        </p:nvCxnSpPr>
        <p:spPr>
          <a:xfrm rot="16200000" flipV="1">
            <a:off x="5421344" y="477203"/>
            <a:ext cx="449092" cy="42530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F7E837AE-16C0-43E4-9D25-9D2E8F6DA3E7}"/>
              </a:ext>
            </a:extLst>
          </p:cNvPr>
          <p:cNvCxnSpPr>
            <a:cxnSpLocks/>
            <a:endCxn id="27" idx="3"/>
          </p:cNvCxnSpPr>
          <p:nvPr/>
        </p:nvCxnSpPr>
        <p:spPr>
          <a:xfrm rot="16200000" flipV="1">
            <a:off x="7196533" y="548869"/>
            <a:ext cx="482076" cy="248986"/>
          </a:xfrm>
          <a:prstGeom prst="curvedConnector2">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7D2F6B1-EACD-4D90-87FF-B7D877F0B030}"/>
              </a:ext>
            </a:extLst>
          </p:cNvPr>
          <p:cNvSpPr txBox="1"/>
          <p:nvPr/>
        </p:nvSpPr>
        <p:spPr>
          <a:xfrm>
            <a:off x="5049801" y="105078"/>
            <a:ext cx="383438" cy="584775"/>
          </a:xfrm>
          <a:prstGeom prst="rect">
            <a:avLst/>
          </a:prstGeom>
          <a:noFill/>
        </p:spPr>
        <p:txBody>
          <a:bodyPr wrap="none" rtlCol="0">
            <a:spAutoFit/>
          </a:bodyPr>
          <a:lstStyle/>
          <a:p>
            <a:r>
              <a:rPr lang="en-US" sz="3200" dirty="0">
                <a:solidFill>
                  <a:srgbClr val="56C64A"/>
                </a:solidFill>
                <a:latin typeface="#9Slide07 Cadena" panose="02000503000000020004" pitchFamily="2" charset="0"/>
              </a:rPr>
              <a:t>s</a:t>
            </a:r>
          </a:p>
        </p:txBody>
      </p:sp>
      <p:sp>
        <p:nvSpPr>
          <p:cNvPr id="26" name="TextBox 25">
            <a:extLst>
              <a:ext uri="{FF2B5EF4-FFF2-40B4-BE49-F238E27FC236}">
                <a16:creationId xmlns:a16="http://schemas.microsoft.com/office/drawing/2014/main" id="{A896472F-7A30-403E-83AD-82F98D714905}"/>
              </a:ext>
            </a:extLst>
          </p:cNvPr>
          <p:cNvSpPr txBox="1"/>
          <p:nvPr/>
        </p:nvSpPr>
        <p:spPr>
          <a:xfrm>
            <a:off x="3273662" y="1536699"/>
            <a:ext cx="407484" cy="584775"/>
          </a:xfrm>
          <a:prstGeom prst="rect">
            <a:avLst/>
          </a:prstGeom>
          <a:noFill/>
        </p:spPr>
        <p:txBody>
          <a:bodyPr wrap="none" rtlCol="0">
            <a:spAutoFit/>
          </a:bodyPr>
          <a:lstStyle/>
          <a:p>
            <a:r>
              <a:rPr lang="en-US" sz="3200" dirty="0">
                <a:solidFill>
                  <a:srgbClr val="FFC000"/>
                </a:solidFill>
                <a:latin typeface="#9Slide07 Cadena" panose="02000503000000020004" pitchFamily="2" charset="0"/>
              </a:rPr>
              <a:t>v</a:t>
            </a:r>
          </a:p>
        </p:txBody>
      </p:sp>
      <p:sp>
        <p:nvSpPr>
          <p:cNvPr id="27" name="TextBox 26">
            <a:extLst>
              <a:ext uri="{FF2B5EF4-FFF2-40B4-BE49-F238E27FC236}">
                <a16:creationId xmlns:a16="http://schemas.microsoft.com/office/drawing/2014/main" id="{43875E79-158F-426E-96C8-7F4778521FAE}"/>
              </a:ext>
            </a:extLst>
          </p:cNvPr>
          <p:cNvSpPr txBox="1"/>
          <p:nvPr/>
        </p:nvSpPr>
        <p:spPr>
          <a:xfrm>
            <a:off x="6966508" y="139936"/>
            <a:ext cx="346570" cy="584775"/>
          </a:xfrm>
          <a:prstGeom prst="rect">
            <a:avLst/>
          </a:prstGeom>
          <a:noFill/>
        </p:spPr>
        <p:txBody>
          <a:bodyPr wrap="none" rtlCol="0">
            <a:spAutoFit/>
          </a:bodyPr>
          <a:lstStyle/>
          <a:p>
            <a:r>
              <a:rPr lang="en-US" sz="3200" dirty="0">
                <a:solidFill>
                  <a:srgbClr val="FC4A46"/>
                </a:solidFill>
                <a:latin typeface="#9Slide07 Cadena" panose="02000503000000020004" pitchFamily="2" charset="0"/>
              </a:rPr>
              <a:t>t</a:t>
            </a:r>
          </a:p>
        </p:txBody>
      </p:sp>
      <p:cxnSp>
        <p:nvCxnSpPr>
          <p:cNvPr id="29" name="Connector: Curved 28">
            <a:extLst>
              <a:ext uri="{FF2B5EF4-FFF2-40B4-BE49-F238E27FC236}">
                <a16:creationId xmlns:a16="http://schemas.microsoft.com/office/drawing/2014/main" id="{31342D9E-F102-4EC1-AE41-63706D72B92C}"/>
              </a:ext>
            </a:extLst>
          </p:cNvPr>
          <p:cNvCxnSpPr>
            <a:cxnSpLocks/>
            <a:endCxn id="26" idx="1"/>
          </p:cNvCxnSpPr>
          <p:nvPr/>
        </p:nvCxnSpPr>
        <p:spPr>
          <a:xfrm>
            <a:off x="2428195" y="1618756"/>
            <a:ext cx="845467" cy="21033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78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barn(inVertical)">
                                      <p:cBhvr>
                                        <p:cTn id="14" dur="500"/>
                                        <p:tgtEl>
                                          <p:spTgt spid="6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left)">
                                      <p:cBhvr>
                                        <p:cTn id="19" dur="200"/>
                                        <p:tgtEl>
                                          <p:spTgt spid="53"/>
                                        </p:tgtEl>
                                      </p:cBhvr>
                                    </p:animEffect>
                                  </p:childTnLst>
                                </p:cTn>
                              </p:par>
                            </p:childTnLst>
                          </p:cTn>
                        </p:par>
                        <p:par>
                          <p:cTn id="20" fill="hold">
                            <p:stCondLst>
                              <p:cond delay="200"/>
                            </p:stCondLst>
                            <p:childTnLst>
                              <p:par>
                                <p:cTn id="21" presetID="22" presetClass="entr" presetSubtype="4"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par>
                          <p:cTn id="24" fill="hold">
                            <p:stCondLst>
                              <p:cond delay="700"/>
                            </p:stCondLst>
                            <p:childTnLst>
                              <p:par>
                                <p:cTn id="25" presetID="22" presetClass="entr" presetSubtype="4"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00"/>
                                        <p:tgtEl>
                                          <p:spTgt spid="25"/>
                                        </p:tgtEl>
                                      </p:cBhvr>
                                    </p:animEffect>
                                  </p:childTnLst>
                                </p:cTn>
                              </p:par>
                            </p:childTnLst>
                          </p:cTn>
                        </p:par>
                        <p:par>
                          <p:cTn id="28" fill="hold">
                            <p:stCondLst>
                              <p:cond delay="1200"/>
                            </p:stCondLst>
                            <p:childTnLst>
                              <p:par>
                                <p:cTn id="29" presetID="2" presetClass="entr" presetSubtype="4" fill="hold" nodeType="afterEffect">
                                  <p:stCondLst>
                                    <p:cond delay="0"/>
                                  </p:stCondLst>
                                  <p:childTnLst>
                                    <p:set>
                                      <p:cBhvr>
                                        <p:cTn id="30" dur="1" fill="hold">
                                          <p:stCondLst>
                                            <p:cond delay="0"/>
                                          </p:stCondLst>
                                        </p:cTn>
                                        <p:tgtEl>
                                          <p:spTgt spid="61">
                                            <p:txEl>
                                              <p:pRg st="0" end="0"/>
                                            </p:txEl>
                                          </p:spTgt>
                                        </p:tgtEl>
                                        <p:attrNameLst>
                                          <p:attrName>style.visibility</p:attrName>
                                        </p:attrNameLst>
                                      </p:cBhvr>
                                      <p:to>
                                        <p:strVal val="visible"/>
                                      </p:to>
                                    </p:set>
                                    <p:anim calcmode="lin" valueType="num">
                                      <p:cBhvr additive="base">
                                        <p:cTn id="31"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wipe(left)">
                                      <p:cBhvr>
                                        <p:cTn id="37" dur="500"/>
                                        <p:tgtEl>
                                          <p:spTgt spid="55"/>
                                        </p:tgtEl>
                                      </p:cBhvr>
                                    </p:animEffect>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500"/>
                                        <p:tgtEl>
                                          <p:spTgt spid="24"/>
                                        </p:tgtEl>
                                      </p:cBhvr>
                                    </p:animEffect>
                                  </p:childTnLst>
                                </p:cTn>
                              </p:par>
                            </p:childTnLst>
                          </p:cTn>
                        </p:par>
                        <p:par>
                          <p:cTn id="42" fill="hold">
                            <p:stCondLst>
                              <p:cond delay="1000"/>
                            </p:stCondLst>
                            <p:childTnLst>
                              <p:par>
                                <p:cTn id="43" presetID="22" presetClass="entr" presetSubtype="4"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down)">
                                      <p:cBhvr>
                                        <p:cTn id="45" dur="500"/>
                                        <p:tgtEl>
                                          <p:spTgt spid="27"/>
                                        </p:tgtEl>
                                      </p:cBhvr>
                                    </p:animEffect>
                                  </p:childTnLst>
                                </p:cTn>
                              </p:par>
                            </p:childTnLst>
                          </p:cTn>
                        </p:par>
                        <p:par>
                          <p:cTn id="46" fill="hold">
                            <p:stCondLst>
                              <p:cond delay="1500"/>
                            </p:stCondLst>
                            <p:childTnLst>
                              <p:par>
                                <p:cTn id="47" presetID="2" presetClass="entr" presetSubtype="4" fill="hold" nodeType="afterEffect">
                                  <p:stCondLst>
                                    <p:cond delay="0"/>
                                  </p:stCondLst>
                                  <p:childTnLst>
                                    <p:set>
                                      <p:cBhvr>
                                        <p:cTn id="48" dur="1" fill="hold">
                                          <p:stCondLst>
                                            <p:cond delay="0"/>
                                          </p:stCondLst>
                                        </p:cTn>
                                        <p:tgtEl>
                                          <p:spTgt spid="61">
                                            <p:txEl>
                                              <p:pRg st="1" end="1"/>
                                            </p:txEl>
                                          </p:spTgt>
                                        </p:tgtEl>
                                        <p:attrNameLst>
                                          <p:attrName>style.visibility</p:attrName>
                                        </p:attrNameLst>
                                      </p:cBhvr>
                                      <p:to>
                                        <p:strVal val="visible"/>
                                      </p:to>
                                    </p:set>
                                    <p:anim calcmode="lin" valueType="num">
                                      <p:cBhvr additive="base">
                                        <p:cTn id="49" dur="500" fill="hold"/>
                                        <p:tgtEl>
                                          <p:spTgt spid="61">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left)">
                                      <p:cBhvr>
                                        <p:cTn id="59" dur="500"/>
                                        <p:tgtEl>
                                          <p:spTgt spid="29"/>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left)">
                                      <p:cBhvr>
                                        <p:cTn id="63" dur="500"/>
                                        <p:tgtEl>
                                          <p:spTgt spid="26"/>
                                        </p:tgtEl>
                                      </p:cBhvr>
                                    </p:animEffect>
                                  </p:childTnLst>
                                </p:cTn>
                              </p:par>
                            </p:childTnLst>
                          </p:cTn>
                        </p:par>
                        <p:par>
                          <p:cTn id="64" fill="hold">
                            <p:stCondLst>
                              <p:cond delay="1500"/>
                            </p:stCondLst>
                            <p:childTnLst>
                              <p:par>
                                <p:cTn id="65" presetID="2" presetClass="entr" presetSubtype="4" fill="hold" nodeType="afterEffect">
                                  <p:stCondLst>
                                    <p:cond delay="0"/>
                                  </p:stCondLst>
                                  <p:childTnLst>
                                    <p:set>
                                      <p:cBhvr>
                                        <p:cTn id="66" dur="1" fill="hold">
                                          <p:stCondLst>
                                            <p:cond delay="0"/>
                                          </p:stCondLst>
                                        </p:cTn>
                                        <p:tgtEl>
                                          <p:spTgt spid="61">
                                            <p:txEl>
                                              <p:pRg st="2" end="2"/>
                                            </p:txEl>
                                          </p:spTgt>
                                        </p:tgtEl>
                                        <p:attrNameLst>
                                          <p:attrName>style.visibility</p:attrName>
                                        </p:attrNameLst>
                                      </p:cBhvr>
                                      <p:to>
                                        <p:strVal val="visible"/>
                                      </p:to>
                                    </p:set>
                                    <p:anim calcmode="lin" valueType="num">
                                      <p:cBhvr additive="base">
                                        <p:cTn id="67" dur="500" fill="hold"/>
                                        <p:tgtEl>
                                          <p:spTgt spid="61">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p:cTn id="73" dur="500" fill="hold"/>
                                        <p:tgtEl>
                                          <p:spTgt spid="28"/>
                                        </p:tgtEl>
                                        <p:attrNameLst>
                                          <p:attrName>ppt_w</p:attrName>
                                        </p:attrNameLst>
                                      </p:cBhvr>
                                      <p:tavLst>
                                        <p:tav tm="0">
                                          <p:val>
                                            <p:fltVal val="0"/>
                                          </p:val>
                                        </p:tav>
                                        <p:tav tm="100000">
                                          <p:val>
                                            <p:strVal val="#ppt_w"/>
                                          </p:val>
                                        </p:tav>
                                      </p:tavLst>
                                    </p:anim>
                                    <p:anim calcmode="lin" valueType="num">
                                      <p:cBhvr>
                                        <p:cTn id="74" dur="500" fill="hold"/>
                                        <p:tgtEl>
                                          <p:spTgt spid="28"/>
                                        </p:tgtEl>
                                        <p:attrNameLst>
                                          <p:attrName>ppt_h</p:attrName>
                                        </p:attrNameLst>
                                      </p:cBhvr>
                                      <p:tavLst>
                                        <p:tav tm="0">
                                          <p:val>
                                            <p:fltVal val="0"/>
                                          </p:val>
                                        </p:tav>
                                        <p:tav tm="100000">
                                          <p:val>
                                            <p:strVal val="#ppt_h"/>
                                          </p:val>
                                        </p:tav>
                                      </p:tavLst>
                                    </p:anim>
                                    <p:animEffect transition="in" filter="fade">
                                      <p:cBhvr>
                                        <p:cTn id="75" dur="500"/>
                                        <p:tgtEl>
                                          <p:spTgt spid="28"/>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165"/>
                                        </p:tgtEl>
                                        <p:attrNameLst>
                                          <p:attrName>style.visibility</p:attrName>
                                        </p:attrNameLst>
                                      </p:cBhvr>
                                      <p:to>
                                        <p:strVal val="visible"/>
                                      </p:to>
                                    </p:set>
                                    <p:animEffect transition="in" filter="barn(inVertical)">
                                      <p:cBhvr>
                                        <p:cTn id="80" dur="500"/>
                                        <p:tgtEl>
                                          <p:spTgt spid="165"/>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66">
                                            <p:txEl>
                                              <p:pRg st="1" end="1"/>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65" grpId="0" animBg="1"/>
      <p:bldP spid="166" grpId="0" build="p"/>
      <p:bldP spid="60" grpId="0" animBg="1"/>
      <p:bldP spid="28" grpId="0" animBg="1"/>
      <p:bldP spid="25"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395948" y="609297"/>
            <a:ext cx="7410893" cy="954107"/>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người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xe</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3 </a:t>
            </a:r>
            <a:r>
              <a:rPr lang="en-US" sz="2800" dirty="0" err="1">
                <a:latin typeface="#9Slide07 Cadena" panose="02000503000000020004" pitchFamily="2" charset="0"/>
                <a:cs typeface="Times New Roman" pitchFamily="18" charset="0"/>
              </a:rPr>
              <a:t>giờ</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được</a:t>
            </a:r>
            <a:r>
              <a:rPr lang="en-US" sz="2800" dirty="0">
                <a:latin typeface="#9Slide07 Cadena" panose="02000503000000020004" pitchFamily="2" charset="0"/>
                <a:cs typeface="Times New Roman" pitchFamily="18" charset="0"/>
              </a:rPr>
              <a:t> 105km.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người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xe</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001579" y="2000848"/>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230252" y="2821449"/>
            <a:ext cx="5626861" cy="1569660"/>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ng</a:t>
            </a:r>
            <a:r>
              <a:rPr lang="vi-VN" sz="3200" dirty="0">
                <a:latin typeface="#9Slide07 Itim" panose="00000500000000000000" pitchFamily="2" charset="-34"/>
                <a:cs typeface="#9Slide07 Itim" panose="00000500000000000000" pitchFamily="2" charset="-34"/>
                <a:sym typeface="Wingdings"/>
              </a:rPr>
              <a:t>ư</a:t>
            </a:r>
            <a:r>
              <a:rPr lang="en-US" sz="3200" dirty="0" err="1">
                <a:latin typeface="#9Slide07 Itim" panose="00000500000000000000" pitchFamily="2" charset="-34"/>
                <a:cs typeface="#9Slide07 Itim" panose="00000500000000000000" pitchFamily="2" charset="-34"/>
                <a:sym typeface="Wingdings"/>
              </a:rPr>
              <a:t>ời</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đi</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xe</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105 : 3 = 35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35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17" name="Connector: Curved 116">
            <a:extLst>
              <a:ext uri="{FF2B5EF4-FFF2-40B4-BE49-F238E27FC236}">
                <a16:creationId xmlns:a16="http://schemas.microsoft.com/office/drawing/2014/main" id="{4EAF86E4-CF79-4326-8782-BC014FA43E00}"/>
              </a:ext>
            </a:extLst>
          </p:cNvPr>
          <p:cNvCxnSpPr>
            <a:cxnSpLocks/>
          </p:cNvCxnSpPr>
          <p:nvPr/>
        </p:nvCxnSpPr>
        <p:spPr>
          <a:xfrm rot="10800000">
            <a:off x="7048707" y="359831"/>
            <a:ext cx="699345" cy="29238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8" name="Connector: Curved 117">
            <a:extLst>
              <a:ext uri="{FF2B5EF4-FFF2-40B4-BE49-F238E27FC236}">
                <a16:creationId xmlns:a16="http://schemas.microsoft.com/office/drawing/2014/main" id="{0A07A4E8-67AA-46E7-A2A9-0849C87AC426}"/>
              </a:ext>
            </a:extLst>
          </p:cNvPr>
          <p:cNvCxnSpPr>
            <a:cxnSpLocks/>
            <a:endCxn id="123" idx="3"/>
          </p:cNvCxnSpPr>
          <p:nvPr/>
        </p:nvCxnSpPr>
        <p:spPr>
          <a:xfrm rot="10800000">
            <a:off x="5423034" y="433346"/>
            <a:ext cx="554877" cy="260393"/>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283567" y="1469998"/>
            <a:ext cx="1150749"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7313078" y="1020416"/>
            <a:ext cx="11185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FF129D06-E3E5-41BB-864F-4CF7AC8D1FAF}"/>
              </a:ext>
            </a:extLst>
          </p:cNvPr>
          <p:cNvSpPr txBox="1"/>
          <p:nvPr/>
        </p:nvSpPr>
        <p:spPr>
          <a:xfrm>
            <a:off x="6665269" y="34542"/>
            <a:ext cx="383438" cy="584775"/>
          </a:xfrm>
          <a:prstGeom prst="rect">
            <a:avLst/>
          </a:prstGeom>
          <a:noFill/>
        </p:spPr>
        <p:txBody>
          <a:bodyPr wrap="none" rtlCol="0">
            <a:spAutoFit/>
          </a:bodyPr>
          <a:lstStyle/>
          <a:p>
            <a:r>
              <a:rPr lang="en-US" sz="3200" dirty="0">
                <a:solidFill>
                  <a:srgbClr val="56C64A"/>
                </a:solidFill>
                <a:latin typeface="#9Slide07 Cadena" panose="02000503000000020004" pitchFamily="2" charset="0"/>
              </a:rPr>
              <a:t>s</a:t>
            </a:r>
          </a:p>
        </p:txBody>
      </p:sp>
      <p:sp>
        <p:nvSpPr>
          <p:cNvPr id="122" name="TextBox 121">
            <a:extLst>
              <a:ext uri="{FF2B5EF4-FFF2-40B4-BE49-F238E27FC236}">
                <a16:creationId xmlns:a16="http://schemas.microsoft.com/office/drawing/2014/main" id="{EA719D1E-5411-4665-B98D-0242A0BD457A}"/>
              </a:ext>
            </a:extLst>
          </p:cNvPr>
          <p:cNvSpPr txBox="1"/>
          <p:nvPr/>
        </p:nvSpPr>
        <p:spPr>
          <a:xfrm>
            <a:off x="3273662" y="1536699"/>
            <a:ext cx="407484" cy="584775"/>
          </a:xfrm>
          <a:prstGeom prst="rect">
            <a:avLst/>
          </a:prstGeom>
          <a:noFill/>
        </p:spPr>
        <p:txBody>
          <a:bodyPr wrap="none" rtlCol="0">
            <a:spAutoFit/>
          </a:bodyPr>
          <a:lstStyle/>
          <a:p>
            <a:r>
              <a:rPr lang="en-US" sz="3200" dirty="0">
                <a:solidFill>
                  <a:srgbClr val="FF6600"/>
                </a:solidFill>
                <a:latin typeface="#9Slide07 Cadena" panose="02000503000000020004" pitchFamily="2" charset="0"/>
              </a:rPr>
              <a:t>v</a:t>
            </a:r>
          </a:p>
        </p:txBody>
      </p:sp>
      <p:sp>
        <p:nvSpPr>
          <p:cNvPr id="123" name="TextBox 122">
            <a:extLst>
              <a:ext uri="{FF2B5EF4-FFF2-40B4-BE49-F238E27FC236}">
                <a16:creationId xmlns:a16="http://schemas.microsoft.com/office/drawing/2014/main" id="{A72C2F6C-EF84-4276-A2AF-93D73648CD1E}"/>
              </a:ext>
            </a:extLst>
          </p:cNvPr>
          <p:cNvSpPr txBox="1"/>
          <p:nvPr/>
        </p:nvSpPr>
        <p:spPr>
          <a:xfrm>
            <a:off x="5076463" y="140957"/>
            <a:ext cx="346570" cy="584775"/>
          </a:xfrm>
          <a:prstGeom prst="rect">
            <a:avLst/>
          </a:prstGeom>
          <a:noFill/>
        </p:spPr>
        <p:txBody>
          <a:bodyPr wrap="none" rtlCol="0">
            <a:spAutoFit/>
          </a:bodyPr>
          <a:lstStyle/>
          <a:p>
            <a:r>
              <a:rPr lang="en-US" sz="3200" dirty="0">
                <a:solidFill>
                  <a:srgbClr val="FC4A46"/>
                </a:solidFill>
                <a:latin typeface="#9Slide07 Cadena" panose="02000503000000020004" pitchFamily="2" charset="0"/>
              </a:rPr>
              <a:t>t</a:t>
            </a:r>
          </a:p>
        </p:txBody>
      </p:sp>
      <p:sp>
        <p:nvSpPr>
          <p:cNvPr id="124" name="Google Shape;1984;p39">
            <a:extLst>
              <a:ext uri="{FF2B5EF4-FFF2-40B4-BE49-F238E27FC236}">
                <a16:creationId xmlns:a16="http://schemas.microsoft.com/office/drawing/2014/main" id="{61AEF55E-BD5F-4267-A91F-123DA3FD6644}"/>
              </a:ext>
            </a:extLst>
          </p:cNvPr>
          <p:cNvSpPr/>
          <p:nvPr/>
        </p:nvSpPr>
        <p:spPr>
          <a:xfrm>
            <a:off x="720626" y="1973745"/>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25" name="Rectangle 124">
            <a:extLst>
              <a:ext uri="{FF2B5EF4-FFF2-40B4-BE49-F238E27FC236}">
                <a16:creationId xmlns:a16="http://schemas.microsoft.com/office/drawing/2014/main" id="{36448683-6F3E-42BC-BD06-531FAD7B01E4}"/>
              </a:ext>
            </a:extLst>
          </p:cNvPr>
          <p:cNvSpPr/>
          <p:nvPr/>
        </p:nvSpPr>
        <p:spPr>
          <a:xfrm>
            <a:off x="947255" y="2825270"/>
            <a:ext cx="2300630"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t: 3 </a:t>
            </a:r>
            <a:r>
              <a:rPr lang="en-US" sz="3200" dirty="0" err="1">
                <a:latin typeface="#9Slide07 Itim" panose="00000500000000000000" pitchFamily="2" charset="-34"/>
                <a:cs typeface="#9Slide07 Itim" panose="00000500000000000000" pitchFamily="2" charset="-34"/>
                <a:sym typeface="Wingdings"/>
              </a:rPr>
              <a:t>giờ</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s: 105 km</a:t>
            </a:r>
          </a:p>
          <a:p>
            <a:r>
              <a:rPr lang="en-US" sz="3200" dirty="0">
                <a:latin typeface="#9Slide07 Itim" panose="00000500000000000000" pitchFamily="2" charset="-34"/>
                <a:cs typeface="#9Slide07 Itim" panose="00000500000000000000" pitchFamily="2" charset="-34"/>
                <a:sym typeface="Wingdings"/>
              </a:rPr>
              <a:t>v: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26" name="Connector: Curved 125">
            <a:extLst>
              <a:ext uri="{FF2B5EF4-FFF2-40B4-BE49-F238E27FC236}">
                <a16:creationId xmlns:a16="http://schemas.microsoft.com/office/drawing/2014/main" id="{FDB56323-0012-43F4-9F8C-B08F912DE293}"/>
              </a:ext>
            </a:extLst>
          </p:cNvPr>
          <p:cNvCxnSpPr/>
          <p:nvPr/>
        </p:nvCxnSpPr>
        <p:spPr>
          <a:xfrm>
            <a:off x="2821340" y="1514353"/>
            <a:ext cx="480258" cy="355434"/>
          </a:xfrm>
          <a:prstGeom prst="curvedConnector3">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5700473" y="1045106"/>
            <a:ext cx="82296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55" name="Google Shape;3066;p47">
            <a:extLst>
              <a:ext uri="{FF2B5EF4-FFF2-40B4-BE49-F238E27FC236}">
                <a16:creationId xmlns:a16="http://schemas.microsoft.com/office/drawing/2014/main" id="{C63A568A-8C4E-407E-9E6D-F1D2CE76A737}"/>
              </a:ext>
            </a:extLst>
          </p:cNvPr>
          <p:cNvGrpSpPr/>
          <p:nvPr/>
        </p:nvGrpSpPr>
        <p:grpSpPr>
          <a:xfrm>
            <a:off x="958695" y="799798"/>
            <a:ext cx="432125" cy="670200"/>
            <a:chOff x="2416400" y="2413200"/>
            <a:chExt cx="432125" cy="670200"/>
          </a:xfrm>
        </p:grpSpPr>
        <p:sp>
          <p:nvSpPr>
            <p:cNvPr id="156" name="Google Shape;3067;p47">
              <a:extLst>
                <a:ext uri="{FF2B5EF4-FFF2-40B4-BE49-F238E27FC236}">
                  <a16:creationId xmlns:a16="http://schemas.microsoft.com/office/drawing/2014/main" id="{AA205474-3EEF-4B54-80EA-9E31676EDCA7}"/>
                </a:ext>
              </a:extLst>
            </p:cNvPr>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068;p47">
              <a:extLst>
                <a:ext uri="{FF2B5EF4-FFF2-40B4-BE49-F238E27FC236}">
                  <a16:creationId xmlns:a16="http://schemas.microsoft.com/office/drawing/2014/main" id="{97FF3726-E90F-43C7-9654-EB053FD47929}"/>
                </a:ext>
              </a:extLst>
            </p:cNvPr>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069;p47">
              <a:extLst>
                <a:ext uri="{FF2B5EF4-FFF2-40B4-BE49-F238E27FC236}">
                  <a16:creationId xmlns:a16="http://schemas.microsoft.com/office/drawing/2014/main" id="{013F6E05-4BEC-4A8D-BC7C-B37178707B22}"/>
                </a:ext>
              </a:extLst>
            </p:cNvPr>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070;p47">
              <a:extLst>
                <a:ext uri="{FF2B5EF4-FFF2-40B4-BE49-F238E27FC236}">
                  <a16:creationId xmlns:a16="http://schemas.microsoft.com/office/drawing/2014/main" id="{57B9DFF3-0FBB-407D-87BB-FF9A0035F0C4}"/>
                </a:ext>
              </a:extLst>
            </p:cNvPr>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071;p47">
              <a:extLst>
                <a:ext uri="{FF2B5EF4-FFF2-40B4-BE49-F238E27FC236}">
                  <a16:creationId xmlns:a16="http://schemas.microsoft.com/office/drawing/2014/main" id="{94097043-9212-483E-86E9-F7B54EDBF31C}"/>
                </a:ext>
              </a:extLst>
            </p:cNvPr>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072;p47">
              <a:extLst>
                <a:ext uri="{FF2B5EF4-FFF2-40B4-BE49-F238E27FC236}">
                  <a16:creationId xmlns:a16="http://schemas.microsoft.com/office/drawing/2014/main" id="{33AF81BB-D9F4-4ACD-B7A6-C27F2449E634}"/>
                </a:ext>
              </a:extLst>
            </p:cNvPr>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073;p47">
              <a:extLst>
                <a:ext uri="{FF2B5EF4-FFF2-40B4-BE49-F238E27FC236}">
                  <a16:creationId xmlns:a16="http://schemas.microsoft.com/office/drawing/2014/main" id="{568B58A2-C837-434F-BF8F-8BE03958E265}"/>
                </a:ext>
              </a:extLst>
            </p:cNvPr>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074;p47">
              <a:extLst>
                <a:ext uri="{FF2B5EF4-FFF2-40B4-BE49-F238E27FC236}">
                  <a16:creationId xmlns:a16="http://schemas.microsoft.com/office/drawing/2014/main" id="{7D7C2F8D-D34C-427C-972D-577842CE882D}"/>
                </a:ext>
              </a:extLst>
            </p:cNvPr>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075;p47">
              <a:extLst>
                <a:ext uri="{FF2B5EF4-FFF2-40B4-BE49-F238E27FC236}">
                  <a16:creationId xmlns:a16="http://schemas.microsoft.com/office/drawing/2014/main" id="{3A2B51E6-423B-48F8-9C0C-5C1602424EB6}"/>
                </a:ext>
              </a:extLst>
            </p:cNvPr>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076;p47">
              <a:extLst>
                <a:ext uri="{FF2B5EF4-FFF2-40B4-BE49-F238E27FC236}">
                  <a16:creationId xmlns:a16="http://schemas.microsoft.com/office/drawing/2014/main" id="{5B90B6BB-99AF-4A1D-8C8B-58CC30A6E26F}"/>
                </a:ext>
              </a:extLst>
            </p:cNvPr>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077;p47">
              <a:extLst>
                <a:ext uri="{FF2B5EF4-FFF2-40B4-BE49-F238E27FC236}">
                  <a16:creationId xmlns:a16="http://schemas.microsoft.com/office/drawing/2014/main" id="{5B8B7B4E-E39C-4C1D-86A9-F52EADB162DA}"/>
                </a:ext>
              </a:extLst>
            </p:cNvPr>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078;p47">
              <a:extLst>
                <a:ext uri="{FF2B5EF4-FFF2-40B4-BE49-F238E27FC236}">
                  <a16:creationId xmlns:a16="http://schemas.microsoft.com/office/drawing/2014/main" id="{24665DC0-75B1-4E2E-8CF6-5006B5856662}"/>
                </a:ext>
              </a:extLst>
            </p:cNvPr>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079;p47">
              <a:extLst>
                <a:ext uri="{FF2B5EF4-FFF2-40B4-BE49-F238E27FC236}">
                  <a16:creationId xmlns:a16="http://schemas.microsoft.com/office/drawing/2014/main" id="{5EB2A580-D803-4FB5-895F-A43012689AC6}"/>
                </a:ext>
              </a:extLst>
            </p:cNvPr>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080;p47">
              <a:extLst>
                <a:ext uri="{FF2B5EF4-FFF2-40B4-BE49-F238E27FC236}">
                  <a16:creationId xmlns:a16="http://schemas.microsoft.com/office/drawing/2014/main" id="{140A4ADF-5D13-4BEA-9222-AEA38F1B4B1C}"/>
                </a:ext>
              </a:extLst>
            </p:cNvPr>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081;p47">
              <a:extLst>
                <a:ext uri="{FF2B5EF4-FFF2-40B4-BE49-F238E27FC236}">
                  <a16:creationId xmlns:a16="http://schemas.microsoft.com/office/drawing/2014/main" id="{CF4415D1-7D04-4A59-BC51-603D10EFB6D5}"/>
                </a:ext>
              </a:extLst>
            </p:cNvPr>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118"/>
                                        </p:tgtEl>
                                        <p:attrNameLst>
                                          <p:attrName>style.visibility</p:attrName>
                                        </p:attrNameLst>
                                      </p:cBhvr>
                                      <p:to>
                                        <p:strVal val="visible"/>
                                      </p:to>
                                    </p:set>
                                    <p:animEffect transition="in" filter="wipe(right)">
                                      <p:cBhvr>
                                        <p:cTn id="24" dur="250"/>
                                        <p:tgtEl>
                                          <p:spTgt spid="118"/>
                                        </p:tgtEl>
                                      </p:cBhvr>
                                    </p:animEffect>
                                  </p:childTnLst>
                                </p:cTn>
                              </p:par>
                            </p:childTnLst>
                          </p:cTn>
                        </p:par>
                        <p:par>
                          <p:cTn id="25" fill="hold">
                            <p:stCondLst>
                              <p:cond delay="750"/>
                            </p:stCondLst>
                            <p:childTnLst>
                              <p:par>
                                <p:cTn id="26" presetID="22" presetClass="entr" presetSubtype="2" fill="hold" grpId="0" nodeType="afterEffect">
                                  <p:stCondLst>
                                    <p:cond delay="0"/>
                                  </p:stCondLst>
                                  <p:childTnLst>
                                    <p:set>
                                      <p:cBhvr>
                                        <p:cTn id="27" dur="1" fill="hold">
                                          <p:stCondLst>
                                            <p:cond delay="0"/>
                                          </p:stCondLst>
                                        </p:cTn>
                                        <p:tgtEl>
                                          <p:spTgt spid="123"/>
                                        </p:tgtEl>
                                        <p:attrNameLst>
                                          <p:attrName>style.visibility</p:attrName>
                                        </p:attrNameLst>
                                      </p:cBhvr>
                                      <p:to>
                                        <p:strVal val="visible"/>
                                      </p:to>
                                    </p:set>
                                    <p:animEffect transition="in" filter="wipe(right)">
                                      <p:cBhvr>
                                        <p:cTn id="28" dur="500"/>
                                        <p:tgtEl>
                                          <p:spTgt spid="123"/>
                                        </p:tgtEl>
                                      </p:cBhvr>
                                    </p:animEffect>
                                  </p:childTnLst>
                                </p:cTn>
                              </p:par>
                            </p:childTnLst>
                          </p:cTn>
                        </p:par>
                        <p:par>
                          <p:cTn id="29" fill="hold">
                            <p:stCondLst>
                              <p:cond delay="1250"/>
                            </p:stCondLst>
                            <p:childTnLst>
                              <p:par>
                                <p:cTn id="30" presetID="2" presetClass="entr" presetSubtype="8" fill="hold" nodeType="afterEffect">
                                  <p:stCondLst>
                                    <p:cond delay="0"/>
                                  </p:stCondLst>
                                  <p:childTnLst>
                                    <p:set>
                                      <p:cBhvr>
                                        <p:cTn id="31" dur="1" fill="hold">
                                          <p:stCondLst>
                                            <p:cond delay="0"/>
                                          </p:stCondLst>
                                        </p:cTn>
                                        <p:tgtEl>
                                          <p:spTgt spid="125">
                                            <p:txEl>
                                              <p:pRg st="0" end="0"/>
                                            </p:txEl>
                                          </p:spTgt>
                                        </p:tgtEl>
                                        <p:attrNameLst>
                                          <p:attrName>style.visibility</p:attrName>
                                        </p:attrNameLst>
                                      </p:cBhvr>
                                      <p:to>
                                        <p:strVal val="visible"/>
                                      </p:to>
                                    </p:set>
                                    <p:anim calcmode="lin" valueType="num">
                                      <p:cBhvr additive="base">
                                        <p:cTn id="32" dur="500" fill="hold"/>
                                        <p:tgtEl>
                                          <p:spTgt spid="125">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20"/>
                                        </p:tgtEl>
                                        <p:attrNameLst>
                                          <p:attrName>style.visibility</p:attrName>
                                        </p:attrNameLst>
                                      </p:cBhvr>
                                      <p:to>
                                        <p:strVal val="visible"/>
                                      </p:to>
                                    </p:set>
                                    <p:animEffect transition="in" filter="wipe(left)">
                                      <p:cBhvr>
                                        <p:cTn id="38" dur="500"/>
                                        <p:tgtEl>
                                          <p:spTgt spid="120"/>
                                        </p:tgtEl>
                                      </p:cBhvr>
                                    </p:animEffect>
                                  </p:childTnLst>
                                </p:cTn>
                              </p:par>
                            </p:childTnLst>
                          </p:cTn>
                        </p:par>
                        <p:par>
                          <p:cTn id="39" fill="hold">
                            <p:stCondLst>
                              <p:cond delay="500"/>
                            </p:stCondLst>
                            <p:childTnLst>
                              <p:par>
                                <p:cTn id="40" presetID="22" presetClass="entr" presetSubtype="2" fill="hold" nodeType="afterEffect">
                                  <p:stCondLst>
                                    <p:cond delay="0"/>
                                  </p:stCondLst>
                                  <p:childTnLst>
                                    <p:set>
                                      <p:cBhvr>
                                        <p:cTn id="41" dur="1" fill="hold">
                                          <p:stCondLst>
                                            <p:cond delay="0"/>
                                          </p:stCondLst>
                                        </p:cTn>
                                        <p:tgtEl>
                                          <p:spTgt spid="117"/>
                                        </p:tgtEl>
                                        <p:attrNameLst>
                                          <p:attrName>style.visibility</p:attrName>
                                        </p:attrNameLst>
                                      </p:cBhvr>
                                      <p:to>
                                        <p:strVal val="visible"/>
                                      </p:to>
                                    </p:set>
                                    <p:animEffect transition="in" filter="wipe(right)">
                                      <p:cBhvr>
                                        <p:cTn id="42" dur="250"/>
                                        <p:tgtEl>
                                          <p:spTgt spid="117"/>
                                        </p:tgtEl>
                                      </p:cBhvr>
                                    </p:animEffect>
                                  </p:childTnLst>
                                </p:cTn>
                              </p:par>
                            </p:childTnLst>
                          </p:cTn>
                        </p:par>
                        <p:par>
                          <p:cTn id="43" fill="hold">
                            <p:stCondLst>
                              <p:cond delay="750"/>
                            </p:stCondLst>
                            <p:childTnLst>
                              <p:par>
                                <p:cTn id="44" presetID="22" presetClass="entr" presetSubtype="2" fill="hold" grpId="0" nodeType="afterEffect">
                                  <p:stCondLst>
                                    <p:cond delay="0"/>
                                  </p:stCondLst>
                                  <p:childTnLst>
                                    <p:set>
                                      <p:cBhvr>
                                        <p:cTn id="45" dur="1" fill="hold">
                                          <p:stCondLst>
                                            <p:cond delay="0"/>
                                          </p:stCondLst>
                                        </p:cTn>
                                        <p:tgtEl>
                                          <p:spTgt spid="121"/>
                                        </p:tgtEl>
                                        <p:attrNameLst>
                                          <p:attrName>style.visibility</p:attrName>
                                        </p:attrNameLst>
                                      </p:cBhvr>
                                      <p:to>
                                        <p:strVal val="visible"/>
                                      </p:to>
                                    </p:set>
                                    <p:animEffect transition="in" filter="wipe(right)">
                                      <p:cBhvr>
                                        <p:cTn id="46" dur="500"/>
                                        <p:tgtEl>
                                          <p:spTgt spid="121"/>
                                        </p:tgtEl>
                                      </p:cBhvr>
                                    </p:animEffect>
                                  </p:childTnLst>
                                </p:cTn>
                              </p:par>
                            </p:childTnLst>
                          </p:cTn>
                        </p:par>
                        <p:par>
                          <p:cTn id="47" fill="hold">
                            <p:stCondLst>
                              <p:cond delay="1250"/>
                            </p:stCondLst>
                            <p:childTnLst>
                              <p:par>
                                <p:cTn id="48" presetID="2" presetClass="entr" presetSubtype="8" fill="hold" nodeType="afterEffect">
                                  <p:stCondLst>
                                    <p:cond delay="0"/>
                                  </p:stCondLst>
                                  <p:childTnLst>
                                    <p:set>
                                      <p:cBhvr>
                                        <p:cTn id="49" dur="1" fill="hold">
                                          <p:stCondLst>
                                            <p:cond delay="0"/>
                                          </p:stCondLst>
                                        </p:cTn>
                                        <p:tgtEl>
                                          <p:spTgt spid="125">
                                            <p:txEl>
                                              <p:pRg st="1" end="1"/>
                                            </p:txEl>
                                          </p:spTgt>
                                        </p:tgtEl>
                                        <p:attrNameLst>
                                          <p:attrName>style.visibility</p:attrName>
                                        </p:attrNameLst>
                                      </p:cBhvr>
                                      <p:to>
                                        <p:strVal val="visible"/>
                                      </p:to>
                                    </p:set>
                                    <p:anim calcmode="lin" valueType="num">
                                      <p:cBhvr additive="base">
                                        <p:cTn id="50" dur="500" fill="hold"/>
                                        <p:tgtEl>
                                          <p:spTgt spid="125">
                                            <p:txEl>
                                              <p:pRg st="1" end="1"/>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2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119"/>
                                        </p:tgtEl>
                                        <p:attrNameLst>
                                          <p:attrName>style.visibility</p:attrName>
                                        </p:attrNameLst>
                                      </p:cBhvr>
                                      <p:to>
                                        <p:strVal val="visible"/>
                                      </p:to>
                                    </p:set>
                                    <p:animEffect transition="in" filter="wipe(left)">
                                      <p:cBhvr>
                                        <p:cTn id="56" dur="500"/>
                                        <p:tgtEl>
                                          <p:spTgt spid="119"/>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126"/>
                                        </p:tgtEl>
                                        <p:attrNameLst>
                                          <p:attrName>style.visibility</p:attrName>
                                        </p:attrNameLst>
                                      </p:cBhvr>
                                      <p:to>
                                        <p:strVal val="visible"/>
                                      </p:to>
                                    </p:set>
                                    <p:animEffect transition="in" filter="wipe(left)">
                                      <p:cBhvr>
                                        <p:cTn id="60" dur="250"/>
                                        <p:tgtEl>
                                          <p:spTgt spid="126"/>
                                        </p:tgtEl>
                                      </p:cBhvr>
                                    </p:animEffect>
                                  </p:childTnLst>
                                </p:cTn>
                              </p:par>
                            </p:childTnLst>
                          </p:cTn>
                        </p:par>
                        <p:par>
                          <p:cTn id="61" fill="hold">
                            <p:stCondLst>
                              <p:cond delay="750"/>
                            </p:stCondLst>
                            <p:childTnLst>
                              <p:par>
                                <p:cTn id="62" presetID="22" presetClass="entr" presetSubtype="8" fill="hold" grpId="0" nodeType="afterEffect">
                                  <p:stCondLst>
                                    <p:cond delay="0"/>
                                  </p:stCondLst>
                                  <p:childTnLst>
                                    <p:set>
                                      <p:cBhvr>
                                        <p:cTn id="63" dur="1" fill="hold">
                                          <p:stCondLst>
                                            <p:cond delay="0"/>
                                          </p:stCondLst>
                                        </p:cTn>
                                        <p:tgtEl>
                                          <p:spTgt spid="122"/>
                                        </p:tgtEl>
                                        <p:attrNameLst>
                                          <p:attrName>style.visibility</p:attrName>
                                        </p:attrNameLst>
                                      </p:cBhvr>
                                      <p:to>
                                        <p:strVal val="visible"/>
                                      </p:to>
                                    </p:set>
                                    <p:animEffect transition="in" filter="wipe(left)">
                                      <p:cBhvr>
                                        <p:cTn id="64" dur="500"/>
                                        <p:tgtEl>
                                          <p:spTgt spid="122"/>
                                        </p:tgtEl>
                                      </p:cBhvr>
                                    </p:animEffect>
                                  </p:childTnLst>
                                </p:cTn>
                              </p:par>
                            </p:childTnLst>
                          </p:cTn>
                        </p:par>
                        <p:par>
                          <p:cTn id="65" fill="hold">
                            <p:stCondLst>
                              <p:cond delay="1250"/>
                            </p:stCondLst>
                            <p:childTnLst>
                              <p:par>
                                <p:cTn id="66" presetID="2" presetClass="entr" presetSubtype="8" fill="hold" nodeType="afterEffect">
                                  <p:stCondLst>
                                    <p:cond delay="0"/>
                                  </p:stCondLst>
                                  <p:childTnLst>
                                    <p:set>
                                      <p:cBhvr>
                                        <p:cTn id="67" dur="1" fill="hold">
                                          <p:stCondLst>
                                            <p:cond delay="0"/>
                                          </p:stCondLst>
                                        </p:cTn>
                                        <p:tgtEl>
                                          <p:spTgt spid="125">
                                            <p:txEl>
                                              <p:pRg st="2" end="2"/>
                                            </p:txEl>
                                          </p:spTgt>
                                        </p:tgtEl>
                                        <p:attrNameLst>
                                          <p:attrName>style.visibility</p:attrName>
                                        </p:attrNameLst>
                                      </p:cBhvr>
                                      <p:to>
                                        <p:strVal val="visible"/>
                                      </p:to>
                                    </p:set>
                                    <p:anim calcmode="lin" valueType="num">
                                      <p:cBhvr additive="base">
                                        <p:cTn id="68" dur="500" fill="hold"/>
                                        <p:tgtEl>
                                          <p:spTgt spid="125">
                                            <p:txEl>
                                              <p:pRg st="2" end="2"/>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2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15"/>
                                        </p:tgtEl>
                                        <p:attrNameLst>
                                          <p:attrName>style.visibility</p:attrName>
                                        </p:attrNameLst>
                                      </p:cBhvr>
                                      <p:to>
                                        <p:strVal val="visible"/>
                                      </p:to>
                                    </p:set>
                                    <p:animEffect transition="in" filter="barn(inVertical)">
                                      <p:cBhvr>
                                        <p:cTn id="74" dur="500"/>
                                        <p:tgtEl>
                                          <p:spTgt spid="115"/>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16">
                                            <p:txEl>
                                              <p:pRg st="0" end="0"/>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16">
                                            <p:txEl>
                                              <p:pRg st="1" end="1"/>
                                            </p:txEl>
                                          </p:spTgt>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5" grpId="0" animBg="1"/>
      <p:bldP spid="121" grpId="0"/>
      <p:bldP spid="122" grpId="0"/>
      <p:bldP spid="123" grpId="0"/>
      <p:bldP spid="1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395948" y="609297"/>
            <a:ext cx="7410893" cy="954107"/>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bay </a:t>
            </a:r>
            <a:r>
              <a:rPr lang="en-US" sz="2800" dirty="0" err="1">
                <a:latin typeface="#9Slide07 Cadena" panose="02000503000000020004" pitchFamily="2" charset="0"/>
                <a:cs typeface="Times New Roman" pitchFamily="18" charset="0"/>
              </a:rPr>
              <a:t>bay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được</a:t>
            </a:r>
            <a:r>
              <a:rPr lang="en-US" sz="2800" dirty="0">
                <a:latin typeface="#9Slide07 Cadena" panose="02000503000000020004" pitchFamily="2" charset="0"/>
                <a:cs typeface="Times New Roman" pitchFamily="18" charset="0"/>
              </a:rPr>
              <a:t> 1800km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2,5 </a:t>
            </a:r>
            <a:r>
              <a:rPr lang="en-US" sz="2800" dirty="0" err="1">
                <a:latin typeface="#9Slide07 Cadena" panose="02000503000000020004" pitchFamily="2" charset="0"/>
                <a:cs typeface="Times New Roman" pitchFamily="18" charset="0"/>
              </a:rPr>
              <a:t>giờ</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bay.</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001579" y="2000848"/>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230252" y="2821449"/>
            <a:ext cx="4325223" cy="584775"/>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bay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p:txBody>
      </p: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315466" y="1469998"/>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7376876" y="1020416"/>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4" name="Google Shape;1984;p39">
            <a:extLst>
              <a:ext uri="{FF2B5EF4-FFF2-40B4-BE49-F238E27FC236}">
                <a16:creationId xmlns:a16="http://schemas.microsoft.com/office/drawing/2014/main" id="{61AEF55E-BD5F-4267-A91F-123DA3FD6644}"/>
              </a:ext>
            </a:extLst>
          </p:cNvPr>
          <p:cNvSpPr/>
          <p:nvPr/>
        </p:nvSpPr>
        <p:spPr>
          <a:xfrm>
            <a:off x="720626" y="1973745"/>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4" name="Rectangle 13">
            <a:extLst>
              <a:ext uri="{FF2B5EF4-FFF2-40B4-BE49-F238E27FC236}">
                <a16:creationId xmlns:a16="http://schemas.microsoft.com/office/drawing/2014/main" id="{7AEE50C9-020A-4F84-949D-53286190AD47}"/>
              </a:ext>
            </a:extLst>
          </p:cNvPr>
          <p:cNvSpPr/>
          <p:nvPr/>
        </p:nvSpPr>
        <p:spPr>
          <a:xfrm>
            <a:off x="3832108" y="3406224"/>
            <a:ext cx="2246128" cy="584775"/>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1800 : 2,5 =</a:t>
            </a:r>
          </a:p>
        </p:txBody>
      </p:sp>
      <p:sp>
        <p:nvSpPr>
          <p:cNvPr id="125" name="Rectangle 124">
            <a:extLst>
              <a:ext uri="{FF2B5EF4-FFF2-40B4-BE49-F238E27FC236}">
                <a16:creationId xmlns:a16="http://schemas.microsoft.com/office/drawing/2014/main" id="{36448683-6F3E-42BC-BD06-531FAD7B01E4}"/>
              </a:ext>
            </a:extLst>
          </p:cNvPr>
          <p:cNvSpPr/>
          <p:nvPr/>
        </p:nvSpPr>
        <p:spPr>
          <a:xfrm>
            <a:off x="556344" y="2821449"/>
            <a:ext cx="2300630"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s: 1800km</a:t>
            </a:r>
          </a:p>
          <a:p>
            <a:r>
              <a:rPr lang="en-US" sz="3200" dirty="0">
                <a:latin typeface="#9Slide07 Itim" panose="00000500000000000000" pitchFamily="2" charset="-34"/>
                <a:cs typeface="#9Slide07 Itim" panose="00000500000000000000" pitchFamily="2" charset="-34"/>
                <a:sym typeface="Wingdings"/>
              </a:rPr>
              <a:t>t: 2,5 </a:t>
            </a:r>
            <a:r>
              <a:rPr lang="en-US" sz="3200" dirty="0" err="1">
                <a:latin typeface="#9Slide07 Itim" panose="00000500000000000000" pitchFamily="2" charset="-34"/>
                <a:cs typeface="#9Slide07 Itim" panose="00000500000000000000" pitchFamily="2" charset="-34"/>
                <a:sym typeface="Wingdings"/>
              </a:rPr>
              <a:t>giờ</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v: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5090761" y="1045106"/>
            <a:ext cx="128016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61" name="Google Shape;4986;p59">
            <a:extLst>
              <a:ext uri="{FF2B5EF4-FFF2-40B4-BE49-F238E27FC236}">
                <a16:creationId xmlns:a16="http://schemas.microsoft.com/office/drawing/2014/main" id="{9189B8CE-11BB-4108-BB1B-98742731CBEE}"/>
              </a:ext>
            </a:extLst>
          </p:cNvPr>
          <p:cNvGrpSpPr/>
          <p:nvPr/>
        </p:nvGrpSpPr>
        <p:grpSpPr>
          <a:xfrm>
            <a:off x="825502" y="663089"/>
            <a:ext cx="475521" cy="846521"/>
            <a:chOff x="3188300" y="2413200"/>
            <a:chExt cx="368850" cy="656625"/>
          </a:xfrm>
        </p:grpSpPr>
        <p:sp>
          <p:nvSpPr>
            <p:cNvPr id="62" name="Google Shape;4987;p59">
              <a:extLst>
                <a:ext uri="{FF2B5EF4-FFF2-40B4-BE49-F238E27FC236}">
                  <a16:creationId xmlns:a16="http://schemas.microsoft.com/office/drawing/2014/main" id="{EF8AF9FE-CC51-41A2-9133-503E85413543}"/>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988;p59">
              <a:extLst>
                <a:ext uri="{FF2B5EF4-FFF2-40B4-BE49-F238E27FC236}">
                  <a16:creationId xmlns:a16="http://schemas.microsoft.com/office/drawing/2014/main" id="{7AC706DD-ACAE-4C1C-A2A8-3315735B9C86}"/>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989;p59">
              <a:extLst>
                <a:ext uri="{FF2B5EF4-FFF2-40B4-BE49-F238E27FC236}">
                  <a16:creationId xmlns:a16="http://schemas.microsoft.com/office/drawing/2014/main" id="{7BD8B1CB-594A-490A-8644-A830A919FF65}"/>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990;p59">
              <a:extLst>
                <a:ext uri="{FF2B5EF4-FFF2-40B4-BE49-F238E27FC236}">
                  <a16:creationId xmlns:a16="http://schemas.microsoft.com/office/drawing/2014/main" id="{9CB31042-8782-4DAC-BC17-598652DD3346}"/>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991;p59">
              <a:extLst>
                <a:ext uri="{FF2B5EF4-FFF2-40B4-BE49-F238E27FC236}">
                  <a16:creationId xmlns:a16="http://schemas.microsoft.com/office/drawing/2014/main" id="{0ED45198-E495-467A-87E1-19A7FBF029EF}"/>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992;p59">
              <a:extLst>
                <a:ext uri="{FF2B5EF4-FFF2-40B4-BE49-F238E27FC236}">
                  <a16:creationId xmlns:a16="http://schemas.microsoft.com/office/drawing/2014/main" id="{C3784BDF-7DF9-47AC-B77E-B0D86C02DB9C}"/>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993;p59">
              <a:extLst>
                <a:ext uri="{FF2B5EF4-FFF2-40B4-BE49-F238E27FC236}">
                  <a16:creationId xmlns:a16="http://schemas.microsoft.com/office/drawing/2014/main" id="{07BEB602-C3FE-4B0F-9721-83F61C1C016A}"/>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994;p59">
              <a:extLst>
                <a:ext uri="{FF2B5EF4-FFF2-40B4-BE49-F238E27FC236}">
                  <a16:creationId xmlns:a16="http://schemas.microsoft.com/office/drawing/2014/main" id="{A95CDFC4-70C2-4EF9-B50A-49E5C63DDCBF}"/>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995;p59">
              <a:extLst>
                <a:ext uri="{FF2B5EF4-FFF2-40B4-BE49-F238E27FC236}">
                  <a16:creationId xmlns:a16="http://schemas.microsoft.com/office/drawing/2014/main" id="{68BC22EA-BFE4-4E35-A06B-6B710260C499}"/>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996;p59">
              <a:extLst>
                <a:ext uri="{FF2B5EF4-FFF2-40B4-BE49-F238E27FC236}">
                  <a16:creationId xmlns:a16="http://schemas.microsoft.com/office/drawing/2014/main" id="{E10D31DE-E502-4A88-8059-940C559DB760}"/>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997;p59">
              <a:extLst>
                <a:ext uri="{FF2B5EF4-FFF2-40B4-BE49-F238E27FC236}">
                  <a16:creationId xmlns:a16="http://schemas.microsoft.com/office/drawing/2014/main" id="{2A0A4CE2-262D-4324-88AF-3477CA45DD51}"/>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998;p59">
              <a:extLst>
                <a:ext uri="{FF2B5EF4-FFF2-40B4-BE49-F238E27FC236}">
                  <a16:creationId xmlns:a16="http://schemas.microsoft.com/office/drawing/2014/main" id="{923A7E95-C276-4231-8D52-1B61668F7BA8}"/>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999;p59">
              <a:extLst>
                <a:ext uri="{FF2B5EF4-FFF2-40B4-BE49-F238E27FC236}">
                  <a16:creationId xmlns:a16="http://schemas.microsoft.com/office/drawing/2014/main" id="{FE7B9020-2FCB-4EDD-957A-2CA9E95C2603}"/>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000;p59">
              <a:extLst>
                <a:ext uri="{FF2B5EF4-FFF2-40B4-BE49-F238E27FC236}">
                  <a16:creationId xmlns:a16="http://schemas.microsoft.com/office/drawing/2014/main" id="{0E35CCB3-11D9-4DC8-9697-B70FBEB8136B}"/>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001;p59">
              <a:extLst>
                <a:ext uri="{FF2B5EF4-FFF2-40B4-BE49-F238E27FC236}">
                  <a16:creationId xmlns:a16="http://schemas.microsoft.com/office/drawing/2014/main" id="{49A5315B-BECE-4BD3-B9D6-15A4BD0C92F2}"/>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002;p59">
              <a:extLst>
                <a:ext uri="{FF2B5EF4-FFF2-40B4-BE49-F238E27FC236}">
                  <a16:creationId xmlns:a16="http://schemas.microsoft.com/office/drawing/2014/main" id="{BDFB504F-4337-4000-84DD-102AD2E93D63}"/>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003;p59">
              <a:extLst>
                <a:ext uri="{FF2B5EF4-FFF2-40B4-BE49-F238E27FC236}">
                  <a16:creationId xmlns:a16="http://schemas.microsoft.com/office/drawing/2014/main" id="{3D4E456F-B377-4FAC-A928-52C28F9B001F}"/>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004;p59">
              <a:extLst>
                <a:ext uri="{FF2B5EF4-FFF2-40B4-BE49-F238E27FC236}">
                  <a16:creationId xmlns:a16="http://schemas.microsoft.com/office/drawing/2014/main" id="{B8E9CA4E-E516-4BC4-A1B0-6C7AAC163F63}"/>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005;p59">
              <a:extLst>
                <a:ext uri="{FF2B5EF4-FFF2-40B4-BE49-F238E27FC236}">
                  <a16:creationId xmlns:a16="http://schemas.microsoft.com/office/drawing/2014/main" id="{BEEF8B0F-45EF-40CB-B2DE-3FB0BD3CC715}"/>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006;p59">
              <a:extLst>
                <a:ext uri="{FF2B5EF4-FFF2-40B4-BE49-F238E27FC236}">
                  <a16:creationId xmlns:a16="http://schemas.microsoft.com/office/drawing/2014/main" id="{32900CBA-6C79-4AE7-887B-07B6F35404A1}"/>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92F55AA5-C7B7-4CF4-A9F6-87627654DE77}"/>
              </a:ext>
            </a:extLst>
          </p:cNvPr>
          <p:cNvSpPr/>
          <p:nvPr/>
        </p:nvSpPr>
        <p:spPr>
          <a:xfrm>
            <a:off x="316659" y="2701125"/>
            <a:ext cx="2537998" cy="2168856"/>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2" name="Group 11">
            <a:extLst>
              <a:ext uri="{FF2B5EF4-FFF2-40B4-BE49-F238E27FC236}">
                <a16:creationId xmlns:a16="http://schemas.microsoft.com/office/drawing/2014/main" id="{3069EBB2-41C0-40D1-8ABC-92F085C2D615}"/>
              </a:ext>
            </a:extLst>
          </p:cNvPr>
          <p:cNvGrpSpPr/>
          <p:nvPr/>
        </p:nvGrpSpPr>
        <p:grpSpPr>
          <a:xfrm>
            <a:off x="422437" y="2938967"/>
            <a:ext cx="1944272" cy="1381098"/>
            <a:chOff x="424755" y="1928873"/>
            <a:chExt cx="1944272" cy="1381098"/>
          </a:xfrm>
        </p:grpSpPr>
        <p:sp>
          <p:nvSpPr>
            <p:cNvPr id="3" name="TextBox 2">
              <a:extLst>
                <a:ext uri="{FF2B5EF4-FFF2-40B4-BE49-F238E27FC236}">
                  <a16:creationId xmlns:a16="http://schemas.microsoft.com/office/drawing/2014/main" id="{201A4506-9CF2-41E1-8905-F1699F5F7D16}"/>
                </a:ext>
              </a:extLst>
            </p:cNvPr>
            <p:cNvSpPr txBox="1"/>
            <p:nvPr/>
          </p:nvSpPr>
          <p:spPr>
            <a:xfrm>
              <a:off x="424755" y="2003523"/>
              <a:ext cx="986167" cy="523220"/>
            </a:xfrm>
            <a:prstGeom prst="rect">
              <a:avLst/>
            </a:prstGeom>
            <a:noFill/>
          </p:spPr>
          <p:txBody>
            <a:bodyPr wrap="none" rtlCol="0">
              <a:spAutoFit/>
            </a:bodyPr>
            <a:lstStyle/>
            <a:p>
              <a:r>
                <a:rPr lang="en-US" sz="2800" dirty="0"/>
                <a:t>1800</a:t>
              </a:r>
            </a:p>
          </p:txBody>
        </p:sp>
        <p:sp>
          <p:nvSpPr>
            <p:cNvPr id="33" name="TextBox 32">
              <a:extLst>
                <a:ext uri="{FF2B5EF4-FFF2-40B4-BE49-F238E27FC236}">
                  <a16:creationId xmlns:a16="http://schemas.microsoft.com/office/drawing/2014/main" id="{1A9157DE-3FB4-4C4D-B2AD-942492FB9616}"/>
                </a:ext>
              </a:extLst>
            </p:cNvPr>
            <p:cNvSpPr txBox="1"/>
            <p:nvPr/>
          </p:nvSpPr>
          <p:spPr>
            <a:xfrm>
              <a:off x="1684224" y="1992890"/>
              <a:ext cx="684803" cy="523220"/>
            </a:xfrm>
            <a:prstGeom prst="rect">
              <a:avLst/>
            </a:prstGeom>
            <a:noFill/>
          </p:spPr>
          <p:txBody>
            <a:bodyPr wrap="none" rtlCol="0">
              <a:spAutoFit/>
            </a:bodyPr>
            <a:lstStyle/>
            <a:p>
              <a:r>
                <a:rPr lang="en-US" sz="2800" dirty="0"/>
                <a:t>2,5</a:t>
              </a:r>
            </a:p>
          </p:txBody>
        </p:sp>
        <p:cxnSp>
          <p:nvCxnSpPr>
            <p:cNvPr id="6" name="Straight Connector 5">
              <a:extLst>
                <a:ext uri="{FF2B5EF4-FFF2-40B4-BE49-F238E27FC236}">
                  <a16:creationId xmlns:a16="http://schemas.microsoft.com/office/drawing/2014/main" id="{52DAC549-A9DF-4FA9-BDC7-3BDF0BFD1F3A}"/>
                </a:ext>
              </a:extLst>
            </p:cNvPr>
            <p:cNvCxnSpPr/>
            <p:nvPr/>
          </p:nvCxnSpPr>
          <p:spPr>
            <a:xfrm>
              <a:off x="1634042" y="1928873"/>
              <a:ext cx="0" cy="1381098"/>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3A9DA1E9-BA29-4BD5-B1D8-FDE4AEC399BD}"/>
                </a:ext>
              </a:extLst>
            </p:cNvPr>
            <p:cNvCxnSpPr>
              <a:cxnSpLocks/>
            </p:cNvCxnSpPr>
            <p:nvPr/>
          </p:nvCxnSpPr>
          <p:spPr>
            <a:xfrm>
              <a:off x="1645787" y="2533650"/>
              <a:ext cx="669679"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cxnSp>
        <p:nvCxnSpPr>
          <p:cNvPr id="9" name="Straight Connector 8">
            <a:extLst>
              <a:ext uri="{FF2B5EF4-FFF2-40B4-BE49-F238E27FC236}">
                <a16:creationId xmlns:a16="http://schemas.microsoft.com/office/drawing/2014/main" id="{97347565-DCF0-46D1-9410-185B58D4A1BE}"/>
              </a:ext>
            </a:extLst>
          </p:cNvPr>
          <p:cNvCxnSpPr>
            <a:cxnSpLocks/>
          </p:cNvCxnSpPr>
          <p:nvPr/>
        </p:nvCxnSpPr>
        <p:spPr>
          <a:xfrm>
            <a:off x="1978308" y="3364396"/>
            <a:ext cx="91440" cy="91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D443C7D-7682-4F3E-A7B4-144C324A8C75}"/>
              </a:ext>
            </a:extLst>
          </p:cNvPr>
          <p:cNvSpPr txBox="1"/>
          <p:nvPr/>
        </p:nvSpPr>
        <p:spPr>
          <a:xfrm>
            <a:off x="1216519" y="3020524"/>
            <a:ext cx="385042" cy="523220"/>
          </a:xfrm>
          <a:prstGeom prst="rect">
            <a:avLst/>
          </a:prstGeom>
          <a:noFill/>
        </p:spPr>
        <p:txBody>
          <a:bodyPr wrap="none" rtlCol="0">
            <a:spAutoFit/>
          </a:bodyPr>
          <a:lstStyle/>
          <a:p>
            <a:r>
              <a:rPr lang="en-US" sz="2800" dirty="0"/>
              <a:t>0</a:t>
            </a:r>
          </a:p>
        </p:txBody>
      </p:sp>
      <p:sp>
        <p:nvSpPr>
          <p:cNvPr id="42" name="TextBox 41">
            <a:extLst>
              <a:ext uri="{FF2B5EF4-FFF2-40B4-BE49-F238E27FC236}">
                <a16:creationId xmlns:a16="http://schemas.microsoft.com/office/drawing/2014/main" id="{1FD8DB96-A6D9-47B5-A930-44C293AFA9A9}"/>
              </a:ext>
            </a:extLst>
          </p:cNvPr>
          <p:cNvSpPr txBox="1"/>
          <p:nvPr/>
        </p:nvSpPr>
        <p:spPr>
          <a:xfrm>
            <a:off x="1637008" y="3555896"/>
            <a:ext cx="385042" cy="523220"/>
          </a:xfrm>
          <a:prstGeom prst="rect">
            <a:avLst/>
          </a:prstGeom>
          <a:noFill/>
        </p:spPr>
        <p:txBody>
          <a:bodyPr wrap="none" rtlCol="0">
            <a:spAutoFit/>
          </a:bodyPr>
          <a:lstStyle/>
          <a:p>
            <a:r>
              <a:rPr lang="en-US" sz="2800" dirty="0"/>
              <a:t>7</a:t>
            </a:r>
          </a:p>
        </p:txBody>
      </p:sp>
      <p:sp>
        <p:nvSpPr>
          <p:cNvPr id="43" name="TextBox 42">
            <a:extLst>
              <a:ext uri="{FF2B5EF4-FFF2-40B4-BE49-F238E27FC236}">
                <a16:creationId xmlns:a16="http://schemas.microsoft.com/office/drawing/2014/main" id="{C5E13BA4-46B8-415C-BB43-BD4BA4E85BE6}"/>
              </a:ext>
            </a:extLst>
          </p:cNvPr>
          <p:cNvSpPr txBox="1"/>
          <p:nvPr/>
        </p:nvSpPr>
        <p:spPr>
          <a:xfrm>
            <a:off x="607724" y="3537551"/>
            <a:ext cx="585417" cy="523220"/>
          </a:xfrm>
          <a:prstGeom prst="rect">
            <a:avLst/>
          </a:prstGeom>
          <a:noFill/>
        </p:spPr>
        <p:txBody>
          <a:bodyPr wrap="none" rtlCol="0">
            <a:spAutoFit/>
          </a:bodyPr>
          <a:lstStyle/>
          <a:p>
            <a:r>
              <a:rPr lang="en-US" sz="2800" dirty="0"/>
              <a:t>05</a:t>
            </a:r>
          </a:p>
        </p:txBody>
      </p:sp>
      <p:sp>
        <p:nvSpPr>
          <p:cNvPr id="44" name="TextBox 43">
            <a:extLst>
              <a:ext uri="{FF2B5EF4-FFF2-40B4-BE49-F238E27FC236}">
                <a16:creationId xmlns:a16="http://schemas.microsoft.com/office/drawing/2014/main" id="{7F6C41BD-6240-451A-8B56-3D5CF033E7BD}"/>
              </a:ext>
            </a:extLst>
          </p:cNvPr>
          <p:cNvSpPr txBox="1"/>
          <p:nvPr/>
        </p:nvSpPr>
        <p:spPr>
          <a:xfrm>
            <a:off x="1005500" y="3538832"/>
            <a:ext cx="385042" cy="523220"/>
          </a:xfrm>
          <a:prstGeom prst="rect">
            <a:avLst/>
          </a:prstGeom>
          <a:noFill/>
        </p:spPr>
        <p:txBody>
          <a:bodyPr wrap="none" rtlCol="0">
            <a:spAutoFit/>
          </a:bodyPr>
          <a:lstStyle/>
          <a:p>
            <a:r>
              <a:rPr lang="en-US" sz="2800" dirty="0"/>
              <a:t>0</a:t>
            </a:r>
          </a:p>
        </p:txBody>
      </p:sp>
      <p:sp>
        <p:nvSpPr>
          <p:cNvPr id="45" name="TextBox 44">
            <a:extLst>
              <a:ext uri="{FF2B5EF4-FFF2-40B4-BE49-F238E27FC236}">
                <a16:creationId xmlns:a16="http://schemas.microsoft.com/office/drawing/2014/main" id="{5D9D7F75-0D6F-454A-9C3D-2A8ED1235FE2}"/>
              </a:ext>
            </a:extLst>
          </p:cNvPr>
          <p:cNvSpPr txBox="1"/>
          <p:nvPr/>
        </p:nvSpPr>
        <p:spPr>
          <a:xfrm>
            <a:off x="1852969" y="3559286"/>
            <a:ext cx="385042" cy="523220"/>
          </a:xfrm>
          <a:prstGeom prst="rect">
            <a:avLst/>
          </a:prstGeom>
          <a:noFill/>
        </p:spPr>
        <p:txBody>
          <a:bodyPr wrap="none" rtlCol="0">
            <a:spAutoFit/>
          </a:bodyPr>
          <a:lstStyle/>
          <a:p>
            <a:r>
              <a:rPr lang="en-US" sz="2800" dirty="0"/>
              <a:t>2</a:t>
            </a:r>
          </a:p>
        </p:txBody>
      </p:sp>
      <p:sp>
        <p:nvSpPr>
          <p:cNvPr id="46" name="TextBox 45">
            <a:extLst>
              <a:ext uri="{FF2B5EF4-FFF2-40B4-BE49-F238E27FC236}">
                <a16:creationId xmlns:a16="http://schemas.microsoft.com/office/drawing/2014/main" id="{3D793378-A237-48B8-98F4-04F8A88445BD}"/>
              </a:ext>
            </a:extLst>
          </p:cNvPr>
          <p:cNvSpPr txBox="1"/>
          <p:nvPr/>
        </p:nvSpPr>
        <p:spPr>
          <a:xfrm>
            <a:off x="997955" y="4031340"/>
            <a:ext cx="385042" cy="523220"/>
          </a:xfrm>
          <a:prstGeom prst="rect">
            <a:avLst/>
          </a:prstGeom>
          <a:noFill/>
        </p:spPr>
        <p:txBody>
          <a:bodyPr wrap="none" rtlCol="0">
            <a:spAutoFit/>
          </a:bodyPr>
          <a:lstStyle/>
          <a:p>
            <a:r>
              <a:rPr lang="en-US" sz="2800" dirty="0"/>
              <a:t>0</a:t>
            </a:r>
          </a:p>
        </p:txBody>
      </p:sp>
      <p:sp>
        <p:nvSpPr>
          <p:cNvPr id="47" name="TextBox 46">
            <a:extLst>
              <a:ext uri="{FF2B5EF4-FFF2-40B4-BE49-F238E27FC236}">
                <a16:creationId xmlns:a16="http://schemas.microsoft.com/office/drawing/2014/main" id="{CCDAB14F-F5D5-403E-9B4B-73414589263B}"/>
              </a:ext>
            </a:extLst>
          </p:cNvPr>
          <p:cNvSpPr txBox="1"/>
          <p:nvPr/>
        </p:nvSpPr>
        <p:spPr>
          <a:xfrm>
            <a:off x="1208174" y="4020354"/>
            <a:ext cx="385042" cy="523220"/>
          </a:xfrm>
          <a:prstGeom prst="rect">
            <a:avLst/>
          </a:prstGeom>
          <a:noFill/>
        </p:spPr>
        <p:txBody>
          <a:bodyPr wrap="none" rtlCol="0">
            <a:spAutoFit/>
          </a:bodyPr>
          <a:lstStyle/>
          <a:p>
            <a:r>
              <a:rPr lang="en-US" sz="2800" dirty="0"/>
              <a:t>0</a:t>
            </a:r>
          </a:p>
        </p:txBody>
      </p:sp>
      <p:sp>
        <p:nvSpPr>
          <p:cNvPr id="48" name="TextBox 47">
            <a:extLst>
              <a:ext uri="{FF2B5EF4-FFF2-40B4-BE49-F238E27FC236}">
                <a16:creationId xmlns:a16="http://schemas.microsoft.com/office/drawing/2014/main" id="{B10F8C0C-6BD1-4E57-8573-60BDB06DF38C}"/>
              </a:ext>
            </a:extLst>
          </p:cNvPr>
          <p:cNvSpPr txBox="1"/>
          <p:nvPr/>
        </p:nvSpPr>
        <p:spPr>
          <a:xfrm>
            <a:off x="2072876" y="3555908"/>
            <a:ext cx="385042" cy="523220"/>
          </a:xfrm>
          <a:prstGeom prst="rect">
            <a:avLst/>
          </a:prstGeom>
          <a:noFill/>
        </p:spPr>
        <p:txBody>
          <a:bodyPr wrap="none" rtlCol="0">
            <a:spAutoFit/>
          </a:bodyPr>
          <a:lstStyle/>
          <a:p>
            <a:r>
              <a:rPr lang="en-US" sz="2800" dirty="0"/>
              <a:t>0</a:t>
            </a:r>
          </a:p>
        </p:txBody>
      </p:sp>
      <p:sp>
        <p:nvSpPr>
          <p:cNvPr id="13" name="Rectangle 12">
            <a:extLst>
              <a:ext uri="{FF2B5EF4-FFF2-40B4-BE49-F238E27FC236}">
                <a16:creationId xmlns:a16="http://schemas.microsoft.com/office/drawing/2014/main" id="{4766E121-5671-4123-AD42-BCB9A387B78E}"/>
              </a:ext>
            </a:extLst>
          </p:cNvPr>
          <p:cNvSpPr/>
          <p:nvPr/>
        </p:nvSpPr>
        <p:spPr>
          <a:xfrm>
            <a:off x="5941957" y="3406224"/>
            <a:ext cx="2473754" cy="584775"/>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720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endParaRPr lang="en-US" sz="3200" dirty="0"/>
          </a:p>
        </p:txBody>
      </p:sp>
      <p:sp>
        <p:nvSpPr>
          <p:cNvPr id="15" name="Rectangle 14">
            <a:extLst>
              <a:ext uri="{FF2B5EF4-FFF2-40B4-BE49-F238E27FC236}">
                <a16:creationId xmlns:a16="http://schemas.microsoft.com/office/drawing/2014/main" id="{FF5095B1-13F2-46D5-9F50-7ED984159110}"/>
              </a:ext>
            </a:extLst>
          </p:cNvPr>
          <p:cNvSpPr/>
          <p:nvPr/>
        </p:nvSpPr>
        <p:spPr>
          <a:xfrm>
            <a:off x="4522498" y="3896829"/>
            <a:ext cx="3696846" cy="584775"/>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720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endParaRPr lang="en-US" sz="3200" dirty="0"/>
          </a:p>
        </p:txBody>
      </p:sp>
    </p:spTree>
    <p:extLst>
      <p:ext uri="{BB962C8B-B14F-4D97-AF65-F5344CB8AC3E}">
        <p14:creationId xmlns:p14="http://schemas.microsoft.com/office/powerpoint/2010/main" val="47825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25">
                                            <p:txEl>
                                              <p:pRg st="0" end="0"/>
                                            </p:txEl>
                                          </p:spTgt>
                                        </p:tgtEl>
                                        <p:attrNameLst>
                                          <p:attrName>style.visibility</p:attrName>
                                        </p:attrNameLst>
                                      </p:cBhvr>
                                      <p:to>
                                        <p:strVal val="visible"/>
                                      </p:to>
                                    </p:set>
                                    <p:anim calcmode="lin" valueType="num">
                                      <p:cBhvr additive="base">
                                        <p:cTn id="24" dur="500" fill="hold"/>
                                        <p:tgtEl>
                                          <p:spTgt spid="12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wipe(left)">
                                      <p:cBhvr>
                                        <p:cTn id="30" dur="500"/>
                                        <p:tgtEl>
                                          <p:spTgt spid="120"/>
                                        </p:tgtEl>
                                      </p:cBhvr>
                                    </p:animEffec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125">
                                            <p:txEl>
                                              <p:pRg st="1" end="1"/>
                                            </p:txEl>
                                          </p:spTgt>
                                        </p:tgtEl>
                                        <p:attrNameLst>
                                          <p:attrName>style.visibility</p:attrName>
                                        </p:attrNameLst>
                                      </p:cBhvr>
                                      <p:to>
                                        <p:strVal val="visible"/>
                                      </p:to>
                                    </p:set>
                                    <p:anim calcmode="lin" valueType="num">
                                      <p:cBhvr additive="base">
                                        <p:cTn id="34" dur="500" fill="hold"/>
                                        <p:tgtEl>
                                          <p:spTgt spid="12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childTnLst>
                          </p:cTn>
                        </p:par>
                        <p:par>
                          <p:cTn id="41" fill="hold">
                            <p:stCondLst>
                              <p:cond delay="500"/>
                            </p:stCondLst>
                            <p:childTnLst>
                              <p:par>
                                <p:cTn id="42" presetID="2" presetClass="entr" presetSubtype="4" fill="hold" nodeType="afterEffect">
                                  <p:stCondLst>
                                    <p:cond delay="0"/>
                                  </p:stCondLst>
                                  <p:childTnLst>
                                    <p:set>
                                      <p:cBhvr>
                                        <p:cTn id="43" dur="1" fill="hold">
                                          <p:stCondLst>
                                            <p:cond delay="0"/>
                                          </p:stCondLst>
                                        </p:cTn>
                                        <p:tgtEl>
                                          <p:spTgt spid="125">
                                            <p:txEl>
                                              <p:pRg st="2" end="2"/>
                                            </p:txEl>
                                          </p:spTgt>
                                        </p:tgtEl>
                                        <p:attrNameLst>
                                          <p:attrName>style.visibility</p:attrName>
                                        </p:attrNameLst>
                                      </p:cBhvr>
                                      <p:to>
                                        <p:strVal val="visible"/>
                                      </p:to>
                                    </p:set>
                                    <p:anim calcmode="lin" valueType="num">
                                      <p:cBhvr additive="base">
                                        <p:cTn id="44" dur="500" fill="hold"/>
                                        <p:tgtEl>
                                          <p:spTgt spid="125">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15"/>
                                        </p:tgtEl>
                                        <p:attrNameLst>
                                          <p:attrName>style.visibility</p:attrName>
                                        </p:attrNameLst>
                                      </p:cBhvr>
                                      <p:to>
                                        <p:strVal val="visible"/>
                                      </p:to>
                                    </p:set>
                                    <p:animEffect transition="in" filter="barn(inVertical)">
                                      <p:cBhvr>
                                        <p:cTn id="50" dur="500"/>
                                        <p:tgtEl>
                                          <p:spTgt spid="115"/>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animEffect transition="in" filter="barn(inVertical)">
                                      <p:cBhvr>
                                        <p:cTn id="72" dur="500"/>
                                        <p:tgtEl>
                                          <p:spTgt spid="2"/>
                                        </p:tgtEl>
                                      </p:cBhvr>
                                    </p:animEffect>
                                  </p:childTnLst>
                                </p:cTn>
                              </p:par>
                            </p:childTnLst>
                          </p:cTn>
                        </p:par>
                        <p:par>
                          <p:cTn id="73" fill="hold">
                            <p:stCondLst>
                              <p:cond delay="500"/>
                            </p:stCondLst>
                            <p:childTnLst>
                              <p:par>
                                <p:cTn id="74" presetID="1" presetClass="entr" presetSubtype="0" fill="hold" nodeType="afterEffect">
                                  <p:stCondLst>
                                    <p:cond delay="0"/>
                                  </p:stCondLst>
                                  <p:childTnLst>
                                    <p:set>
                                      <p:cBhvr>
                                        <p:cTn id="75" dur="1" fill="hold">
                                          <p:stCondLst>
                                            <p:cond delay="0"/>
                                          </p:stCondLst>
                                        </p:cTn>
                                        <p:tgtEl>
                                          <p:spTgt spid="1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9"/>
                                        </p:tgtEl>
                                        <p:attrNameLst>
                                          <p:attrName>style.visibility</p:attrName>
                                        </p:attrNameLst>
                                      </p:cBhvr>
                                      <p:to>
                                        <p:strVal val="visible"/>
                                      </p:to>
                                    </p:set>
                                  </p:childTnLst>
                                </p:cTn>
                              </p:par>
                            </p:childTnLst>
                          </p:cTn>
                        </p:par>
                        <p:par>
                          <p:cTn id="80" fill="hold">
                            <p:stCondLst>
                              <p:cond delay="0"/>
                            </p:stCondLst>
                            <p:childTnLst>
                              <p:par>
                                <p:cTn id="81" presetID="1" presetClass="entr" presetSubtype="0" fill="hold" grpId="0" nodeType="afterEffect">
                                  <p:stCondLst>
                                    <p:cond delay="250"/>
                                  </p:stCondLst>
                                  <p:childTnLst>
                                    <p:set>
                                      <p:cBhvr>
                                        <p:cTn id="82" dur="1" fill="hold">
                                          <p:stCondLst>
                                            <p:cond delay="9"/>
                                          </p:stCondLst>
                                        </p:cTn>
                                        <p:tgtEl>
                                          <p:spTgt spid="1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6"/>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7"/>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4" grpId="0"/>
      <p:bldP spid="115" grpId="0" animBg="1"/>
      <p:bldP spid="116" grpId="0" uiExpand="1" build="p"/>
      <p:bldP spid="124" grpId="0" animBg="1"/>
      <p:bldP spid="14" grpId="0"/>
      <p:bldP spid="2" grpId="0" animBg="1"/>
      <p:bldP spid="11" grpId="0"/>
      <p:bldP spid="42" grpId="0"/>
      <p:bldP spid="43" grpId="0"/>
      <p:bldP spid="44" grpId="0"/>
      <p:bldP spid="45" grpId="0"/>
      <p:bldP spid="46" grpId="0"/>
      <p:bldP spid="47" grpId="0"/>
      <p:bldP spid="48" grpId="0"/>
      <p:bldP spid="13"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236968" y="747653"/>
            <a:ext cx="7869477" cy="1384995"/>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ng</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chạy</a:t>
            </a:r>
            <a:r>
              <a:rPr lang="en-US" sz="2800" dirty="0">
                <a:latin typeface="#9Slide07 Cadena" panose="02000503000000020004" pitchFamily="2" charset="0"/>
                <a:cs typeface="Times New Roman" pitchFamily="18" charset="0"/>
              </a:rPr>
              <a:t> đ</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ợc</a:t>
            </a:r>
            <a:r>
              <a:rPr lang="en-US" sz="2800" dirty="0">
                <a:latin typeface="#9Slide07 Cadena" panose="02000503000000020004" pitchFamily="2" charset="0"/>
                <a:cs typeface="Times New Roman" pitchFamily="18" charset="0"/>
              </a:rPr>
              <a:t> 400m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1phút 20giây.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chạy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ng</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đó</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với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đơn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vị</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đo</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là</a:t>
            </a:r>
            <a:r>
              <a:rPr lang="en-US" sz="2800" dirty="0">
                <a:latin typeface="#9Slide07 Cadena" panose="02000503000000020004" pitchFamily="2" charset="0"/>
                <a:cs typeface="Times New Roman" pitchFamily="18" charset="0"/>
              </a:rPr>
              <a:t> m/</a:t>
            </a:r>
            <a:r>
              <a:rPr lang="en-US" sz="2800" dirty="0" err="1">
                <a:latin typeface="#9Slide07 Cadena" panose="02000503000000020004" pitchFamily="2" charset="0"/>
                <a:cs typeface="Times New Roman" pitchFamily="18" charset="0"/>
              </a:rPr>
              <a:t>giây</a:t>
            </a:r>
            <a:r>
              <a:rPr lang="en-US" sz="2800" dirty="0">
                <a:latin typeface="#9Slide07 Cadena" panose="02000503000000020004" pitchFamily="2" charset="0"/>
                <a:cs typeface="Times New Roman" pitchFamily="18" charset="0"/>
              </a:rPr>
              <a:t>.</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331190" y="2139077"/>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559863" y="3321193"/>
            <a:ext cx="5067413" cy="1569660"/>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bay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400 : 80 = 5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5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p:txBody>
      </p: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134720" y="1605190"/>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6645554" y="1172385"/>
            <a:ext cx="20116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4" name="Google Shape;1984;p39">
            <a:extLst>
              <a:ext uri="{FF2B5EF4-FFF2-40B4-BE49-F238E27FC236}">
                <a16:creationId xmlns:a16="http://schemas.microsoft.com/office/drawing/2014/main" id="{61AEF55E-BD5F-4267-A91F-123DA3FD6644}"/>
              </a:ext>
            </a:extLst>
          </p:cNvPr>
          <p:cNvSpPr/>
          <p:nvPr/>
        </p:nvSpPr>
        <p:spPr>
          <a:xfrm>
            <a:off x="720626" y="2111974"/>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25" name="Rectangle 124">
            <a:extLst>
              <a:ext uri="{FF2B5EF4-FFF2-40B4-BE49-F238E27FC236}">
                <a16:creationId xmlns:a16="http://schemas.microsoft.com/office/drawing/2014/main" id="{36448683-6F3E-42BC-BD06-531FAD7B01E4}"/>
              </a:ext>
            </a:extLst>
          </p:cNvPr>
          <p:cNvSpPr/>
          <p:nvPr/>
        </p:nvSpPr>
        <p:spPr>
          <a:xfrm>
            <a:off x="556344" y="2821449"/>
            <a:ext cx="3012363"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s: 400 m</a:t>
            </a:r>
          </a:p>
          <a:p>
            <a:r>
              <a:rPr lang="en-US" sz="3200" dirty="0">
                <a:latin typeface="#9Slide07 Itim" panose="00000500000000000000" pitchFamily="2" charset="-34"/>
                <a:cs typeface="#9Slide07 Itim" panose="00000500000000000000" pitchFamily="2" charset="-34"/>
                <a:sym typeface="Wingdings"/>
              </a:rPr>
              <a:t>t: 1 </a:t>
            </a:r>
            <a:r>
              <a:rPr lang="en-US" sz="3200" dirty="0" err="1">
                <a:latin typeface="#9Slide07 Itim" panose="00000500000000000000" pitchFamily="2" charset="-34"/>
                <a:cs typeface="#9Slide07 Itim" panose="00000500000000000000" pitchFamily="2" charset="-34"/>
                <a:sym typeface="Wingdings"/>
              </a:rPr>
              <a:t>phút</a:t>
            </a:r>
            <a:r>
              <a:rPr lang="en-US" sz="3200" dirty="0">
                <a:latin typeface="#9Slide07 Itim" panose="00000500000000000000" pitchFamily="2" charset="-34"/>
                <a:cs typeface="#9Slide07 Itim" panose="00000500000000000000" pitchFamily="2" charset="-34"/>
                <a:sym typeface="Wingdings"/>
              </a:rPr>
              <a:t> 20 </a:t>
            </a:r>
            <a:r>
              <a:rPr lang="en-US" sz="3200" dirty="0" err="1">
                <a:latin typeface="#9Slide07 Itim" panose="00000500000000000000" pitchFamily="2" charset="-34"/>
                <a:cs typeface="#9Slide07 Itim" panose="00000500000000000000" pitchFamily="2" charset="-34"/>
                <a:sym typeface="Wingdings"/>
              </a:rPr>
              <a:t>giây</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v: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p:txBody>
      </p: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4648368" y="1172385"/>
            <a:ext cx="100584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82" name="Google Shape;2000;p39">
            <a:extLst>
              <a:ext uri="{FF2B5EF4-FFF2-40B4-BE49-F238E27FC236}">
                <a16:creationId xmlns:a16="http://schemas.microsoft.com/office/drawing/2014/main" id="{60E92CFB-E0C0-4401-A369-F776BDD1452A}"/>
              </a:ext>
            </a:extLst>
          </p:cNvPr>
          <p:cNvGrpSpPr/>
          <p:nvPr/>
        </p:nvGrpSpPr>
        <p:grpSpPr>
          <a:xfrm>
            <a:off x="765131" y="771533"/>
            <a:ext cx="413685" cy="808723"/>
            <a:chOff x="3940500" y="2415075"/>
            <a:chExt cx="342625" cy="669750"/>
          </a:xfrm>
        </p:grpSpPr>
        <p:sp>
          <p:nvSpPr>
            <p:cNvPr id="83" name="Google Shape;2001;p39">
              <a:extLst>
                <a:ext uri="{FF2B5EF4-FFF2-40B4-BE49-F238E27FC236}">
                  <a16:creationId xmlns:a16="http://schemas.microsoft.com/office/drawing/2014/main" id="{496B296A-D4D9-46C9-9E56-8D65FDD1C5E9}"/>
                </a:ext>
              </a:extLst>
            </p:cNvPr>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002;p39">
              <a:extLst>
                <a:ext uri="{FF2B5EF4-FFF2-40B4-BE49-F238E27FC236}">
                  <a16:creationId xmlns:a16="http://schemas.microsoft.com/office/drawing/2014/main" id="{5191757F-0DE3-480C-AF32-B36A7615F1D1}"/>
                </a:ext>
              </a:extLst>
            </p:cNvPr>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003;p39">
              <a:extLst>
                <a:ext uri="{FF2B5EF4-FFF2-40B4-BE49-F238E27FC236}">
                  <a16:creationId xmlns:a16="http://schemas.microsoft.com/office/drawing/2014/main" id="{0981B22F-309B-4773-B8B4-6A07EFB67A93}"/>
                </a:ext>
              </a:extLst>
            </p:cNvPr>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004;p39">
              <a:extLst>
                <a:ext uri="{FF2B5EF4-FFF2-40B4-BE49-F238E27FC236}">
                  <a16:creationId xmlns:a16="http://schemas.microsoft.com/office/drawing/2014/main" id="{842ACEC1-A10C-4CB5-B9AC-9210A7BE58DF}"/>
                </a:ext>
              </a:extLst>
            </p:cNvPr>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005;p39">
              <a:extLst>
                <a:ext uri="{FF2B5EF4-FFF2-40B4-BE49-F238E27FC236}">
                  <a16:creationId xmlns:a16="http://schemas.microsoft.com/office/drawing/2014/main" id="{6020F299-2829-4898-9191-72CFAEBA3E2B}"/>
                </a:ext>
              </a:extLst>
            </p:cNvPr>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006;p39">
              <a:extLst>
                <a:ext uri="{FF2B5EF4-FFF2-40B4-BE49-F238E27FC236}">
                  <a16:creationId xmlns:a16="http://schemas.microsoft.com/office/drawing/2014/main" id="{DE764396-B939-4909-AC1B-82EE8FEAA5F1}"/>
                </a:ext>
              </a:extLst>
            </p:cNvPr>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007;p39">
              <a:extLst>
                <a:ext uri="{FF2B5EF4-FFF2-40B4-BE49-F238E27FC236}">
                  <a16:creationId xmlns:a16="http://schemas.microsoft.com/office/drawing/2014/main" id="{EF293F96-A86C-4015-A16B-73E415F0A608}"/>
                </a:ext>
              </a:extLst>
            </p:cNvPr>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008;p39">
              <a:extLst>
                <a:ext uri="{FF2B5EF4-FFF2-40B4-BE49-F238E27FC236}">
                  <a16:creationId xmlns:a16="http://schemas.microsoft.com/office/drawing/2014/main" id="{58491486-3280-4626-A34A-61EF7C8A4FED}"/>
                </a:ext>
              </a:extLst>
            </p:cNvPr>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009;p39">
              <a:extLst>
                <a:ext uri="{FF2B5EF4-FFF2-40B4-BE49-F238E27FC236}">
                  <a16:creationId xmlns:a16="http://schemas.microsoft.com/office/drawing/2014/main" id="{4407C51C-C87A-4690-BD11-33F37B891BE9}"/>
                </a:ext>
              </a:extLst>
            </p:cNvPr>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010;p39">
              <a:extLst>
                <a:ext uri="{FF2B5EF4-FFF2-40B4-BE49-F238E27FC236}">
                  <a16:creationId xmlns:a16="http://schemas.microsoft.com/office/drawing/2014/main" id="{566729BA-F66A-4100-942C-9F1065D5D3AB}"/>
                </a:ext>
              </a:extLst>
            </p:cNvPr>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011;p39">
              <a:extLst>
                <a:ext uri="{FF2B5EF4-FFF2-40B4-BE49-F238E27FC236}">
                  <a16:creationId xmlns:a16="http://schemas.microsoft.com/office/drawing/2014/main" id="{D92E2770-7DF7-42EC-9FB0-81A3DDCD7D8B}"/>
                </a:ext>
              </a:extLst>
            </p:cNvPr>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012;p39">
              <a:extLst>
                <a:ext uri="{FF2B5EF4-FFF2-40B4-BE49-F238E27FC236}">
                  <a16:creationId xmlns:a16="http://schemas.microsoft.com/office/drawing/2014/main" id="{6AE25496-CCE2-4EF7-B7CD-0FB8FB4A91D0}"/>
                </a:ext>
              </a:extLst>
            </p:cNvPr>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013;p39">
              <a:extLst>
                <a:ext uri="{FF2B5EF4-FFF2-40B4-BE49-F238E27FC236}">
                  <a16:creationId xmlns:a16="http://schemas.microsoft.com/office/drawing/2014/main" id="{80A17FA5-441A-4215-AD73-87E02340684B}"/>
                </a:ext>
              </a:extLst>
            </p:cNvPr>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014;p39">
              <a:extLst>
                <a:ext uri="{FF2B5EF4-FFF2-40B4-BE49-F238E27FC236}">
                  <a16:creationId xmlns:a16="http://schemas.microsoft.com/office/drawing/2014/main" id="{1BB21E0E-28A1-4E0D-B3CF-7E5FC4AE152B}"/>
                </a:ext>
              </a:extLst>
            </p:cNvPr>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015;p39">
              <a:extLst>
                <a:ext uri="{FF2B5EF4-FFF2-40B4-BE49-F238E27FC236}">
                  <a16:creationId xmlns:a16="http://schemas.microsoft.com/office/drawing/2014/main" id="{359BCFAB-F99F-4FA7-8827-5D3D1A960FEB}"/>
                </a:ext>
              </a:extLst>
            </p:cNvPr>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016;p39">
              <a:extLst>
                <a:ext uri="{FF2B5EF4-FFF2-40B4-BE49-F238E27FC236}">
                  <a16:creationId xmlns:a16="http://schemas.microsoft.com/office/drawing/2014/main" id="{AB3EECCB-AEB0-41AF-BF58-6EFFB0B0D521}"/>
                </a:ext>
              </a:extLst>
            </p:cNvPr>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017;p39">
              <a:extLst>
                <a:ext uri="{FF2B5EF4-FFF2-40B4-BE49-F238E27FC236}">
                  <a16:creationId xmlns:a16="http://schemas.microsoft.com/office/drawing/2014/main" id="{408CF7DD-F662-4EDF-8076-1E95B9B4FD39}"/>
                </a:ext>
              </a:extLst>
            </p:cNvPr>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018;p39">
              <a:extLst>
                <a:ext uri="{FF2B5EF4-FFF2-40B4-BE49-F238E27FC236}">
                  <a16:creationId xmlns:a16="http://schemas.microsoft.com/office/drawing/2014/main" id="{39758CDF-5A4E-4CC5-826C-46B68E4D62B0}"/>
                </a:ext>
              </a:extLst>
            </p:cNvPr>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019;p39">
              <a:extLst>
                <a:ext uri="{FF2B5EF4-FFF2-40B4-BE49-F238E27FC236}">
                  <a16:creationId xmlns:a16="http://schemas.microsoft.com/office/drawing/2014/main" id="{7F5BFF19-4078-4A1D-ADF2-32D6C0B53A52}"/>
                </a:ext>
              </a:extLst>
            </p:cNvPr>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020;p39">
              <a:extLst>
                <a:ext uri="{FF2B5EF4-FFF2-40B4-BE49-F238E27FC236}">
                  <a16:creationId xmlns:a16="http://schemas.microsoft.com/office/drawing/2014/main" id="{B2D62F67-6595-44C2-ADB9-93B6CEEFF99E}"/>
                </a:ext>
              </a:extLst>
            </p:cNvPr>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021;p39">
              <a:extLst>
                <a:ext uri="{FF2B5EF4-FFF2-40B4-BE49-F238E27FC236}">
                  <a16:creationId xmlns:a16="http://schemas.microsoft.com/office/drawing/2014/main" id="{1C4DAB75-8843-417A-88C1-2AB9BAD4812C}"/>
                </a:ext>
              </a:extLst>
            </p:cNvPr>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022;p39">
              <a:extLst>
                <a:ext uri="{FF2B5EF4-FFF2-40B4-BE49-F238E27FC236}">
                  <a16:creationId xmlns:a16="http://schemas.microsoft.com/office/drawing/2014/main" id="{F50A2D42-EB32-428E-A40E-7DD7C1F87183}"/>
                </a:ext>
              </a:extLst>
            </p:cNvPr>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023;p39">
              <a:extLst>
                <a:ext uri="{FF2B5EF4-FFF2-40B4-BE49-F238E27FC236}">
                  <a16:creationId xmlns:a16="http://schemas.microsoft.com/office/drawing/2014/main" id="{13C98EBC-8DA4-4393-AD33-C47143DCBCE5}"/>
                </a:ext>
              </a:extLst>
            </p:cNvPr>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024;p39">
              <a:extLst>
                <a:ext uri="{FF2B5EF4-FFF2-40B4-BE49-F238E27FC236}">
                  <a16:creationId xmlns:a16="http://schemas.microsoft.com/office/drawing/2014/main" id="{520B979A-C839-41C2-BE88-CD165038AF45}"/>
                </a:ext>
              </a:extLst>
            </p:cNvPr>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025;p39">
              <a:extLst>
                <a:ext uri="{FF2B5EF4-FFF2-40B4-BE49-F238E27FC236}">
                  <a16:creationId xmlns:a16="http://schemas.microsoft.com/office/drawing/2014/main" id="{2ABE01D2-614C-4068-AAF9-1DD8301F1B8C}"/>
                </a:ext>
              </a:extLst>
            </p:cNvPr>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026;p39">
              <a:extLst>
                <a:ext uri="{FF2B5EF4-FFF2-40B4-BE49-F238E27FC236}">
                  <a16:creationId xmlns:a16="http://schemas.microsoft.com/office/drawing/2014/main" id="{E99F3920-A7A9-47C9-88AA-32DB4649F197}"/>
                </a:ext>
              </a:extLst>
            </p:cNvPr>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027;p39">
              <a:extLst>
                <a:ext uri="{FF2B5EF4-FFF2-40B4-BE49-F238E27FC236}">
                  <a16:creationId xmlns:a16="http://schemas.microsoft.com/office/drawing/2014/main" id="{BEB0C6F4-39D6-493F-9237-F827FD6BCD17}"/>
                </a:ext>
              </a:extLst>
            </p:cNvPr>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028;p39">
              <a:extLst>
                <a:ext uri="{FF2B5EF4-FFF2-40B4-BE49-F238E27FC236}">
                  <a16:creationId xmlns:a16="http://schemas.microsoft.com/office/drawing/2014/main" id="{91518E8B-BE74-42F5-8BF7-C9D3F557BFE9}"/>
                </a:ext>
              </a:extLst>
            </p:cNvPr>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029;p39">
              <a:extLst>
                <a:ext uri="{FF2B5EF4-FFF2-40B4-BE49-F238E27FC236}">
                  <a16:creationId xmlns:a16="http://schemas.microsoft.com/office/drawing/2014/main" id="{6256C2BF-0FA0-4DBA-BAFA-BB2F473C852B}"/>
                </a:ext>
              </a:extLst>
            </p:cNvPr>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030;p39">
              <a:extLst>
                <a:ext uri="{FF2B5EF4-FFF2-40B4-BE49-F238E27FC236}">
                  <a16:creationId xmlns:a16="http://schemas.microsoft.com/office/drawing/2014/main" id="{FC407B74-02E3-48DA-A410-85CB84BA3995}"/>
                </a:ext>
              </a:extLst>
            </p:cNvPr>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 name="Straight Connector 40">
            <a:extLst>
              <a:ext uri="{FF2B5EF4-FFF2-40B4-BE49-F238E27FC236}">
                <a16:creationId xmlns:a16="http://schemas.microsoft.com/office/drawing/2014/main" id="{E3D9B889-2EDC-45A6-A1A8-7C09B7348A58}"/>
              </a:ext>
            </a:extLst>
          </p:cNvPr>
          <p:cNvCxnSpPr>
            <a:cxnSpLocks/>
          </p:cNvCxnSpPr>
          <p:nvPr/>
        </p:nvCxnSpPr>
        <p:spPr>
          <a:xfrm>
            <a:off x="1306500" y="2051395"/>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42" name="Flowchart: Alternate Process 41">
            <a:extLst>
              <a:ext uri="{FF2B5EF4-FFF2-40B4-BE49-F238E27FC236}">
                <a16:creationId xmlns:a16="http://schemas.microsoft.com/office/drawing/2014/main" id="{BA794F47-B26C-416A-90CF-12AFE73A6849}"/>
              </a:ext>
            </a:extLst>
          </p:cNvPr>
          <p:cNvSpPr/>
          <p:nvPr/>
        </p:nvSpPr>
        <p:spPr>
          <a:xfrm>
            <a:off x="1162017" y="253618"/>
            <a:ext cx="7204165" cy="543362"/>
          </a:xfrm>
          <a:prstGeom prst="flowChartAlternateProcess">
            <a:avLst/>
          </a:prstGeom>
          <a:solidFill>
            <a:schemeClr val="bg1"/>
          </a:solidFill>
          <a:ln>
            <a:solidFill>
              <a:srgbClr val="FF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lowchart: Alternate Process 42">
            <a:extLst>
              <a:ext uri="{FF2B5EF4-FFF2-40B4-BE49-F238E27FC236}">
                <a16:creationId xmlns:a16="http://schemas.microsoft.com/office/drawing/2014/main" id="{C4A2BF07-7811-4C14-BAD4-DE1D4820D9A1}"/>
              </a:ext>
            </a:extLst>
          </p:cNvPr>
          <p:cNvSpPr/>
          <p:nvPr/>
        </p:nvSpPr>
        <p:spPr>
          <a:xfrm>
            <a:off x="1072988" y="146483"/>
            <a:ext cx="7204165" cy="563844"/>
          </a:xfrm>
          <a:prstGeom prst="flowChartAlternateProcess">
            <a:avLst/>
          </a:prstGeom>
          <a:solidFill>
            <a:schemeClr val="bg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B348866A-E4C8-4A08-9E1E-BD7840FF8834}"/>
              </a:ext>
            </a:extLst>
          </p:cNvPr>
          <p:cNvSpPr txBox="1"/>
          <p:nvPr/>
        </p:nvSpPr>
        <p:spPr>
          <a:xfrm>
            <a:off x="1284627" y="160053"/>
            <a:ext cx="7204165" cy="461665"/>
          </a:xfrm>
          <a:prstGeom prst="rect">
            <a:avLst/>
          </a:prstGeom>
          <a:noFill/>
        </p:spPr>
        <p:txBody>
          <a:bodyPr wrap="square" rtlCol="0">
            <a:spAutoFit/>
          </a:bodyPr>
          <a:lstStyle/>
          <a:p>
            <a:r>
              <a:rPr lang="en-US" sz="2400" dirty="0" err="1">
                <a:solidFill>
                  <a:schemeClr val="tx1"/>
                </a:solidFill>
                <a:latin typeface="#9Slide07 Cadena" panose="02000503000000020004" pitchFamily="2" charset="0"/>
                <a:cs typeface="Times New Roman" pitchFamily="18" charset="0"/>
              </a:rPr>
              <a:t>Để</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tính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vận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tốc</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có</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đơn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vị</a:t>
            </a:r>
            <a:r>
              <a:rPr lang="en-US" sz="2400" dirty="0">
                <a:solidFill>
                  <a:schemeClr val="tx1"/>
                </a:solidFill>
                <a:latin typeface="#9Slide07 Cadena" panose="02000503000000020004" pitchFamily="2" charset="0"/>
                <a:cs typeface="Times New Roman" pitchFamily="18" charset="0"/>
              </a:rPr>
              <a:t> m/</a:t>
            </a:r>
            <a:r>
              <a:rPr lang="en-US" sz="2400" dirty="0" err="1">
                <a:solidFill>
                  <a:schemeClr val="tx1"/>
                </a:solidFill>
                <a:latin typeface="#9Slide07 Cadena" panose="02000503000000020004" pitchFamily="2" charset="0"/>
                <a:cs typeface="Times New Roman" pitchFamily="18" charset="0"/>
              </a:rPr>
              <a:t>giây</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em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làm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thế</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nào</a:t>
            </a:r>
            <a:r>
              <a:rPr lang="en-US" sz="2400" dirty="0">
                <a:solidFill>
                  <a:schemeClr val="tx1"/>
                </a:solidFill>
                <a:latin typeface="#9Slide07 Cadena" panose="02000503000000020004" pitchFamily="2" charset="0"/>
                <a:cs typeface="Times New Roman" pitchFamily="18" charset="0"/>
              </a:rPr>
              <a:t>?</a:t>
            </a:r>
          </a:p>
        </p:txBody>
      </p:sp>
      <p:sp>
        <p:nvSpPr>
          <p:cNvPr id="2" name="Rectangle 1">
            <a:extLst>
              <a:ext uri="{FF2B5EF4-FFF2-40B4-BE49-F238E27FC236}">
                <a16:creationId xmlns:a16="http://schemas.microsoft.com/office/drawing/2014/main" id="{D0D0867F-A7E3-4329-9F9C-A54BE4BA4202}"/>
              </a:ext>
            </a:extLst>
          </p:cNvPr>
          <p:cNvSpPr/>
          <p:nvPr/>
        </p:nvSpPr>
        <p:spPr>
          <a:xfrm>
            <a:off x="3526973" y="2870948"/>
            <a:ext cx="5069016" cy="584775"/>
          </a:xfrm>
          <a:prstGeom prst="rect">
            <a:avLst/>
          </a:prstGeom>
        </p:spPr>
        <p:txBody>
          <a:bodyPr wrap="none">
            <a:spAutoFit/>
          </a:bodyPr>
          <a:lstStyle/>
          <a:p>
            <a:pPr algn="ctr"/>
            <a:r>
              <a:rPr lang="en-US" sz="3200" dirty="0" err="1">
                <a:latin typeface="#9Slide07 Itim" panose="00000500000000000000" pitchFamily="2" charset="-34"/>
                <a:cs typeface="#9Slide07 Itim" panose="00000500000000000000" pitchFamily="2" charset="-34"/>
                <a:sym typeface="Wingdings"/>
              </a:rPr>
              <a:t>Đổi</a:t>
            </a:r>
            <a:r>
              <a:rPr lang="en-US" sz="3200" dirty="0">
                <a:latin typeface="#9Slide07 Itim" panose="00000500000000000000" pitchFamily="2" charset="-34"/>
                <a:cs typeface="#9Slide07 Itim" panose="00000500000000000000" pitchFamily="2" charset="-34"/>
                <a:sym typeface="Wingdings"/>
              </a:rPr>
              <a:t>: 1 </a:t>
            </a:r>
            <a:r>
              <a:rPr lang="en-US" sz="3200" dirty="0" err="1">
                <a:latin typeface="#9Slide07 Itim" panose="00000500000000000000" pitchFamily="2" charset="-34"/>
                <a:cs typeface="#9Slide07 Itim" panose="00000500000000000000" pitchFamily="2" charset="-34"/>
                <a:sym typeface="Wingdings"/>
              </a:rPr>
              <a:t>phút</a:t>
            </a:r>
            <a:r>
              <a:rPr lang="en-US" sz="3200" dirty="0">
                <a:latin typeface="#9Slide07 Itim" panose="00000500000000000000" pitchFamily="2" charset="-34"/>
                <a:cs typeface="#9Slide07 Itim" panose="00000500000000000000" pitchFamily="2" charset="-34"/>
                <a:sym typeface="Wingdings"/>
              </a:rPr>
              <a:t> 20 </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 80 </a:t>
            </a:r>
            <a:r>
              <a:rPr lang="en-US" sz="3200" dirty="0" err="1">
                <a:latin typeface="#9Slide07 Itim" panose="00000500000000000000" pitchFamily="2" charset="-34"/>
                <a:cs typeface="#9Slide07 Itim" panose="00000500000000000000" pitchFamily="2" charset="-34"/>
                <a:sym typeface="Wingdings"/>
              </a:rPr>
              <a:t>giây</a:t>
            </a:r>
            <a:endParaRPr lang="en-US" sz="3200" dirty="0">
              <a:latin typeface="#9Slide07 Itim" panose="00000500000000000000" pitchFamily="2" charset="-34"/>
              <a:cs typeface="#9Slide07 Itim" panose="00000500000000000000" pitchFamily="2" charset="-34"/>
              <a:sym typeface="Wingdings"/>
            </a:endParaRPr>
          </a:p>
        </p:txBody>
      </p:sp>
    </p:spTree>
    <p:extLst>
      <p:ext uri="{BB962C8B-B14F-4D97-AF65-F5344CB8AC3E}">
        <p14:creationId xmlns:p14="http://schemas.microsoft.com/office/powerpoint/2010/main" val="48917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25">
                                            <p:txEl>
                                              <p:pRg st="0" end="0"/>
                                            </p:txEl>
                                          </p:spTgt>
                                        </p:tgtEl>
                                        <p:attrNameLst>
                                          <p:attrName>style.visibility</p:attrName>
                                        </p:attrNameLst>
                                      </p:cBhvr>
                                      <p:to>
                                        <p:strVal val="visible"/>
                                      </p:to>
                                    </p:set>
                                    <p:anim calcmode="lin" valueType="num">
                                      <p:cBhvr additive="base">
                                        <p:cTn id="24" dur="500" fill="hold"/>
                                        <p:tgtEl>
                                          <p:spTgt spid="12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wipe(left)">
                                      <p:cBhvr>
                                        <p:cTn id="30" dur="500"/>
                                        <p:tgtEl>
                                          <p:spTgt spid="120"/>
                                        </p:tgtEl>
                                      </p:cBhvr>
                                    </p:animEffec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125">
                                            <p:txEl>
                                              <p:pRg st="1" end="1"/>
                                            </p:txEl>
                                          </p:spTgt>
                                        </p:tgtEl>
                                        <p:attrNameLst>
                                          <p:attrName>style.visibility</p:attrName>
                                        </p:attrNameLst>
                                      </p:cBhvr>
                                      <p:to>
                                        <p:strVal val="visible"/>
                                      </p:to>
                                    </p:set>
                                    <p:anim calcmode="lin" valueType="num">
                                      <p:cBhvr additive="base">
                                        <p:cTn id="34" dur="500" fill="hold"/>
                                        <p:tgtEl>
                                          <p:spTgt spid="12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wipe(left)">
                                      <p:cBhvr>
                                        <p:cTn id="44" dur="500"/>
                                        <p:tgtEl>
                                          <p:spTgt spid="41"/>
                                        </p:tgtEl>
                                      </p:cBhvr>
                                    </p:animEffect>
                                  </p:childTnLst>
                                </p:cTn>
                              </p:par>
                            </p:childTnLst>
                          </p:cTn>
                        </p:par>
                        <p:par>
                          <p:cTn id="45" fill="hold">
                            <p:stCondLst>
                              <p:cond delay="1000"/>
                            </p:stCondLst>
                            <p:childTnLst>
                              <p:par>
                                <p:cTn id="46" presetID="2" presetClass="entr" presetSubtype="4" fill="hold" nodeType="afterEffect">
                                  <p:stCondLst>
                                    <p:cond delay="0"/>
                                  </p:stCondLst>
                                  <p:childTnLst>
                                    <p:set>
                                      <p:cBhvr>
                                        <p:cTn id="47" dur="1" fill="hold">
                                          <p:stCondLst>
                                            <p:cond delay="0"/>
                                          </p:stCondLst>
                                        </p:cTn>
                                        <p:tgtEl>
                                          <p:spTgt spid="125">
                                            <p:txEl>
                                              <p:pRg st="2" end="2"/>
                                            </p:txEl>
                                          </p:spTgt>
                                        </p:tgtEl>
                                        <p:attrNameLst>
                                          <p:attrName>style.visibility</p:attrName>
                                        </p:attrNameLst>
                                      </p:cBhvr>
                                      <p:to>
                                        <p:strVal val="visible"/>
                                      </p:to>
                                    </p:set>
                                    <p:anim calcmode="lin" valueType="num">
                                      <p:cBhvr additive="base">
                                        <p:cTn id="48" dur="500" fill="hold"/>
                                        <p:tgtEl>
                                          <p:spTgt spid="125">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37" fill="hold" grpId="0" nodeType="click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barn(outVertical)">
                                      <p:cBhvr>
                                        <p:cTn id="54" dur="500"/>
                                        <p:tgtEl>
                                          <p:spTgt spid="42"/>
                                        </p:tgtEl>
                                      </p:cBhvr>
                                    </p:animEffect>
                                  </p:childTnLst>
                                </p:cTn>
                              </p:par>
                              <p:par>
                                <p:cTn id="55" presetID="16" presetClass="entr" presetSubtype="37"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barn(outVertical)">
                                      <p:cBhvr>
                                        <p:cTn id="57" dur="500"/>
                                        <p:tgtEl>
                                          <p:spTgt spid="43"/>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500"/>
                                        <p:tgtEl>
                                          <p:spTgt spid="44"/>
                                        </p:tgtEl>
                                      </p:cBhvr>
                                    </p:animEffect>
                                  </p:childTnLst>
                                </p:cTn>
                              </p:par>
                              <p:par>
                                <p:cTn id="62" presetID="53" presetClass="entr" presetSubtype="16" fill="hold" grpId="1" nodeType="withEffect">
                                  <p:stCondLst>
                                    <p:cond delay="0"/>
                                  </p:stCondLst>
                                  <p:childTnLst>
                                    <p:set>
                                      <p:cBhvr>
                                        <p:cTn id="63" dur="1" fill="hold">
                                          <p:stCondLst>
                                            <p:cond delay="0"/>
                                          </p:stCondLst>
                                        </p:cTn>
                                        <p:tgtEl>
                                          <p:spTgt spid="44"/>
                                        </p:tgtEl>
                                        <p:attrNameLst>
                                          <p:attrName>style.visibility</p:attrName>
                                        </p:attrNameLst>
                                      </p:cBhvr>
                                      <p:to>
                                        <p:strVal val="visible"/>
                                      </p:to>
                                    </p:set>
                                    <p:anim calcmode="lin" valueType="num">
                                      <p:cBhvr>
                                        <p:cTn id="64" dur="500" fill="hold"/>
                                        <p:tgtEl>
                                          <p:spTgt spid="44"/>
                                        </p:tgtEl>
                                        <p:attrNameLst>
                                          <p:attrName>ppt_w</p:attrName>
                                        </p:attrNameLst>
                                      </p:cBhvr>
                                      <p:tavLst>
                                        <p:tav tm="0">
                                          <p:val>
                                            <p:fltVal val="0"/>
                                          </p:val>
                                        </p:tav>
                                        <p:tav tm="100000">
                                          <p:val>
                                            <p:strVal val="#ppt_w"/>
                                          </p:val>
                                        </p:tav>
                                      </p:tavLst>
                                    </p:anim>
                                    <p:anim calcmode="lin" valueType="num">
                                      <p:cBhvr>
                                        <p:cTn id="65" dur="500" fill="hold"/>
                                        <p:tgtEl>
                                          <p:spTgt spid="44"/>
                                        </p:tgtEl>
                                        <p:attrNameLst>
                                          <p:attrName>ppt_h</p:attrName>
                                        </p:attrNameLst>
                                      </p:cBhvr>
                                      <p:tavLst>
                                        <p:tav tm="0">
                                          <p:val>
                                            <p:fltVal val="0"/>
                                          </p:val>
                                        </p:tav>
                                        <p:tav tm="100000">
                                          <p:val>
                                            <p:strVal val="#ppt_h"/>
                                          </p:val>
                                        </p:tav>
                                      </p:tavLst>
                                    </p:anim>
                                    <p:animEffect transition="in" filter="fade">
                                      <p:cBhvr>
                                        <p:cTn id="66" dur="500"/>
                                        <p:tgtEl>
                                          <p:spTgt spid="44"/>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15"/>
                                        </p:tgtEl>
                                        <p:attrNameLst>
                                          <p:attrName>style.visibility</p:attrName>
                                        </p:attrNameLst>
                                      </p:cBhvr>
                                      <p:to>
                                        <p:strVal val="visible"/>
                                      </p:to>
                                    </p:set>
                                    <p:animEffect transition="in" filter="barn(inVertical)">
                                      <p:cBhvr>
                                        <p:cTn id="75" dur="500"/>
                                        <p:tgtEl>
                                          <p:spTgt spid="115"/>
                                        </p:tgtEl>
                                      </p:cBhvr>
                                    </p:animEffect>
                                  </p:childTnLst>
                                </p:cTn>
                              </p:par>
                              <p:par>
                                <p:cTn id="76" presetID="10" presetClass="exit" presetSubtype="0" fill="hold" grpId="1" nodeType="withEffect">
                                  <p:stCondLst>
                                    <p:cond delay="0"/>
                                  </p:stCondLst>
                                  <p:childTnLst>
                                    <p:animEffect transition="out" filter="fade">
                                      <p:cBhvr>
                                        <p:cTn id="77" dur="500"/>
                                        <p:tgtEl>
                                          <p:spTgt spid="42"/>
                                        </p:tgtEl>
                                      </p:cBhvr>
                                    </p:animEffect>
                                    <p:set>
                                      <p:cBhvr>
                                        <p:cTn id="78" dur="1" fill="hold">
                                          <p:stCondLst>
                                            <p:cond delay="499"/>
                                          </p:stCondLst>
                                        </p:cTn>
                                        <p:tgtEl>
                                          <p:spTgt spid="42"/>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43"/>
                                        </p:tgtEl>
                                      </p:cBhvr>
                                    </p:animEffect>
                                    <p:set>
                                      <p:cBhvr>
                                        <p:cTn id="81" dur="1" fill="hold">
                                          <p:stCondLst>
                                            <p:cond delay="499"/>
                                          </p:stCondLst>
                                        </p:cTn>
                                        <p:tgtEl>
                                          <p:spTgt spid="43"/>
                                        </p:tgtEl>
                                        <p:attrNameLst>
                                          <p:attrName>style.visibility</p:attrName>
                                        </p:attrNameLst>
                                      </p:cBhvr>
                                      <p:to>
                                        <p:strVal val="hidden"/>
                                      </p:to>
                                    </p:set>
                                  </p:childTnLst>
                                </p:cTn>
                              </p:par>
                              <p:par>
                                <p:cTn id="82" presetID="10" presetClass="exit" presetSubtype="0" fill="hold" grpId="2" nodeType="withEffect">
                                  <p:stCondLst>
                                    <p:cond delay="0"/>
                                  </p:stCondLst>
                                  <p:childTnLst>
                                    <p:animEffect transition="out" filter="fade">
                                      <p:cBhvr>
                                        <p:cTn id="83" dur="500"/>
                                        <p:tgtEl>
                                          <p:spTgt spid="44"/>
                                        </p:tgtEl>
                                      </p:cBhvr>
                                    </p:animEffect>
                                    <p:set>
                                      <p:cBhvr>
                                        <p:cTn id="84" dur="1" fill="hold">
                                          <p:stCondLst>
                                            <p:cond delay="499"/>
                                          </p:stCondLst>
                                        </p:cTn>
                                        <p:tgtEl>
                                          <p:spTgt spid="44"/>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16">
                                            <p:txEl>
                                              <p:pRg st="1" end="1"/>
                                            </p:txEl>
                                          </p:spTgt>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5" grpId="0" animBg="1"/>
      <p:bldP spid="116" grpId="0" uiExpand="1" build="p"/>
      <p:bldP spid="124" grpId="0" animBg="1"/>
      <p:bldP spid="42" grpId="0" animBg="1"/>
      <p:bldP spid="42" grpId="1" animBg="1"/>
      <p:bldP spid="43" grpId="0" animBg="1"/>
      <p:bldP spid="43" grpId="1" animBg="1"/>
      <p:bldP spid="44" grpId="0"/>
      <p:bldP spid="44" grpId="1"/>
      <p:bldP spid="44" grpId="2"/>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6"/>
        <p:cNvGrpSpPr/>
        <p:nvPr/>
      </p:nvGrpSpPr>
      <p:grpSpPr>
        <a:xfrm>
          <a:off x="0" y="0"/>
          <a:ext cx="0" cy="0"/>
          <a:chOff x="0" y="0"/>
          <a:chExt cx="0" cy="0"/>
        </a:xfrm>
      </p:grpSpPr>
      <p:sp>
        <p:nvSpPr>
          <p:cNvPr id="1917" name="Google Shape;1917;p38"/>
          <p:cNvSpPr/>
          <p:nvPr/>
        </p:nvSpPr>
        <p:spPr>
          <a:xfrm>
            <a:off x="1421872" y="495875"/>
            <a:ext cx="6311944"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txBox="1">
            <a:spLocks noGrp="1"/>
          </p:cNvSpPr>
          <p:nvPr>
            <p:ph type="title"/>
          </p:nvPr>
        </p:nvSpPr>
        <p:spPr>
          <a:xfrm>
            <a:off x="2058740" y="538798"/>
            <a:ext cx="5047904"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cs typeface="#9Slide07 Baloo Tamma" panose="03080902040302020200" pitchFamily="66" charset="0"/>
              </a:rPr>
              <a:t>Bài</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học</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này</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giúp</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em</a:t>
            </a:r>
            <a:r>
              <a:rPr lang="en-US" sz="3600" dirty="0">
                <a:latin typeface="#9Slide07 SVNUT Triumph Press" panose="00000500000000000000" pitchFamily="2" charset="0"/>
                <a:cs typeface="#9Slide07 Baloo Tamma" panose="03080902040302020200" pitchFamily="66" charset="0"/>
              </a:rPr>
              <a:t>:</a:t>
            </a:r>
            <a:endParaRPr sz="3600" dirty="0">
              <a:latin typeface="#9Slide07 SVNUT Triumph Press" panose="00000500000000000000" pitchFamily="2" charset="0"/>
              <a:cs typeface="#9Slide07 Baloo Tamma" panose="03080902040302020200" pitchFamily="66" charset="0"/>
            </a:endParaRPr>
          </a:p>
        </p:txBody>
      </p:sp>
      <p:grpSp>
        <p:nvGrpSpPr>
          <p:cNvPr id="1951" name="Google Shape;1951;p38"/>
          <p:cNvGrpSpPr/>
          <p:nvPr/>
        </p:nvGrpSpPr>
        <p:grpSpPr>
          <a:xfrm>
            <a:off x="236910" y="4313089"/>
            <a:ext cx="468846" cy="802022"/>
            <a:chOff x="6076675" y="3358950"/>
            <a:chExt cx="374000" cy="639775"/>
          </a:xfrm>
        </p:grpSpPr>
        <p:sp>
          <p:nvSpPr>
            <p:cNvPr id="1952" name="Google Shape;1952;p38"/>
            <p:cNvSpPr/>
            <p:nvPr/>
          </p:nvSpPr>
          <p:spPr>
            <a:xfrm>
              <a:off x="6076675" y="3493000"/>
              <a:ext cx="358075" cy="505725"/>
            </a:xfrm>
            <a:custGeom>
              <a:avLst/>
              <a:gdLst/>
              <a:ahLst/>
              <a:cxnLst/>
              <a:rect l="l" t="t" r="r" b="b"/>
              <a:pathLst>
                <a:path w="14323" h="20229" extrusionOk="0">
                  <a:moveTo>
                    <a:pt x="12673" y="0"/>
                  </a:moveTo>
                  <a:lnTo>
                    <a:pt x="12129" y="19"/>
                  </a:lnTo>
                  <a:lnTo>
                    <a:pt x="11454" y="75"/>
                  </a:lnTo>
                  <a:lnTo>
                    <a:pt x="10798" y="132"/>
                  </a:lnTo>
                  <a:lnTo>
                    <a:pt x="10255" y="150"/>
                  </a:lnTo>
                  <a:lnTo>
                    <a:pt x="9880" y="150"/>
                  </a:lnTo>
                  <a:lnTo>
                    <a:pt x="9149" y="169"/>
                  </a:lnTo>
                  <a:lnTo>
                    <a:pt x="8961" y="188"/>
                  </a:lnTo>
                  <a:lnTo>
                    <a:pt x="8774" y="207"/>
                  </a:lnTo>
                  <a:lnTo>
                    <a:pt x="8586" y="244"/>
                  </a:lnTo>
                  <a:lnTo>
                    <a:pt x="8417" y="300"/>
                  </a:lnTo>
                  <a:lnTo>
                    <a:pt x="8249" y="357"/>
                  </a:lnTo>
                  <a:lnTo>
                    <a:pt x="8080" y="432"/>
                  </a:lnTo>
                  <a:lnTo>
                    <a:pt x="7930" y="507"/>
                  </a:lnTo>
                  <a:lnTo>
                    <a:pt x="7761" y="600"/>
                  </a:lnTo>
                  <a:lnTo>
                    <a:pt x="7630" y="713"/>
                  </a:lnTo>
                  <a:lnTo>
                    <a:pt x="7499" y="825"/>
                  </a:lnTo>
                  <a:lnTo>
                    <a:pt x="7330" y="994"/>
                  </a:lnTo>
                  <a:lnTo>
                    <a:pt x="7180" y="1181"/>
                  </a:lnTo>
                  <a:lnTo>
                    <a:pt x="7049" y="1369"/>
                  </a:lnTo>
                  <a:lnTo>
                    <a:pt x="6936" y="1575"/>
                  </a:lnTo>
                  <a:lnTo>
                    <a:pt x="6655" y="2156"/>
                  </a:lnTo>
                  <a:lnTo>
                    <a:pt x="6505" y="2419"/>
                  </a:lnTo>
                  <a:lnTo>
                    <a:pt x="6374" y="2662"/>
                  </a:lnTo>
                  <a:lnTo>
                    <a:pt x="6299" y="2794"/>
                  </a:lnTo>
                  <a:lnTo>
                    <a:pt x="6243" y="2925"/>
                  </a:lnTo>
                  <a:lnTo>
                    <a:pt x="6130" y="3262"/>
                  </a:lnTo>
                  <a:lnTo>
                    <a:pt x="6018" y="3675"/>
                  </a:lnTo>
                  <a:lnTo>
                    <a:pt x="5924" y="4143"/>
                  </a:lnTo>
                  <a:lnTo>
                    <a:pt x="5887" y="4462"/>
                  </a:lnTo>
                  <a:lnTo>
                    <a:pt x="5755" y="5456"/>
                  </a:lnTo>
                  <a:lnTo>
                    <a:pt x="5624" y="6337"/>
                  </a:lnTo>
                  <a:lnTo>
                    <a:pt x="5530" y="7012"/>
                  </a:lnTo>
                  <a:lnTo>
                    <a:pt x="5249" y="7030"/>
                  </a:lnTo>
                  <a:lnTo>
                    <a:pt x="4518" y="7030"/>
                  </a:lnTo>
                  <a:lnTo>
                    <a:pt x="4068" y="7012"/>
                  </a:lnTo>
                  <a:lnTo>
                    <a:pt x="4012" y="7012"/>
                  </a:lnTo>
                  <a:lnTo>
                    <a:pt x="3975" y="7030"/>
                  </a:lnTo>
                  <a:lnTo>
                    <a:pt x="3937" y="7068"/>
                  </a:lnTo>
                  <a:lnTo>
                    <a:pt x="3900" y="7105"/>
                  </a:lnTo>
                  <a:lnTo>
                    <a:pt x="3900" y="7293"/>
                  </a:lnTo>
                  <a:lnTo>
                    <a:pt x="3881" y="7462"/>
                  </a:lnTo>
                  <a:lnTo>
                    <a:pt x="3900" y="7705"/>
                  </a:lnTo>
                  <a:lnTo>
                    <a:pt x="3918" y="8137"/>
                  </a:lnTo>
                  <a:lnTo>
                    <a:pt x="3937" y="8230"/>
                  </a:lnTo>
                  <a:lnTo>
                    <a:pt x="3956" y="8286"/>
                  </a:lnTo>
                  <a:lnTo>
                    <a:pt x="3993" y="8324"/>
                  </a:lnTo>
                  <a:lnTo>
                    <a:pt x="4050" y="8361"/>
                  </a:lnTo>
                  <a:lnTo>
                    <a:pt x="4781" y="8380"/>
                  </a:lnTo>
                  <a:lnTo>
                    <a:pt x="4799" y="8380"/>
                  </a:lnTo>
                  <a:lnTo>
                    <a:pt x="5418" y="8418"/>
                  </a:lnTo>
                  <a:lnTo>
                    <a:pt x="5362" y="8699"/>
                  </a:lnTo>
                  <a:lnTo>
                    <a:pt x="5306" y="9224"/>
                  </a:lnTo>
                  <a:lnTo>
                    <a:pt x="5231" y="10030"/>
                  </a:lnTo>
                  <a:lnTo>
                    <a:pt x="5174" y="10386"/>
                  </a:lnTo>
                  <a:lnTo>
                    <a:pt x="5118" y="10686"/>
                  </a:lnTo>
                  <a:lnTo>
                    <a:pt x="5006" y="11248"/>
                  </a:lnTo>
                  <a:lnTo>
                    <a:pt x="4893" y="11830"/>
                  </a:lnTo>
                  <a:lnTo>
                    <a:pt x="4837" y="12130"/>
                  </a:lnTo>
                  <a:lnTo>
                    <a:pt x="4799" y="12486"/>
                  </a:lnTo>
                  <a:lnTo>
                    <a:pt x="4649" y="13779"/>
                  </a:lnTo>
                  <a:lnTo>
                    <a:pt x="4593" y="14360"/>
                  </a:lnTo>
                  <a:lnTo>
                    <a:pt x="4556" y="14698"/>
                  </a:lnTo>
                  <a:lnTo>
                    <a:pt x="4518" y="14942"/>
                  </a:lnTo>
                  <a:lnTo>
                    <a:pt x="4443" y="15410"/>
                  </a:lnTo>
                  <a:lnTo>
                    <a:pt x="4368" y="15841"/>
                  </a:lnTo>
                  <a:lnTo>
                    <a:pt x="4274" y="16273"/>
                  </a:lnTo>
                  <a:lnTo>
                    <a:pt x="4162" y="16647"/>
                  </a:lnTo>
                  <a:lnTo>
                    <a:pt x="4050" y="16985"/>
                  </a:lnTo>
                  <a:lnTo>
                    <a:pt x="3937" y="17266"/>
                  </a:lnTo>
                  <a:lnTo>
                    <a:pt x="3806" y="17547"/>
                  </a:lnTo>
                  <a:lnTo>
                    <a:pt x="3731" y="17660"/>
                  </a:lnTo>
                  <a:lnTo>
                    <a:pt x="3637" y="17772"/>
                  </a:lnTo>
                  <a:lnTo>
                    <a:pt x="3543" y="17885"/>
                  </a:lnTo>
                  <a:lnTo>
                    <a:pt x="3431" y="17997"/>
                  </a:lnTo>
                  <a:lnTo>
                    <a:pt x="3300" y="18091"/>
                  </a:lnTo>
                  <a:lnTo>
                    <a:pt x="3150" y="18166"/>
                  </a:lnTo>
                  <a:lnTo>
                    <a:pt x="2906" y="18260"/>
                  </a:lnTo>
                  <a:lnTo>
                    <a:pt x="2681" y="18335"/>
                  </a:lnTo>
                  <a:lnTo>
                    <a:pt x="2494" y="18391"/>
                  </a:lnTo>
                  <a:lnTo>
                    <a:pt x="2306" y="18410"/>
                  </a:lnTo>
                  <a:lnTo>
                    <a:pt x="2044" y="18447"/>
                  </a:lnTo>
                  <a:lnTo>
                    <a:pt x="1781" y="18447"/>
                  </a:lnTo>
                  <a:lnTo>
                    <a:pt x="938" y="18428"/>
                  </a:lnTo>
                  <a:lnTo>
                    <a:pt x="356" y="18391"/>
                  </a:lnTo>
                  <a:lnTo>
                    <a:pt x="206" y="18410"/>
                  </a:lnTo>
                  <a:lnTo>
                    <a:pt x="150" y="18410"/>
                  </a:lnTo>
                  <a:lnTo>
                    <a:pt x="113" y="18447"/>
                  </a:lnTo>
                  <a:lnTo>
                    <a:pt x="56" y="18466"/>
                  </a:lnTo>
                  <a:lnTo>
                    <a:pt x="38" y="18522"/>
                  </a:lnTo>
                  <a:lnTo>
                    <a:pt x="19" y="18597"/>
                  </a:lnTo>
                  <a:lnTo>
                    <a:pt x="0" y="18672"/>
                  </a:lnTo>
                  <a:lnTo>
                    <a:pt x="0" y="19853"/>
                  </a:lnTo>
                  <a:lnTo>
                    <a:pt x="0" y="19928"/>
                  </a:lnTo>
                  <a:lnTo>
                    <a:pt x="19" y="20003"/>
                  </a:lnTo>
                  <a:lnTo>
                    <a:pt x="56" y="20078"/>
                  </a:lnTo>
                  <a:lnTo>
                    <a:pt x="113" y="20116"/>
                  </a:lnTo>
                  <a:lnTo>
                    <a:pt x="169" y="20153"/>
                  </a:lnTo>
                  <a:lnTo>
                    <a:pt x="263" y="20191"/>
                  </a:lnTo>
                  <a:lnTo>
                    <a:pt x="375" y="20209"/>
                  </a:lnTo>
                  <a:lnTo>
                    <a:pt x="488" y="20209"/>
                  </a:lnTo>
                  <a:lnTo>
                    <a:pt x="1031" y="20228"/>
                  </a:lnTo>
                  <a:lnTo>
                    <a:pt x="1650" y="20228"/>
                  </a:lnTo>
                  <a:lnTo>
                    <a:pt x="2062" y="20209"/>
                  </a:lnTo>
                  <a:lnTo>
                    <a:pt x="2644" y="20153"/>
                  </a:lnTo>
                  <a:lnTo>
                    <a:pt x="3225" y="20116"/>
                  </a:lnTo>
                  <a:lnTo>
                    <a:pt x="3600" y="20097"/>
                  </a:lnTo>
                  <a:lnTo>
                    <a:pt x="3937" y="20078"/>
                  </a:lnTo>
                  <a:lnTo>
                    <a:pt x="4706" y="20059"/>
                  </a:lnTo>
                  <a:lnTo>
                    <a:pt x="4949" y="20041"/>
                  </a:lnTo>
                  <a:lnTo>
                    <a:pt x="5193" y="19984"/>
                  </a:lnTo>
                  <a:lnTo>
                    <a:pt x="5437" y="19928"/>
                  </a:lnTo>
                  <a:lnTo>
                    <a:pt x="5662" y="19834"/>
                  </a:lnTo>
                  <a:lnTo>
                    <a:pt x="5887" y="19722"/>
                  </a:lnTo>
                  <a:lnTo>
                    <a:pt x="6112" y="19591"/>
                  </a:lnTo>
                  <a:lnTo>
                    <a:pt x="6318" y="19422"/>
                  </a:lnTo>
                  <a:lnTo>
                    <a:pt x="6505" y="19235"/>
                  </a:lnTo>
                  <a:lnTo>
                    <a:pt x="6861" y="18878"/>
                  </a:lnTo>
                  <a:lnTo>
                    <a:pt x="7143" y="18541"/>
                  </a:lnTo>
                  <a:lnTo>
                    <a:pt x="7368" y="18203"/>
                  </a:lnTo>
                  <a:lnTo>
                    <a:pt x="7555" y="17904"/>
                  </a:lnTo>
                  <a:lnTo>
                    <a:pt x="7593" y="17810"/>
                  </a:lnTo>
                  <a:lnTo>
                    <a:pt x="7724" y="17472"/>
                  </a:lnTo>
                  <a:lnTo>
                    <a:pt x="7836" y="17097"/>
                  </a:lnTo>
                  <a:lnTo>
                    <a:pt x="7911" y="16647"/>
                  </a:lnTo>
                  <a:lnTo>
                    <a:pt x="7968" y="16160"/>
                  </a:lnTo>
                  <a:lnTo>
                    <a:pt x="8024" y="15729"/>
                  </a:lnTo>
                  <a:lnTo>
                    <a:pt x="8080" y="15316"/>
                  </a:lnTo>
                  <a:lnTo>
                    <a:pt x="8118" y="14867"/>
                  </a:lnTo>
                  <a:lnTo>
                    <a:pt x="8230" y="13929"/>
                  </a:lnTo>
                  <a:lnTo>
                    <a:pt x="8342" y="13104"/>
                  </a:lnTo>
                  <a:lnTo>
                    <a:pt x="8417" y="12523"/>
                  </a:lnTo>
                  <a:lnTo>
                    <a:pt x="8511" y="11980"/>
                  </a:lnTo>
                  <a:lnTo>
                    <a:pt x="8586" y="11436"/>
                  </a:lnTo>
                  <a:lnTo>
                    <a:pt x="8661" y="10855"/>
                  </a:lnTo>
                  <a:lnTo>
                    <a:pt x="8680" y="10799"/>
                  </a:lnTo>
                  <a:lnTo>
                    <a:pt x="8717" y="10274"/>
                  </a:lnTo>
                  <a:lnTo>
                    <a:pt x="8774" y="9692"/>
                  </a:lnTo>
                  <a:lnTo>
                    <a:pt x="8811" y="9318"/>
                  </a:lnTo>
                  <a:lnTo>
                    <a:pt x="8886" y="8418"/>
                  </a:lnTo>
                  <a:lnTo>
                    <a:pt x="10836" y="8418"/>
                  </a:lnTo>
                  <a:lnTo>
                    <a:pt x="11267" y="8436"/>
                  </a:lnTo>
                  <a:lnTo>
                    <a:pt x="11679" y="8455"/>
                  </a:lnTo>
                  <a:lnTo>
                    <a:pt x="12242" y="8474"/>
                  </a:lnTo>
                  <a:lnTo>
                    <a:pt x="12523" y="8455"/>
                  </a:lnTo>
                  <a:lnTo>
                    <a:pt x="12635" y="8436"/>
                  </a:lnTo>
                  <a:lnTo>
                    <a:pt x="12710" y="8399"/>
                  </a:lnTo>
                  <a:lnTo>
                    <a:pt x="12767" y="8361"/>
                  </a:lnTo>
                  <a:lnTo>
                    <a:pt x="12804" y="8305"/>
                  </a:lnTo>
                  <a:lnTo>
                    <a:pt x="12823" y="8230"/>
                  </a:lnTo>
                  <a:lnTo>
                    <a:pt x="12842" y="8137"/>
                  </a:lnTo>
                  <a:lnTo>
                    <a:pt x="12860" y="7855"/>
                  </a:lnTo>
                  <a:lnTo>
                    <a:pt x="12860" y="7593"/>
                  </a:lnTo>
                  <a:lnTo>
                    <a:pt x="12860" y="7293"/>
                  </a:lnTo>
                  <a:lnTo>
                    <a:pt x="12860" y="7218"/>
                  </a:lnTo>
                  <a:lnTo>
                    <a:pt x="12842" y="7162"/>
                  </a:lnTo>
                  <a:lnTo>
                    <a:pt x="12804" y="7105"/>
                  </a:lnTo>
                  <a:lnTo>
                    <a:pt x="12748" y="7049"/>
                  </a:lnTo>
                  <a:lnTo>
                    <a:pt x="12673" y="7012"/>
                  </a:lnTo>
                  <a:lnTo>
                    <a:pt x="12579" y="6993"/>
                  </a:lnTo>
                  <a:lnTo>
                    <a:pt x="12448" y="6974"/>
                  </a:lnTo>
                  <a:lnTo>
                    <a:pt x="11998" y="6974"/>
                  </a:lnTo>
                  <a:lnTo>
                    <a:pt x="11361" y="6993"/>
                  </a:lnTo>
                  <a:lnTo>
                    <a:pt x="10723" y="7012"/>
                  </a:lnTo>
                  <a:lnTo>
                    <a:pt x="10311" y="7030"/>
                  </a:lnTo>
                  <a:lnTo>
                    <a:pt x="9823" y="7030"/>
                  </a:lnTo>
                  <a:lnTo>
                    <a:pt x="9748" y="7049"/>
                  </a:lnTo>
                  <a:lnTo>
                    <a:pt x="9430" y="7068"/>
                  </a:lnTo>
                  <a:lnTo>
                    <a:pt x="9092" y="7068"/>
                  </a:lnTo>
                  <a:lnTo>
                    <a:pt x="9149" y="6731"/>
                  </a:lnTo>
                  <a:lnTo>
                    <a:pt x="9167" y="6506"/>
                  </a:lnTo>
                  <a:lnTo>
                    <a:pt x="9205" y="6112"/>
                  </a:lnTo>
                  <a:lnTo>
                    <a:pt x="9336" y="5287"/>
                  </a:lnTo>
                  <a:lnTo>
                    <a:pt x="9392" y="4837"/>
                  </a:lnTo>
                  <a:lnTo>
                    <a:pt x="9486" y="4387"/>
                  </a:lnTo>
                  <a:lnTo>
                    <a:pt x="9580" y="3975"/>
                  </a:lnTo>
                  <a:lnTo>
                    <a:pt x="9692" y="3581"/>
                  </a:lnTo>
                  <a:lnTo>
                    <a:pt x="9861" y="3094"/>
                  </a:lnTo>
                  <a:lnTo>
                    <a:pt x="9955" y="2887"/>
                  </a:lnTo>
                  <a:lnTo>
                    <a:pt x="10048" y="2681"/>
                  </a:lnTo>
                  <a:lnTo>
                    <a:pt x="10180" y="2494"/>
                  </a:lnTo>
                  <a:lnTo>
                    <a:pt x="10330" y="2325"/>
                  </a:lnTo>
                  <a:lnTo>
                    <a:pt x="10498" y="2194"/>
                  </a:lnTo>
                  <a:lnTo>
                    <a:pt x="10705" y="2081"/>
                  </a:lnTo>
                  <a:lnTo>
                    <a:pt x="10892" y="1988"/>
                  </a:lnTo>
                  <a:lnTo>
                    <a:pt x="11098" y="1931"/>
                  </a:lnTo>
                  <a:lnTo>
                    <a:pt x="11304" y="1894"/>
                  </a:lnTo>
                  <a:lnTo>
                    <a:pt x="11511" y="1856"/>
                  </a:lnTo>
                  <a:lnTo>
                    <a:pt x="11811" y="1819"/>
                  </a:lnTo>
                  <a:lnTo>
                    <a:pt x="12092" y="1800"/>
                  </a:lnTo>
                  <a:lnTo>
                    <a:pt x="12954" y="1800"/>
                  </a:lnTo>
                  <a:lnTo>
                    <a:pt x="13367" y="1819"/>
                  </a:lnTo>
                  <a:lnTo>
                    <a:pt x="13966" y="1838"/>
                  </a:lnTo>
                  <a:lnTo>
                    <a:pt x="14116" y="1838"/>
                  </a:lnTo>
                  <a:lnTo>
                    <a:pt x="14173" y="1819"/>
                  </a:lnTo>
                  <a:lnTo>
                    <a:pt x="14210" y="1800"/>
                  </a:lnTo>
                  <a:lnTo>
                    <a:pt x="14248" y="1763"/>
                  </a:lnTo>
                  <a:lnTo>
                    <a:pt x="14285" y="1706"/>
                  </a:lnTo>
                  <a:lnTo>
                    <a:pt x="14304" y="1650"/>
                  </a:lnTo>
                  <a:lnTo>
                    <a:pt x="14323" y="1556"/>
                  </a:lnTo>
                  <a:lnTo>
                    <a:pt x="14323" y="375"/>
                  </a:lnTo>
                  <a:lnTo>
                    <a:pt x="14323" y="300"/>
                  </a:lnTo>
                  <a:lnTo>
                    <a:pt x="14304" y="225"/>
                  </a:lnTo>
                  <a:lnTo>
                    <a:pt x="14266" y="169"/>
                  </a:lnTo>
                  <a:lnTo>
                    <a:pt x="14210" y="113"/>
                  </a:lnTo>
                  <a:lnTo>
                    <a:pt x="14154" y="75"/>
                  </a:lnTo>
                  <a:lnTo>
                    <a:pt x="14060" y="57"/>
                  </a:lnTo>
                  <a:lnTo>
                    <a:pt x="13948" y="38"/>
                  </a:lnTo>
                  <a:lnTo>
                    <a:pt x="13835" y="38"/>
                  </a:lnTo>
                  <a:lnTo>
                    <a:pt x="13292" y="19"/>
                  </a:lnTo>
                  <a:lnTo>
                    <a:pt x="126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3" name="Google Shape;1953;p38"/>
            <p:cNvSpPr/>
            <p:nvPr/>
          </p:nvSpPr>
          <p:spPr>
            <a:xfrm>
              <a:off x="6174150" y="3685625"/>
              <a:ext cx="22050" cy="16900"/>
            </a:xfrm>
            <a:custGeom>
              <a:avLst/>
              <a:gdLst/>
              <a:ahLst/>
              <a:cxnLst/>
              <a:rect l="l" t="t" r="r" b="b"/>
              <a:pathLst>
                <a:path w="882" h="676" extrusionOk="0">
                  <a:moveTo>
                    <a:pt x="1" y="0"/>
                  </a:moveTo>
                  <a:lnTo>
                    <a:pt x="19" y="432"/>
                  </a:lnTo>
                  <a:lnTo>
                    <a:pt x="38" y="525"/>
                  </a:lnTo>
                  <a:lnTo>
                    <a:pt x="57" y="581"/>
                  </a:lnTo>
                  <a:lnTo>
                    <a:pt x="94" y="619"/>
                  </a:lnTo>
                  <a:lnTo>
                    <a:pt x="151" y="656"/>
                  </a:lnTo>
                  <a:lnTo>
                    <a:pt x="882" y="675"/>
                  </a:lnTo>
                  <a:lnTo>
                    <a:pt x="657" y="525"/>
                  </a:lnTo>
                  <a:lnTo>
                    <a:pt x="432" y="35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8"/>
            <p:cNvSpPr/>
            <p:nvPr/>
          </p:nvSpPr>
          <p:spPr>
            <a:xfrm>
              <a:off x="6209300" y="3710450"/>
              <a:ext cx="86725" cy="53925"/>
            </a:xfrm>
            <a:custGeom>
              <a:avLst/>
              <a:gdLst/>
              <a:ahLst/>
              <a:cxnLst/>
              <a:rect l="l" t="t" r="r" b="b"/>
              <a:pathLst>
                <a:path w="3469" h="2157" extrusionOk="0">
                  <a:moveTo>
                    <a:pt x="57" y="1"/>
                  </a:moveTo>
                  <a:lnTo>
                    <a:pt x="1" y="526"/>
                  </a:lnTo>
                  <a:lnTo>
                    <a:pt x="675" y="770"/>
                  </a:lnTo>
                  <a:lnTo>
                    <a:pt x="1332" y="1051"/>
                  </a:lnTo>
                  <a:lnTo>
                    <a:pt x="1988" y="1332"/>
                  </a:lnTo>
                  <a:lnTo>
                    <a:pt x="2306" y="1501"/>
                  </a:lnTo>
                  <a:lnTo>
                    <a:pt x="2606" y="1669"/>
                  </a:lnTo>
                  <a:lnTo>
                    <a:pt x="3000" y="1894"/>
                  </a:lnTo>
                  <a:lnTo>
                    <a:pt x="3356" y="2157"/>
                  </a:lnTo>
                  <a:lnTo>
                    <a:pt x="3375" y="2101"/>
                  </a:lnTo>
                  <a:lnTo>
                    <a:pt x="3412" y="1576"/>
                  </a:lnTo>
                  <a:lnTo>
                    <a:pt x="3469" y="994"/>
                  </a:lnTo>
                  <a:lnTo>
                    <a:pt x="2925" y="863"/>
                  </a:lnTo>
                  <a:lnTo>
                    <a:pt x="2175" y="695"/>
                  </a:lnTo>
                  <a:lnTo>
                    <a:pt x="1444" y="507"/>
                  </a:lnTo>
                  <a:lnTo>
                    <a:pt x="1088" y="395"/>
                  </a:lnTo>
                  <a:lnTo>
                    <a:pt x="750" y="282"/>
                  </a:lnTo>
                  <a:lnTo>
                    <a:pt x="394" y="151"/>
                  </a:lnTo>
                  <a:lnTo>
                    <a:pt x="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8"/>
            <p:cNvSpPr/>
            <p:nvPr/>
          </p:nvSpPr>
          <p:spPr>
            <a:xfrm>
              <a:off x="6191500" y="3837475"/>
              <a:ext cx="85775" cy="100775"/>
            </a:xfrm>
            <a:custGeom>
              <a:avLst/>
              <a:gdLst/>
              <a:ahLst/>
              <a:cxnLst/>
              <a:rect l="l" t="t" r="r" b="b"/>
              <a:pathLst>
                <a:path w="3431" h="4031" extrusionOk="0">
                  <a:moveTo>
                    <a:pt x="56" y="0"/>
                  </a:moveTo>
                  <a:lnTo>
                    <a:pt x="0" y="581"/>
                  </a:lnTo>
                  <a:lnTo>
                    <a:pt x="600" y="1031"/>
                  </a:lnTo>
                  <a:lnTo>
                    <a:pt x="881" y="1256"/>
                  </a:lnTo>
                  <a:lnTo>
                    <a:pt x="1144" y="1481"/>
                  </a:lnTo>
                  <a:lnTo>
                    <a:pt x="1425" y="1744"/>
                  </a:lnTo>
                  <a:lnTo>
                    <a:pt x="1669" y="1987"/>
                  </a:lnTo>
                  <a:lnTo>
                    <a:pt x="1912" y="2250"/>
                  </a:lnTo>
                  <a:lnTo>
                    <a:pt x="2137" y="2512"/>
                  </a:lnTo>
                  <a:lnTo>
                    <a:pt x="2343" y="2775"/>
                  </a:lnTo>
                  <a:lnTo>
                    <a:pt x="2512" y="3037"/>
                  </a:lnTo>
                  <a:lnTo>
                    <a:pt x="2681" y="3318"/>
                  </a:lnTo>
                  <a:lnTo>
                    <a:pt x="2831" y="3618"/>
                  </a:lnTo>
                  <a:lnTo>
                    <a:pt x="2925" y="3825"/>
                  </a:lnTo>
                  <a:lnTo>
                    <a:pt x="3000" y="4031"/>
                  </a:lnTo>
                  <a:lnTo>
                    <a:pt x="3131" y="3693"/>
                  </a:lnTo>
                  <a:lnTo>
                    <a:pt x="3243" y="3318"/>
                  </a:lnTo>
                  <a:lnTo>
                    <a:pt x="3318" y="2868"/>
                  </a:lnTo>
                  <a:lnTo>
                    <a:pt x="3375" y="2381"/>
                  </a:lnTo>
                  <a:lnTo>
                    <a:pt x="3431" y="1950"/>
                  </a:lnTo>
                  <a:lnTo>
                    <a:pt x="3243" y="1762"/>
                  </a:lnTo>
                  <a:lnTo>
                    <a:pt x="3018" y="1594"/>
                  </a:lnTo>
                  <a:lnTo>
                    <a:pt x="2681" y="1350"/>
                  </a:lnTo>
                  <a:lnTo>
                    <a:pt x="2343" y="1125"/>
                  </a:lnTo>
                  <a:lnTo>
                    <a:pt x="1987" y="938"/>
                  </a:lnTo>
                  <a:lnTo>
                    <a:pt x="1631" y="750"/>
                  </a:lnTo>
                  <a:lnTo>
                    <a:pt x="825" y="394"/>
                  </a:lnTo>
                  <a:lnTo>
                    <a:pt x="450" y="206"/>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8"/>
            <p:cNvSpPr/>
            <p:nvPr/>
          </p:nvSpPr>
          <p:spPr>
            <a:xfrm>
              <a:off x="6220550" y="3604550"/>
              <a:ext cx="86250" cy="56725"/>
            </a:xfrm>
            <a:custGeom>
              <a:avLst/>
              <a:gdLst/>
              <a:ahLst/>
              <a:cxnLst/>
              <a:rect l="l" t="t" r="r" b="b"/>
              <a:pathLst>
                <a:path w="3450" h="2269" extrusionOk="0">
                  <a:moveTo>
                    <a:pt x="132" y="0"/>
                  </a:moveTo>
                  <a:lnTo>
                    <a:pt x="0" y="994"/>
                  </a:lnTo>
                  <a:lnTo>
                    <a:pt x="732" y="1256"/>
                  </a:lnTo>
                  <a:lnTo>
                    <a:pt x="1444" y="1500"/>
                  </a:lnTo>
                  <a:lnTo>
                    <a:pt x="2419" y="1856"/>
                  </a:lnTo>
                  <a:lnTo>
                    <a:pt x="2906" y="2062"/>
                  </a:lnTo>
                  <a:lnTo>
                    <a:pt x="3394" y="2269"/>
                  </a:lnTo>
                  <a:lnTo>
                    <a:pt x="3412" y="2044"/>
                  </a:lnTo>
                  <a:lnTo>
                    <a:pt x="3450" y="1650"/>
                  </a:lnTo>
                  <a:lnTo>
                    <a:pt x="2981" y="1519"/>
                  </a:lnTo>
                  <a:lnTo>
                    <a:pt x="2531" y="1387"/>
                  </a:lnTo>
                  <a:lnTo>
                    <a:pt x="2081" y="1219"/>
                  </a:lnTo>
                  <a:lnTo>
                    <a:pt x="1631" y="1012"/>
                  </a:lnTo>
                  <a:lnTo>
                    <a:pt x="1238" y="806"/>
                  </a:lnTo>
                  <a:lnTo>
                    <a:pt x="844" y="563"/>
                  </a:lnTo>
                  <a:lnTo>
                    <a:pt x="488" y="300"/>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8"/>
            <p:cNvSpPr/>
            <p:nvPr/>
          </p:nvSpPr>
          <p:spPr>
            <a:xfrm>
              <a:off x="6320375" y="3667350"/>
              <a:ext cx="77825" cy="37500"/>
            </a:xfrm>
            <a:custGeom>
              <a:avLst/>
              <a:gdLst/>
              <a:ahLst/>
              <a:cxnLst/>
              <a:rect l="l" t="t" r="r" b="b"/>
              <a:pathLst>
                <a:path w="3113" h="1500" extrusionOk="0">
                  <a:moveTo>
                    <a:pt x="2250" y="0"/>
                  </a:moveTo>
                  <a:lnTo>
                    <a:pt x="1613" y="19"/>
                  </a:lnTo>
                  <a:lnTo>
                    <a:pt x="975" y="38"/>
                  </a:lnTo>
                  <a:lnTo>
                    <a:pt x="563" y="56"/>
                  </a:lnTo>
                  <a:lnTo>
                    <a:pt x="75" y="56"/>
                  </a:lnTo>
                  <a:lnTo>
                    <a:pt x="0" y="75"/>
                  </a:lnTo>
                  <a:lnTo>
                    <a:pt x="225" y="188"/>
                  </a:lnTo>
                  <a:lnTo>
                    <a:pt x="544" y="375"/>
                  </a:lnTo>
                  <a:lnTo>
                    <a:pt x="844" y="581"/>
                  </a:lnTo>
                  <a:lnTo>
                    <a:pt x="1125" y="788"/>
                  </a:lnTo>
                  <a:lnTo>
                    <a:pt x="1388" y="994"/>
                  </a:lnTo>
                  <a:lnTo>
                    <a:pt x="1669" y="1219"/>
                  </a:lnTo>
                  <a:lnTo>
                    <a:pt x="1931" y="1481"/>
                  </a:lnTo>
                  <a:lnTo>
                    <a:pt x="2494" y="1500"/>
                  </a:lnTo>
                  <a:lnTo>
                    <a:pt x="2775" y="1481"/>
                  </a:lnTo>
                  <a:lnTo>
                    <a:pt x="2887" y="1462"/>
                  </a:lnTo>
                  <a:lnTo>
                    <a:pt x="2962" y="1425"/>
                  </a:lnTo>
                  <a:lnTo>
                    <a:pt x="3019" y="1387"/>
                  </a:lnTo>
                  <a:lnTo>
                    <a:pt x="3056" y="1331"/>
                  </a:lnTo>
                  <a:lnTo>
                    <a:pt x="3075" y="1256"/>
                  </a:lnTo>
                  <a:lnTo>
                    <a:pt x="3094" y="1163"/>
                  </a:lnTo>
                  <a:lnTo>
                    <a:pt x="3112" y="881"/>
                  </a:lnTo>
                  <a:lnTo>
                    <a:pt x="3112" y="619"/>
                  </a:lnTo>
                  <a:lnTo>
                    <a:pt x="2906" y="431"/>
                  </a:lnTo>
                  <a:lnTo>
                    <a:pt x="2700" y="281"/>
                  </a:lnTo>
                  <a:lnTo>
                    <a:pt x="2475" y="131"/>
                  </a:lnTo>
                  <a:lnTo>
                    <a:pt x="22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8"/>
            <p:cNvSpPr/>
            <p:nvPr/>
          </p:nvSpPr>
          <p:spPr>
            <a:xfrm>
              <a:off x="6264125" y="3498150"/>
              <a:ext cx="100325" cy="46900"/>
            </a:xfrm>
            <a:custGeom>
              <a:avLst/>
              <a:gdLst/>
              <a:ahLst/>
              <a:cxnLst/>
              <a:rect l="l" t="t" r="r" b="b"/>
              <a:pathLst>
                <a:path w="4013" h="1876" extrusionOk="0">
                  <a:moveTo>
                    <a:pt x="1276" y="1"/>
                  </a:moveTo>
                  <a:lnTo>
                    <a:pt x="1088" y="38"/>
                  </a:lnTo>
                  <a:lnTo>
                    <a:pt x="919" y="94"/>
                  </a:lnTo>
                  <a:lnTo>
                    <a:pt x="751" y="151"/>
                  </a:lnTo>
                  <a:lnTo>
                    <a:pt x="582" y="226"/>
                  </a:lnTo>
                  <a:lnTo>
                    <a:pt x="432" y="301"/>
                  </a:lnTo>
                  <a:lnTo>
                    <a:pt x="263" y="394"/>
                  </a:lnTo>
                  <a:lnTo>
                    <a:pt x="132" y="507"/>
                  </a:lnTo>
                  <a:lnTo>
                    <a:pt x="1" y="619"/>
                  </a:lnTo>
                  <a:lnTo>
                    <a:pt x="338" y="807"/>
                  </a:lnTo>
                  <a:lnTo>
                    <a:pt x="694" y="975"/>
                  </a:lnTo>
                  <a:lnTo>
                    <a:pt x="1069" y="1125"/>
                  </a:lnTo>
                  <a:lnTo>
                    <a:pt x="1426" y="1257"/>
                  </a:lnTo>
                  <a:lnTo>
                    <a:pt x="2175" y="1500"/>
                  </a:lnTo>
                  <a:lnTo>
                    <a:pt x="2888" y="1763"/>
                  </a:lnTo>
                  <a:lnTo>
                    <a:pt x="3207" y="1875"/>
                  </a:lnTo>
                  <a:lnTo>
                    <a:pt x="3394" y="1782"/>
                  </a:lnTo>
                  <a:lnTo>
                    <a:pt x="3600" y="1725"/>
                  </a:lnTo>
                  <a:lnTo>
                    <a:pt x="3806" y="1688"/>
                  </a:lnTo>
                  <a:lnTo>
                    <a:pt x="4013" y="1650"/>
                  </a:lnTo>
                  <a:lnTo>
                    <a:pt x="3544" y="1482"/>
                  </a:lnTo>
                  <a:lnTo>
                    <a:pt x="3094" y="1275"/>
                  </a:lnTo>
                  <a:lnTo>
                    <a:pt x="2850" y="1163"/>
                  </a:lnTo>
                  <a:lnTo>
                    <a:pt x="2607" y="1013"/>
                  </a:lnTo>
                  <a:lnTo>
                    <a:pt x="2363" y="863"/>
                  </a:lnTo>
                  <a:lnTo>
                    <a:pt x="2138" y="694"/>
                  </a:lnTo>
                  <a:lnTo>
                    <a:pt x="1707" y="357"/>
                  </a:lnTo>
                  <a:lnTo>
                    <a:pt x="12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8"/>
            <p:cNvSpPr/>
            <p:nvPr/>
          </p:nvSpPr>
          <p:spPr>
            <a:xfrm>
              <a:off x="6134325" y="3937300"/>
              <a:ext cx="83900" cy="57675"/>
            </a:xfrm>
            <a:custGeom>
              <a:avLst/>
              <a:gdLst/>
              <a:ahLst/>
              <a:cxnLst/>
              <a:rect l="l" t="t" r="r" b="b"/>
              <a:pathLst>
                <a:path w="3356" h="2307" extrusionOk="0">
                  <a:moveTo>
                    <a:pt x="1331" y="0"/>
                  </a:moveTo>
                  <a:lnTo>
                    <a:pt x="1237" y="113"/>
                  </a:lnTo>
                  <a:lnTo>
                    <a:pt x="1125" y="225"/>
                  </a:lnTo>
                  <a:lnTo>
                    <a:pt x="994" y="319"/>
                  </a:lnTo>
                  <a:lnTo>
                    <a:pt x="844" y="394"/>
                  </a:lnTo>
                  <a:lnTo>
                    <a:pt x="600" y="488"/>
                  </a:lnTo>
                  <a:lnTo>
                    <a:pt x="375" y="563"/>
                  </a:lnTo>
                  <a:lnTo>
                    <a:pt x="188" y="619"/>
                  </a:lnTo>
                  <a:lnTo>
                    <a:pt x="0" y="638"/>
                  </a:lnTo>
                  <a:lnTo>
                    <a:pt x="450" y="975"/>
                  </a:lnTo>
                  <a:lnTo>
                    <a:pt x="694" y="1200"/>
                  </a:lnTo>
                  <a:lnTo>
                    <a:pt x="937" y="1425"/>
                  </a:lnTo>
                  <a:lnTo>
                    <a:pt x="1162" y="1669"/>
                  </a:lnTo>
                  <a:lnTo>
                    <a:pt x="1369" y="1912"/>
                  </a:lnTo>
                  <a:lnTo>
                    <a:pt x="1500" y="2100"/>
                  </a:lnTo>
                  <a:lnTo>
                    <a:pt x="1631" y="2306"/>
                  </a:lnTo>
                  <a:lnTo>
                    <a:pt x="2400" y="2287"/>
                  </a:lnTo>
                  <a:lnTo>
                    <a:pt x="2643" y="2269"/>
                  </a:lnTo>
                  <a:lnTo>
                    <a:pt x="2887" y="2212"/>
                  </a:lnTo>
                  <a:lnTo>
                    <a:pt x="3131" y="2156"/>
                  </a:lnTo>
                  <a:lnTo>
                    <a:pt x="3356" y="2062"/>
                  </a:lnTo>
                  <a:lnTo>
                    <a:pt x="3168" y="1762"/>
                  </a:lnTo>
                  <a:lnTo>
                    <a:pt x="2962" y="1463"/>
                  </a:lnTo>
                  <a:lnTo>
                    <a:pt x="2737" y="1181"/>
                  </a:lnTo>
                  <a:lnTo>
                    <a:pt x="2493" y="919"/>
                  </a:lnTo>
                  <a:lnTo>
                    <a:pt x="2231" y="656"/>
                  </a:lnTo>
                  <a:lnTo>
                    <a:pt x="1950" y="413"/>
                  </a:lnTo>
                  <a:lnTo>
                    <a:pt x="1650" y="206"/>
                  </a:lnTo>
                  <a:lnTo>
                    <a:pt x="1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8"/>
            <p:cNvSpPr/>
            <p:nvPr/>
          </p:nvSpPr>
          <p:spPr>
            <a:xfrm>
              <a:off x="6303975" y="3358950"/>
              <a:ext cx="146700" cy="146250"/>
            </a:xfrm>
            <a:custGeom>
              <a:avLst/>
              <a:gdLst/>
              <a:ahLst/>
              <a:cxnLst/>
              <a:rect l="l" t="t" r="r" b="b"/>
              <a:pathLst>
                <a:path w="5868" h="5850" extrusionOk="0">
                  <a:moveTo>
                    <a:pt x="2794" y="1"/>
                  </a:moveTo>
                  <a:lnTo>
                    <a:pt x="2512" y="20"/>
                  </a:lnTo>
                  <a:lnTo>
                    <a:pt x="2231" y="76"/>
                  </a:lnTo>
                  <a:lnTo>
                    <a:pt x="1969" y="151"/>
                  </a:lnTo>
                  <a:lnTo>
                    <a:pt x="1706" y="263"/>
                  </a:lnTo>
                  <a:lnTo>
                    <a:pt x="1444" y="395"/>
                  </a:lnTo>
                  <a:lnTo>
                    <a:pt x="1200" y="563"/>
                  </a:lnTo>
                  <a:lnTo>
                    <a:pt x="956" y="751"/>
                  </a:lnTo>
                  <a:lnTo>
                    <a:pt x="750" y="957"/>
                  </a:lnTo>
                  <a:lnTo>
                    <a:pt x="563" y="1182"/>
                  </a:lnTo>
                  <a:lnTo>
                    <a:pt x="394" y="1426"/>
                  </a:lnTo>
                  <a:lnTo>
                    <a:pt x="263" y="1688"/>
                  </a:lnTo>
                  <a:lnTo>
                    <a:pt x="150" y="1951"/>
                  </a:lnTo>
                  <a:lnTo>
                    <a:pt x="75" y="2213"/>
                  </a:lnTo>
                  <a:lnTo>
                    <a:pt x="19" y="2494"/>
                  </a:lnTo>
                  <a:lnTo>
                    <a:pt x="0" y="2775"/>
                  </a:lnTo>
                  <a:lnTo>
                    <a:pt x="0" y="3057"/>
                  </a:lnTo>
                  <a:lnTo>
                    <a:pt x="19" y="3338"/>
                  </a:lnTo>
                  <a:lnTo>
                    <a:pt x="75" y="3619"/>
                  </a:lnTo>
                  <a:lnTo>
                    <a:pt x="150" y="3881"/>
                  </a:lnTo>
                  <a:lnTo>
                    <a:pt x="263" y="4144"/>
                  </a:lnTo>
                  <a:lnTo>
                    <a:pt x="394" y="4406"/>
                  </a:lnTo>
                  <a:lnTo>
                    <a:pt x="563" y="4650"/>
                  </a:lnTo>
                  <a:lnTo>
                    <a:pt x="750" y="4894"/>
                  </a:lnTo>
                  <a:lnTo>
                    <a:pt x="956" y="5100"/>
                  </a:lnTo>
                  <a:lnTo>
                    <a:pt x="1181" y="5287"/>
                  </a:lnTo>
                  <a:lnTo>
                    <a:pt x="1425" y="5456"/>
                  </a:lnTo>
                  <a:lnTo>
                    <a:pt x="1688" y="5587"/>
                  </a:lnTo>
                  <a:lnTo>
                    <a:pt x="1950" y="5700"/>
                  </a:lnTo>
                  <a:lnTo>
                    <a:pt x="2212" y="5775"/>
                  </a:lnTo>
                  <a:lnTo>
                    <a:pt x="2494" y="5831"/>
                  </a:lnTo>
                  <a:lnTo>
                    <a:pt x="2775" y="5850"/>
                  </a:lnTo>
                  <a:lnTo>
                    <a:pt x="3056" y="5850"/>
                  </a:lnTo>
                  <a:lnTo>
                    <a:pt x="3337" y="5831"/>
                  </a:lnTo>
                  <a:lnTo>
                    <a:pt x="3618" y="5775"/>
                  </a:lnTo>
                  <a:lnTo>
                    <a:pt x="3881" y="5700"/>
                  </a:lnTo>
                  <a:lnTo>
                    <a:pt x="4162" y="5587"/>
                  </a:lnTo>
                  <a:lnTo>
                    <a:pt x="4406" y="5456"/>
                  </a:lnTo>
                  <a:lnTo>
                    <a:pt x="4649" y="5287"/>
                  </a:lnTo>
                  <a:lnTo>
                    <a:pt x="4893" y="5100"/>
                  </a:lnTo>
                  <a:lnTo>
                    <a:pt x="5099" y="4894"/>
                  </a:lnTo>
                  <a:lnTo>
                    <a:pt x="5287" y="4669"/>
                  </a:lnTo>
                  <a:lnTo>
                    <a:pt x="5456" y="4425"/>
                  </a:lnTo>
                  <a:lnTo>
                    <a:pt x="5587" y="4163"/>
                  </a:lnTo>
                  <a:lnTo>
                    <a:pt x="5699" y="3900"/>
                  </a:lnTo>
                  <a:lnTo>
                    <a:pt x="5774" y="3638"/>
                  </a:lnTo>
                  <a:lnTo>
                    <a:pt x="5831" y="3357"/>
                  </a:lnTo>
                  <a:lnTo>
                    <a:pt x="5849" y="3075"/>
                  </a:lnTo>
                  <a:lnTo>
                    <a:pt x="5868" y="2794"/>
                  </a:lnTo>
                  <a:lnTo>
                    <a:pt x="5831" y="2513"/>
                  </a:lnTo>
                  <a:lnTo>
                    <a:pt x="5774" y="2232"/>
                  </a:lnTo>
                  <a:lnTo>
                    <a:pt x="5699" y="1969"/>
                  </a:lnTo>
                  <a:lnTo>
                    <a:pt x="5587" y="1688"/>
                  </a:lnTo>
                  <a:lnTo>
                    <a:pt x="5456" y="1444"/>
                  </a:lnTo>
                  <a:lnTo>
                    <a:pt x="5306" y="1201"/>
                  </a:lnTo>
                  <a:lnTo>
                    <a:pt x="5099" y="957"/>
                  </a:lnTo>
                  <a:lnTo>
                    <a:pt x="4893" y="751"/>
                  </a:lnTo>
                  <a:lnTo>
                    <a:pt x="4668" y="563"/>
                  </a:lnTo>
                  <a:lnTo>
                    <a:pt x="4425" y="395"/>
                  </a:lnTo>
                  <a:lnTo>
                    <a:pt x="4162" y="263"/>
                  </a:lnTo>
                  <a:lnTo>
                    <a:pt x="3900" y="151"/>
                  </a:lnTo>
                  <a:lnTo>
                    <a:pt x="3637" y="76"/>
                  </a:lnTo>
                  <a:lnTo>
                    <a:pt x="3356" y="20"/>
                  </a:lnTo>
                  <a:lnTo>
                    <a:pt x="3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8"/>
            <p:cNvSpPr/>
            <p:nvPr/>
          </p:nvSpPr>
          <p:spPr>
            <a:xfrm>
              <a:off x="6328800" y="3383800"/>
              <a:ext cx="96575" cy="96575"/>
            </a:xfrm>
            <a:custGeom>
              <a:avLst/>
              <a:gdLst/>
              <a:ahLst/>
              <a:cxnLst/>
              <a:rect l="l" t="t" r="r" b="b"/>
              <a:pathLst>
                <a:path w="3863" h="3863" extrusionOk="0">
                  <a:moveTo>
                    <a:pt x="1857" y="0"/>
                  </a:moveTo>
                  <a:lnTo>
                    <a:pt x="1669" y="19"/>
                  </a:lnTo>
                  <a:lnTo>
                    <a:pt x="1482" y="57"/>
                  </a:lnTo>
                  <a:lnTo>
                    <a:pt x="1294" y="94"/>
                  </a:lnTo>
                  <a:lnTo>
                    <a:pt x="1126" y="169"/>
                  </a:lnTo>
                  <a:lnTo>
                    <a:pt x="957" y="263"/>
                  </a:lnTo>
                  <a:lnTo>
                    <a:pt x="788" y="375"/>
                  </a:lnTo>
                  <a:lnTo>
                    <a:pt x="638" y="488"/>
                  </a:lnTo>
                  <a:lnTo>
                    <a:pt x="488" y="638"/>
                  </a:lnTo>
                  <a:lnTo>
                    <a:pt x="376" y="788"/>
                  </a:lnTo>
                  <a:lnTo>
                    <a:pt x="263" y="938"/>
                  </a:lnTo>
                  <a:lnTo>
                    <a:pt x="188" y="1107"/>
                  </a:lnTo>
                  <a:lnTo>
                    <a:pt x="113" y="1275"/>
                  </a:lnTo>
                  <a:lnTo>
                    <a:pt x="57" y="1463"/>
                  </a:lnTo>
                  <a:lnTo>
                    <a:pt x="20" y="1650"/>
                  </a:lnTo>
                  <a:lnTo>
                    <a:pt x="1" y="1838"/>
                  </a:lnTo>
                  <a:lnTo>
                    <a:pt x="1" y="2006"/>
                  </a:lnTo>
                  <a:lnTo>
                    <a:pt x="20" y="2194"/>
                  </a:lnTo>
                  <a:lnTo>
                    <a:pt x="57" y="2381"/>
                  </a:lnTo>
                  <a:lnTo>
                    <a:pt x="95" y="2569"/>
                  </a:lnTo>
                  <a:lnTo>
                    <a:pt x="170" y="2738"/>
                  </a:lnTo>
                  <a:lnTo>
                    <a:pt x="263" y="2906"/>
                  </a:lnTo>
                  <a:lnTo>
                    <a:pt x="376" y="3075"/>
                  </a:lnTo>
                  <a:lnTo>
                    <a:pt x="488" y="3225"/>
                  </a:lnTo>
                  <a:lnTo>
                    <a:pt x="620" y="3356"/>
                  </a:lnTo>
                  <a:lnTo>
                    <a:pt x="751" y="3469"/>
                  </a:lnTo>
                  <a:lnTo>
                    <a:pt x="901" y="3562"/>
                  </a:lnTo>
                  <a:lnTo>
                    <a:pt x="1051" y="3656"/>
                  </a:lnTo>
                  <a:lnTo>
                    <a:pt x="1313" y="3769"/>
                  </a:lnTo>
                  <a:lnTo>
                    <a:pt x="1594" y="3844"/>
                  </a:lnTo>
                  <a:lnTo>
                    <a:pt x="1876" y="3862"/>
                  </a:lnTo>
                  <a:lnTo>
                    <a:pt x="2176" y="3844"/>
                  </a:lnTo>
                  <a:lnTo>
                    <a:pt x="2457" y="3787"/>
                  </a:lnTo>
                  <a:lnTo>
                    <a:pt x="2719" y="3694"/>
                  </a:lnTo>
                  <a:lnTo>
                    <a:pt x="2850" y="3637"/>
                  </a:lnTo>
                  <a:lnTo>
                    <a:pt x="2982" y="3562"/>
                  </a:lnTo>
                  <a:lnTo>
                    <a:pt x="3113" y="3469"/>
                  </a:lnTo>
                  <a:lnTo>
                    <a:pt x="3225" y="3375"/>
                  </a:lnTo>
                  <a:lnTo>
                    <a:pt x="3338" y="3262"/>
                  </a:lnTo>
                  <a:lnTo>
                    <a:pt x="3432" y="3150"/>
                  </a:lnTo>
                  <a:lnTo>
                    <a:pt x="3600" y="2925"/>
                  </a:lnTo>
                  <a:lnTo>
                    <a:pt x="3731" y="2663"/>
                  </a:lnTo>
                  <a:lnTo>
                    <a:pt x="3806" y="2400"/>
                  </a:lnTo>
                  <a:lnTo>
                    <a:pt x="3863" y="2119"/>
                  </a:lnTo>
                  <a:lnTo>
                    <a:pt x="3863" y="1838"/>
                  </a:lnTo>
                  <a:lnTo>
                    <a:pt x="3825" y="1556"/>
                  </a:lnTo>
                  <a:lnTo>
                    <a:pt x="3769" y="1294"/>
                  </a:lnTo>
                  <a:lnTo>
                    <a:pt x="3694" y="1107"/>
                  </a:lnTo>
                  <a:lnTo>
                    <a:pt x="3600" y="938"/>
                  </a:lnTo>
                  <a:lnTo>
                    <a:pt x="3488" y="788"/>
                  </a:lnTo>
                  <a:lnTo>
                    <a:pt x="3375" y="638"/>
                  </a:lnTo>
                  <a:lnTo>
                    <a:pt x="3225" y="488"/>
                  </a:lnTo>
                  <a:lnTo>
                    <a:pt x="3075" y="375"/>
                  </a:lnTo>
                  <a:lnTo>
                    <a:pt x="2925" y="263"/>
                  </a:lnTo>
                  <a:lnTo>
                    <a:pt x="2757" y="169"/>
                  </a:lnTo>
                  <a:lnTo>
                    <a:pt x="2588" y="113"/>
                  </a:lnTo>
                  <a:lnTo>
                    <a:pt x="2400" y="57"/>
                  </a:lnTo>
                  <a:lnTo>
                    <a:pt x="2213" y="19"/>
                  </a:lnTo>
                  <a:lnTo>
                    <a:pt x="2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8"/>
            <p:cNvSpPr/>
            <p:nvPr/>
          </p:nvSpPr>
          <p:spPr>
            <a:xfrm>
              <a:off x="6354125" y="3414275"/>
              <a:ext cx="71250" cy="66100"/>
            </a:xfrm>
            <a:custGeom>
              <a:avLst/>
              <a:gdLst/>
              <a:ahLst/>
              <a:cxnLst/>
              <a:rect l="l" t="t" r="r" b="b"/>
              <a:pathLst>
                <a:path w="2850" h="2644" extrusionOk="0">
                  <a:moveTo>
                    <a:pt x="2494" y="0"/>
                  </a:moveTo>
                  <a:lnTo>
                    <a:pt x="2344" y="19"/>
                  </a:lnTo>
                  <a:lnTo>
                    <a:pt x="2212" y="38"/>
                  </a:lnTo>
                  <a:lnTo>
                    <a:pt x="2062" y="75"/>
                  </a:lnTo>
                  <a:lnTo>
                    <a:pt x="1931" y="131"/>
                  </a:lnTo>
                  <a:lnTo>
                    <a:pt x="1650" y="262"/>
                  </a:lnTo>
                  <a:lnTo>
                    <a:pt x="1406" y="412"/>
                  </a:lnTo>
                  <a:lnTo>
                    <a:pt x="1181" y="581"/>
                  </a:lnTo>
                  <a:lnTo>
                    <a:pt x="919" y="806"/>
                  </a:lnTo>
                  <a:lnTo>
                    <a:pt x="619" y="1087"/>
                  </a:lnTo>
                  <a:lnTo>
                    <a:pt x="450" y="1256"/>
                  </a:lnTo>
                  <a:lnTo>
                    <a:pt x="281" y="1462"/>
                  </a:lnTo>
                  <a:lnTo>
                    <a:pt x="131" y="1687"/>
                  </a:lnTo>
                  <a:lnTo>
                    <a:pt x="75" y="1818"/>
                  </a:lnTo>
                  <a:lnTo>
                    <a:pt x="38" y="1931"/>
                  </a:lnTo>
                  <a:lnTo>
                    <a:pt x="19" y="2062"/>
                  </a:lnTo>
                  <a:lnTo>
                    <a:pt x="0" y="2175"/>
                  </a:lnTo>
                  <a:lnTo>
                    <a:pt x="0" y="2306"/>
                  </a:lnTo>
                  <a:lnTo>
                    <a:pt x="38" y="2437"/>
                  </a:lnTo>
                  <a:lnTo>
                    <a:pt x="300" y="2550"/>
                  </a:lnTo>
                  <a:lnTo>
                    <a:pt x="581" y="2625"/>
                  </a:lnTo>
                  <a:lnTo>
                    <a:pt x="863" y="2643"/>
                  </a:lnTo>
                  <a:lnTo>
                    <a:pt x="1163" y="2625"/>
                  </a:lnTo>
                  <a:lnTo>
                    <a:pt x="1444" y="2568"/>
                  </a:lnTo>
                  <a:lnTo>
                    <a:pt x="1706" y="2475"/>
                  </a:lnTo>
                  <a:lnTo>
                    <a:pt x="1837" y="2418"/>
                  </a:lnTo>
                  <a:lnTo>
                    <a:pt x="1969" y="2343"/>
                  </a:lnTo>
                  <a:lnTo>
                    <a:pt x="2100" y="2250"/>
                  </a:lnTo>
                  <a:lnTo>
                    <a:pt x="2212" y="2156"/>
                  </a:lnTo>
                  <a:lnTo>
                    <a:pt x="2325" y="2043"/>
                  </a:lnTo>
                  <a:lnTo>
                    <a:pt x="2419" y="1931"/>
                  </a:lnTo>
                  <a:lnTo>
                    <a:pt x="2587" y="1706"/>
                  </a:lnTo>
                  <a:lnTo>
                    <a:pt x="2718" y="1444"/>
                  </a:lnTo>
                  <a:lnTo>
                    <a:pt x="2793" y="1181"/>
                  </a:lnTo>
                  <a:lnTo>
                    <a:pt x="2850" y="900"/>
                  </a:lnTo>
                  <a:lnTo>
                    <a:pt x="2850" y="619"/>
                  </a:lnTo>
                  <a:lnTo>
                    <a:pt x="2812" y="337"/>
                  </a:lnTo>
                  <a:lnTo>
                    <a:pt x="2756" y="75"/>
                  </a:lnTo>
                  <a:lnTo>
                    <a:pt x="2625" y="19"/>
                  </a:lnTo>
                  <a:lnTo>
                    <a:pt x="24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8"/>
            <p:cNvSpPr/>
            <p:nvPr/>
          </p:nvSpPr>
          <p:spPr>
            <a:xfrm>
              <a:off x="6177425" y="3405825"/>
              <a:ext cx="146725" cy="146250"/>
            </a:xfrm>
            <a:custGeom>
              <a:avLst/>
              <a:gdLst/>
              <a:ahLst/>
              <a:cxnLst/>
              <a:rect l="l" t="t" r="r" b="b"/>
              <a:pathLst>
                <a:path w="5869" h="5850" extrusionOk="0">
                  <a:moveTo>
                    <a:pt x="2813" y="1"/>
                  </a:moveTo>
                  <a:lnTo>
                    <a:pt x="2532" y="19"/>
                  </a:lnTo>
                  <a:lnTo>
                    <a:pt x="2250" y="76"/>
                  </a:lnTo>
                  <a:lnTo>
                    <a:pt x="1988" y="151"/>
                  </a:lnTo>
                  <a:lnTo>
                    <a:pt x="1707" y="263"/>
                  </a:lnTo>
                  <a:lnTo>
                    <a:pt x="1463" y="394"/>
                  </a:lnTo>
                  <a:lnTo>
                    <a:pt x="1219" y="563"/>
                  </a:lnTo>
                  <a:lnTo>
                    <a:pt x="976" y="750"/>
                  </a:lnTo>
                  <a:lnTo>
                    <a:pt x="769" y="957"/>
                  </a:lnTo>
                  <a:lnTo>
                    <a:pt x="582" y="1182"/>
                  </a:lnTo>
                  <a:lnTo>
                    <a:pt x="413" y="1425"/>
                  </a:lnTo>
                  <a:lnTo>
                    <a:pt x="282" y="1688"/>
                  </a:lnTo>
                  <a:lnTo>
                    <a:pt x="169" y="1950"/>
                  </a:lnTo>
                  <a:lnTo>
                    <a:pt x="94" y="2213"/>
                  </a:lnTo>
                  <a:lnTo>
                    <a:pt x="38" y="2494"/>
                  </a:lnTo>
                  <a:lnTo>
                    <a:pt x="20" y="2775"/>
                  </a:lnTo>
                  <a:lnTo>
                    <a:pt x="1" y="3056"/>
                  </a:lnTo>
                  <a:lnTo>
                    <a:pt x="38" y="3337"/>
                  </a:lnTo>
                  <a:lnTo>
                    <a:pt x="94" y="3619"/>
                  </a:lnTo>
                  <a:lnTo>
                    <a:pt x="169" y="3881"/>
                  </a:lnTo>
                  <a:lnTo>
                    <a:pt x="282" y="4144"/>
                  </a:lnTo>
                  <a:lnTo>
                    <a:pt x="413" y="4406"/>
                  </a:lnTo>
                  <a:lnTo>
                    <a:pt x="563" y="4650"/>
                  </a:lnTo>
                  <a:lnTo>
                    <a:pt x="769" y="4893"/>
                  </a:lnTo>
                  <a:lnTo>
                    <a:pt x="976" y="5100"/>
                  </a:lnTo>
                  <a:lnTo>
                    <a:pt x="1201" y="5287"/>
                  </a:lnTo>
                  <a:lnTo>
                    <a:pt x="1444" y="5456"/>
                  </a:lnTo>
                  <a:lnTo>
                    <a:pt x="1688" y="5587"/>
                  </a:lnTo>
                  <a:lnTo>
                    <a:pt x="1950" y="5700"/>
                  </a:lnTo>
                  <a:lnTo>
                    <a:pt x="2232" y="5775"/>
                  </a:lnTo>
                  <a:lnTo>
                    <a:pt x="2513" y="5831"/>
                  </a:lnTo>
                  <a:lnTo>
                    <a:pt x="2794" y="5850"/>
                  </a:lnTo>
                  <a:lnTo>
                    <a:pt x="3075" y="5850"/>
                  </a:lnTo>
                  <a:lnTo>
                    <a:pt x="3356" y="5831"/>
                  </a:lnTo>
                  <a:lnTo>
                    <a:pt x="3638" y="5775"/>
                  </a:lnTo>
                  <a:lnTo>
                    <a:pt x="3900" y="5700"/>
                  </a:lnTo>
                  <a:lnTo>
                    <a:pt x="4162" y="5587"/>
                  </a:lnTo>
                  <a:lnTo>
                    <a:pt x="4425" y="5456"/>
                  </a:lnTo>
                  <a:lnTo>
                    <a:pt x="4669" y="5306"/>
                  </a:lnTo>
                  <a:lnTo>
                    <a:pt x="4912" y="5100"/>
                  </a:lnTo>
                  <a:lnTo>
                    <a:pt x="5119" y="4893"/>
                  </a:lnTo>
                  <a:lnTo>
                    <a:pt x="5306" y="4668"/>
                  </a:lnTo>
                  <a:lnTo>
                    <a:pt x="5475" y="4425"/>
                  </a:lnTo>
                  <a:lnTo>
                    <a:pt x="5606" y="4162"/>
                  </a:lnTo>
                  <a:lnTo>
                    <a:pt x="5700" y="3900"/>
                  </a:lnTo>
                  <a:lnTo>
                    <a:pt x="5793" y="3637"/>
                  </a:lnTo>
                  <a:lnTo>
                    <a:pt x="5850" y="3356"/>
                  </a:lnTo>
                  <a:lnTo>
                    <a:pt x="5868" y="3075"/>
                  </a:lnTo>
                  <a:lnTo>
                    <a:pt x="5868" y="2794"/>
                  </a:lnTo>
                  <a:lnTo>
                    <a:pt x="5850" y="2513"/>
                  </a:lnTo>
                  <a:lnTo>
                    <a:pt x="5793" y="2231"/>
                  </a:lnTo>
                  <a:lnTo>
                    <a:pt x="5718" y="1969"/>
                  </a:lnTo>
                  <a:lnTo>
                    <a:pt x="5606" y="1707"/>
                  </a:lnTo>
                  <a:lnTo>
                    <a:pt x="5475" y="1444"/>
                  </a:lnTo>
                  <a:lnTo>
                    <a:pt x="5306" y="1200"/>
                  </a:lnTo>
                  <a:lnTo>
                    <a:pt x="5119" y="957"/>
                  </a:lnTo>
                  <a:lnTo>
                    <a:pt x="4912" y="750"/>
                  </a:lnTo>
                  <a:lnTo>
                    <a:pt x="4687" y="563"/>
                  </a:lnTo>
                  <a:lnTo>
                    <a:pt x="4444" y="394"/>
                  </a:lnTo>
                  <a:lnTo>
                    <a:pt x="4181" y="263"/>
                  </a:lnTo>
                  <a:lnTo>
                    <a:pt x="3919" y="151"/>
                  </a:lnTo>
                  <a:lnTo>
                    <a:pt x="3656" y="76"/>
                  </a:lnTo>
                  <a:lnTo>
                    <a:pt x="3375" y="19"/>
                  </a:lnTo>
                  <a:lnTo>
                    <a:pt x="30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8"/>
            <p:cNvSpPr/>
            <p:nvPr/>
          </p:nvSpPr>
          <p:spPr>
            <a:xfrm>
              <a:off x="6202750" y="3430675"/>
              <a:ext cx="96550" cy="96550"/>
            </a:xfrm>
            <a:custGeom>
              <a:avLst/>
              <a:gdLst/>
              <a:ahLst/>
              <a:cxnLst/>
              <a:rect l="l" t="t" r="r" b="b"/>
              <a:pathLst>
                <a:path w="3862" h="3862" extrusionOk="0">
                  <a:moveTo>
                    <a:pt x="1837" y="0"/>
                  </a:moveTo>
                  <a:lnTo>
                    <a:pt x="1669" y="19"/>
                  </a:lnTo>
                  <a:lnTo>
                    <a:pt x="1481" y="56"/>
                  </a:lnTo>
                  <a:lnTo>
                    <a:pt x="1294" y="94"/>
                  </a:lnTo>
                  <a:lnTo>
                    <a:pt x="1125" y="169"/>
                  </a:lnTo>
                  <a:lnTo>
                    <a:pt x="956" y="263"/>
                  </a:lnTo>
                  <a:lnTo>
                    <a:pt x="787" y="375"/>
                  </a:lnTo>
                  <a:lnTo>
                    <a:pt x="637" y="488"/>
                  </a:lnTo>
                  <a:lnTo>
                    <a:pt x="487" y="638"/>
                  </a:lnTo>
                  <a:lnTo>
                    <a:pt x="375" y="788"/>
                  </a:lnTo>
                  <a:lnTo>
                    <a:pt x="263" y="937"/>
                  </a:lnTo>
                  <a:lnTo>
                    <a:pt x="169" y="1106"/>
                  </a:lnTo>
                  <a:lnTo>
                    <a:pt x="113" y="1275"/>
                  </a:lnTo>
                  <a:lnTo>
                    <a:pt x="56" y="1462"/>
                  </a:lnTo>
                  <a:lnTo>
                    <a:pt x="19" y="1650"/>
                  </a:lnTo>
                  <a:lnTo>
                    <a:pt x="0" y="1837"/>
                  </a:lnTo>
                  <a:lnTo>
                    <a:pt x="0" y="2025"/>
                  </a:lnTo>
                  <a:lnTo>
                    <a:pt x="19" y="2194"/>
                  </a:lnTo>
                  <a:lnTo>
                    <a:pt x="38" y="2381"/>
                  </a:lnTo>
                  <a:lnTo>
                    <a:pt x="94" y="2568"/>
                  </a:lnTo>
                  <a:lnTo>
                    <a:pt x="169" y="2737"/>
                  </a:lnTo>
                  <a:lnTo>
                    <a:pt x="263" y="2906"/>
                  </a:lnTo>
                  <a:lnTo>
                    <a:pt x="356" y="3075"/>
                  </a:lnTo>
                  <a:lnTo>
                    <a:pt x="487" y="3225"/>
                  </a:lnTo>
                  <a:lnTo>
                    <a:pt x="619" y="3356"/>
                  </a:lnTo>
                  <a:lnTo>
                    <a:pt x="750" y="3468"/>
                  </a:lnTo>
                  <a:lnTo>
                    <a:pt x="900" y="3562"/>
                  </a:lnTo>
                  <a:lnTo>
                    <a:pt x="1050" y="3656"/>
                  </a:lnTo>
                  <a:lnTo>
                    <a:pt x="1312" y="3768"/>
                  </a:lnTo>
                  <a:lnTo>
                    <a:pt x="1594" y="3843"/>
                  </a:lnTo>
                  <a:lnTo>
                    <a:pt x="1875" y="3862"/>
                  </a:lnTo>
                  <a:lnTo>
                    <a:pt x="2156" y="3862"/>
                  </a:lnTo>
                  <a:lnTo>
                    <a:pt x="2437" y="3806"/>
                  </a:lnTo>
                  <a:lnTo>
                    <a:pt x="2718" y="3693"/>
                  </a:lnTo>
                  <a:lnTo>
                    <a:pt x="2850" y="3637"/>
                  </a:lnTo>
                  <a:lnTo>
                    <a:pt x="2981" y="3562"/>
                  </a:lnTo>
                  <a:lnTo>
                    <a:pt x="3112" y="3468"/>
                  </a:lnTo>
                  <a:lnTo>
                    <a:pt x="3224" y="3375"/>
                  </a:lnTo>
                  <a:lnTo>
                    <a:pt x="3337" y="3262"/>
                  </a:lnTo>
                  <a:lnTo>
                    <a:pt x="3431" y="3150"/>
                  </a:lnTo>
                  <a:lnTo>
                    <a:pt x="3599" y="2925"/>
                  </a:lnTo>
                  <a:lnTo>
                    <a:pt x="3731" y="2662"/>
                  </a:lnTo>
                  <a:lnTo>
                    <a:pt x="3806" y="2400"/>
                  </a:lnTo>
                  <a:lnTo>
                    <a:pt x="3862" y="2119"/>
                  </a:lnTo>
                  <a:lnTo>
                    <a:pt x="3862" y="1837"/>
                  </a:lnTo>
                  <a:lnTo>
                    <a:pt x="3824" y="1556"/>
                  </a:lnTo>
                  <a:lnTo>
                    <a:pt x="3749" y="1294"/>
                  </a:lnTo>
                  <a:lnTo>
                    <a:pt x="3693" y="1125"/>
                  </a:lnTo>
                  <a:lnTo>
                    <a:pt x="3599" y="956"/>
                  </a:lnTo>
                  <a:lnTo>
                    <a:pt x="3487" y="788"/>
                  </a:lnTo>
                  <a:lnTo>
                    <a:pt x="3374" y="638"/>
                  </a:lnTo>
                  <a:lnTo>
                    <a:pt x="3224" y="488"/>
                  </a:lnTo>
                  <a:lnTo>
                    <a:pt x="3075" y="375"/>
                  </a:lnTo>
                  <a:lnTo>
                    <a:pt x="2925" y="263"/>
                  </a:lnTo>
                  <a:lnTo>
                    <a:pt x="2756" y="169"/>
                  </a:lnTo>
                  <a:lnTo>
                    <a:pt x="2568" y="113"/>
                  </a:lnTo>
                  <a:lnTo>
                    <a:pt x="2400" y="56"/>
                  </a:lnTo>
                  <a:lnTo>
                    <a:pt x="2212" y="19"/>
                  </a:lnTo>
                  <a:lnTo>
                    <a:pt x="2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8"/>
            <p:cNvSpPr/>
            <p:nvPr/>
          </p:nvSpPr>
          <p:spPr>
            <a:xfrm>
              <a:off x="6228050" y="3461125"/>
              <a:ext cx="71250" cy="66100"/>
            </a:xfrm>
            <a:custGeom>
              <a:avLst/>
              <a:gdLst/>
              <a:ahLst/>
              <a:cxnLst/>
              <a:rect l="l" t="t" r="r" b="b"/>
              <a:pathLst>
                <a:path w="2850" h="2644" extrusionOk="0">
                  <a:moveTo>
                    <a:pt x="2494" y="1"/>
                  </a:moveTo>
                  <a:lnTo>
                    <a:pt x="2344" y="19"/>
                  </a:lnTo>
                  <a:lnTo>
                    <a:pt x="2212" y="38"/>
                  </a:lnTo>
                  <a:lnTo>
                    <a:pt x="2063" y="76"/>
                  </a:lnTo>
                  <a:lnTo>
                    <a:pt x="1931" y="132"/>
                  </a:lnTo>
                  <a:lnTo>
                    <a:pt x="1650" y="263"/>
                  </a:lnTo>
                  <a:lnTo>
                    <a:pt x="1388" y="432"/>
                  </a:lnTo>
                  <a:lnTo>
                    <a:pt x="1181" y="582"/>
                  </a:lnTo>
                  <a:lnTo>
                    <a:pt x="919" y="807"/>
                  </a:lnTo>
                  <a:lnTo>
                    <a:pt x="619" y="1088"/>
                  </a:lnTo>
                  <a:lnTo>
                    <a:pt x="432" y="1257"/>
                  </a:lnTo>
                  <a:lnTo>
                    <a:pt x="282" y="1463"/>
                  </a:lnTo>
                  <a:lnTo>
                    <a:pt x="132" y="1707"/>
                  </a:lnTo>
                  <a:lnTo>
                    <a:pt x="75" y="1819"/>
                  </a:lnTo>
                  <a:lnTo>
                    <a:pt x="38" y="1932"/>
                  </a:lnTo>
                  <a:lnTo>
                    <a:pt x="0" y="2063"/>
                  </a:lnTo>
                  <a:lnTo>
                    <a:pt x="0" y="2175"/>
                  </a:lnTo>
                  <a:lnTo>
                    <a:pt x="0" y="2307"/>
                  </a:lnTo>
                  <a:lnTo>
                    <a:pt x="38" y="2438"/>
                  </a:lnTo>
                  <a:lnTo>
                    <a:pt x="300" y="2550"/>
                  </a:lnTo>
                  <a:lnTo>
                    <a:pt x="582" y="2625"/>
                  </a:lnTo>
                  <a:lnTo>
                    <a:pt x="863" y="2644"/>
                  </a:lnTo>
                  <a:lnTo>
                    <a:pt x="1144" y="2644"/>
                  </a:lnTo>
                  <a:lnTo>
                    <a:pt x="1425" y="2588"/>
                  </a:lnTo>
                  <a:lnTo>
                    <a:pt x="1706" y="2475"/>
                  </a:lnTo>
                  <a:lnTo>
                    <a:pt x="1838" y="2419"/>
                  </a:lnTo>
                  <a:lnTo>
                    <a:pt x="1969" y="2344"/>
                  </a:lnTo>
                  <a:lnTo>
                    <a:pt x="2100" y="2250"/>
                  </a:lnTo>
                  <a:lnTo>
                    <a:pt x="2212" y="2157"/>
                  </a:lnTo>
                  <a:lnTo>
                    <a:pt x="2325" y="2044"/>
                  </a:lnTo>
                  <a:lnTo>
                    <a:pt x="2419" y="1932"/>
                  </a:lnTo>
                  <a:lnTo>
                    <a:pt x="2587" y="1707"/>
                  </a:lnTo>
                  <a:lnTo>
                    <a:pt x="2719" y="1444"/>
                  </a:lnTo>
                  <a:lnTo>
                    <a:pt x="2794" y="1182"/>
                  </a:lnTo>
                  <a:lnTo>
                    <a:pt x="2850" y="901"/>
                  </a:lnTo>
                  <a:lnTo>
                    <a:pt x="2850" y="619"/>
                  </a:lnTo>
                  <a:lnTo>
                    <a:pt x="2812" y="338"/>
                  </a:lnTo>
                  <a:lnTo>
                    <a:pt x="2737" y="76"/>
                  </a:lnTo>
                  <a:lnTo>
                    <a:pt x="2625" y="19"/>
                  </a:lnTo>
                  <a:lnTo>
                    <a:pt x="24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8"/>
          <p:cNvGrpSpPr/>
          <p:nvPr/>
        </p:nvGrpSpPr>
        <p:grpSpPr>
          <a:xfrm>
            <a:off x="7339834" y="645733"/>
            <a:ext cx="245856" cy="244739"/>
            <a:chOff x="5546700" y="4021800"/>
            <a:chExt cx="307975" cy="306575"/>
          </a:xfrm>
        </p:grpSpPr>
        <p:sp>
          <p:nvSpPr>
            <p:cNvPr id="1967" name="Google Shape;1967;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0" name="Google Shape;1970;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p:cNvGrpSpPr/>
          <p:nvPr/>
        </p:nvGrpSpPr>
        <p:grpSpPr>
          <a:xfrm flipH="1">
            <a:off x="1521908" y="622141"/>
            <a:ext cx="245856" cy="244739"/>
            <a:chOff x="5546700" y="4021800"/>
            <a:chExt cx="307975" cy="306575"/>
          </a:xfrm>
        </p:grpSpPr>
        <p:sp>
          <p:nvSpPr>
            <p:cNvPr id="1973" name="Google Shape;1973;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2DF200F5-E3D4-43B2-AB14-3BD14CB4316A}"/>
              </a:ext>
            </a:extLst>
          </p:cNvPr>
          <p:cNvSpPr txBox="1"/>
          <p:nvPr/>
        </p:nvSpPr>
        <p:spPr>
          <a:xfrm>
            <a:off x="1309965" y="1420977"/>
            <a:ext cx="6523020"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Nhớ</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khái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niệm</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về</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ơ</a:t>
            </a:r>
            <a:r>
              <a:rPr lang="en-US" sz="2800" dirty="0">
                <a:latin typeface="#9Slide07 Itim" panose="00000500000000000000" pitchFamily="2" charset="-34"/>
                <a:cs typeface="#9Slide07 Itim" panose="00000500000000000000" pitchFamily="2" charset="-34"/>
              </a:rPr>
              <a:t>n </a:t>
            </a:r>
            <a:r>
              <a:rPr lang="en-US" sz="2800" dirty="0" err="1">
                <a:latin typeface="#9Slide07 Itim" panose="00000500000000000000" pitchFamily="2" charset="-34"/>
                <a:cs typeface="#9Slide07 Itim" panose="00000500000000000000" pitchFamily="2" charset="-34"/>
              </a:rPr>
              <a:t>vị</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đo</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a:t>
            </a:r>
          </a:p>
        </p:txBody>
      </p:sp>
      <p:sp>
        <p:nvSpPr>
          <p:cNvPr id="66" name="TextBox 65">
            <a:extLst>
              <a:ext uri="{FF2B5EF4-FFF2-40B4-BE49-F238E27FC236}">
                <a16:creationId xmlns:a16="http://schemas.microsoft.com/office/drawing/2014/main" id="{FCEE3C54-F6C1-4274-AE0B-1FC7FBD59AAB}"/>
              </a:ext>
            </a:extLst>
          </p:cNvPr>
          <p:cNvSpPr txBox="1"/>
          <p:nvPr/>
        </p:nvSpPr>
        <p:spPr>
          <a:xfrm>
            <a:off x="1309965" y="3523649"/>
            <a:ext cx="6468463"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Thực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hiện</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bài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toán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sp>
        <p:nvSpPr>
          <p:cNvPr id="67" name="TextBox 66">
            <a:extLst>
              <a:ext uri="{FF2B5EF4-FFF2-40B4-BE49-F238E27FC236}">
                <a16:creationId xmlns:a16="http://schemas.microsoft.com/office/drawing/2014/main" id="{0352F6F4-55D0-4284-9D77-1D8DCEA7FE76}"/>
              </a:ext>
            </a:extLst>
          </p:cNvPr>
          <p:cNvSpPr txBox="1"/>
          <p:nvPr/>
        </p:nvSpPr>
        <p:spPr>
          <a:xfrm>
            <a:off x="1309965" y="2472313"/>
            <a:ext cx="6518919"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Nêu</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công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thức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pic>
        <p:nvPicPr>
          <p:cNvPr id="1026" name="Picture 2" descr="Hình ảnh Hình Tia Chớp PNG, Vector, PSD, và biểu tượng để tải về miễn phí |  pngtree">
            <a:extLst>
              <a:ext uri="{FF2B5EF4-FFF2-40B4-BE49-F238E27FC236}">
                <a16:creationId xmlns:a16="http://schemas.microsoft.com/office/drawing/2014/main" id="{DB197476-CD4D-46D2-9670-5E387F7D7617}"/>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51042" y="1615077"/>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Hình ảnh Hình Tia Chớp PNG, Vector, PSD, và biểu tượng để tải về miễn phí |  pngtree">
            <a:extLst>
              <a:ext uri="{FF2B5EF4-FFF2-40B4-BE49-F238E27FC236}">
                <a16:creationId xmlns:a16="http://schemas.microsoft.com/office/drawing/2014/main" id="{58D4F24A-EC39-429A-B358-9C1488106D0F}"/>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2688172"/>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Hình Tia Chớp PNG, Vector, PSD, và biểu tượng để tải về miễn phí |  pngtree">
            <a:extLst>
              <a:ext uri="{FF2B5EF4-FFF2-40B4-BE49-F238E27FC236}">
                <a16:creationId xmlns:a16="http://schemas.microsoft.com/office/drawing/2014/main" id="{D1D15745-8615-4D61-975C-CD705CC99DC5}"/>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3717199"/>
            <a:ext cx="426890" cy="56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18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918"/>
                                        </p:tgtEl>
                                        <p:attrNameLst>
                                          <p:attrName>style.visibility</p:attrName>
                                        </p:attrNameLst>
                                      </p:cBhvr>
                                      <p:to>
                                        <p:strVal val="visible"/>
                                      </p:to>
                                    </p:set>
                                    <p:animEffect transition="in" filter="barn(outVertical)">
                                      <p:cBhvr>
                                        <p:cTn id="7" dur="500"/>
                                        <p:tgtEl>
                                          <p:spTgt spid="191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917"/>
                                        </p:tgtEl>
                                        <p:attrNameLst>
                                          <p:attrName>style.visibility</p:attrName>
                                        </p:attrNameLst>
                                      </p:cBhvr>
                                      <p:to>
                                        <p:strVal val="visible"/>
                                      </p:to>
                                    </p:set>
                                    <p:animEffect transition="in" filter="barn(outVertical)">
                                      <p:cBhvr>
                                        <p:cTn id="10" dur="500"/>
                                        <p:tgtEl>
                                          <p:spTgt spid="1917"/>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2000"/>
                                        <p:tgtEl>
                                          <p:spTgt spid="1026"/>
                                        </p:tgtEl>
                                      </p:cBhvr>
                                    </p:animEffect>
                                    <p:anim calcmode="lin" valueType="num">
                                      <p:cBhvr>
                                        <p:cTn id="16" dur="2000" fill="hold"/>
                                        <p:tgtEl>
                                          <p:spTgt spid="1026"/>
                                        </p:tgtEl>
                                        <p:attrNameLst>
                                          <p:attrName>ppt_w</p:attrName>
                                        </p:attrNameLst>
                                      </p:cBhvr>
                                      <p:tavLst>
                                        <p:tav tm="0" fmla="#ppt_w*sin(2.5*pi*$)">
                                          <p:val>
                                            <p:fltVal val="0"/>
                                          </p:val>
                                        </p:tav>
                                        <p:tav tm="100000">
                                          <p:val>
                                            <p:fltVal val="1"/>
                                          </p:val>
                                        </p:tav>
                                      </p:tavLst>
                                    </p:anim>
                                    <p:anim calcmode="lin" valueType="num">
                                      <p:cBhvr>
                                        <p:cTn id="17" dur="2000" fill="hold"/>
                                        <p:tgtEl>
                                          <p:spTgt spid="1026"/>
                                        </p:tgtEl>
                                        <p:attrNameLst>
                                          <p:attrName>ppt_h</p:attrName>
                                        </p:attrNameLst>
                                      </p:cBhvr>
                                      <p:tavLst>
                                        <p:tav tm="0">
                                          <p:val>
                                            <p:strVal val="#ppt_h"/>
                                          </p:val>
                                        </p:tav>
                                        <p:tav tm="100000">
                                          <p:val>
                                            <p:strVal val="#ppt_h"/>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1+#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2000"/>
                                        <p:tgtEl>
                                          <p:spTgt spid="69"/>
                                        </p:tgtEl>
                                      </p:cBhvr>
                                    </p:animEffect>
                                    <p:anim calcmode="lin" valueType="num">
                                      <p:cBhvr>
                                        <p:cTn id="27" dur="2000" fill="hold"/>
                                        <p:tgtEl>
                                          <p:spTgt spid="69"/>
                                        </p:tgtEl>
                                        <p:attrNameLst>
                                          <p:attrName>ppt_w</p:attrName>
                                        </p:attrNameLst>
                                      </p:cBhvr>
                                      <p:tavLst>
                                        <p:tav tm="0" fmla="#ppt_w*sin(2.5*pi*$)">
                                          <p:val>
                                            <p:fltVal val="0"/>
                                          </p:val>
                                        </p:tav>
                                        <p:tav tm="100000">
                                          <p:val>
                                            <p:fltVal val="1"/>
                                          </p:val>
                                        </p:tav>
                                      </p:tavLst>
                                    </p:anim>
                                    <p:anim calcmode="lin" valueType="num">
                                      <p:cBhvr>
                                        <p:cTn id="28" dur="2000" fill="hold"/>
                                        <p:tgtEl>
                                          <p:spTgt spid="69"/>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additive="base">
                                        <p:cTn id="31" dur="500" fill="hold"/>
                                        <p:tgtEl>
                                          <p:spTgt spid="67"/>
                                        </p:tgtEl>
                                        <p:attrNameLst>
                                          <p:attrName>ppt_x</p:attrName>
                                        </p:attrNameLst>
                                      </p:cBhvr>
                                      <p:tavLst>
                                        <p:tav tm="0">
                                          <p:val>
                                            <p:strVal val="1+#ppt_w/2"/>
                                          </p:val>
                                        </p:tav>
                                        <p:tav tm="100000">
                                          <p:val>
                                            <p:strVal val="#ppt_x"/>
                                          </p:val>
                                        </p:tav>
                                      </p:tavLst>
                                    </p:anim>
                                    <p:anim calcmode="lin" valueType="num">
                                      <p:cBhvr additive="base">
                                        <p:cTn id="32"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additive="base">
                                        <p:cTn id="37" dur="500" fill="hold"/>
                                        <p:tgtEl>
                                          <p:spTgt spid="66"/>
                                        </p:tgtEl>
                                        <p:attrNameLst>
                                          <p:attrName>ppt_x</p:attrName>
                                        </p:attrNameLst>
                                      </p:cBhvr>
                                      <p:tavLst>
                                        <p:tav tm="0">
                                          <p:val>
                                            <p:strVal val="1+#ppt_w/2"/>
                                          </p:val>
                                        </p:tav>
                                        <p:tav tm="100000">
                                          <p:val>
                                            <p:strVal val="#ppt_x"/>
                                          </p:val>
                                        </p:tav>
                                      </p:tavLst>
                                    </p:anim>
                                    <p:anim calcmode="lin" valueType="num">
                                      <p:cBhvr additive="base">
                                        <p:cTn id="38" dur="500" fill="hold"/>
                                        <p:tgtEl>
                                          <p:spTgt spid="66"/>
                                        </p:tgtEl>
                                        <p:attrNameLst>
                                          <p:attrName>ppt_y</p:attrName>
                                        </p:attrNameLst>
                                      </p:cBhvr>
                                      <p:tavLst>
                                        <p:tav tm="0">
                                          <p:val>
                                            <p:strVal val="#ppt_y"/>
                                          </p:val>
                                        </p:tav>
                                        <p:tav tm="100000">
                                          <p:val>
                                            <p:strVal val="#ppt_y"/>
                                          </p:val>
                                        </p:tav>
                                      </p:tavLst>
                                    </p:anim>
                                  </p:childTnLst>
                                </p:cTn>
                              </p:par>
                              <p:par>
                                <p:cTn id="39" presetID="45" presetClass="entr" presetSubtype="0" fill="hold" nodeType="with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fade">
                                      <p:cBhvr>
                                        <p:cTn id="41" dur="2000"/>
                                        <p:tgtEl>
                                          <p:spTgt spid="70"/>
                                        </p:tgtEl>
                                      </p:cBhvr>
                                    </p:animEffect>
                                    <p:anim calcmode="lin" valueType="num">
                                      <p:cBhvr>
                                        <p:cTn id="42" dur="2000" fill="hold"/>
                                        <p:tgtEl>
                                          <p:spTgt spid="70"/>
                                        </p:tgtEl>
                                        <p:attrNameLst>
                                          <p:attrName>ppt_w</p:attrName>
                                        </p:attrNameLst>
                                      </p:cBhvr>
                                      <p:tavLst>
                                        <p:tav tm="0" fmla="#ppt_w*sin(2.5*pi*$)">
                                          <p:val>
                                            <p:fltVal val="0"/>
                                          </p:val>
                                        </p:tav>
                                        <p:tav tm="100000">
                                          <p:val>
                                            <p:fltVal val="1"/>
                                          </p:val>
                                        </p:tav>
                                      </p:tavLst>
                                    </p:anim>
                                    <p:anim calcmode="lin" valueType="num">
                                      <p:cBhvr>
                                        <p:cTn id="43" dur="2000" fill="hold"/>
                                        <p:tgtEl>
                                          <p:spTgt spid="7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7" grpId="0" animBg="1"/>
      <p:bldP spid="1918" grpId="0"/>
      <p:bldP spid="4" grpId="0"/>
      <p:bldP spid="66" grpId="0"/>
      <p:bldP spid="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5"/>
        <p:cNvGrpSpPr/>
        <p:nvPr/>
      </p:nvGrpSpPr>
      <p:grpSpPr>
        <a:xfrm>
          <a:off x="0" y="0"/>
          <a:ext cx="0" cy="0"/>
          <a:chOff x="0" y="0"/>
          <a:chExt cx="0" cy="0"/>
        </a:xfrm>
      </p:grpSpPr>
      <p:grpSp>
        <p:nvGrpSpPr>
          <p:cNvPr id="3066" name="Google Shape;3066;p47"/>
          <p:cNvGrpSpPr/>
          <p:nvPr/>
        </p:nvGrpSpPr>
        <p:grpSpPr>
          <a:xfrm>
            <a:off x="2300756" y="571716"/>
            <a:ext cx="432125" cy="670200"/>
            <a:chOff x="2416400" y="2413200"/>
            <a:chExt cx="432125" cy="670200"/>
          </a:xfrm>
        </p:grpSpPr>
        <p:sp>
          <p:nvSpPr>
            <p:cNvPr id="3067" name="Google Shape;3067;p47"/>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7"/>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7"/>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7"/>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7"/>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7"/>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7"/>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7"/>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7"/>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7"/>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7"/>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7"/>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7"/>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7"/>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7"/>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2" name="Google Shape;3082;p47"/>
          <p:cNvGrpSpPr/>
          <p:nvPr/>
        </p:nvGrpSpPr>
        <p:grpSpPr>
          <a:xfrm>
            <a:off x="4680313" y="594222"/>
            <a:ext cx="489445" cy="862217"/>
            <a:chOff x="3949875" y="3339750"/>
            <a:chExt cx="379650" cy="668800"/>
          </a:xfrm>
        </p:grpSpPr>
        <p:sp>
          <p:nvSpPr>
            <p:cNvPr id="3083" name="Google Shape;3083;p47"/>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7"/>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7"/>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7"/>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7"/>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7"/>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7"/>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7"/>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7"/>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7"/>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7"/>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7"/>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7"/>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7"/>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7"/>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7"/>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9" name="Google Shape;3099;p47"/>
          <p:cNvSpPr/>
          <p:nvPr/>
        </p:nvSpPr>
        <p:spPr>
          <a:xfrm>
            <a:off x="2143251" y="1604840"/>
            <a:ext cx="4857499" cy="2124663"/>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7"/>
          <p:cNvSpPr txBox="1">
            <a:spLocks noGrp="1"/>
          </p:cNvSpPr>
          <p:nvPr>
            <p:ph type="title"/>
          </p:nvPr>
        </p:nvSpPr>
        <p:spPr>
          <a:xfrm>
            <a:off x="1999350" y="1631860"/>
            <a:ext cx="5145300" cy="19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600" dirty="0" err="1">
                <a:latin typeface="#9Slide07 SVNUT Triumph Press" panose="00000500000000000000" pitchFamily="2" charset="0"/>
              </a:rPr>
              <a:t>Chúc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các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em</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học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tốt</a:t>
            </a:r>
            <a:r>
              <a:rPr lang="en-US" sz="6600" dirty="0">
                <a:latin typeface="#9Slide07 SVNUT Triumph Press" panose="00000500000000000000" pitchFamily="2" charset="0"/>
              </a:rPr>
              <a:t>!</a:t>
            </a:r>
            <a:endParaRPr sz="6600" dirty="0">
              <a:latin typeface="#9Slide07 SVNUT Triumph Press" panose="00000500000000000000" pitchFamily="2" charset="0"/>
            </a:endParaRPr>
          </a:p>
        </p:txBody>
      </p:sp>
      <p:grpSp>
        <p:nvGrpSpPr>
          <p:cNvPr id="3101" name="Google Shape;3101;p47"/>
          <p:cNvGrpSpPr/>
          <p:nvPr/>
        </p:nvGrpSpPr>
        <p:grpSpPr>
          <a:xfrm>
            <a:off x="6208654" y="2998405"/>
            <a:ext cx="245856" cy="244739"/>
            <a:chOff x="5546700" y="4021800"/>
            <a:chExt cx="307975" cy="306575"/>
          </a:xfrm>
        </p:grpSpPr>
        <p:sp>
          <p:nvSpPr>
            <p:cNvPr id="3102" name="Google Shape;3102;p4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7" name="Google Shape;3107;p47"/>
          <p:cNvGrpSpPr/>
          <p:nvPr/>
        </p:nvGrpSpPr>
        <p:grpSpPr>
          <a:xfrm flipH="1">
            <a:off x="2696479" y="2998405"/>
            <a:ext cx="245856" cy="244739"/>
            <a:chOff x="5546700" y="4021800"/>
            <a:chExt cx="307975" cy="306575"/>
          </a:xfrm>
        </p:grpSpPr>
        <p:sp>
          <p:nvSpPr>
            <p:cNvPr id="3108" name="Google Shape;3108;p4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3" name="Google Shape;3113;p47"/>
          <p:cNvSpPr/>
          <p:nvPr/>
        </p:nvSpPr>
        <p:spPr>
          <a:xfrm>
            <a:off x="3642733" y="1094448"/>
            <a:ext cx="282794" cy="301506"/>
          </a:xfrm>
          <a:custGeom>
            <a:avLst/>
            <a:gdLst/>
            <a:ahLst/>
            <a:cxnLst/>
            <a:rect l="l" t="t" r="r" b="b"/>
            <a:pathLst>
              <a:path w="20312" h="21656" extrusionOk="0">
                <a:moveTo>
                  <a:pt x="4057" y="939"/>
                </a:moveTo>
                <a:lnTo>
                  <a:pt x="6568" y="3398"/>
                </a:lnTo>
                <a:lnTo>
                  <a:pt x="7785" y="4565"/>
                </a:lnTo>
                <a:lnTo>
                  <a:pt x="9027" y="5706"/>
                </a:lnTo>
                <a:lnTo>
                  <a:pt x="10295" y="6847"/>
                </a:lnTo>
                <a:lnTo>
                  <a:pt x="11588" y="7937"/>
                </a:lnTo>
                <a:lnTo>
                  <a:pt x="12882" y="9053"/>
                </a:lnTo>
                <a:lnTo>
                  <a:pt x="14175" y="10169"/>
                </a:lnTo>
                <a:lnTo>
                  <a:pt x="15417" y="11310"/>
                </a:lnTo>
                <a:lnTo>
                  <a:pt x="16660" y="12451"/>
                </a:lnTo>
                <a:lnTo>
                  <a:pt x="19170" y="14758"/>
                </a:lnTo>
                <a:lnTo>
                  <a:pt x="18917" y="15037"/>
                </a:lnTo>
                <a:lnTo>
                  <a:pt x="18638" y="15291"/>
                </a:lnTo>
                <a:lnTo>
                  <a:pt x="18333" y="15519"/>
                </a:lnTo>
                <a:lnTo>
                  <a:pt x="17978" y="15747"/>
                </a:lnTo>
                <a:lnTo>
                  <a:pt x="17623" y="15975"/>
                </a:lnTo>
                <a:lnTo>
                  <a:pt x="17268" y="16153"/>
                </a:lnTo>
                <a:lnTo>
                  <a:pt x="16863" y="16356"/>
                </a:lnTo>
                <a:lnTo>
                  <a:pt x="16432" y="16508"/>
                </a:lnTo>
                <a:lnTo>
                  <a:pt x="16001" y="16685"/>
                </a:lnTo>
                <a:lnTo>
                  <a:pt x="15544" y="16812"/>
                </a:lnTo>
                <a:lnTo>
                  <a:pt x="15088" y="16939"/>
                </a:lnTo>
                <a:lnTo>
                  <a:pt x="14581" y="17040"/>
                </a:lnTo>
                <a:lnTo>
                  <a:pt x="14099" y="17142"/>
                </a:lnTo>
                <a:lnTo>
                  <a:pt x="13592" y="17243"/>
                </a:lnTo>
                <a:lnTo>
                  <a:pt x="13084" y="17294"/>
                </a:lnTo>
                <a:lnTo>
                  <a:pt x="12552" y="17345"/>
                </a:lnTo>
                <a:lnTo>
                  <a:pt x="12019" y="17395"/>
                </a:lnTo>
                <a:lnTo>
                  <a:pt x="11487" y="17395"/>
                </a:lnTo>
                <a:lnTo>
                  <a:pt x="10929" y="17421"/>
                </a:lnTo>
                <a:lnTo>
                  <a:pt x="10397" y="17395"/>
                </a:lnTo>
                <a:lnTo>
                  <a:pt x="9864" y="17370"/>
                </a:lnTo>
                <a:lnTo>
                  <a:pt x="9306" y="17319"/>
                </a:lnTo>
                <a:lnTo>
                  <a:pt x="8774" y="17269"/>
                </a:lnTo>
                <a:lnTo>
                  <a:pt x="8241" y="17193"/>
                </a:lnTo>
                <a:lnTo>
                  <a:pt x="7709" y="17091"/>
                </a:lnTo>
                <a:lnTo>
                  <a:pt x="7176" y="16990"/>
                </a:lnTo>
                <a:lnTo>
                  <a:pt x="6669" y="16863"/>
                </a:lnTo>
                <a:lnTo>
                  <a:pt x="6162" y="16736"/>
                </a:lnTo>
                <a:lnTo>
                  <a:pt x="5655" y="16584"/>
                </a:lnTo>
                <a:lnTo>
                  <a:pt x="5173" y="16407"/>
                </a:lnTo>
                <a:lnTo>
                  <a:pt x="4717" y="16204"/>
                </a:lnTo>
                <a:lnTo>
                  <a:pt x="4260" y="16001"/>
                </a:lnTo>
                <a:lnTo>
                  <a:pt x="4057" y="939"/>
                </a:lnTo>
                <a:close/>
                <a:moveTo>
                  <a:pt x="18993" y="16533"/>
                </a:moveTo>
                <a:lnTo>
                  <a:pt x="19196" y="16635"/>
                </a:lnTo>
                <a:lnTo>
                  <a:pt x="18486" y="17649"/>
                </a:lnTo>
                <a:lnTo>
                  <a:pt x="18460" y="17472"/>
                </a:lnTo>
                <a:lnTo>
                  <a:pt x="18486" y="17319"/>
                </a:lnTo>
                <a:lnTo>
                  <a:pt x="18562" y="17167"/>
                </a:lnTo>
                <a:lnTo>
                  <a:pt x="18638" y="17040"/>
                </a:lnTo>
                <a:lnTo>
                  <a:pt x="18815" y="16787"/>
                </a:lnTo>
                <a:lnTo>
                  <a:pt x="18993" y="16533"/>
                </a:lnTo>
                <a:close/>
                <a:moveTo>
                  <a:pt x="17294" y="17269"/>
                </a:moveTo>
                <a:lnTo>
                  <a:pt x="16939" y="17725"/>
                </a:lnTo>
                <a:lnTo>
                  <a:pt x="16584" y="18182"/>
                </a:lnTo>
                <a:lnTo>
                  <a:pt x="16254" y="18663"/>
                </a:lnTo>
                <a:lnTo>
                  <a:pt x="15899" y="19094"/>
                </a:lnTo>
                <a:lnTo>
                  <a:pt x="15722" y="19297"/>
                </a:lnTo>
                <a:lnTo>
                  <a:pt x="15519" y="19475"/>
                </a:lnTo>
                <a:lnTo>
                  <a:pt x="15316" y="19652"/>
                </a:lnTo>
                <a:lnTo>
                  <a:pt x="15088" y="19804"/>
                </a:lnTo>
                <a:lnTo>
                  <a:pt x="14834" y="19931"/>
                </a:lnTo>
                <a:lnTo>
                  <a:pt x="14581" y="20033"/>
                </a:lnTo>
                <a:lnTo>
                  <a:pt x="14276" y="20109"/>
                </a:lnTo>
                <a:lnTo>
                  <a:pt x="13947" y="20159"/>
                </a:lnTo>
                <a:lnTo>
                  <a:pt x="14099" y="19855"/>
                </a:lnTo>
                <a:lnTo>
                  <a:pt x="14226" y="19576"/>
                </a:lnTo>
                <a:lnTo>
                  <a:pt x="14378" y="19297"/>
                </a:lnTo>
                <a:lnTo>
                  <a:pt x="14555" y="19069"/>
                </a:lnTo>
                <a:lnTo>
                  <a:pt x="14733" y="18815"/>
                </a:lnTo>
                <a:lnTo>
                  <a:pt x="14910" y="18613"/>
                </a:lnTo>
                <a:lnTo>
                  <a:pt x="15113" y="18384"/>
                </a:lnTo>
                <a:lnTo>
                  <a:pt x="15316" y="18207"/>
                </a:lnTo>
                <a:lnTo>
                  <a:pt x="15519" y="18029"/>
                </a:lnTo>
                <a:lnTo>
                  <a:pt x="15747" y="17877"/>
                </a:lnTo>
                <a:lnTo>
                  <a:pt x="15975" y="17725"/>
                </a:lnTo>
                <a:lnTo>
                  <a:pt x="16229" y="17598"/>
                </a:lnTo>
                <a:lnTo>
                  <a:pt x="16482" y="17497"/>
                </a:lnTo>
                <a:lnTo>
                  <a:pt x="16736" y="17395"/>
                </a:lnTo>
                <a:lnTo>
                  <a:pt x="17015" y="17319"/>
                </a:lnTo>
                <a:lnTo>
                  <a:pt x="17294" y="17269"/>
                </a:lnTo>
                <a:close/>
                <a:moveTo>
                  <a:pt x="3854" y="16838"/>
                </a:moveTo>
                <a:lnTo>
                  <a:pt x="6086" y="17674"/>
                </a:lnTo>
                <a:lnTo>
                  <a:pt x="5249" y="18511"/>
                </a:lnTo>
                <a:lnTo>
                  <a:pt x="4590" y="19094"/>
                </a:lnTo>
                <a:lnTo>
                  <a:pt x="3956" y="19678"/>
                </a:lnTo>
                <a:lnTo>
                  <a:pt x="3677" y="19957"/>
                </a:lnTo>
                <a:lnTo>
                  <a:pt x="3423" y="20159"/>
                </a:lnTo>
                <a:lnTo>
                  <a:pt x="3195" y="20286"/>
                </a:lnTo>
                <a:lnTo>
                  <a:pt x="3094" y="20337"/>
                </a:lnTo>
                <a:lnTo>
                  <a:pt x="2992" y="20362"/>
                </a:lnTo>
                <a:lnTo>
                  <a:pt x="2865" y="20362"/>
                </a:lnTo>
                <a:lnTo>
                  <a:pt x="2739" y="20337"/>
                </a:lnTo>
                <a:lnTo>
                  <a:pt x="2485" y="20261"/>
                </a:lnTo>
                <a:lnTo>
                  <a:pt x="2155" y="20109"/>
                </a:lnTo>
                <a:lnTo>
                  <a:pt x="1750" y="19906"/>
                </a:lnTo>
                <a:lnTo>
                  <a:pt x="1800" y="19728"/>
                </a:lnTo>
                <a:lnTo>
                  <a:pt x="1902" y="19551"/>
                </a:lnTo>
                <a:lnTo>
                  <a:pt x="3854" y="16838"/>
                </a:lnTo>
                <a:close/>
                <a:moveTo>
                  <a:pt x="7227" y="17877"/>
                </a:moveTo>
                <a:lnTo>
                  <a:pt x="8444" y="18080"/>
                </a:lnTo>
                <a:lnTo>
                  <a:pt x="9788" y="18334"/>
                </a:lnTo>
                <a:lnTo>
                  <a:pt x="7531" y="20616"/>
                </a:lnTo>
                <a:lnTo>
                  <a:pt x="7455" y="20667"/>
                </a:lnTo>
                <a:lnTo>
                  <a:pt x="7379" y="20717"/>
                </a:lnTo>
                <a:lnTo>
                  <a:pt x="7278" y="20768"/>
                </a:lnTo>
                <a:lnTo>
                  <a:pt x="7176" y="20768"/>
                </a:lnTo>
                <a:lnTo>
                  <a:pt x="5858" y="20616"/>
                </a:lnTo>
                <a:lnTo>
                  <a:pt x="4564" y="20489"/>
                </a:lnTo>
                <a:lnTo>
                  <a:pt x="5680" y="19221"/>
                </a:lnTo>
                <a:lnTo>
                  <a:pt x="6770" y="18029"/>
                </a:lnTo>
                <a:lnTo>
                  <a:pt x="6872" y="17953"/>
                </a:lnTo>
                <a:lnTo>
                  <a:pt x="6999" y="17903"/>
                </a:lnTo>
                <a:lnTo>
                  <a:pt x="7125" y="17877"/>
                </a:lnTo>
                <a:close/>
                <a:moveTo>
                  <a:pt x="14251" y="18156"/>
                </a:moveTo>
                <a:lnTo>
                  <a:pt x="13363" y="19348"/>
                </a:lnTo>
                <a:lnTo>
                  <a:pt x="12476" y="20464"/>
                </a:lnTo>
                <a:lnTo>
                  <a:pt x="12374" y="20565"/>
                </a:lnTo>
                <a:lnTo>
                  <a:pt x="12248" y="20641"/>
                </a:lnTo>
                <a:lnTo>
                  <a:pt x="12096" y="20692"/>
                </a:lnTo>
                <a:lnTo>
                  <a:pt x="11943" y="20717"/>
                </a:lnTo>
                <a:lnTo>
                  <a:pt x="10321" y="20819"/>
                </a:lnTo>
                <a:lnTo>
                  <a:pt x="8672" y="20920"/>
                </a:lnTo>
                <a:lnTo>
                  <a:pt x="8596" y="20641"/>
                </a:lnTo>
                <a:lnTo>
                  <a:pt x="9687" y="19576"/>
                </a:lnTo>
                <a:lnTo>
                  <a:pt x="10802" y="18537"/>
                </a:lnTo>
                <a:lnTo>
                  <a:pt x="10904" y="18460"/>
                </a:lnTo>
                <a:lnTo>
                  <a:pt x="11031" y="18410"/>
                </a:lnTo>
                <a:lnTo>
                  <a:pt x="11157" y="18384"/>
                </a:lnTo>
                <a:lnTo>
                  <a:pt x="11259" y="18359"/>
                </a:lnTo>
                <a:lnTo>
                  <a:pt x="12704" y="18258"/>
                </a:lnTo>
                <a:lnTo>
                  <a:pt x="14251" y="18156"/>
                </a:lnTo>
                <a:close/>
                <a:moveTo>
                  <a:pt x="3474" y="0"/>
                </a:moveTo>
                <a:lnTo>
                  <a:pt x="3322" y="51"/>
                </a:lnTo>
                <a:lnTo>
                  <a:pt x="3195" y="102"/>
                </a:lnTo>
                <a:lnTo>
                  <a:pt x="3068" y="178"/>
                </a:lnTo>
                <a:lnTo>
                  <a:pt x="2942" y="279"/>
                </a:lnTo>
                <a:lnTo>
                  <a:pt x="2688" y="508"/>
                </a:lnTo>
                <a:lnTo>
                  <a:pt x="2434" y="761"/>
                </a:lnTo>
                <a:lnTo>
                  <a:pt x="1750" y="1547"/>
                </a:lnTo>
                <a:lnTo>
                  <a:pt x="1395" y="1928"/>
                </a:lnTo>
                <a:lnTo>
                  <a:pt x="1040" y="2308"/>
                </a:lnTo>
                <a:lnTo>
                  <a:pt x="888" y="2460"/>
                </a:lnTo>
                <a:lnTo>
                  <a:pt x="761" y="2638"/>
                </a:lnTo>
                <a:lnTo>
                  <a:pt x="634" y="2815"/>
                </a:lnTo>
                <a:lnTo>
                  <a:pt x="533" y="2993"/>
                </a:lnTo>
                <a:lnTo>
                  <a:pt x="457" y="3195"/>
                </a:lnTo>
                <a:lnTo>
                  <a:pt x="406" y="3398"/>
                </a:lnTo>
                <a:lnTo>
                  <a:pt x="355" y="3601"/>
                </a:lnTo>
                <a:lnTo>
                  <a:pt x="355" y="3829"/>
                </a:lnTo>
                <a:lnTo>
                  <a:pt x="178" y="6467"/>
                </a:lnTo>
                <a:lnTo>
                  <a:pt x="76" y="7810"/>
                </a:lnTo>
                <a:lnTo>
                  <a:pt x="25" y="9154"/>
                </a:lnTo>
                <a:lnTo>
                  <a:pt x="0" y="10549"/>
                </a:lnTo>
                <a:lnTo>
                  <a:pt x="0" y="11969"/>
                </a:lnTo>
                <a:lnTo>
                  <a:pt x="25" y="12679"/>
                </a:lnTo>
                <a:lnTo>
                  <a:pt x="76" y="13414"/>
                </a:lnTo>
                <a:lnTo>
                  <a:pt x="127" y="14175"/>
                </a:lnTo>
                <a:lnTo>
                  <a:pt x="203" y="14936"/>
                </a:lnTo>
                <a:lnTo>
                  <a:pt x="203" y="16939"/>
                </a:lnTo>
                <a:lnTo>
                  <a:pt x="228" y="19373"/>
                </a:lnTo>
                <a:lnTo>
                  <a:pt x="228" y="19728"/>
                </a:lnTo>
                <a:lnTo>
                  <a:pt x="254" y="20007"/>
                </a:lnTo>
                <a:lnTo>
                  <a:pt x="330" y="20210"/>
                </a:lnTo>
                <a:lnTo>
                  <a:pt x="406" y="20388"/>
                </a:lnTo>
                <a:lnTo>
                  <a:pt x="558" y="20540"/>
                </a:lnTo>
                <a:lnTo>
                  <a:pt x="735" y="20641"/>
                </a:lnTo>
                <a:lnTo>
                  <a:pt x="989" y="20717"/>
                </a:lnTo>
                <a:lnTo>
                  <a:pt x="1319" y="20793"/>
                </a:lnTo>
                <a:lnTo>
                  <a:pt x="2561" y="21047"/>
                </a:lnTo>
                <a:lnTo>
                  <a:pt x="3829" y="21250"/>
                </a:lnTo>
                <a:lnTo>
                  <a:pt x="5097" y="21427"/>
                </a:lnTo>
                <a:lnTo>
                  <a:pt x="6365" y="21554"/>
                </a:lnTo>
                <a:lnTo>
                  <a:pt x="7633" y="21630"/>
                </a:lnTo>
                <a:lnTo>
                  <a:pt x="8900" y="21655"/>
                </a:lnTo>
                <a:lnTo>
                  <a:pt x="9534" y="21655"/>
                </a:lnTo>
                <a:lnTo>
                  <a:pt x="10168" y="21630"/>
                </a:lnTo>
                <a:lnTo>
                  <a:pt x="10802" y="21579"/>
                </a:lnTo>
                <a:lnTo>
                  <a:pt x="11436" y="21529"/>
                </a:lnTo>
                <a:lnTo>
                  <a:pt x="11943" y="21453"/>
                </a:lnTo>
                <a:lnTo>
                  <a:pt x="12425" y="21377"/>
                </a:lnTo>
                <a:lnTo>
                  <a:pt x="12907" y="21300"/>
                </a:lnTo>
                <a:lnTo>
                  <a:pt x="13389" y="21174"/>
                </a:lnTo>
                <a:lnTo>
                  <a:pt x="13871" y="21047"/>
                </a:lnTo>
                <a:lnTo>
                  <a:pt x="14352" y="20920"/>
                </a:lnTo>
                <a:lnTo>
                  <a:pt x="14809" y="20743"/>
                </a:lnTo>
                <a:lnTo>
                  <a:pt x="15265" y="20565"/>
                </a:lnTo>
                <a:lnTo>
                  <a:pt x="15722" y="20362"/>
                </a:lnTo>
                <a:lnTo>
                  <a:pt x="16153" y="20159"/>
                </a:lnTo>
                <a:lnTo>
                  <a:pt x="16609" y="19931"/>
                </a:lnTo>
                <a:lnTo>
                  <a:pt x="17015" y="19678"/>
                </a:lnTo>
                <a:lnTo>
                  <a:pt x="17446" y="19424"/>
                </a:lnTo>
                <a:lnTo>
                  <a:pt x="17852" y="19145"/>
                </a:lnTo>
                <a:lnTo>
                  <a:pt x="18283" y="18841"/>
                </a:lnTo>
                <a:lnTo>
                  <a:pt x="18663" y="18511"/>
                </a:lnTo>
                <a:lnTo>
                  <a:pt x="19018" y="18207"/>
                </a:lnTo>
                <a:lnTo>
                  <a:pt x="19348" y="17852"/>
                </a:lnTo>
                <a:lnTo>
                  <a:pt x="19601" y="17497"/>
                </a:lnTo>
                <a:lnTo>
                  <a:pt x="19829" y="17091"/>
                </a:lnTo>
                <a:lnTo>
                  <a:pt x="20007" y="16685"/>
                </a:lnTo>
                <a:lnTo>
                  <a:pt x="20159" y="16254"/>
                </a:lnTo>
                <a:lnTo>
                  <a:pt x="20261" y="15798"/>
                </a:lnTo>
                <a:lnTo>
                  <a:pt x="20311" y="15316"/>
                </a:lnTo>
                <a:lnTo>
                  <a:pt x="20311" y="15139"/>
                </a:lnTo>
                <a:lnTo>
                  <a:pt x="20311" y="14961"/>
                </a:lnTo>
                <a:lnTo>
                  <a:pt x="20261" y="14784"/>
                </a:lnTo>
                <a:lnTo>
                  <a:pt x="20210" y="14632"/>
                </a:lnTo>
                <a:lnTo>
                  <a:pt x="20134" y="14479"/>
                </a:lnTo>
                <a:lnTo>
                  <a:pt x="20058" y="14327"/>
                </a:lnTo>
                <a:lnTo>
                  <a:pt x="19931" y="14200"/>
                </a:lnTo>
                <a:lnTo>
                  <a:pt x="19779" y="14048"/>
                </a:lnTo>
                <a:lnTo>
                  <a:pt x="16584" y="11234"/>
                </a:lnTo>
                <a:lnTo>
                  <a:pt x="13414" y="8368"/>
                </a:lnTo>
                <a:lnTo>
                  <a:pt x="10219" y="5452"/>
                </a:lnTo>
                <a:lnTo>
                  <a:pt x="7024" y="2511"/>
                </a:lnTo>
                <a:lnTo>
                  <a:pt x="5959" y="1547"/>
                </a:lnTo>
                <a:lnTo>
                  <a:pt x="4869" y="584"/>
                </a:lnTo>
                <a:lnTo>
                  <a:pt x="4666" y="406"/>
                </a:lnTo>
                <a:lnTo>
                  <a:pt x="4463" y="279"/>
                </a:lnTo>
                <a:lnTo>
                  <a:pt x="4260" y="153"/>
                </a:lnTo>
                <a:lnTo>
                  <a:pt x="4083" y="77"/>
                </a:lnTo>
                <a:lnTo>
                  <a:pt x="3905" y="26"/>
                </a:lnTo>
                <a:lnTo>
                  <a:pt x="37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14" name="Google Shape;3114;p47"/>
          <p:cNvGrpSpPr/>
          <p:nvPr/>
        </p:nvGrpSpPr>
        <p:grpSpPr>
          <a:xfrm>
            <a:off x="895793" y="1722535"/>
            <a:ext cx="401811" cy="723243"/>
            <a:chOff x="2043517" y="3876174"/>
            <a:chExt cx="401811" cy="723243"/>
          </a:xfrm>
        </p:grpSpPr>
        <p:sp>
          <p:nvSpPr>
            <p:cNvPr id="3115" name="Google Shape;3115;p47"/>
            <p:cNvSpPr/>
            <p:nvPr/>
          </p:nvSpPr>
          <p:spPr>
            <a:xfrm>
              <a:off x="2043517" y="4011510"/>
              <a:ext cx="401811" cy="587907"/>
            </a:xfrm>
            <a:custGeom>
              <a:avLst/>
              <a:gdLst/>
              <a:ahLst/>
              <a:cxnLst/>
              <a:rect l="l" t="t" r="r" b="b"/>
              <a:pathLst>
                <a:path w="12467" h="18241" extrusionOk="0">
                  <a:moveTo>
                    <a:pt x="1594" y="1"/>
                  </a:moveTo>
                  <a:lnTo>
                    <a:pt x="1238" y="19"/>
                  </a:lnTo>
                  <a:lnTo>
                    <a:pt x="881" y="38"/>
                  </a:lnTo>
                  <a:lnTo>
                    <a:pt x="581" y="94"/>
                  </a:lnTo>
                  <a:lnTo>
                    <a:pt x="450" y="132"/>
                  </a:lnTo>
                  <a:lnTo>
                    <a:pt x="319" y="188"/>
                  </a:lnTo>
                  <a:lnTo>
                    <a:pt x="225" y="244"/>
                  </a:lnTo>
                  <a:lnTo>
                    <a:pt x="131" y="319"/>
                  </a:lnTo>
                  <a:lnTo>
                    <a:pt x="75" y="394"/>
                  </a:lnTo>
                  <a:lnTo>
                    <a:pt x="38" y="469"/>
                  </a:lnTo>
                  <a:lnTo>
                    <a:pt x="0" y="563"/>
                  </a:lnTo>
                  <a:lnTo>
                    <a:pt x="0" y="657"/>
                  </a:lnTo>
                  <a:lnTo>
                    <a:pt x="19" y="807"/>
                  </a:lnTo>
                  <a:lnTo>
                    <a:pt x="56" y="957"/>
                  </a:lnTo>
                  <a:lnTo>
                    <a:pt x="431" y="1313"/>
                  </a:lnTo>
                  <a:lnTo>
                    <a:pt x="788" y="1669"/>
                  </a:lnTo>
                  <a:lnTo>
                    <a:pt x="1256" y="2156"/>
                  </a:lnTo>
                  <a:lnTo>
                    <a:pt x="1800" y="2719"/>
                  </a:lnTo>
                  <a:lnTo>
                    <a:pt x="2287" y="3187"/>
                  </a:lnTo>
                  <a:lnTo>
                    <a:pt x="2681" y="3506"/>
                  </a:lnTo>
                  <a:lnTo>
                    <a:pt x="3037" y="3825"/>
                  </a:lnTo>
                  <a:lnTo>
                    <a:pt x="3356" y="4144"/>
                  </a:lnTo>
                  <a:lnTo>
                    <a:pt x="3637" y="4462"/>
                  </a:lnTo>
                  <a:lnTo>
                    <a:pt x="3862" y="4706"/>
                  </a:lnTo>
                  <a:lnTo>
                    <a:pt x="4143" y="4968"/>
                  </a:lnTo>
                  <a:lnTo>
                    <a:pt x="4593" y="5418"/>
                  </a:lnTo>
                  <a:lnTo>
                    <a:pt x="5343" y="6168"/>
                  </a:lnTo>
                  <a:lnTo>
                    <a:pt x="5905" y="6656"/>
                  </a:lnTo>
                  <a:lnTo>
                    <a:pt x="6280" y="6993"/>
                  </a:lnTo>
                  <a:lnTo>
                    <a:pt x="6693" y="7312"/>
                  </a:lnTo>
                  <a:lnTo>
                    <a:pt x="7049" y="7574"/>
                  </a:lnTo>
                  <a:lnTo>
                    <a:pt x="7386" y="7818"/>
                  </a:lnTo>
                  <a:lnTo>
                    <a:pt x="7724" y="8118"/>
                  </a:lnTo>
                  <a:lnTo>
                    <a:pt x="8080" y="8455"/>
                  </a:lnTo>
                  <a:lnTo>
                    <a:pt x="8417" y="8868"/>
                  </a:lnTo>
                  <a:lnTo>
                    <a:pt x="8436" y="8886"/>
                  </a:lnTo>
                  <a:lnTo>
                    <a:pt x="8249" y="9111"/>
                  </a:lnTo>
                  <a:lnTo>
                    <a:pt x="8061" y="9318"/>
                  </a:lnTo>
                  <a:lnTo>
                    <a:pt x="7686" y="9749"/>
                  </a:lnTo>
                  <a:lnTo>
                    <a:pt x="7311" y="10124"/>
                  </a:lnTo>
                  <a:lnTo>
                    <a:pt x="6974" y="10592"/>
                  </a:lnTo>
                  <a:lnTo>
                    <a:pt x="6618" y="11061"/>
                  </a:lnTo>
                  <a:lnTo>
                    <a:pt x="6243" y="11492"/>
                  </a:lnTo>
                  <a:lnTo>
                    <a:pt x="5849" y="11923"/>
                  </a:lnTo>
                  <a:lnTo>
                    <a:pt x="5474" y="12336"/>
                  </a:lnTo>
                  <a:lnTo>
                    <a:pt x="5081" y="12729"/>
                  </a:lnTo>
                  <a:lnTo>
                    <a:pt x="4706" y="13086"/>
                  </a:lnTo>
                  <a:lnTo>
                    <a:pt x="4331" y="13423"/>
                  </a:lnTo>
                  <a:lnTo>
                    <a:pt x="3900" y="13761"/>
                  </a:lnTo>
                  <a:lnTo>
                    <a:pt x="3525" y="14061"/>
                  </a:lnTo>
                  <a:lnTo>
                    <a:pt x="3150" y="14398"/>
                  </a:lnTo>
                  <a:lnTo>
                    <a:pt x="2700" y="14829"/>
                  </a:lnTo>
                  <a:lnTo>
                    <a:pt x="2231" y="15317"/>
                  </a:lnTo>
                  <a:lnTo>
                    <a:pt x="1462" y="16141"/>
                  </a:lnTo>
                  <a:lnTo>
                    <a:pt x="881" y="16741"/>
                  </a:lnTo>
                  <a:lnTo>
                    <a:pt x="488" y="17116"/>
                  </a:lnTo>
                  <a:lnTo>
                    <a:pt x="300" y="17322"/>
                  </a:lnTo>
                  <a:lnTo>
                    <a:pt x="206" y="17454"/>
                  </a:lnTo>
                  <a:lnTo>
                    <a:pt x="150" y="17585"/>
                  </a:lnTo>
                  <a:lnTo>
                    <a:pt x="113" y="17697"/>
                  </a:lnTo>
                  <a:lnTo>
                    <a:pt x="94" y="17810"/>
                  </a:lnTo>
                  <a:lnTo>
                    <a:pt x="113" y="17922"/>
                  </a:lnTo>
                  <a:lnTo>
                    <a:pt x="169" y="18016"/>
                  </a:lnTo>
                  <a:lnTo>
                    <a:pt x="263" y="18110"/>
                  </a:lnTo>
                  <a:lnTo>
                    <a:pt x="394" y="18166"/>
                  </a:lnTo>
                  <a:lnTo>
                    <a:pt x="788" y="18185"/>
                  </a:lnTo>
                  <a:lnTo>
                    <a:pt x="1350" y="18204"/>
                  </a:lnTo>
                  <a:lnTo>
                    <a:pt x="2943" y="18241"/>
                  </a:lnTo>
                  <a:lnTo>
                    <a:pt x="3056" y="18204"/>
                  </a:lnTo>
                  <a:lnTo>
                    <a:pt x="3168" y="18147"/>
                  </a:lnTo>
                  <a:lnTo>
                    <a:pt x="3300" y="18054"/>
                  </a:lnTo>
                  <a:lnTo>
                    <a:pt x="3431" y="17941"/>
                  </a:lnTo>
                  <a:lnTo>
                    <a:pt x="3750" y="17604"/>
                  </a:lnTo>
                  <a:lnTo>
                    <a:pt x="4124" y="17191"/>
                  </a:lnTo>
                  <a:lnTo>
                    <a:pt x="4612" y="16648"/>
                  </a:lnTo>
                  <a:lnTo>
                    <a:pt x="4912" y="16329"/>
                  </a:lnTo>
                  <a:lnTo>
                    <a:pt x="5212" y="16010"/>
                  </a:lnTo>
                  <a:lnTo>
                    <a:pt x="6130" y="15054"/>
                  </a:lnTo>
                  <a:lnTo>
                    <a:pt x="6430" y="14773"/>
                  </a:lnTo>
                  <a:lnTo>
                    <a:pt x="6880" y="14398"/>
                  </a:lnTo>
                  <a:lnTo>
                    <a:pt x="7386" y="14004"/>
                  </a:lnTo>
                  <a:lnTo>
                    <a:pt x="7424" y="13967"/>
                  </a:lnTo>
                  <a:lnTo>
                    <a:pt x="8549" y="12992"/>
                  </a:lnTo>
                  <a:lnTo>
                    <a:pt x="9486" y="12205"/>
                  </a:lnTo>
                  <a:lnTo>
                    <a:pt x="10198" y="11642"/>
                  </a:lnTo>
                  <a:lnTo>
                    <a:pt x="10686" y="11286"/>
                  </a:lnTo>
                  <a:lnTo>
                    <a:pt x="11061" y="11005"/>
                  </a:lnTo>
                  <a:lnTo>
                    <a:pt x="11417" y="10742"/>
                  </a:lnTo>
                  <a:lnTo>
                    <a:pt x="11717" y="10461"/>
                  </a:lnTo>
                  <a:lnTo>
                    <a:pt x="11998" y="10199"/>
                  </a:lnTo>
                  <a:lnTo>
                    <a:pt x="12129" y="10067"/>
                  </a:lnTo>
                  <a:lnTo>
                    <a:pt x="12223" y="9936"/>
                  </a:lnTo>
                  <a:lnTo>
                    <a:pt x="12317" y="9786"/>
                  </a:lnTo>
                  <a:lnTo>
                    <a:pt x="12373" y="9655"/>
                  </a:lnTo>
                  <a:lnTo>
                    <a:pt x="12429" y="9524"/>
                  </a:lnTo>
                  <a:lnTo>
                    <a:pt x="12448" y="9411"/>
                  </a:lnTo>
                  <a:lnTo>
                    <a:pt x="12467" y="9280"/>
                  </a:lnTo>
                  <a:lnTo>
                    <a:pt x="12467" y="9149"/>
                  </a:lnTo>
                  <a:lnTo>
                    <a:pt x="12467" y="9093"/>
                  </a:lnTo>
                  <a:lnTo>
                    <a:pt x="12448" y="9036"/>
                  </a:lnTo>
                  <a:lnTo>
                    <a:pt x="12392" y="8886"/>
                  </a:lnTo>
                  <a:lnTo>
                    <a:pt x="12260" y="8699"/>
                  </a:lnTo>
                  <a:lnTo>
                    <a:pt x="12092" y="8493"/>
                  </a:lnTo>
                  <a:lnTo>
                    <a:pt x="11886" y="8230"/>
                  </a:lnTo>
                  <a:lnTo>
                    <a:pt x="11604" y="7949"/>
                  </a:lnTo>
                  <a:lnTo>
                    <a:pt x="10911" y="7274"/>
                  </a:lnTo>
                  <a:lnTo>
                    <a:pt x="9936" y="6318"/>
                  </a:lnTo>
                  <a:lnTo>
                    <a:pt x="9186" y="5587"/>
                  </a:lnTo>
                  <a:lnTo>
                    <a:pt x="8361" y="4818"/>
                  </a:lnTo>
                  <a:lnTo>
                    <a:pt x="8080" y="4556"/>
                  </a:lnTo>
                  <a:lnTo>
                    <a:pt x="7799" y="4312"/>
                  </a:lnTo>
                  <a:lnTo>
                    <a:pt x="7274" y="3881"/>
                  </a:lnTo>
                  <a:lnTo>
                    <a:pt x="6749" y="3506"/>
                  </a:lnTo>
                  <a:lnTo>
                    <a:pt x="6262" y="3150"/>
                  </a:lnTo>
                  <a:lnTo>
                    <a:pt x="6018" y="2962"/>
                  </a:lnTo>
                  <a:lnTo>
                    <a:pt x="5774" y="2794"/>
                  </a:lnTo>
                  <a:lnTo>
                    <a:pt x="5549" y="2606"/>
                  </a:lnTo>
                  <a:lnTo>
                    <a:pt x="5324" y="2419"/>
                  </a:lnTo>
                  <a:lnTo>
                    <a:pt x="5118" y="2213"/>
                  </a:lnTo>
                  <a:lnTo>
                    <a:pt x="4912" y="2006"/>
                  </a:lnTo>
                  <a:lnTo>
                    <a:pt x="4143" y="1013"/>
                  </a:lnTo>
                  <a:lnTo>
                    <a:pt x="3806" y="619"/>
                  </a:lnTo>
                  <a:lnTo>
                    <a:pt x="3656" y="450"/>
                  </a:lnTo>
                  <a:lnTo>
                    <a:pt x="3506" y="300"/>
                  </a:lnTo>
                  <a:lnTo>
                    <a:pt x="3356" y="169"/>
                  </a:lnTo>
                  <a:lnTo>
                    <a:pt x="3225" y="76"/>
                  </a:lnTo>
                  <a:lnTo>
                    <a:pt x="3093" y="19"/>
                  </a:lnTo>
                  <a:lnTo>
                    <a:pt x="29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7"/>
            <p:cNvSpPr/>
            <p:nvPr/>
          </p:nvSpPr>
          <p:spPr>
            <a:xfrm>
              <a:off x="2068882" y="4062853"/>
              <a:ext cx="105779" cy="36291"/>
            </a:xfrm>
            <a:custGeom>
              <a:avLst/>
              <a:gdLst/>
              <a:ahLst/>
              <a:cxnLst/>
              <a:rect l="l" t="t" r="r" b="b"/>
              <a:pathLst>
                <a:path w="3282" h="1126" extrusionOk="0">
                  <a:moveTo>
                    <a:pt x="1069" y="1"/>
                  </a:moveTo>
                  <a:lnTo>
                    <a:pt x="507" y="20"/>
                  </a:lnTo>
                  <a:lnTo>
                    <a:pt x="1" y="76"/>
                  </a:lnTo>
                  <a:lnTo>
                    <a:pt x="469" y="563"/>
                  </a:lnTo>
                  <a:lnTo>
                    <a:pt x="1013" y="1126"/>
                  </a:lnTo>
                  <a:lnTo>
                    <a:pt x="1069" y="1126"/>
                  </a:lnTo>
                  <a:lnTo>
                    <a:pt x="1519" y="1107"/>
                  </a:lnTo>
                  <a:lnTo>
                    <a:pt x="1931" y="1070"/>
                  </a:lnTo>
                  <a:lnTo>
                    <a:pt x="2306" y="1013"/>
                  </a:lnTo>
                  <a:lnTo>
                    <a:pt x="2644" y="957"/>
                  </a:lnTo>
                  <a:lnTo>
                    <a:pt x="2906" y="863"/>
                  </a:lnTo>
                  <a:lnTo>
                    <a:pt x="3113" y="770"/>
                  </a:lnTo>
                  <a:lnTo>
                    <a:pt x="3188" y="732"/>
                  </a:lnTo>
                  <a:lnTo>
                    <a:pt x="3244" y="676"/>
                  </a:lnTo>
                  <a:lnTo>
                    <a:pt x="3281" y="620"/>
                  </a:lnTo>
                  <a:lnTo>
                    <a:pt x="3281" y="563"/>
                  </a:lnTo>
                  <a:lnTo>
                    <a:pt x="3281" y="507"/>
                  </a:lnTo>
                  <a:lnTo>
                    <a:pt x="3244" y="451"/>
                  </a:lnTo>
                  <a:lnTo>
                    <a:pt x="3188" y="395"/>
                  </a:lnTo>
                  <a:lnTo>
                    <a:pt x="3113" y="338"/>
                  </a:lnTo>
                  <a:lnTo>
                    <a:pt x="2906" y="245"/>
                  </a:lnTo>
                  <a:lnTo>
                    <a:pt x="2644" y="170"/>
                  </a:lnTo>
                  <a:lnTo>
                    <a:pt x="2306" y="95"/>
                  </a:lnTo>
                  <a:lnTo>
                    <a:pt x="1931" y="38"/>
                  </a:lnTo>
                  <a:lnTo>
                    <a:pt x="1519" y="20"/>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7"/>
            <p:cNvSpPr/>
            <p:nvPr/>
          </p:nvSpPr>
          <p:spPr>
            <a:xfrm>
              <a:off x="2229615" y="4101530"/>
              <a:ext cx="15728" cy="33261"/>
            </a:xfrm>
            <a:custGeom>
              <a:avLst/>
              <a:gdLst/>
              <a:ahLst/>
              <a:cxnLst/>
              <a:rect l="l" t="t" r="r" b="b"/>
              <a:pathLst>
                <a:path w="488" h="1032" extrusionOk="0">
                  <a:moveTo>
                    <a:pt x="0" y="1"/>
                  </a:moveTo>
                  <a:lnTo>
                    <a:pt x="38" y="413"/>
                  </a:lnTo>
                  <a:lnTo>
                    <a:pt x="94" y="732"/>
                  </a:lnTo>
                  <a:lnTo>
                    <a:pt x="131" y="863"/>
                  </a:lnTo>
                  <a:lnTo>
                    <a:pt x="169" y="957"/>
                  </a:lnTo>
                  <a:lnTo>
                    <a:pt x="206" y="1013"/>
                  </a:lnTo>
                  <a:lnTo>
                    <a:pt x="263" y="1032"/>
                  </a:lnTo>
                  <a:lnTo>
                    <a:pt x="281" y="1013"/>
                  </a:lnTo>
                  <a:lnTo>
                    <a:pt x="319" y="976"/>
                  </a:lnTo>
                  <a:lnTo>
                    <a:pt x="375" y="844"/>
                  </a:lnTo>
                  <a:lnTo>
                    <a:pt x="431" y="638"/>
                  </a:lnTo>
                  <a:lnTo>
                    <a:pt x="488" y="357"/>
                  </a:lnTo>
                  <a:lnTo>
                    <a:pt x="244" y="16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7"/>
            <p:cNvSpPr/>
            <p:nvPr/>
          </p:nvSpPr>
          <p:spPr>
            <a:xfrm>
              <a:off x="2177047" y="4171631"/>
              <a:ext cx="33874" cy="14536"/>
            </a:xfrm>
            <a:custGeom>
              <a:avLst/>
              <a:gdLst/>
              <a:ahLst/>
              <a:cxnLst/>
              <a:rect l="l" t="t" r="r" b="b"/>
              <a:pathLst>
                <a:path w="1051" h="451" extrusionOk="0">
                  <a:moveTo>
                    <a:pt x="0" y="0"/>
                  </a:moveTo>
                  <a:lnTo>
                    <a:pt x="450" y="450"/>
                  </a:lnTo>
                  <a:lnTo>
                    <a:pt x="694" y="413"/>
                  </a:lnTo>
                  <a:lnTo>
                    <a:pt x="881" y="357"/>
                  </a:lnTo>
                  <a:lnTo>
                    <a:pt x="1013" y="300"/>
                  </a:lnTo>
                  <a:lnTo>
                    <a:pt x="1031" y="282"/>
                  </a:lnTo>
                  <a:lnTo>
                    <a:pt x="1050" y="244"/>
                  </a:lnTo>
                  <a:lnTo>
                    <a:pt x="1031" y="207"/>
                  </a:lnTo>
                  <a:lnTo>
                    <a:pt x="975" y="169"/>
                  </a:lnTo>
                  <a:lnTo>
                    <a:pt x="881" y="132"/>
                  </a:lnTo>
                  <a:lnTo>
                    <a:pt x="750" y="94"/>
                  </a:lnTo>
                  <a:lnTo>
                    <a:pt x="431" y="3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7"/>
            <p:cNvSpPr/>
            <p:nvPr/>
          </p:nvSpPr>
          <p:spPr>
            <a:xfrm>
              <a:off x="2138983" y="4011510"/>
              <a:ext cx="17533" cy="33261"/>
            </a:xfrm>
            <a:custGeom>
              <a:avLst/>
              <a:gdLst/>
              <a:ahLst/>
              <a:cxnLst/>
              <a:rect l="l" t="t" r="r" b="b"/>
              <a:pathLst>
                <a:path w="544" h="1032" extrusionOk="0">
                  <a:moveTo>
                    <a:pt x="0" y="1"/>
                  </a:moveTo>
                  <a:lnTo>
                    <a:pt x="19" y="413"/>
                  </a:lnTo>
                  <a:lnTo>
                    <a:pt x="56" y="582"/>
                  </a:lnTo>
                  <a:lnTo>
                    <a:pt x="94" y="732"/>
                  </a:lnTo>
                  <a:lnTo>
                    <a:pt x="131" y="863"/>
                  </a:lnTo>
                  <a:lnTo>
                    <a:pt x="169" y="957"/>
                  </a:lnTo>
                  <a:lnTo>
                    <a:pt x="225" y="1013"/>
                  </a:lnTo>
                  <a:lnTo>
                    <a:pt x="281" y="1032"/>
                  </a:lnTo>
                  <a:lnTo>
                    <a:pt x="319" y="1032"/>
                  </a:lnTo>
                  <a:lnTo>
                    <a:pt x="375" y="975"/>
                  </a:lnTo>
                  <a:lnTo>
                    <a:pt x="413" y="919"/>
                  </a:lnTo>
                  <a:lnTo>
                    <a:pt x="450" y="825"/>
                  </a:lnTo>
                  <a:lnTo>
                    <a:pt x="506" y="600"/>
                  </a:lnTo>
                  <a:lnTo>
                    <a:pt x="544" y="300"/>
                  </a:lnTo>
                  <a:lnTo>
                    <a:pt x="394" y="169"/>
                  </a:lnTo>
                  <a:lnTo>
                    <a:pt x="263" y="76"/>
                  </a:lnTo>
                  <a:lnTo>
                    <a:pt x="131" y="19"/>
                  </a:lnTo>
                  <a:lnTo>
                    <a:pt x="0"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7"/>
            <p:cNvSpPr/>
            <p:nvPr/>
          </p:nvSpPr>
          <p:spPr>
            <a:xfrm>
              <a:off x="2233837" y="4224811"/>
              <a:ext cx="12118" cy="12118"/>
            </a:xfrm>
            <a:custGeom>
              <a:avLst/>
              <a:gdLst/>
              <a:ahLst/>
              <a:cxnLst/>
              <a:rect l="l" t="t" r="r" b="b"/>
              <a:pathLst>
                <a:path w="376" h="376" extrusionOk="0">
                  <a:moveTo>
                    <a:pt x="57" y="0"/>
                  </a:moveTo>
                  <a:lnTo>
                    <a:pt x="0" y="38"/>
                  </a:lnTo>
                  <a:lnTo>
                    <a:pt x="375" y="375"/>
                  </a:lnTo>
                  <a:lnTo>
                    <a:pt x="338" y="225"/>
                  </a:lnTo>
                  <a:lnTo>
                    <a:pt x="282" y="94"/>
                  </a:lnTo>
                  <a:lnTo>
                    <a:pt x="207" y="19"/>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7"/>
            <p:cNvSpPr/>
            <p:nvPr/>
          </p:nvSpPr>
          <p:spPr>
            <a:xfrm>
              <a:off x="2229003" y="4188552"/>
              <a:ext cx="134754" cy="36291"/>
            </a:xfrm>
            <a:custGeom>
              <a:avLst/>
              <a:gdLst/>
              <a:ahLst/>
              <a:cxnLst/>
              <a:rect l="l" t="t" r="r" b="b"/>
              <a:pathLst>
                <a:path w="4181" h="1126" extrusionOk="0">
                  <a:moveTo>
                    <a:pt x="2231" y="0"/>
                  </a:moveTo>
                  <a:lnTo>
                    <a:pt x="1781" y="19"/>
                  </a:lnTo>
                  <a:lnTo>
                    <a:pt x="1350" y="38"/>
                  </a:lnTo>
                  <a:lnTo>
                    <a:pt x="975" y="94"/>
                  </a:lnTo>
                  <a:lnTo>
                    <a:pt x="638" y="169"/>
                  </a:lnTo>
                  <a:lnTo>
                    <a:pt x="375" y="244"/>
                  </a:lnTo>
                  <a:lnTo>
                    <a:pt x="169" y="338"/>
                  </a:lnTo>
                  <a:lnTo>
                    <a:pt x="94" y="394"/>
                  </a:lnTo>
                  <a:lnTo>
                    <a:pt x="38" y="450"/>
                  </a:lnTo>
                  <a:lnTo>
                    <a:pt x="0" y="506"/>
                  </a:lnTo>
                  <a:lnTo>
                    <a:pt x="0" y="563"/>
                  </a:lnTo>
                  <a:lnTo>
                    <a:pt x="0" y="619"/>
                  </a:lnTo>
                  <a:lnTo>
                    <a:pt x="38" y="675"/>
                  </a:lnTo>
                  <a:lnTo>
                    <a:pt x="94" y="731"/>
                  </a:lnTo>
                  <a:lnTo>
                    <a:pt x="169" y="769"/>
                  </a:lnTo>
                  <a:lnTo>
                    <a:pt x="375" y="863"/>
                  </a:lnTo>
                  <a:lnTo>
                    <a:pt x="638" y="956"/>
                  </a:lnTo>
                  <a:lnTo>
                    <a:pt x="975" y="1013"/>
                  </a:lnTo>
                  <a:lnTo>
                    <a:pt x="1350" y="1069"/>
                  </a:lnTo>
                  <a:lnTo>
                    <a:pt x="1781" y="1106"/>
                  </a:lnTo>
                  <a:lnTo>
                    <a:pt x="2231" y="1125"/>
                  </a:lnTo>
                  <a:lnTo>
                    <a:pt x="2531" y="1106"/>
                  </a:lnTo>
                  <a:lnTo>
                    <a:pt x="2831" y="1088"/>
                  </a:lnTo>
                  <a:lnTo>
                    <a:pt x="3394" y="1031"/>
                  </a:lnTo>
                  <a:lnTo>
                    <a:pt x="3619" y="994"/>
                  </a:lnTo>
                  <a:lnTo>
                    <a:pt x="3843" y="938"/>
                  </a:lnTo>
                  <a:lnTo>
                    <a:pt x="4031" y="881"/>
                  </a:lnTo>
                  <a:lnTo>
                    <a:pt x="4181" y="825"/>
                  </a:lnTo>
                  <a:lnTo>
                    <a:pt x="3431" y="94"/>
                  </a:lnTo>
                  <a:lnTo>
                    <a:pt x="3150" y="57"/>
                  </a:lnTo>
                  <a:lnTo>
                    <a:pt x="2869" y="19"/>
                  </a:lnTo>
                  <a:lnTo>
                    <a:pt x="25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7"/>
            <p:cNvSpPr/>
            <p:nvPr/>
          </p:nvSpPr>
          <p:spPr>
            <a:xfrm>
              <a:off x="2303326" y="4296105"/>
              <a:ext cx="105166" cy="18145"/>
            </a:xfrm>
            <a:custGeom>
              <a:avLst/>
              <a:gdLst/>
              <a:ahLst/>
              <a:cxnLst/>
              <a:rect l="l" t="t" r="r" b="b"/>
              <a:pathLst>
                <a:path w="3263" h="563" extrusionOk="0">
                  <a:moveTo>
                    <a:pt x="1313" y="0"/>
                  </a:moveTo>
                  <a:lnTo>
                    <a:pt x="806" y="19"/>
                  </a:lnTo>
                  <a:lnTo>
                    <a:pt x="356" y="38"/>
                  </a:lnTo>
                  <a:lnTo>
                    <a:pt x="375" y="56"/>
                  </a:lnTo>
                  <a:lnTo>
                    <a:pt x="188" y="281"/>
                  </a:lnTo>
                  <a:lnTo>
                    <a:pt x="0" y="488"/>
                  </a:lnTo>
                  <a:lnTo>
                    <a:pt x="600" y="544"/>
                  </a:lnTo>
                  <a:lnTo>
                    <a:pt x="1313" y="563"/>
                  </a:lnTo>
                  <a:lnTo>
                    <a:pt x="1706" y="563"/>
                  </a:lnTo>
                  <a:lnTo>
                    <a:pt x="2062" y="544"/>
                  </a:lnTo>
                  <a:lnTo>
                    <a:pt x="2400" y="525"/>
                  </a:lnTo>
                  <a:lnTo>
                    <a:pt x="2681" y="488"/>
                  </a:lnTo>
                  <a:lnTo>
                    <a:pt x="2925" y="450"/>
                  </a:lnTo>
                  <a:lnTo>
                    <a:pt x="3112" y="394"/>
                  </a:lnTo>
                  <a:lnTo>
                    <a:pt x="3225" y="338"/>
                  </a:lnTo>
                  <a:lnTo>
                    <a:pt x="3243" y="319"/>
                  </a:lnTo>
                  <a:lnTo>
                    <a:pt x="3262" y="281"/>
                  </a:lnTo>
                  <a:lnTo>
                    <a:pt x="3243" y="263"/>
                  </a:lnTo>
                  <a:lnTo>
                    <a:pt x="3225" y="225"/>
                  </a:lnTo>
                  <a:lnTo>
                    <a:pt x="3112" y="169"/>
                  </a:lnTo>
                  <a:lnTo>
                    <a:pt x="2925" y="131"/>
                  </a:lnTo>
                  <a:lnTo>
                    <a:pt x="2681" y="94"/>
                  </a:lnTo>
                  <a:lnTo>
                    <a:pt x="2400" y="56"/>
                  </a:lnTo>
                  <a:lnTo>
                    <a:pt x="2062" y="38"/>
                  </a:lnTo>
                  <a:lnTo>
                    <a:pt x="1706" y="19"/>
                  </a:lnTo>
                  <a:lnTo>
                    <a:pt x="1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7"/>
            <p:cNvSpPr/>
            <p:nvPr/>
          </p:nvSpPr>
          <p:spPr>
            <a:xfrm>
              <a:off x="2300909" y="4350477"/>
              <a:ext cx="53792" cy="53792"/>
            </a:xfrm>
            <a:custGeom>
              <a:avLst/>
              <a:gdLst/>
              <a:ahLst/>
              <a:cxnLst/>
              <a:rect l="l" t="t" r="r" b="b"/>
              <a:pathLst>
                <a:path w="1669" h="1669" extrusionOk="0">
                  <a:moveTo>
                    <a:pt x="825" y="0"/>
                  </a:moveTo>
                  <a:lnTo>
                    <a:pt x="656" y="19"/>
                  </a:lnTo>
                  <a:lnTo>
                    <a:pt x="506" y="57"/>
                  </a:lnTo>
                  <a:lnTo>
                    <a:pt x="356" y="132"/>
                  </a:lnTo>
                  <a:lnTo>
                    <a:pt x="244" y="244"/>
                  </a:lnTo>
                  <a:lnTo>
                    <a:pt x="131" y="357"/>
                  </a:lnTo>
                  <a:lnTo>
                    <a:pt x="57" y="507"/>
                  </a:lnTo>
                  <a:lnTo>
                    <a:pt x="0" y="657"/>
                  </a:lnTo>
                  <a:lnTo>
                    <a:pt x="0" y="825"/>
                  </a:lnTo>
                  <a:lnTo>
                    <a:pt x="0" y="994"/>
                  </a:lnTo>
                  <a:lnTo>
                    <a:pt x="57" y="1163"/>
                  </a:lnTo>
                  <a:lnTo>
                    <a:pt x="131" y="1294"/>
                  </a:lnTo>
                  <a:lnTo>
                    <a:pt x="244" y="1425"/>
                  </a:lnTo>
                  <a:lnTo>
                    <a:pt x="356" y="1519"/>
                  </a:lnTo>
                  <a:lnTo>
                    <a:pt x="506" y="1594"/>
                  </a:lnTo>
                  <a:lnTo>
                    <a:pt x="656" y="1650"/>
                  </a:lnTo>
                  <a:lnTo>
                    <a:pt x="825" y="1669"/>
                  </a:lnTo>
                  <a:lnTo>
                    <a:pt x="994" y="1650"/>
                  </a:lnTo>
                  <a:lnTo>
                    <a:pt x="1144" y="1594"/>
                  </a:lnTo>
                  <a:lnTo>
                    <a:pt x="1294" y="1519"/>
                  </a:lnTo>
                  <a:lnTo>
                    <a:pt x="1425" y="1425"/>
                  </a:lnTo>
                  <a:lnTo>
                    <a:pt x="1519" y="1294"/>
                  </a:lnTo>
                  <a:lnTo>
                    <a:pt x="1594" y="1163"/>
                  </a:lnTo>
                  <a:lnTo>
                    <a:pt x="1650" y="994"/>
                  </a:lnTo>
                  <a:lnTo>
                    <a:pt x="1669" y="825"/>
                  </a:lnTo>
                  <a:lnTo>
                    <a:pt x="1650" y="657"/>
                  </a:lnTo>
                  <a:lnTo>
                    <a:pt x="1594" y="507"/>
                  </a:lnTo>
                  <a:lnTo>
                    <a:pt x="1519" y="357"/>
                  </a:lnTo>
                  <a:lnTo>
                    <a:pt x="1425" y="244"/>
                  </a:lnTo>
                  <a:lnTo>
                    <a:pt x="1294" y="132"/>
                  </a:lnTo>
                  <a:lnTo>
                    <a:pt x="1144" y="57"/>
                  </a:lnTo>
                  <a:lnTo>
                    <a:pt x="994" y="19"/>
                  </a:lnTo>
                  <a:lnTo>
                    <a:pt x="8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7"/>
            <p:cNvSpPr/>
            <p:nvPr/>
          </p:nvSpPr>
          <p:spPr>
            <a:xfrm>
              <a:off x="2145010" y="4444139"/>
              <a:ext cx="65910" cy="31424"/>
            </a:xfrm>
            <a:custGeom>
              <a:avLst/>
              <a:gdLst/>
              <a:ahLst/>
              <a:cxnLst/>
              <a:rect l="l" t="t" r="r" b="b"/>
              <a:pathLst>
                <a:path w="2045" h="975" extrusionOk="0">
                  <a:moveTo>
                    <a:pt x="1182" y="0"/>
                  </a:moveTo>
                  <a:lnTo>
                    <a:pt x="751" y="338"/>
                  </a:lnTo>
                  <a:lnTo>
                    <a:pt x="376" y="638"/>
                  </a:lnTo>
                  <a:lnTo>
                    <a:pt x="1" y="975"/>
                  </a:lnTo>
                  <a:lnTo>
                    <a:pt x="413" y="956"/>
                  </a:lnTo>
                  <a:lnTo>
                    <a:pt x="807" y="919"/>
                  </a:lnTo>
                  <a:lnTo>
                    <a:pt x="1144" y="881"/>
                  </a:lnTo>
                  <a:lnTo>
                    <a:pt x="1444" y="806"/>
                  </a:lnTo>
                  <a:lnTo>
                    <a:pt x="1707" y="731"/>
                  </a:lnTo>
                  <a:lnTo>
                    <a:pt x="1875" y="638"/>
                  </a:lnTo>
                  <a:lnTo>
                    <a:pt x="1950" y="581"/>
                  </a:lnTo>
                  <a:lnTo>
                    <a:pt x="2007" y="544"/>
                  </a:lnTo>
                  <a:lnTo>
                    <a:pt x="2025" y="488"/>
                  </a:lnTo>
                  <a:lnTo>
                    <a:pt x="2044" y="431"/>
                  </a:lnTo>
                  <a:lnTo>
                    <a:pt x="2025" y="356"/>
                  </a:lnTo>
                  <a:lnTo>
                    <a:pt x="1988" y="300"/>
                  </a:lnTo>
                  <a:lnTo>
                    <a:pt x="1913" y="244"/>
                  </a:lnTo>
                  <a:lnTo>
                    <a:pt x="1819" y="188"/>
                  </a:lnTo>
                  <a:lnTo>
                    <a:pt x="1688" y="131"/>
                  </a:lnTo>
                  <a:lnTo>
                    <a:pt x="1538" y="75"/>
                  </a:lnTo>
                  <a:lnTo>
                    <a:pt x="11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7"/>
            <p:cNvSpPr/>
            <p:nvPr/>
          </p:nvSpPr>
          <p:spPr>
            <a:xfrm>
              <a:off x="2264649" y="4404238"/>
              <a:ext cx="18145" cy="71325"/>
            </a:xfrm>
            <a:custGeom>
              <a:avLst/>
              <a:gdLst/>
              <a:ahLst/>
              <a:cxnLst/>
              <a:rect l="l" t="t" r="r" b="b"/>
              <a:pathLst>
                <a:path w="563" h="2213" extrusionOk="0">
                  <a:moveTo>
                    <a:pt x="244" y="1"/>
                  </a:moveTo>
                  <a:lnTo>
                    <a:pt x="225" y="38"/>
                  </a:lnTo>
                  <a:lnTo>
                    <a:pt x="169" y="132"/>
                  </a:lnTo>
                  <a:lnTo>
                    <a:pt x="132" y="282"/>
                  </a:lnTo>
                  <a:lnTo>
                    <a:pt x="75" y="488"/>
                  </a:lnTo>
                  <a:lnTo>
                    <a:pt x="57" y="732"/>
                  </a:lnTo>
                  <a:lnTo>
                    <a:pt x="19" y="1013"/>
                  </a:lnTo>
                  <a:lnTo>
                    <a:pt x="0" y="1332"/>
                  </a:lnTo>
                  <a:lnTo>
                    <a:pt x="0" y="1669"/>
                  </a:lnTo>
                  <a:lnTo>
                    <a:pt x="19" y="2213"/>
                  </a:lnTo>
                  <a:lnTo>
                    <a:pt x="525" y="1819"/>
                  </a:lnTo>
                  <a:lnTo>
                    <a:pt x="563" y="1782"/>
                  </a:lnTo>
                  <a:lnTo>
                    <a:pt x="563" y="1669"/>
                  </a:lnTo>
                  <a:lnTo>
                    <a:pt x="563" y="1332"/>
                  </a:lnTo>
                  <a:lnTo>
                    <a:pt x="544" y="1013"/>
                  </a:lnTo>
                  <a:lnTo>
                    <a:pt x="507" y="732"/>
                  </a:lnTo>
                  <a:lnTo>
                    <a:pt x="469" y="488"/>
                  </a:lnTo>
                  <a:lnTo>
                    <a:pt x="432" y="282"/>
                  </a:lnTo>
                  <a:lnTo>
                    <a:pt x="394" y="132"/>
                  </a:lnTo>
                  <a:lnTo>
                    <a:pt x="338" y="38"/>
                  </a:lnTo>
                  <a:lnTo>
                    <a:pt x="3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7"/>
            <p:cNvSpPr/>
            <p:nvPr/>
          </p:nvSpPr>
          <p:spPr>
            <a:xfrm>
              <a:off x="2120837" y="4548050"/>
              <a:ext cx="71325" cy="17565"/>
            </a:xfrm>
            <a:custGeom>
              <a:avLst/>
              <a:gdLst/>
              <a:ahLst/>
              <a:cxnLst/>
              <a:rect l="l" t="t" r="r" b="b"/>
              <a:pathLst>
                <a:path w="2213" h="545" extrusionOk="0">
                  <a:moveTo>
                    <a:pt x="1557" y="1"/>
                  </a:moveTo>
                  <a:lnTo>
                    <a:pt x="1201" y="19"/>
                  </a:lnTo>
                  <a:lnTo>
                    <a:pt x="863" y="38"/>
                  </a:lnTo>
                  <a:lnTo>
                    <a:pt x="582" y="76"/>
                  </a:lnTo>
                  <a:lnTo>
                    <a:pt x="338" y="113"/>
                  </a:lnTo>
                  <a:lnTo>
                    <a:pt x="170" y="169"/>
                  </a:lnTo>
                  <a:lnTo>
                    <a:pt x="38" y="207"/>
                  </a:lnTo>
                  <a:lnTo>
                    <a:pt x="20" y="244"/>
                  </a:lnTo>
                  <a:lnTo>
                    <a:pt x="1" y="263"/>
                  </a:lnTo>
                  <a:lnTo>
                    <a:pt x="20" y="300"/>
                  </a:lnTo>
                  <a:lnTo>
                    <a:pt x="38" y="319"/>
                  </a:lnTo>
                  <a:lnTo>
                    <a:pt x="132" y="375"/>
                  </a:lnTo>
                  <a:lnTo>
                    <a:pt x="301" y="413"/>
                  </a:lnTo>
                  <a:lnTo>
                    <a:pt x="507" y="450"/>
                  </a:lnTo>
                  <a:lnTo>
                    <a:pt x="751" y="488"/>
                  </a:lnTo>
                  <a:lnTo>
                    <a:pt x="1051" y="525"/>
                  </a:lnTo>
                  <a:lnTo>
                    <a:pt x="1725" y="544"/>
                  </a:lnTo>
                  <a:lnTo>
                    <a:pt x="22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7"/>
            <p:cNvSpPr/>
            <p:nvPr/>
          </p:nvSpPr>
          <p:spPr>
            <a:xfrm>
              <a:off x="2215724" y="3960167"/>
              <a:ext cx="189126" cy="189738"/>
            </a:xfrm>
            <a:custGeom>
              <a:avLst/>
              <a:gdLst/>
              <a:ahLst/>
              <a:cxnLst/>
              <a:rect l="l" t="t" r="r" b="b"/>
              <a:pathLst>
                <a:path w="5868" h="5887" extrusionOk="0">
                  <a:moveTo>
                    <a:pt x="2943" y="0"/>
                  </a:moveTo>
                  <a:lnTo>
                    <a:pt x="2662" y="19"/>
                  </a:lnTo>
                  <a:lnTo>
                    <a:pt x="2381" y="56"/>
                  </a:lnTo>
                  <a:lnTo>
                    <a:pt x="2100" y="131"/>
                  </a:lnTo>
                  <a:lnTo>
                    <a:pt x="1818" y="225"/>
                  </a:lnTo>
                  <a:lnTo>
                    <a:pt x="1556" y="337"/>
                  </a:lnTo>
                  <a:lnTo>
                    <a:pt x="1312" y="487"/>
                  </a:lnTo>
                  <a:lnTo>
                    <a:pt x="1069" y="675"/>
                  </a:lnTo>
                  <a:lnTo>
                    <a:pt x="844" y="881"/>
                  </a:lnTo>
                  <a:lnTo>
                    <a:pt x="656" y="1087"/>
                  </a:lnTo>
                  <a:lnTo>
                    <a:pt x="469" y="1331"/>
                  </a:lnTo>
                  <a:lnTo>
                    <a:pt x="337" y="1575"/>
                  </a:lnTo>
                  <a:lnTo>
                    <a:pt x="206" y="1837"/>
                  </a:lnTo>
                  <a:lnTo>
                    <a:pt x="112" y="2100"/>
                  </a:lnTo>
                  <a:lnTo>
                    <a:pt x="56" y="2381"/>
                  </a:lnTo>
                  <a:lnTo>
                    <a:pt x="0" y="2662"/>
                  </a:lnTo>
                  <a:lnTo>
                    <a:pt x="0" y="2943"/>
                  </a:lnTo>
                  <a:lnTo>
                    <a:pt x="0" y="3224"/>
                  </a:lnTo>
                  <a:lnTo>
                    <a:pt x="56" y="3506"/>
                  </a:lnTo>
                  <a:lnTo>
                    <a:pt x="112" y="3768"/>
                  </a:lnTo>
                  <a:lnTo>
                    <a:pt x="206" y="4049"/>
                  </a:lnTo>
                  <a:lnTo>
                    <a:pt x="337" y="4312"/>
                  </a:lnTo>
                  <a:lnTo>
                    <a:pt x="487" y="4555"/>
                  </a:lnTo>
                  <a:lnTo>
                    <a:pt x="656" y="4799"/>
                  </a:lnTo>
                  <a:lnTo>
                    <a:pt x="862" y="5024"/>
                  </a:lnTo>
                  <a:lnTo>
                    <a:pt x="1087" y="5230"/>
                  </a:lnTo>
                  <a:lnTo>
                    <a:pt x="1312" y="5399"/>
                  </a:lnTo>
                  <a:lnTo>
                    <a:pt x="1556" y="5549"/>
                  </a:lnTo>
                  <a:lnTo>
                    <a:pt x="1818" y="5662"/>
                  </a:lnTo>
                  <a:lnTo>
                    <a:pt x="2081" y="5755"/>
                  </a:lnTo>
                  <a:lnTo>
                    <a:pt x="2362" y="5830"/>
                  </a:lnTo>
                  <a:lnTo>
                    <a:pt x="2643" y="5868"/>
                  </a:lnTo>
                  <a:lnTo>
                    <a:pt x="2924" y="5887"/>
                  </a:lnTo>
                  <a:lnTo>
                    <a:pt x="3206" y="5868"/>
                  </a:lnTo>
                  <a:lnTo>
                    <a:pt x="3487" y="5830"/>
                  </a:lnTo>
                  <a:lnTo>
                    <a:pt x="3768" y="5755"/>
                  </a:lnTo>
                  <a:lnTo>
                    <a:pt x="4031" y="5662"/>
                  </a:lnTo>
                  <a:lnTo>
                    <a:pt x="4293" y="5549"/>
                  </a:lnTo>
                  <a:lnTo>
                    <a:pt x="4555" y="5399"/>
                  </a:lnTo>
                  <a:lnTo>
                    <a:pt x="4799" y="5212"/>
                  </a:lnTo>
                  <a:lnTo>
                    <a:pt x="5005" y="5005"/>
                  </a:lnTo>
                  <a:lnTo>
                    <a:pt x="5212" y="4799"/>
                  </a:lnTo>
                  <a:lnTo>
                    <a:pt x="5380" y="4555"/>
                  </a:lnTo>
                  <a:lnTo>
                    <a:pt x="5530" y="4312"/>
                  </a:lnTo>
                  <a:lnTo>
                    <a:pt x="5643" y="4049"/>
                  </a:lnTo>
                  <a:lnTo>
                    <a:pt x="5736" y="3787"/>
                  </a:lnTo>
                  <a:lnTo>
                    <a:pt x="5811" y="3506"/>
                  </a:lnTo>
                  <a:lnTo>
                    <a:pt x="5849" y="3224"/>
                  </a:lnTo>
                  <a:lnTo>
                    <a:pt x="5868" y="2943"/>
                  </a:lnTo>
                  <a:lnTo>
                    <a:pt x="5849" y="2662"/>
                  </a:lnTo>
                  <a:lnTo>
                    <a:pt x="5811" y="2381"/>
                  </a:lnTo>
                  <a:lnTo>
                    <a:pt x="5736" y="2118"/>
                  </a:lnTo>
                  <a:lnTo>
                    <a:pt x="5643" y="1837"/>
                  </a:lnTo>
                  <a:lnTo>
                    <a:pt x="5530" y="1575"/>
                  </a:lnTo>
                  <a:lnTo>
                    <a:pt x="5380" y="1331"/>
                  </a:lnTo>
                  <a:lnTo>
                    <a:pt x="5193" y="1087"/>
                  </a:lnTo>
                  <a:lnTo>
                    <a:pt x="5005" y="862"/>
                  </a:lnTo>
                  <a:lnTo>
                    <a:pt x="4780" y="656"/>
                  </a:lnTo>
                  <a:lnTo>
                    <a:pt x="4537" y="487"/>
                  </a:lnTo>
                  <a:lnTo>
                    <a:pt x="4293" y="337"/>
                  </a:lnTo>
                  <a:lnTo>
                    <a:pt x="4031" y="225"/>
                  </a:lnTo>
                  <a:lnTo>
                    <a:pt x="3768" y="131"/>
                  </a:lnTo>
                  <a:lnTo>
                    <a:pt x="3506" y="56"/>
                  </a:lnTo>
                  <a:lnTo>
                    <a:pt x="3224" y="19"/>
                  </a:lnTo>
                  <a:lnTo>
                    <a:pt x="29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7"/>
            <p:cNvSpPr/>
            <p:nvPr/>
          </p:nvSpPr>
          <p:spPr>
            <a:xfrm>
              <a:off x="2247729" y="3992784"/>
              <a:ext cx="124504" cy="124504"/>
            </a:xfrm>
            <a:custGeom>
              <a:avLst/>
              <a:gdLst/>
              <a:ahLst/>
              <a:cxnLst/>
              <a:rect l="l" t="t" r="r" b="b"/>
              <a:pathLst>
                <a:path w="3863" h="3863" extrusionOk="0">
                  <a:moveTo>
                    <a:pt x="1894" y="0"/>
                  </a:moveTo>
                  <a:lnTo>
                    <a:pt x="1594" y="19"/>
                  </a:lnTo>
                  <a:lnTo>
                    <a:pt x="1313" y="94"/>
                  </a:lnTo>
                  <a:lnTo>
                    <a:pt x="1163" y="150"/>
                  </a:lnTo>
                  <a:lnTo>
                    <a:pt x="994" y="244"/>
                  </a:lnTo>
                  <a:lnTo>
                    <a:pt x="844" y="319"/>
                  </a:lnTo>
                  <a:lnTo>
                    <a:pt x="713" y="432"/>
                  </a:lnTo>
                  <a:lnTo>
                    <a:pt x="563" y="563"/>
                  </a:lnTo>
                  <a:lnTo>
                    <a:pt x="432" y="713"/>
                  </a:lnTo>
                  <a:lnTo>
                    <a:pt x="319" y="863"/>
                  </a:lnTo>
                  <a:lnTo>
                    <a:pt x="226" y="1031"/>
                  </a:lnTo>
                  <a:lnTo>
                    <a:pt x="151" y="1200"/>
                  </a:lnTo>
                  <a:lnTo>
                    <a:pt x="76" y="1369"/>
                  </a:lnTo>
                  <a:lnTo>
                    <a:pt x="38" y="1556"/>
                  </a:lnTo>
                  <a:lnTo>
                    <a:pt x="19" y="1744"/>
                  </a:lnTo>
                  <a:lnTo>
                    <a:pt x="1" y="1931"/>
                  </a:lnTo>
                  <a:lnTo>
                    <a:pt x="1" y="2119"/>
                  </a:lnTo>
                  <a:lnTo>
                    <a:pt x="38" y="2287"/>
                  </a:lnTo>
                  <a:lnTo>
                    <a:pt x="76" y="2475"/>
                  </a:lnTo>
                  <a:lnTo>
                    <a:pt x="151" y="2662"/>
                  </a:lnTo>
                  <a:lnTo>
                    <a:pt x="226" y="2831"/>
                  </a:lnTo>
                  <a:lnTo>
                    <a:pt x="319" y="3000"/>
                  </a:lnTo>
                  <a:lnTo>
                    <a:pt x="432" y="3150"/>
                  </a:lnTo>
                  <a:lnTo>
                    <a:pt x="582" y="3300"/>
                  </a:lnTo>
                  <a:lnTo>
                    <a:pt x="713" y="3431"/>
                  </a:lnTo>
                  <a:lnTo>
                    <a:pt x="863" y="3543"/>
                  </a:lnTo>
                  <a:lnTo>
                    <a:pt x="1032" y="3637"/>
                  </a:lnTo>
                  <a:lnTo>
                    <a:pt x="1200" y="3731"/>
                  </a:lnTo>
                  <a:lnTo>
                    <a:pt x="1388" y="3787"/>
                  </a:lnTo>
                  <a:lnTo>
                    <a:pt x="1557" y="3825"/>
                  </a:lnTo>
                  <a:lnTo>
                    <a:pt x="1744" y="3862"/>
                  </a:lnTo>
                  <a:lnTo>
                    <a:pt x="2119" y="3862"/>
                  </a:lnTo>
                  <a:lnTo>
                    <a:pt x="2306" y="3825"/>
                  </a:lnTo>
                  <a:lnTo>
                    <a:pt x="2494" y="3787"/>
                  </a:lnTo>
                  <a:lnTo>
                    <a:pt x="2663" y="3731"/>
                  </a:lnTo>
                  <a:lnTo>
                    <a:pt x="2831" y="3637"/>
                  </a:lnTo>
                  <a:lnTo>
                    <a:pt x="3000" y="3543"/>
                  </a:lnTo>
                  <a:lnTo>
                    <a:pt x="3169" y="3431"/>
                  </a:lnTo>
                  <a:lnTo>
                    <a:pt x="3300" y="3300"/>
                  </a:lnTo>
                  <a:lnTo>
                    <a:pt x="3431" y="3150"/>
                  </a:lnTo>
                  <a:lnTo>
                    <a:pt x="3544" y="3000"/>
                  </a:lnTo>
                  <a:lnTo>
                    <a:pt x="3637" y="2850"/>
                  </a:lnTo>
                  <a:lnTo>
                    <a:pt x="3769" y="2587"/>
                  </a:lnTo>
                  <a:lnTo>
                    <a:pt x="3844" y="2306"/>
                  </a:lnTo>
                  <a:lnTo>
                    <a:pt x="3862" y="2044"/>
                  </a:lnTo>
                  <a:lnTo>
                    <a:pt x="3862" y="1763"/>
                  </a:lnTo>
                  <a:lnTo>
                    <a:pt x="3825" y="1481"/>
                  </a:lnTo>
                  <a:lnTo>
                    <a:pt x="3731" y="1200"/>
                  </a:lnTo>
                  <a:lnTo>
                    <a:pt x="3600" y="938"/>
                  </a:lnTo>
                  <a:lnTo>
                    <a:pt x="3525" y="825"/>
                  </a:lnTo>
                  <a:lnTo>
                    <a:pt x="3431" y="713"/>
                  </a:lnTo>
                  <a:lnTo>
                    <a:pt x="3337" y="582"/>
                  </a:lnTo>
                  <a:lnTo>
                    <a:pt x="3225" y="488"/>
                  </a:lnTo>
                  <a:lnTo>
                    <a:pt x="3112" y="394"/>
                  </a:lnTo>
                  <a:lnTo>
                    <a:pt x="2981" y="300"/>
                  </a:lnTo>
                  <a:lnTo>
                    <a:pt x="2738" y="169"/>
                  </a:lnTo>
                  <a:lnTo>
                    <a:pt x="2456" y="75"/>
                  </a:lnTo>
                  <a:lnTo>
                    <a:pt x="2175" y="19"/>
                  </a:lnTo>
                  <a:lnTo>
                    <a:pt x="18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7"/>
            <p:cNvSpPr/>
            <p:nvPr/>
          </p:nvSpPr>
          <p:spPr>
            <a:xfrm>
              <a:off x="2287598" y="3992784"/>
              <a:ext cx="84636" cy="92468"/>
            </a:xfrm>
            <a:custGeom>
              <a:avLst/>
              <a:gdLst/>
              <a:ahLst/>
              <a:cxnLst/>
              <a:rect l="l" t="t" r="r" b="b"/>
              <a:pathLst>
                <a:path w="2626" h="2869" extrusionOk="0">
                  <a:moveTo>
                    <a:pt x="657" y="0"/>
                  </a:moveTo>
                  <a:lnTo>
                    <a:pt x="357" y="19"/>
                  </a:lnTo>
                  <a:lnTo>
                    <a:pt x="76" y="94"/>
                  </a:lnTo>
                  <a:lnTo>
                    <a:pt x="38" y="207"/>
                  </a:lnTo>
                  <a:lnTo>
                    <a:pt x="1" y="338"/>
                  </a:lnTo>
                  <a:lnTo>
                    <a:pt x="1" y="469"/>
                  </a:lnTo>
                  <a:lnTo>
                    <a:pt x="20" y="582"/>
                  </a:lnTo>
                  <a:lnTo>
                    <a:pt x="38" y="713"/>
                  </a:lnTo>
                  <a:lnTo>
                    <a:pt x="76" y="844"/>
                  </a:lnTo>
                  <a:lnTo>
                    <a:pt x="170" y="1088"/>
                  </a:lnTo>
                  <a:lnTo>
                    <a:pt x="301" y="1313"/>
                  </a:lnTo>
                  <a:lnTo>
                    <a:pt x="451" y="1519"/>
                  </a:lnTo>
                  <a:lnTo>
                    <a:pt x="713" y="1838"/>
                  </a:lnTo>
                  <a:lnTo>
                    <a:pt x="938" y="2100"/>
                  </a:lnTo>
                  <a:lnTo>
                    <a:pt x="1126" y="2287"/>
                  </a:lnTo>
                  <a:lnTo>
                    <a:pt x="1351" y="2494"/>
                  </a:lnTo>
                  <a:lnTo>
                    <a:pt x="1613" y="2662"/>
                  </a:lnTo>
                  <a:lnTo>
                    <a:pt x="1744" y="2737"/>
                  </a:lnTo>
                  <a:lnTo>
                    <a:pt x="1875" y="2794"/>
                  </a:lnTo>
                  <a:lnTo>
                    <a:pt x="2007" y="2831"/>
                  </a:lnTo>
                  <a:lnTo>
                    <a:pt x="2138" y="2869"/>
                  </a:lnTo>
                  <a:lnTo>
                    <a:pt x="2269" y="2869"/>
                  </a:lnTo>
                  <a:lnTo>
                    <a:pt x="2400" y="2850"/>
                  </a:lnTo>
                  <a:lnTo>
                    <a:pt x="2532" y="2587"/>
                  </a:lnTo>
                  <a:lnTo>
                    <a:pt x="2607" y="2306"/>
                  </a:lnTo>
                  <a:lnTo>
                    <a:pt x="2625" y="2044"/>
                  </a:lnTo>
                  <a:lnTo>
                    <a:pt x="2625" y="1763"/>
                  </a:lnTo>
                  <a:lnTo>
                    <a:pt x="2588" y="1481"/>
                  </a:lnTo>
                  <a:lnTo>
                    <a:pt x="2494" y="1200"/>
                  </a:lnTo>
                  <a:lnTo>
                    <a:pt x="2363" y="938"/>
                  </a:lnTo>
                  <a:lnTo>
                    <a:pt x="2288" y="825"/>
                  </a:lnTo>
                  <a:lnTo>
                    <a:pt x="2194" y="713"/>
                  </a:lnTo>
                  <a:lnTo>
                    <a:pt x="2100" y="582"/>
                  </a:lnTo>
                  <a:lnTo>
                    <a:pt x="1988" y="488"/>
                  </a:lnTo>
                  <a:lnTo>
                    <a:pt x="1875" y="394"/>
                  </a:lnTo>
                  <a:lnTo>
                    <a:pt x="1744" y="300"/>
                  </a:lnTo>
                  <a:lnTo>
                    <a:pt x="1501" y="169"/>
                  </a:lnTo>
                  <a:lnTo>
                    <a:pt x="1219" y="75"/>
                  </a:lnTo>
                  <a:lnTo>
                    <a:pt x="938" y="19"/>
                  </a:lnTo>
                  <a:lnTo>
                    <a:pt x="6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7"/>
            <p:cNvSpPr/>
            <p:nvPr/>
          </p:nvSpPr>
          <p:spPr>
            <a:xfrm>
              <a:off x="2064047" y="3876174"/>
              <a:ext cx="189158" cy="189126"/>
            </a:xfrm>
            <a:custGeom>
              <a:avLst/>
              <a:gdLst/>
              <a:ahLst/>
              <a:cxnLst/>
              <a:rect l="l" t="t" r="r" b="b"/>
              <a:pathLst>
                <a:path w="5869" h="5868" extrusionOk="0">
                  <a:moveTo>
                    <a:pt x="2944" y="0"/>
                  </a:moveTo>
                  <a:lnTo>
                    <a:pt x="2644" y="19"/>
                  </a:lnTo>
                  <a:lnTo>
                    <a:pt x="2381" y="57"/>
                  </a:lnTo>
                  <a:lnTo>
                    <a:pt x="2100" y="113"/>
                  </a:lnTo>
                  <a:lnTo>
                    <a:pt x="1819" y="225"/>
                  </a:lnTo>
                  <a:lnTo>
                    <a:pt x="1557" y="338"/>
                  </a:lnTo>
                  <a:lnTo>
                    <a:pt x="1313" y="488"/>
                  </a:lnTo>
                  <a:lnTo>
                    <a:pt x="1069" y="675"/>
                  </a:lnTo>
                  <a:lnTo>
                    <a:pt x="844" y="863"/>
                  </a:lnTo>
                  <a:lnTo>
                    <a:pt x="638" y="1088"/>
                  </a:lnTo>
                  <a:lnTo>
                    <a:pt x="469" y="1331"/>
                  </a:lnTo>
                  <a:lnTo>
                    <a:pt x="338" y="1575"/>
                  </a:lnTo>
                  <a:lnTo>
                    <a:pt x="207" y="1837"/>
                  </a:lnTo>
                  <a:lnTo>
                    <a:pt x="113" y="2100"/>
                  </a:lnTo>
                  <a:lnTo>
                    <a:pt x="57" y="2362"/>
                  </a:lnTo>
                  <a:lnTo>
                    <a:pt x="1" y="2644"/>
                  </a:lnTo>
                  <a:lnTo>
                    <a:pt x="1" y="2925"/>
                  </a:lnTo>
                  <a:lnTo>
                    <a:pt x="1" y="3206"/>
                  </a:lnTo>
                  <a:lnTo>
                    <a:pt x="38" y="3487"/>
                  </a:lnTo>
                  <a:lnTo>
                    <a:pt x="113" y="3768"/>
                  </a:lnTo>
                  <a:lnTo>
                    <a:pt x="207" y="4050"/>
                  </a:lnTo>
                  <a:lnTo>
                    <a:pt x="338" y="4312"/>
                  </a:lnTo>
                  <a:lnTo>
                    <a:pt x="488" y="4556"/>
                  </a:lnTo>
                  <a:lnTo>
                    <a:pt x="657" y="4799"/>
                  </a:lnTo>
                  <a:lnTo>
                    <a:pt x="863" y="5024"/>
                  </a:lnTo>
                  <a:lnTo>
                    <a:pt x="1088" y="5212"/>
                  </a:lnTo>
                  <a:lnTo>
                    <a:pt x="1313" y="5381"/>
                  </a:lnTo>
                  <a:lnTo>
                    <a:pt x="1557" y="5531"/>
                  </a:lnTo>
                  <a:lnTo>
                    <a:pt x="1819" y="5662"/>
                  </a:lnTo>
                  <a:lnTo>
                    <a:pt x="2081" y="5755"/>
                  </a:lnTo>
                  <a:lnTo>
                    <a:pt x="2363" y="5812"/>
                  </a:lnTo>
                  <a:lnTo>
                    <a:pt x="2644" y="5849"/>
                  </a:lnTo>
                  <a:lnTo>
                    <a:pt x="2925" y="5868"/>
                  </a:lnTo>
                  <a:lnTo>
                    <a:pt x="3206" y="5868"/>
                  </a:lnTo>
                  <a:lnTo>
                    <a:pt x="3487" y="5812"/>
                  </a:lnTo>
                  <a:lnTo>
                    <a:pt x="3769" y="5755"/>
                  </a:lnTo>
                  <a:lnTo>
                    <a:pt x="4031" y="5662"/>
                  </a:lnTo>
                  <a:lnTo>
                    <a:pt x="4294" y="5531"/>
                  </a:lnTo>
                  <a:lnTo>
                    <a:pt x="4556" y="5381"/>
                  </a:lnTo>
                  <a:lnTo>
                    <a:pt x="4800" y="5212"/>
                  </a:lnTo>
                  <a:lnTo>
                    <a:pt x="5006" y="5006"/>
                  </a:lnTo>
                  <a:lnTo>
                    <a:pt x="5212" y="4781"/>
                  </a:lnTo>
                  <a:lnTo>
                    <a:pt x="5381" y="4556"/>
                  </a:lnTo>
                  <a:lnTo>
                    <a:pt x="5531" y="4312"/>
                  </a:lnTo>
                  <a:lnTo>
                    <a:pt x="5643" y="4050"/>
                  </a:lnTo>
                  <a:lnTo>
                    <a:pt x="5737" y="3768"/>
                  </a:lnTo>
                  <a:lnTo>
                    <a:pt x="5812" y="3506"/>
                  </a:lnTo>
                  <a:lnTo>
                    <a:pt x="5850" y="3225"/>
                  </a:lnTo>
                  <a:lnTo>
                    <a:pt x="5868" y="2943"/>
                  </a:lnTo>
                  <a:lnTo>
                    <a:pt x="5850" y="2662"/>
                  </a:lnTo>
                  <a:lnTo>
                    <a:pt x="5812" y="2381"/>
                  </a:lnTo>
                  <a:lnTo>
                    <a:pt x="5737" y="2100"/>
                  </a:lnTo>
                  <a:lnTo>
                    <a:pt x="5643" y="1837"/>
                  </a:lnTo>
                  <a:lnTo>
                    <a:pt x="5531" y="1575"/>
                  </a:lnTo>
                  <a:lnTo>
                    <a:pt x="5381" y="1313"/>
                  </a:lnTo>
                  <a:lnTo>
                    <a:pt x="5193" y="1069"/>
                  </a:lnTo>
                  <a:lnTo>
                    <a:pt x="4987" y="844"/>
                  </a:lnTo>
                  <a:lnTo>
                    <a:pt x="4781" y="656"/>
                  </a:lnTo>
                  <a:lnTo>
                    <a:pt x="4537" y="488"/>
                  </a:lnTo>
                  <a:lnTo>
                    <a:pt x="4294" y="338"/>
                  </a:lnTo>
                  <a:lnTo>
                    <a:pt x="4031" y="225"/>
                  </a:lnTo>
                  <a:lnTo>
                    <a:pt x="3769" y="132"/>
                  </a:lnTo>
                  <a:lnTo>
                    <a:pt x="3487" y="57"/>
                  </a:lnTo>
                  <a:lnTo>
                    <a:pt x="3225" y="19"/>
                  </a:lnTo>
                  <a:lnTo>
                    <a:pt x="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7"/>
            <p:cNvSpPr/>
            <p:nvPr/>
          </p:nvSpPr>
          <p:spPr>
            <a:xfrm>
              <a:off x="2096084" y="3908179"/>
              <a:ext cx="124472" cy="125117"/>
            </a:xfrm>
            <a:custGeom>
              <a:avLst/>
              <a:gdLst/>
              <a:ahLst/>
              <a:cxnLst/>
              <a:rect l="l" t="t" r="r" b="b"/>
              <a:pathLst>
                <a:path w="3862" h="3882" extrusionOk="0">
                  <a:moveTo>
                    <a:pt x="1894" y="1"/>
                  </a:moveTo>
                  <a:lnTo>
                    <a:pt x="1594" y="38"/>
                  </a:lnTo>
                  <a:lnTo>
                    <a:pt x="1312" y="113"/>
                  </a:lnTo>
                  <a:lnTo>
                    <a:pt x="1162" y="170"/>
                  </a:lnTo>
                  <a:lnTo>
                    <a:pt x="994" y="245"/>
                  </a:lnTo>
                  <a:lnTo>
                    <a:pt x="844" y="338"/>
                  </a:lnTo>
                  <a:lnTo>
                    <a:pt x="713" y="451"/>
                  </a:lnTo>
                  <a:lnTo>
                    <a:pt x="563" y="582"/>
                  </a:lnTo>
                  <a:lnTo>
                    <a:pt x="431" y="732"/>
                  </a:lnTo>
                  <a:lnTo>
                    <a:pt x="319" y="882"/>
                  </a:lnTo>
                  <a:lnTo>
                    <a:pt x="225" y="1051"/>
                  </a:lnTo>
                  <a:lnTo>
                    <a:pt x="150" y="1219"/>
                  </a:lnTo>
                  <a:lnTo>
                    <a:pt x="75" y="1388"/>
                  </a:lnTo>
                  <a:lnTo>
                    <a:pt x="38" y="1576"/>
                  </a:lnTo>
                  <a:lnTo>
                    <a:pt x="0" y="1763"/>
                  </a:lnTo>
                  <a:lnTo>
                    <a:pt x="0" y="1932"/>
                  </a:lnTo>
                  <a:lnTo>
                    <a:pt x="0" y="2119"/>
                  </a:lnTo>
                  <a:lnTo>
                    <a:pt x="38" y="2307"/>
                  </a:lnTo>
                  <a:lnTo>
                    <a:pt x="75" y="2494"/>
                  </a:lnTo>
                  <a:lnTo>
                    <a:pt x="131" y="2663"/>
                  </a:lnTo>
                  <a:lnTo>
                    <a:pt x="225" y="2850"/>
                  </a:lnTo>
                  <a:lnTo>
                    <a:pt x="319" y="3019"/>
                  </a:lnTo>
                  <a:lnTo>
                    <a:pt x="431" y="3169"/>
                  </a:lnTo>
                  <a:lnTo>
                    <a:pt x="563" y="3319"/>
                  </a:lnTo>
                  <a:lnTo>
                    <a:pt x="713" y="3450"/>
                  </a:lnTo>
                  <a:lnTo>
                    <a:pt x="863" y="3563"/>
                  </a:lnTo>
                  <a:lnTo>
                    <a:pt x="1031" y="3656"/>
                  </a:lnTo>
                  <a:lnTo>
                    <a:pt x="1200" y="3731"/>
                  </a:lnTo>
                  <a:lnTo>
                    <a:pt x="1387" y="3806"/>
                  </a:lnTo>
                  <a:lnTo>
                    <a:pt x="1556" y="3844"/>
                  </a:lnTo>
                  <a:lnTo>
                    <a:pt x="1744" y="3863"/>
                  </a:lnTo>
                  <a:lnTo>
                    <a:pt x="1931" y="3881"/>
                  </a:lnTo>
                  <a:lnTo>
                    <a:pt x="2119" y="3863"/>
                  </a:lnTo>
                  <a:lnTo>
                    <a:pt x="2306" y="3844"/>
                  </a:lnTo>
                  <a:lnTo>
                    <a:pt x="2475" y="3806"/>
                  </a:lnTo>
                  <a:lnTo>
                    <a:pt x="2662" y="3731"/>
                  </a:lnTo>
                  <a:lnTo>
                    <a:pt x="2831" y="3656"/>
                  </a:lnTo>
                  <a:lnTo>
                    <a:pt x="3000" y="3563"/>
                  </a:lnTo>
                  <a:lnTo>
                    <a:pt x="3168" y="3431"/>
                  </a:lnTo>
                  <a:lnTo>
                    <a:pt x="3300" y="3300"/>
                  </a:lnTo>
                  <a:lnTo>
                    <a:pt x="3431" y="3169"/>
                  </a:lnTo>
                  <a:lnTo>
                    <a:pt x="3543" y="3019"/>
                  </a:lnTo>
                  <a:lnTo>
                    <a:pt x="3637" y="2850"/>
                  </a:lnTo>
                  <a:lnTo>
                    <a:pt x="3749" y="2588"/>
                  </a:lnTo>
                  <a:lnTo>
                    <a:pt x="3824" y="2325"/>
                  </a:lnTo>
                  <a:lnTo>
                    <a:pt x="3862" y="2044"/>
                  </a:lnTo>
                  <a:lnTo>
                    <a:pt x="3862" y="1763"/>
                  </a:lnTo>
                  <a:lnTo>
                    <a:pt x="3824" y="1482"/>
                  </a:lnTo>
                  <a:lnTo>
                    <a:pt x="3731" y="1219"/>
                  </a:lnTo>
                  <a:lnTo>
                    <a:pt x="3600" y="957"/>
                  </a:lnTo>
                  <a:lnTo>
                    <a:pt x="3525" y="826"/>
                  </a:lnTo>
                  <a:lnTo>
                    <a:pt x="3431" y="713"/>
                  </a:lnTo>
                  <a:lnTo>
                    <a:pt x="3337" y="601"/>
                  </a:lnTo>
                  <a:lnTo>
                    <a:pt x="3225" y="488"/>
                  </a:lnTo>
                  <a:lnTo>
                    <a:pt x="3112" y="395"/>
                  </a:lnTo>
                  <a:lnTo>
                    <a:pt x="2981" y="320"/>
                  </a:lnTo>
                  <a:lnTo>
                    <a:pt x="2718" y="170"/>
                  </a:lnTo>
                  <a:lnTo>
                    <a:pt x="2456" y="76"/>
                  </a:lnTo>
                  <a:lnTo>
                    <a:pt x="2175" y="20"/>
                  </a:lnTo>
                  <a:lnTo>
                    <a:pt x="1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7"/>
            <p:cNvSpPr/>
            <p:nvPr/>
          </p:nvSpPr>
          <p:spPr>
            <a:xfrm>
              <a:off x="2135953" y="3908179"/>
              <a:ext cx="84604" cy="92500"/>
            </a:xfrm>
            <a:custGeom>
              <a:avLst/>
              <a:gdLst/>
              <a:ahLst/>
              <a:cxnLst/>
              <a:rect l="l" t="t" r="r" b="b"/>
              <a:pathLst>
                <a:path w="2625" h="2870" extrusionOk="0">
                  <a:moveTo>
                    <a:pt x="657" y="1"/>
                  </a:moveTo>
                  <a:lnTo>
                    <a:pt x="357" y="38"/>
                  </a:lnTo>
                  <a:lnTo>
                    <a:pt x="75" y="113"/>
                  </a:lnTo>
                  <a:lnTo>
                    <a:pt x="38" y="226"/>
                  </a:lnTo>
                  <a:lnTo>
                    <a:pt x="0" y="357"/>
                  </a:lnTo>
                  <a:lnTo>
                    <a:pt x="0" y="470"/>
                  </a:lnTo>
                  <a:lnTo>
                    <a:pt x="0" y="601"/>
                  </a:lnTo>
                  <a:lnTo>
                    <a:pt x="38" y="732"/>
                  </a:lnTo>
                  <a:lnTo>
                    <a:pt x="75" y="844"/>
                  </a:lnTo>
                  <a:lnTo>
                    <a:pt x="169" y="1088"/>
                  </a:lnTo>
                  <a:lnTo>
                    <a:pt x="300" y="1332"/>
                  </a:lnTo>
                  <a:lnTo>
                    <a:pt x="450" y="1538"/>
                  </a:lnTo>
                  <a:lnTo>
                    <a:pt x="713" y="1857"/>
                  </a:lnTo>
                  <a:lnTo>
                    <a:pt x="938" y="2119"/>
                  </a:lnTo>
                  <a:lnTo>
                    <a:pt x="1125" y="2307"/>
                  </a:lnTo>
                  <a:lnTo>
                    <a:pt x="1350" y="2494"/>
                  </a:lnTo>
                  <a:lnTo>
                    <a:pt x="1594" y="2682"/>
                  </a:lnTo>
                  <a:lnTo>
                    <a:pt x="1744" y="2757"/>
                  </a:lnTo>
                  <a:lnTo>
                    <a:pt x="1875" y="2813"/>
                  </a:lnTo>
                  <a:lnTo>
                    <a:pt x="2006" y="2850"/>
                  </a:lnTo>
                  <a:lnTo>
                    <a:pt x="2138" y="2869"/>
                  </a:lnTo>
                  <a:lnTo>
                    <a:pt x="2269" y="2869"/>
                  </a:lnTo>
                  <a:lnTo>
                    <a:pt x="2400" y="2850"/>
                  </a:lnTo>
                  <a:lnTo>
                    <a:pt x="2512" y="2588"/>
                  </a:lnTo>
                  <a:lnTo>
                    <a:pt x="2587" y="2325"/>
                  </a:lnTo>
                  <a:lnTo>
                    <a:pt x="2625" y="2044"/>
                  </a:lnTo>
                  <a:lnTo>
                    <a:pt x="2625" y="1763"/>
                  </a:lnTo>
                  <a:lnTo>
                    <a:pt x="2587" y="1482"/>
                  </a:lnTo>
                  <a:lnTo>
                    <a:pt x="2494" y="1219"/>
                  </a:lnTo>
                  <a:lnTo>
                    <a:pt x="2363" y="957"/>
                  </a:lnTo>
                  <a:lnTo>
                    <a:pt x="2288" y="826"/>
                  </a:lnTo>
                  <a:lnTo>
                    <a:pt x="2194" y="713"/>
                  </a:lnTo>
                  <a:lnTo>
                    <a:pt x="2100" y="601"/>
                  </a:lnTo>
                  <a:lnTo>
                    <a:pt x="1988" y="488"/>
                  </a:lnTo>
                  <a:lnTo>
                    <a:pt x="1875" y="395"/>
                  </a:lnTo>
                  <a:lnTo>
                    <a:pt x="1744" y="320"/>
                  </a:lnTo>
                  <a:lnTo>
                    <a:pt x="1481" y="170"/>
                  </a:lnTo>
                  <a:lnTo>
                    <a:pt x="1219" y="76"/>
                  </a:lnTo>
                  <a:lnTo>
                    <a:pt x="938" y="20"/>
                  </a:lnTo>
                  <a:lnTo>
                    <a:pt x="6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3" name="Google Shape;3133;p47"/>
          <p:cNvGrpSpPr/>
          <p:nvPr/>
        </p:nvGrpSpPr>
        <p:grpSpPr>
          <a:xfrm>
            <a:off x="7633751" y="686673"/>
            <a:ext cx="473104" cy="686411"/>
            <a:chOff x="2932303" y="3876174"/>
            <a:chExt cx="473104" cy="686411"/>
          </a:xfrm>
        </p:grpSpPr>
        <p:sp>
          <p:nvSpPr>
            <p:cNvPr id="3134" name="Google Shape;3134;p47"/>
            <p:cNvSpPr/>
            <p:nvPr/>
          </p:nvSpPr>
          <p:spPr>
            <a:xfrm>
              <a:off x="2948611" y="3957750"/>
              <a:ext cx="456796" cy="604828"/>
            </a:xfrm>
            <a:custGeom>
              <a:avLst/>
              <a:gdLst/>
              <a:ahLst/>
              <a:cxnLst/>
              <a:rect l="l" t="t" r="r" b="b"/>
              <a:pathLst>
                <a:path w="14173" h="18766" extrusionOk="0">
                  <a:moveTo>
                    <a:pt x="11923" y="0"/>
                  </a:moveTo>
                  <a:lnTo>
                    <a:pt x="11698" y="19"/>
                  </a:lnTo>
                  <a:lnTo>
                    <a:pt x="9786" y="19"/>
                  </a:lnTo>
                  <a:lnTo>
                    <a:pt x="9693" y="38"/>
                  </a:lnTo>
                  <a:lnTo>
                    <a:pt x="9599" y="56"/>
                  </a:lnTo>
                  <a:lnTo>
                    <a:pt x="9486" y="113"/>
                  </a:lnTo>
                  <a:lnTo>
                    <a:pt x="9393" y="188"/>
                  </a:lnTo>
                  <a:lnTo>
                    <a:pt x="9168" y="375"/>
                  </a:lnTo>
                  <a:lnTo>
                    <a:pt x="8924" y="619"/>
                  </a:lnTo>
                  <a:lnTo>
                    <a:pt x="8680" y="937"/>
                  </a:lnTo>
                  <a:lnTo>
                    <a:pt x="8399" y="1275"/>
                  </a:lnTo>
                  <a:lnTo>
                    <a:pt x="7762" y="2081"/>
                  </a:lnTo>
                  <a:lnTo>
                    <a:pt x="7593" y="2268"/>
                  </a:lnTo>
                  <a:lnTo>
                    <a:pt x="7405" y="2437"/>
                  </a:lnTo>
                  <a:lnTo>
                    <a:pt x="7031" y="2775"/>
                  </a:lnTo>
                  <a:lnTo>
                    <a:pt x="6618" y="3093"/>
                  </a:lnTo>
                  <a:lnTo>
                    <a:pt x="6168" y="3412"/>
                  </a:lnTo>
                  <a:lnTo>
                    <a:pt x="5662" y="3768"/>
                  </a:lnTo>
                  <a:lnTo>
                    <a:pt x="5325" y="4031"/>
                  </a:lnTo>
                  <a:lnTo>
                    <a:pt x="4968" y="4312"/>
                  </a:lnTo>
                  <a:lnTo>
                    <a:pt x="4593" y="4630"/>
                  </a:lnTo>
                  <a:lnTo>
                    <a:pt x="4219" y="4968"/>
                  </a:lnTo>
                  <a:lnTo>
                    <a:pt x="3019" y="6093"/>
                  </a:lnTo>
                  <a:lnTo>
                    <a:pt x="1557" y="7499"/>
                  </a:lnTo>
                  <a:lnTo>
                    <a:pt x="1069" y="7986"/>
                  </a:lnTo>
                  <a:lnTo>
                    <a:pt x="675" y="8399"/>
                  </a:lnTo>
                  <a:lnTo>
                    <a:pt x="357" y="8755"/>
                  </a:lnTo>
                  <a:lnTo>
                    <a:pt x="151" y="9055"/>
                  </a:lnTo>
                  <a:lnTo>
                    <a:pt x="76" y="9167"/>
                  </a:lnTo>
                  <a:lnTo>
                    <a:pt x="38" y="9280"/>
                  </a:lnTo>
                  <a:lnTo>
                    <a:pt x="1" y="9355"/>
                  </a:lnTo>
                  <a:lnTo>
                    <a:pt x="1" y="9430"/>
                  </a:lnTo>
                  <a:lnTo>
                    <a:pt x="1" y="9448"/>
                  </a:lnTo>
                  <a:lnTo>
                    <a:pt x="1" y="9561"/>
                  </a:lnTo>
                  <a:lnTo>
                    <a:pt x="19" y="9692"/>
                  </a:lnTo>
                  <a:lnTo>
                    <a:pt x="38" y="9805"/>
                  </a:lnTo>
                  <a:lnTo>
                    <a:pt x="94" y="9936"/>
                  </a:lnTo>
                  <a:lnTo>
                    <a:pt x="151" y="10067"/>
                  </a:lnTo>
                  <a:lnTo>
                    <a:pt x="226" y="10198"/>
                  </a:lnTo>
                  <a:lnTo>
                    <a:pt x="432" y="10461"/>
                  </a:lnTo>
                  <a:lnTo>
                    <a:pt x="600" y="10648"/>
                  </a:lnTo>
                  <a:lnTo>
                    <a:pt x="769" y="10817"/>
                  </a:lnTo>
                  <a:lnTo>
                    <a:pt x="1013" y="11023"/>
                  </a:lnTo>
                  <a:lnTo>
                    <a:pt x="1257" y="11229"/>
                  </a:lnTo>
                  <a:lnTo>
                    <a:pt x="1538" y="11417"/>
                  </a:lnTo>
                  <a:lnTo>
                    <a:pt x="1838" y="11623"/>
                  </a:lnTo>
                  <a:lnTo>
                    <a:pt x="2213" y="11904"/>
                  </a:lnTo>
                  <a:lnTo>
                    <a:pt x="2719" y="12298"/>
                  </a:lnTo>
                  <a:lnTo>
                    <a:pt x="3375" y="12823"/>
                  </a:lnTo>
                  <a:lnTo>
                    <a:pt x="4162" y="13498"/>
                  </a:lnTo>
                  <a:lnTo>
                    <a:pt x="4256" y="13554"/>
                  </a:lnTo>
                  <a:lnTo>
                    <a:pt x="5250" y="14416"/>
                  </a:lnTo>
                  <a:lnTo>
                    <a:pt x="5906" y="14960"/>
                  </a:lnTo>
                  <a:lnTo>
                    <a:pt x="6356" y="15391"/>
                  </a:lnTo>
                  <a:lnTo>
                    <a:pt x="6431" y="15447"/>
                  </a:lnTo>
                  <a:lnTo>
                    <a:pt x="6487" y="15504"/>
                  </a:lnTo>
                  <a:lnTo>
                    <a:pt x="6806" y="15822"/>
                  </a:lnTo>
                  <a:lnTo>
                    <a:pt x="7424" y="16478"/>
                  </a:lnTo>
                  <a:lnTo>
                    <a:pt x="7987" y="17022"/>
                  </a:lnTo>
                  <a:lnTo>
                    <a:pt x="8474" y="17528"/>
                  </a:lnTo>
                  <a:lnTo>
                    <a:pt x="8512" y="17566"/>
                  </a:lnTo>
                  <a:lnTo>
                    <a:pt x="8605" y="17659"/>
                  </a:lnTo>
                  <a:lnTo>
                    <a:pt x="8774" y="17847"/>
                  </a:lnTo>
                  <a:lnTo>
                    <a:pt x="8849" y="17941"/>
                  </a:lnTo>
                  <a:lnTo>
                    <a:pt x="9130" y="18278"/>
                  </a:lnTo>
                  <a:lnTo>
                    <a:pt x="9355" y="18541"/>
                  </a:lnTo>
                  <a:lnTo>
                    <a:pt x="9468" y="18634"/>
                  </a:lnTo>
                  <a:lnTo>
                    <a:pt x="9580" y="18709"/>
                  </a:lnTo>
                  <a:lnTo>
                    <a:pt x="9674" y="18765"/>
                  </a:lnTo>
                  <a:lnTo>
                    <a:pt x="10742" y="18765"/>
                  </a:lnTo>
                  <a:lnTo>
                    <a:pt x="11174" y="18747"/>
                  </a:lnTo>
                  <a:lnTo>
                    <a:pt x="12111" y="18747"/>
                  </a:lnTo>
                  <a:lnTo>
                    <a:pt x="12879" y="18728"/>
                  </a:lnTo>
                  <a:lnTo>
                    <a:pt x="13348" y="18728"/>
                  </a:lnTo>
                  <a:lnTo>
                    <a:pt x="13761" y="18709"/>
                  </a:lnTo>
                  <a:lnTo>
                    <a:pt x="13836" y="18672"/>
                  </a:lnTo>
                  <a:lnTo>
                    <a:pt x="13854" y="18672"/>
                  </a:lnTo>
                  <a:lnTo>
                    <a:pt x="13892" y="18634"/>
                  </a:lnTo>
                  <a:lnTo>
                    <a:pt x="13986" y="18578"/>
                  </a:lnTo>
                  <a:lnTo>
                    <a:pt x="14042" y="18484"/>
                  </a:lnTo>
                  <a:lnTo>
                    <a:pt x="14079" y="18391"/>
                  </a:lnTo>
                  <a:lnTo>
                    <a:pt x="14079" y="18334"/>
                  </a:lnTo>
                  <a:lnTo>
                    <a:pt x="14079" y="18278"/>
                  </a:lnTo>
                  <a:lnTo>
                    <a:pt x="14061" y="18222"/>
                  </a:lnTo>
                  <a:lnTo>
                    <a:pt x="14042" y="18166"/>
                  </a:lnTo>
                  <a:lnTo>
                    <a:pt x="13986" y="18016"/>
                  </a:lnTo>
                  <a:lnTo>
                    <a:pt x="13929" y="17922"/>
                  </a:lnTo>
                  <a:lnTo>
                    <a:pt x="13873" y="17828"/>
                  </a:lnTo>
                  <a:lnTo>
                    <a:pt x="13817" y="17772"/>
                  </a:lnTo>
                  <a:lnTo>
                    <a:pt x="13779" y="17716"/>
                  </a:lnTo>
                  <a:lnTo>
                    <a:pt x="13648" y="17603"/>
                  </a:lnTo>
                  <a:lnTo>
                    <a:pt x="13648" y="17584"/>
                  </a:lnTo>
                  <a:lnTo>
                    <a:pt x="12954" y="16928"/>
                  </a:lnTo>
                  <a:lnTo>
                    <a:pt x="12467" y="16422"/>
                  </a:lnTo>
                  <a:lnTo>
                    <a:pt x="11848" y="15766"/>
                  </a:lnTo>
                  <a:lnTo>
                    <a:pt x="11417" y="15316"/>
                  </a:lnTo>
                  <a:lnTo>
                    <a:pt x="10986" y="14885"/>
                  </a:lnTo>
                  <a:lnTo>
                    <a:pt x="10574" y="14510"/>
                  </a:lnTo>
                  <a:lnTo>
                    <a:pt x="10161" y="14191"/>
                  </a:lnTo>
                  <a:lnTo>
                    <a:pt x="9805" y="13891"/>
                  </a:lnTo>
                  <a:lnTo>
                    <a:pt x="9430" y="13554"/>
                  </a:lnTo>
                  <a:lnTo>
                    <a:pt x="8643" y="12804"/>
                  </a:lnTo>
                  <a:lnTo>
                    <a:pt x="8287" y="12429"/>
                  </a:lnTo>
                  <a:lnTo>
                    <a:pt x="8268" y="12429"/>
                  </a:lnTo>
                  <a:lnTo>
                    <a:pt x="8099" y="12260"/>
                  </a:lnTo>
                  <a:lnTo>
                    <a:pt x="7724" y="11885"/>
                  </a:lnTo>
                  <a:lnTo>
                    <a:pt x="7162" y="11323"/>
                  </a:lnTo>
                  <a:lnTo>
                    <a:pt x="6618" y="10817"/>
                  </a:lnTo>
                  <a:lnTo>
                    <a:pt x="6206" y="10386"/>
                  </a:lnTo>
                  <a:lnTo>
                    <a:pt x="5793" y="9917"/>
                  </a:lnTo>
                  <a:lnTo>
                    <a:pt x="5775" y="9898"/>
                  </a:lnTo>
                  <a:lnTo>
                    <a:pt x="5475" y="9523"/>
                  </a:lnTo>
                  <a:lnTo>
                    <a:pt x="5700" y="9242"/>
                  </a:lnTo>
                  <a:lnTo>
                    <a:pt x="5718" y="9242"/>
                  </a:lnTo>
                  <a:lnTo>
                    <a:pt x="5999" y="8923"/>
                  </a:lnTo>
                  <a:lnTo>
                    <a:pt x="6299" y="8642"/>
                  </a:lnTo>
                  <a:lnTo>
                    <a:pt x="6581" y="8380"/>
                  </a:lnTo>
                  <a:lnTo>
                    <a:pt x="6862" y="8174"/>
                  </a:lnTo>
                  <a:lnTo>
                    <a:pt x="7237" y="7911"/>
                  </a:lnTo>
                  <a:lnTo>
                    <a:pt x="7649" y="7574"/>
                  </a:lnTo>
                  <a:lnTo>
                    <a:pt x="8137" y="7180"/>
                  </a:lnTo>
                  <a:lnTo>
                    <a:pt x="8643" y="6730"/>
                  </a:lnTo>
                  <a:lnTo>
                    <a:pt x="9655" y="5718"/>
                  </a:lnTo>
                  <a:lnTo>
                    <a:pt x="9674" y="5718"/>
                  </a:lnTo>
                  <a:lnTo>
                    <a:pt x="9880" y="5512"/>
                  </a:lnTo>
                  <a:lnTo>
                    <a:pt x="9993" y="5399"/>
                  </a:lnTo>
                  <a:lnTo>
                    <a:pt x="10086" y="5305"/>
                  </a:lnTo>
                  <a:lnTo>
                    <a:pt x="10255" y="5137"/>
                  </a:lnTo>
                  <a:lnTo>
                    <a:pt x="10405" y="4968"/>
                  </a:lnTo>
                  <a:lnTo>
                    <a:pt x="10461" y="4912"/>
                  </a:lnTo>
                  <a:lnTo>
                    <a:pt x="10499" y="4855"/>
                  </a:lnTo>
                  <a:lnTo>
                    <a:pt x="10611" y="4724"/>
                  </a:lnTo>
                  <a:lnTo>
                    <a:pt x="10874" y="4462"/>
                  </a:lnTo>
                  <a:lnTo>
                    <a:pt x="11155" y="4199"/>
                  </a:lnTo>
                  <a:lnTo>
                    <a:pt x="11736" y="3656"/>
                  </a:lnTo>
                  <a:lnTo>
                    <a:pt x="12130" y="3318"/>
                  </a:lnTo>
                  <a:lnTo>
                    <a:pt x="12448" y="3018"/>
                  </a:lnTo>
                  <a:lnTo>
                    <a:pt x="12748" y="2718"/>
                  </a:lnTo>
                  <a:lnTo>
                    <a:pt x="13029" y="2437"/>
                  </a:lnTo>
                  <a:lnTo>
                    <a:pt x="13292" y="2118"/>
                  </a:lnTo>
                  <a:lnTo>
                    <a:pt x="13554" y="1781"/>
                  </a:lnTo>
                  <a:lnTo>
                    <a:pt x="13817" y="1425"/>
                  </a:lnTo>
                  <a:lnTo>
                    <a:pt x="14117" y="994"/>
                  </a:lnTo>
                  <a:lnTo>
                    <a:pt x="14154" y="844"/>
                  </a:lnTo>
                  <a:lnTo>
                    <a:pt x="14173" y="694"/>
                  </a:lnTo>
                  <a:lnTo>
                    <a:pt x="14173" y="581"/>
                  </a:lnTo>
                  <a:lnTo>
                    <a:pt x="14135" y="506"/>
                  </a:lnTo>
                  <a:lnTo>
                    <a:pt x="14098" y="412"/>
                  </a:lnTo>
                  <a:lnTo>
                    <a:pt x="14042" y="338"/>
                  </a:lnTo>
                  <a:lnTo>
                    <a:pt x="13948" y="263"/>
                  </a:lnTo>
                  <a:lnTo>
                    <a:pt x="13854" y="206"/>
                  </a:lnTo>
                  <a:lnTo>
                    <a:pt x="13723" y="150"/>
                  </a:lnTo>
                  <a:lnTo>
                    <a:pt x="13573" y="113"/>
                  </a:lnTo>
                  <a:lnTo>
                    <a:pt x="13292" y="56"/>
                  </a:lnTo>
                  <a:lnTo>
                    <a:pt x="12936" y="19"/>
                  </a:lnTo>
                  <a:lnTo>
                    <a:pt x="124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7"/>
            <p:cNvSpPr/>
            <p:nvPr/>
          </p:nvSpPr>
          <p:spPr>
            <a:xfrm>
              <a:off x="3037438" y="4067688"/>
              <a:ext cx="123280" cy="226609"/>
            </a:xfrm>
            <a:custGeom>
              <a:avLst/>
              <a:gdLst/>
              <a:ahLst/>
              <a:cxnLst/>
              <a:rect l="l" t="t" r="r" b="b"/>
              <a:pathLst>
                <a:path w="3825" h="7031" extrusionOk="0">
                  <a:moveTo>
                    <a:pt x="3412" y="1"/>
                  </a:moveTo>
                  <a:lnTo>
                    <a:pt x="2906" y="357"/>
                  </a:lnTo>
                  <a:lnTo>
                    <a:pt x="3168" y="357"/>
                  </a:lnTo>
                  <a:lnTo>
                    <a:pt x="3262" y="376"/>
                  </a:lnTo>
                  <a:lnTo>
                    <a:pt x="3337" y="395"/>
                  </a:lnTo>
                  <a:lnTo>
                    <a:pt x="3375" y="451"/>
                  </a:lnTo>
                  <a:lnTo>
                    <a:pt x="3393" y="507"/>
                  </a:lnTo>
                  <a:lnTo>
                    <a:pt x="3393" y="582"/>
                  </a:lnTo>
                  <a:lnTo>
                    <a:pt x="3375" y="676"/>
                  </a:lnTo>
                  <a:lnTo>
                    <a:pt x="3337" y="788"/>
                  </a:lnTo>
                  <a:lnTo>
                    <a:pt x="3243" y="1032"/>
                  </a:lnTo>
                  <a:lnTo>
                    <a:pt x="3112" y="1257"/>
                  </a:lnTo>
                  <a:lnTo>
                    <a:pt x="2831" y="1707"/>
                  </a:lnTo>
                  <a:lnTo>
                    <a:pt x="2512" y="2157"/>
                  </a:lnTo>
                  <a:lnTo>
                    <a:pt x="2175" y="2607"/>
                  </a:lnTo>
                  <a:lnTo>
                    <a:pt x="1481" y="3488"/>
                  </a:lnTo>
                  <a:lnTo>
                    <a:pt x="1144" y="3938"/>
                  </a:lnTo>
                  <a:lnTo>
                    <a:pt x="806" y="4388"/>
                  </a:lnTo>
                  <a:lnTo>
                    <a:pt x="488" y="4875"/>
                  </a:lnTo>
                  <a:lnTo>
                    <a:pt x="338" y="5119"/>
                  </a:lnTo>
                  <a:lnTo>
                    <a:pt x="207" y="5400"/>
                  </a:lnTo>
                  <a:lnTo>
                    <a:pt x="75" y="5700"/>
                  </a:lnTo>
                  <a:lnTo>
                    <a:pt x="38" y="5850"/>
                  </a:lnTo>
                  <a:lnTo>
                    <a:pt x="0" y="6037"/>
                  </a:lnTo>
                  <a:lnTo>
                    <a:pt x="0" y="6150"/>
                  </a:lnTo>
                  <a:lnTo>
                    <a:pt x="0" y="6262"/>
                  </a:lnTo>
                  <a:lnTo>
                    <a:pt x="19" y="6375"/>
                  </a:lnTo>
                  <a:lnTo>
                    <a:pt x="57" y="6506"/>
                  </a:lnTo>
                  <a:lnTo>
                    <a:pt x="132" y="6637"/>
                  </a:lnTo>
                  <a:lnTo>
                    <a:pt x="207" y="6731"/>
                  </a:lnTo>
                  <a:lnTo>
                    <a:pt x="300" y="6825"/>
                  </a:lnTo>
                  <a:lnTo>
                    <a:pt x="413" y="6900"/>
                  </a:lnTo>
                  <a:lnTo>
                    <a:pt x="638" y="6993"/>
                  </a:lnTo>
                  <a:lnTo>
                    <a:pt x="825" y="7031"/>
                  </a:lnTo>
                  <a:lnTo>
                    <a:pt x="1163" y="7031"/>
                  </a:lnTo>
                  <a:lnTo>
                    <a:pt x="1481" y="6993"/>
                  </a:lnTo>
                  <a:lnTo>
                    <a:pt x="1781" y="6937"/>
                  </a:lnTo>
                  <a:lnTo>
                    <a:pt x="2100" y="6843"/>
                  </a:lnTo>
                  <a:lnTo>
                    <a:pt x="2419" y="6731"/>
                  </a:lnTo>
                  <a:lnTo>
                    <a:pt x="2737" y="6619"/>
                  </a:lnTo>
                  <a:lnTo>
                    <a:pt x="3037" y="6506"/>
                  </a:lnTo>
                  <a:lnTo>
                    <a:pt x="3019" y="6487"/>
                  </a:lnTo>
                  <a:lnTo>
                    <a:pt x="2719" y="6112"/>
                  </a:lnTo>
                  <a:lnTo>
                    <a:pt x="2944" y="5831"/>
                  </a:lnTo>
                  <a:lnTo>
                    <a:pt x="2287" y="6019"/>
                  </a:lnTo>
                  <a:lnTo>
                    <a:pt x="1631" y="6187"/>
                  </a:lnTo>
                  <a:lnTo>
                    <a:pt x="1369" y="6225"/>
                  </a:lnTo>
                  <a:lnTo>
                    <a:pt x="1125" y="6244"/>
                  </a:lnTo>
                  <a:lnTo>
                    <a:pt x="919" y="6244"/>
                  </a:lnTo>
                  <a:lnTo>
                    <a:pt x="844" y="6225"/>
                  </a:lnTo>
                  <a:lnTo>
                    <a:pt x="806" y="6206"/>
                  </a:lnTo>
                  <a:lnTo>
                    <a:pt x="788" y="6206"/>
                  </a:lnTo>
                  <a:lnTo>
                    <a:pt x="788" y="6112"/>
                  </a:lnTo>
                  <a:lnTo>
                    <a:pt x="788" y="6019"/>
                  </a:lnTo>
                  <a:lnTo>
                    <a:pt x="825" y="5925"/>
                  </a:lnTo>
                  <a:lnTo>
                    <a:pt x="900" y="5700"/>
                  </a:lnTo>
                  <a:lnTo>
                    <a:pt x="994" y="5456"/>
                  </a:lnTo>
                  <a:lnTo>
                    <a:pt x="1125" y="5231"/>
                  </a:lnTo>
                  <a:lnTo>
                    <a:pt x="1388" y="4763"/>
                  </a:lnTo>
                  <a:lnTo>
                    <a:pt x="1688" y="4313"/>
                  </a:lnTo>
                  <a:lnTo>
                    <a:pt x="1987" y="3844"/>
                  </a:lnTo>
                  <a:lnTo>
                    <a:pt x="2625" y="2925"/>
                  </a:lnTo>
                  <a:lnTo>
                    <a:pt x="2944" y="2457"/>
                  </a:lnTo>
                  <a:lnTo>
                    <a:pt x="3243" y="1988"/>
                  </a:lnTo>
                  <a:lnTo>
                    <a:pt x="3525" y="1482"/>
                  </a:lnTo>
                  <a:lnTo>
                    <a:pt x="3656" y="1219"/>
                  </a:lnTo>
                  <a:lnTo>
                    <a:pt x="3768" y="938"/>
                  </a:lnTo>
                  <a:lnTo>
                    <a:pt x="3806" y="770"/>
                  </a:lnTo>
                  <a:lnTo>
                    <a:pt x="3825" y="601"/>
                  </a:lnTo>
                  <a:lnTo>
                    <a:pt x="3825" y="507"/>
                  </a:lnTo>
                  <a:lnTo>
                    <a:pt x="3806" y="413"/>
                  </a:lnTo>
                  <a:lnTo>
                    <a:pt x="3768" y="320"/>
                  </a:lnTo>
                  <a:lnTo>
                    <a:pt x="3731" y="207"/>
                  </a:lnTo>
                  <a:lnTo>
                    <a:pt x="3656" y="132"/>
                  </a:lnTo>
                  <a:lnTo>
                    <a:pt x="3581" y="76"/>
                  </a:lnTo>
                  <a:lnTo>
                    <a:pt x="3506" y="38"/>
                  </a:lnTo>
                  <a:lnTo>
                    <a:pt x="34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7"/>
            <p:cNvSpPr/>
            <p:nvPr/>
          </p:nvSpPr>
          <p:spPr>
            <a:xfrm>
              <a:off x="3216285" y="3958330"/>
              <a:ext cx="116640" cy="184323"/>
            </a:xfrm>
            <a:custGeom>
              <a:avLst/>
              <a:gdLst/>
              <a:ahLst/>
              <a:cxnLst/>
              <a:rect l="l" t="t" r="r" b="b"/>
              <a:pathLst>
                <a:path w="3619" h="5719" extrusionOk="0">
                  <a:moveTo>
                    <a:pt x="3093" y="1"/>
                  </a:moveTo>
                  <a:lnTo>
                    <a:pt x="2831" y="413"/>
                  </a:lnTo>
                  <a:lnTo>
                    <a:pt x="2512" y="844"/>
                  </a:lnTo>
                  <a:lnTo>
                    <a:pt x="2175" y="1294"/>
                  </a:lnTo>
                  <a:lnTo>
                    <a:pt x="1500" y="2175"/>
                  </a:lnTo>
                  <a:lnTo>
                    <a:pt x="1163" y="2625"/>
                  </a:lnTo>
                  <a:lnTo>
                    <a:pt x="825" y="3075"/>
                  </a:lnTo>
                  <a:lnTo>
                    <a:pt x="506" y="3563"/>
                  </a:lnTo>
                  <a:lnTo>
                    <a:pt x="356" y="3825"/>
                  </a:lnTo>
                  <a:lnTo>
                    <a:pt x="207" y="4088"/>
                  </a:lnTo>
                  <a:lnTo>
                    <a:pt x="94" y="4388"/>
                  </a:lnTo>
                  <a:lnTo>
                    <a:pt x="38" y="4556"/>
                  </a:lnTo>
                  <a:lnTo>
                    <a:pt x="19" y="4744"/>
                  </a:lnTo>
                  <a:lnTo>
                    <a:pt x="0" y="4837"/>
                  </a:lnTo>
                  <a:lnTo>
                    <a:pt x="19" y="4950"/>
                  </a:lnTo>
                  <a:lnTo>
                    <a:pt x="38" y="5081"/>
                  </a:lnTo>
                  <a:lnTo>
                    <a:pt x="75" y="5194"/>
                  </a:lnTo>
                  <a:lnTo>
                    <a:pt x="132" y="5325"/>
                  </a:lnTo>
                  <a:lnTo>
                    <a:pt x="225" y="5437"/>
                  </a:lnTo>
                  <a:lnTo>
                    <a:pt x="319" y="5531"/>
                  </a:lnTo>
                  <a:lnTo>
                    <a:pt x="431" y="5587"/>
                  </a:lnTo>
                  <a:lnTo>
                    <a:pt x="638" y="5681"/>
                  </a:lnTo>
                  <a:lnTo>
                    <a:pt x="844" y="5719"/>
                  </a:lnTo>
                  <a:lnTo>
                    <a:pt x="1181" y="5719"/>
                  </a:lnTo>
                  <a:lnTo>
                    <a:pt x="1350" y="5700"/>
                  </a:lnTo>
                  <a:lnTo>
                    <a:pt x="1369" y="5700"/>
                  </a:lnTo>
                  <a:lnTo>
                    <a:pt x="1762" y="5287"/>
                  </a:lnTo>
                  <a:lnTo>
                    <a:pt x="2100" y="4950"/>
                  </a:lnTo>
                  <a:lnTo>
                    <a:pt x="2325" y="4706"/>
                  </a:lnTo>
                  <a:lnTo>
                    <a:pt x="1969" y="4800"/>
                  </a:lnTo>
                  <a:lnTo>
                    <a:pt x="1631" y="4875"/>
                  </a:lnTo>
                  <a:lnTo>
                    <a:pt x="1388" y="4912"/>
                  </a:lnTo>
                  <a:lnTo>
                    <a:pt x="1144" y="4931"/>
                  </a:lnTo>
                  <a:lnTo>
                    <a:pt x="938" y="4931"/>
                  </a:lnTo>
                  <a:lnTo>
                    <a:pt x="863" y="4912"/>
                  </a:lnTo>
                  <a:lnTo>
                    <a:pt x="806" y="4894"/>
                  </a:lnTo>
                  <a:lnTo>
                    <a:pt x="788" y="4800"/>
                  </a:lnTo>
                  <a:lnTo>
                    <a:pt x="825" y="4612"/>
                  </a:lnTo>
                  <a:lnTo>
                    <a:pt x="900" y="4388"/>
                  </a:lnTo>
                  <a:lnTo>
                    <a:pt x="1013" y="4163"/>
                  </a:lnTo>
                  <a:lnTo>
                    <a:pt x="1125" y="3919"/>
                  </a:lnTo>
                  <a:lnTo>
                    <a:pt x="1388" y="3469"/>
                  </a:lnTo>
                  <a:lnTo>
                    <a:pt x="1688" y="3000"/>
                  </a:lnTo>
                  <a:lnTo>
                    <a:pt x="1987" y="2532"/>
                  </a:lnTo>
                  <a:lnTo>
                    <a:pt x="2625" y="1613"/>
                  </a:lnTo>
                  <a:lnTo>
                    <a:pt x="2944" y="1163"/>
                  </a:lnTo>
                  <a:lnTo>
                    <a:pt x="3262" y="676"/>
                  </a:lnTo>
                  <a:lnTo>
                    <a:pt x="3450" y="338"/>
                  </a:lnTo>
                  <a:lnTo>
                    <a:pt x="3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7"/>
            <p:cNvSpPr/>
            <p:nvPr/>
          </p:nvSpPr>
          <p:spPr>
            <a:xfrm>
              <a:off x="2948611" y="4247759"/>
              <a:ext cx="40513" cy="58626"/>
            </a:xfrm>
            <a:custGeom>
              <a:avLst/>
              <a:gdLst/>
              <a:ahLst/>
              <a:cxnLst/>
              <a:rect l="l" t="t" r="r" b="b"/>
              <a:pathLst>
                <a:path w="1257" h="1819" extrusionOk="0">
                  <a:moveTo>
                    <a:pt x="469" y="0"/>
                  </a:moveTo>
                  <a:lnTo>
                    <a:pt x="151" y="57"/>
                  </a:lnTo>
                  <a:lnTo>
                    <a:pt x="76" y="169"/>
                  </a:lnTo>
                  <a:lnTo>
                    <a:pt x="38" y="282"/>
                  </a:lnTo>
                  <a:lnTo>
                    <a:pt x="1" y="357"/>
                  </a:lnTo>
                  <a:lnTo>
                    <a:pt x="1" y="432"/>
                  </a:lnTo>
                  <a:lnTo>
                    <a:pt x="1" y="450"/>
                  </a:lnTo>
                  <a:lnTo>
                    <a:pt x="244" y="394"/>
                  </a:lnTo>
                  <a:lnTo>
                    <a:pt x="469" y="375"/>
                  </a:lnTo>
                  <a:lnTo>
                    <a:pt x="600" y="394"/>
                  </a:lnTo>
                  <a:lnTo>
                    <a:pt x="694" y="413"/>
                  </a:lnTo>
                  <a:lnTo>
                    <a:pt x="769" y="432"/>
                  </a:lnTo>
                  <a:lnTo>
                    <a:pt x="807" y="469"/>
                  </a:lnTo>
                  <a:lnTo>
                    <a:pt x="825" y="544"/>
                  </a:lnTo>
                  <a:lnTo>
                    <a:pt x="825" y="619"/>
                  </a:lnTo>
                  <a:lnTo>
                    <a:pt x="769" y="825"/>
                  </a:lnTo>
                  <a:lnTo>
                    <a:pt x="694" y="994"/>
                  </a:lnTo>
                  <a:lnTo>
                    <a:pt x="619" y="1144"/>
                  </a:lnTo>
                  <a:lnTo>
                    <a:pt x="432" y="1463"/>
                  </a:lnTo>
                  <a:lnTo>
                    <a:pt x="600" y="1650"/>
                  </a:lnTo>
                  <a:lnTo>
                    <a:pt x="788" y="1819"/>
                  </a:lnTo>
                  <a:lnTo>
                    <a:pt x="900" y="1631"/>
                  </a:lnTo>
                  <a:lnTo>
                    <a:pt x="1013" y="1425"/>
                  </a:lnTo>
                  <a:lnTo>
                    <a:pt x="1107" y="1200"/>
                  </a:lnTo>
                  <a:lnTo>
                    <a:pt x="1182" y="957"/>
                  </a:lnTo>
                  <a:lnTo>
                    <a:pt x="1219" y="807"/>
                  </a:lnTo>
                  <a:lnTo>
                    <a:pt x="1257" y="638"/>
                  </a:lnTo>
                  <a:lnTo>
                    <a:pt x="1238" y="544"/>
                  </a:lnTo>
                  <a:lnTo>
                    <a:pt x="1238" y="450"/>
                  </a:lnTo>
                  <a:lnTo>
                    <a:pt x="1200" y="338"/>
                  </a:lnTo>
                  <a:lnTo>
                    <a:pt x="1144" y="244"/>
                  </a:lnTo>
                  <a:lnTo>
                    <a:pt x="1069" y="150"/>
                  </a:lnTo>
                  <a:lnTo>
                    <a:pt x="975" y="94"/>
                  </a:lnTo>
                  <a:lnTo>
                    <a:pt x="882" y="57"/>
                  </a:lnTo>
                  <a:lnTo>
                    <a:pt x="807" y="19"/>
                  </a:lnTo>
                  <a:lnTo>
                    <a:pt x="6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7"/>
            <p:cNvSpPr/>
            <p:nvPr/>
          </p:nvSpPr>
          <p:spPr>
            <a:xfrm>
              <a:off x="3082754" y="4340808"/>
              <a:ext cx="126922" cy="53792"/>
            </a:xfrm>
            <a:custGeom>
              <a:avLst/>
              <a:gdLst/>
              <a:ahLst/>
              <a:cxnLst/>
              <a:rect l="l" t="t" r="r" b="b"/>
              <a:pathLst>
                <a:path w="3938" h="1669" extrusionOk="0">
                  <a:moveTo>
                    <a:pt x="3562" y="0"/>
                  </a:moveTo>
                  <a:lnTo>
                    <a:pt x="3300" y="57"/>
                  </a:lnTo>
                  <a:lnTo>
                    <a:pt x="3037" y="132"/>
                  </a:lnTo>
                  <a:lnTo>
                    <a:pt x="2794" y="207"/>
                  </a:lnTo>
                  <a:lnTo>
                    <a:pt x="2550" y="319"/>
                  </a:lnTo>
                  <a:lnTo>
                    <a:pt x="2062" y="525"/>
                  </a:lnTo>
                  <a:lnTo>
                    <a:pt x="1594" y="750"/>
                  </a:lnTo>
                  <a:lnTo>
                    <a:pt x="788" y="1163"/>
                  </a:lnTo>
                  <a:lnTo>
                    <a:pt x="0" y="1613"/>
                  </a:lnTo>
                  <a:lnTo>
                    <a:pt x="94" y="1669"/>
                  </a:lnTo>
                  <a:lnTo>
                    <a:pt x="881" y="1313"/>
                  </a:lnTo>
                  <a:lnTo>
                    <a:pt x="1688" y="957"/>
                  </a:lnTo>
                  <a:lnTo>
                    <a:pt x="2212" y="750"/>
                  </a:lnTo>
                  <a:lnTo>
                    <a:pt x="2737" y="563"/>
                  </a:lnTo>
                  <a:lnTo>
                    <a:pt x="3000" y="488"/>
                  </a:lnTo>
                  <a:lnTo>
                    <a:pt x="3243" y="432"/>
                  </a:lnTo>
                  <a:lnTo>
                    <a:pt x="3506" y="375"/>
                  </a:lnTo>
                  <a:lnTo>
                    <a:pt x="3768" y="357"/>
                  </a:lnTo>
                  <a:lnTo>
                    <a:pt x="3937" y="375"/>
                  </a:lnTo>
                  <a:lnTo>
                    <a:pt x="356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7"/>
            <p:cNvSpPr/>
            <p:nvPr/>
          </p:nvSpPr>
          <p:spPr>
            <a:xfrm>
              <a:off x="3153435" y="4358341"/>
              <a:ext cx="73742" cy="109389"/>
            </a:xfrm>
            <a:custGeom>
              <a:avLst/>
              <a:gdLst/>
              <a:ahLst/>
              <a:cxnLst/>
              <a:rect l="l" t="t" r="r" b="b"/>
              <a:pathLst>
                <a:path w="2288" h="3394" extrusionOk="0">
                  <a:moveTo>
                    <a:pt x="1932" y="0"/>
                  </a:moveTo>
                  <a:lnTo>
                    <a:pt x="1913" y="131"/>
                  </a:lnTo>
                  <a:lnTo>
                    <a:pt x="1857" y="263"/>
                  </a:lnTo>
                  <a:lnTo>
                    <a:pt x="1763" y="488"/>
                  </a:lnTo>
                  <a:lnTo>
                    <a:pt x="1632" y="731"/>
                  </a:lnTo>
                  <a:lnTo>
                    <a:pt x="1350" y="1181"/>
                  </a:lnTo>
                  <a:lnTo>
                    <a:pt x="1032" y="1631"/>
                  </a:lnTo>
                  <a:lnTo>
                    <a:pt x="694" y="2062"/>
                  </a:lnTo>
                  <a:lnTo>
                    <a:pt x="19" y="2943"/>
                  </a:lnTo>
                  <a:lnTo>
                    <a:pt x="1" y="2962"/>
                  </a:lnTo>
                  <a:lnTo>
                    <a:pt x="76" y="3018"/>
                  </a:lnTo>
                  <a:lnTo>
                    <a:pt x="132" y="3075"/>
                  </a:lnTo>
                  <a:lnTo>
                    <a:pt x="451" y="3393"/>
                  </a:lnTo>
                  <a:lnTo>
                    <a:pt x="507" y="3300"/>
                  </a:lnTo>
                  <a:lnTo>
                    <a:pt x="1144" y="2400"/>
                  </a:lnTo>
                  <a:lnTo>
                    <a:pt x="1463" y="1931"/>
                  </a:lnTo>
                  <a:lnTo>
                    <a:pt x="1763" y="1444"/>
                  </a:lnTo>
                  <a:lnTo>
                    <a:pt x="1913" y="1200"/>
                  </a:lnTo>
                  <a:lnTo>
                    <a:pt x="2044" y="956"/>
                  </a:lnTo>
                  <a:lnTo>
                    <a:pt x="2175" y="694"/>
                  </a:lnTo>
                  <a:lnTo>
                    <a:pt x="2288" y="394"/>
                  </a:lnTo>
                  <a:lnTo>
                    <a:pt x="2288" y="375"/>
                  </a:lnTo>
                  <a:lnTo>
                    <a:pt x="19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7"/>
            <p:cNvSpPr/>
            <p:nvPr/>
          </p:nvSpPr>
          <p:spPr>
            <a:xfrm>
              <a:off x="3221732" y="4497899"/>
              <a:ext cx="72518" cy="38096"/>
            </a:xfrm>
            <a:custGeom>
              <a:avLst/>
              <a:gdLst/>
              <a:ahLst/>
              <a:cxnLst/>
              <a:rect l="l" t="t" r="r" b="b"/>
              <a:pathLst>
                <a:path w="2250" h="1182" extrusionOk="0">
                  <a:moveTo>
                    <a:pt x="2231" y="1"/>
                  </a:moveTo>
                  <a:lnTo>
                    <a:pt x="1106" y="376"/>
                  </a:lnTo>
                  <a:lnTo>
                    <a:pt x="0" y="769"/>
                  </a:lnTo>
                  <a:lnTo>
                    <a:pt x="38" y="807"/>
                  </a:lnTo>
                  <a:lnTo>
                    <a:pt x="225" y="994"/>
                  </a:lnTo>
                  <a:lnTo>
                    <a:pt x="375" y="1182"/>
                  </a:lnTo>
                  <a:lnTo>
                    <a:pt x="862" y="938"/>
                  </a:lnTo>
                  <a:lnTo>
                    <a:pt x="1331" y="657"/>
                  </a:lnTo>
                  <a:lnTo>
                    <a:pt x="1800" y="376"/>
                  </a:lnTo>
                  <a:lnTo>
                    <a:pt x="2250" y="76"/>
                  </a:lnTo>
                  <a:lnTo>
                    <a:pt x="22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7"/>
            <p:cNvSpPr/>
            <p:nvPr/>
          </p:nvSpPr>
          <p:spPr>
            <a:xfrm>
              <a:off x="3294830" y="4524489"/>
              <a:ext cx="107584" cy="38096"/>
            </a:xfrm>
            <a:custGeom>
              <a:avLst/>
              <a:gdLst/>
              <a:ahLst/>
              <a:cxnLst/>
              <a:rect l="l" t="t" r="r" b="b"/>
              <a:pathLst>
                <a:path w="3338" h="1182" extrusionOk="0">
                  <a:moveTo>
                    <a:pt x="2906" y="0"/>
                  </a:moveTo>
                  <a:lnTo>
                    <a:pt x="2606" y="57"/>
                  </a:lnTo>
                  <a:lnTo>
                    <a:pt x="2306" y="132"/>
                  </a:lnTo>
                  <a:lnTo>
                    <a:pt x="2044" y="207"/>
                  </a:lnTo>
                  <a:lnTo>
                    <a:pt x="1781" y="319"/>
                  </a:lnTo>
                  <a:lnTo>
                    <a:pt x="1256" y="544"/>
                  </a:lnTo>
                  <a:lnTo>
                    <a:pt x="750" y="769"/>
                  </a:lnTo>
                  <a:lnTo>
                    <a:pt x="375" y="975"/>
                  </a:lnTo>
                  <a:lnTo>
                    <a:pt x="0" y="1181"/>
                  </a:lnTo>
                  <a:lnTo>
                    <a:pt x="432" y="1163"/>
                  </a:lnTo>
                  <a:lnTo>
                    <a:pt x="844" y="975"/>
                  </a:lnTo>
                  <a:lnTo>
                    <a:pt x="1369" y="788"/>
                  </a:lnTo>
                  <a:lnTo>
                    <a:pt x="1875" y="600"/>
                  </a:lnTo>
                  <a:lnTo>
                    <a:pt x="2137" y="525"/>
                  </a:lnTo>
                  <a:lnTo>
                    <a:pt x="2400" y="469"/>
                  </a:lnTo>
                  <a:lnTo>
                    <a:pt x="2662" y="413"/>
                  </a:lnTo>
                  <a:lnTo>
                    <a:pt x="2925" y="394"/>
                  </a:lnTo>
                  <a:lnTo>
                    <a:pt x="3037" y="394"/>
                  </a:lnTo>
                  <a:lnTo>
                    <a:pt x="3131" y="413"/>
                  </a:lnTo>
                  <a:lnTo>
                    <a:pt x="3206" y="450"/>
                  </a:lnTo>
                  <a:lnTo>
                    <a:pt x="3244" y="488"/>
                  </a:lnTo>
                  <a:lnTo>
                    <a:pt x="3262" y="544"/>
                  </a:lnTo>
                  <a:lnTo>
                    <a:pt x="3262" y="619"/>
                  </a:lnTo>
                  <a:lnTo>
                    <a:pt x="3206" y="844"/>
                  </a:lnTo>
                  <a:lnTo>
                    <a:pt x="3112" y="1088"/>
                  </a:lnTo>
                  <a:lnTo>
                    <a:pt x="3150" y="1050"/>
                  </a:lnTo>
                  <a:lnTo>
                    <a:pt x="3244" y="994"/>
                  </a:lnTo>
                  <a:lnTo>
                    <a:pt x="3300" y="900"/>
                  </a:lnTo>
                  <a:lnTo>
                    <a:pt x="3337" y="807"/>
                  </a:lnTo>
                  <a:lnTo>
                    <a:pt x="3337" y="750"/>
                  </a:lnTo>
                  <a:lnTo>
                    <a:pt x="3319" y="675"/>
                  </a:lnTo>
                  <a:lnTo>
                    <a:pt x="3300" y="582"/>
                  </a:lnTo>
                  <a:lnTo>
                    <a:pt x="3244" y="432"/>
                  </a:lnTo>
                  <a:lnTo>
                    <a:pt x="3131" y="244"/>
                  </a:lnTo>
                  <a:lnTo>
                    <a:pt x="2906" y="19"/>
                  </a:lnTo>
                  <a:lnTo>
                    <a:pt x="29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7"/>
            <p:cNvSpPr/>
            <p:nvPr/>
          </p:nvSpPr>
          <p:spPr>
            <a:xfrm>
              <a:off x="3050717" y="3876174"/>
              <a:ext cx="189158" cy="189126"/>
            </a:xfrm>
            <a:custGeom>
              <a:avLst/>
              <a:gdLst/>
              <a:ahLst/>
              <a:cxnLst/>
              <a:rect l="l" t="t" r="r" b="b"/>
              <a:pathLst>
                <a:path w="5869" h="5868" extrusionOk="0">
                  <a:moveTo>
                    <a:pt x="2831" y="0"/>
                  </a:moveTo>
                  <a:lnTo>
                    <a:pt x="2532" y="38"/>
                  </a:lnTo>
                  <a:lnTo>
                    <a:pt x="2250" y="94"/>
                  </a:lnTo>
                  <a:lnTo>
                    <a:pt x="1969" y="169"/>
                  </a:lnTo>
                  <a:lnTo>
                    <a:pt x="1688" y="281"/>
                  </a:lnTo>
                  <a:lnTo>
                    <a:pt x="1425" y="431"/>
                  </a:lnTo>
                  <a:lnTo>
                    <a:pt x="1182" y="581"/>
                  </a:lnTo>
                  <a:lnTo>
                    <a:pt x="957" y="769"/>
                  </a:lnTo>
                  <a:lnTo>
                    <a:pt x="751" y="975"/>
                  </a:lnTo>
                  <a:lnTo>
                    <a:pt x="582" y="1200"/>
                  </a:lnTo>
                  <a:lnTo>
                    <a:pt x="413" y="1444"/>
                  </a:lnTo>
                  <a:lnTo>
                    <a:pt x="282" y="1687"/>
                  </a:lnTo>
                  <a:lnTo>
                    <a:pt x="188" y="1950"/>
                  </a:lnTo>
                  <a:lnTo>
                    <a:pt x="94" y="2212"/>
                  </a:lnTo>
                  <a:lnTo>
                    <a:pt x="38" y="2494"/>
                  </a:lnTo>
                  <a:lnTo>
                    <a:pt x="19" y="2775"/>
                  </a:lnTo>
                  <a:lnTo>
                    <a:pt x="1" y="3056"/>
                  </a:lnTo>
                  <a:lnTo>
                    <a:pt x="38" y="3337"/>
                  </a:lnTo>
                  <a:lnTo>
                    <a:pt x="94" y="3637"/>
                  </a:lnTo>
                  <a:lnTo>
                    <a:pt x="169" y="3918"/>
                  </a:lnTo>
                  <a:lnTo>
                    <a:pt x="282" y="4200"/>
                  </a:lnTo>
                  <a:lnTo>
                    <a:pt x="432" y="4462"/>
                  </a:lnTo>
                  <a:lnTo>
                    <a:pt x="601" y="4706"/>
                  </a:lnTo>
                  <a:lnTo>
                    <a:pt x="769" y="4931"/>
                  </a:lnTo>
                  <a:lnTo>
                    <a:pt x="976" y="5118"/>
                  </a:lnTo>
                  <a:lnTo>
                    <a:pt x="1201" y="5306"/>
                  </a:lnTo>
                  <a:lnTo>
                    <a:pt x="1444" y="5456"/>
                  </a:lnTo>
                  <a:lnTo>
                    <a:pt x="1688" y="5587"/>
                  </a:lnTo>
                  <a:lnTo>
                    <a:pt x="1950" y="5699"/>
                  </a:lnTo>
                  <a:lnTo>
                    <a:pt x="2213" y="5793"/>
                  </a:lnTo>
                  <a:lnTo>
                    <a:pt x="2494" y="5849"/>
                  </a:lnTo>
                  <a:lnTo>
                    <a:pt x="2775" y="5868"/>
                  </a:lnTo>
                  <a:lnTo>
                    <a:pt x="3056" y="5868"/>
                  </a:lnTo>
                  <a:lnTo>
                    <a:pt x="3338" y="5849"/>
                  </a:lnTo>
                  <a:lnTo>
                    <a:pt x="3638" y="5793"/>
                  </a:lnTo>
                  <a:lnTo>
                    <a:pt x="3919" y="5718"/>
                  </a:lnTo>
                  <a:lnTo>
                    <a:pt x="4200" y="5606"/>
                  </a:lnTo>
                  <a:lnTo>
                    <a:pt x="4462" y="5456"/>
                  </a:lnTo>
                  <a:lnTo>
                    <a:pt x="4706" y="5287"/>
                  </a:lnTo>
                  <a:lnTo>
                    <a:pt x="4931" y="5099"/>
                  </a:lnTo>
                  <a:lnTo>
                    <a:pt x="5137" y="4893"/>
                  </a:lnTo>
                  <a:lnTo>
                    <a:pt x="5306" y="4687"/>
                  </a:lnTo>
                  <a:lnTo>
                    <a:pt x="5456" y="4443"/>
                  </a:lnTo>
                  <a:lnTo>
                    <a:pt x="5587" y="4200"/>
                  </a:lnTo>
                  <a:lnTo>
                    <a:pt x="5700" y="3937"/>
                  </a:lnTo>
                  <a:lnTo>
                    <a:pt x="5793" y="3656"/>
                  </a:lnTo>
                  <a:lnTo>
                    <a:pt x="5850" y="3393"/>
                  </a:lnTo>
                  <a:lnTo>
                    <a:pt x="5868" y="3112"/>
                  </a:lnTo>
                  <a:lnTo>
                    <a:pt x="5868" y="2831"/>
                  </a:lnTo>
                  <a:lnTo>
                    <a:pt x="5850" y="2531"/>
                  </a:lnTo>
                  <a:lnTo>
                    <a:pt x="5793" y="2250"/>
                  </a:lnTo>
                  <a:lnTo>
                    <a:pt x="5718" y="1969"/>
                  </a:lnTo>
                  <a:lnTo>
                    <a:pt x="5606" y="1687"/>
                  </a:lnTo>
                  <a:lnTo>
                    <a:pt x="5456" y="1425"/>
                  </a:lnTo>
                  <a:lnTo>
                    <a:pt x="5287" y="1181"/>
                  </a:lnTo>
                  <a:lnTo>
                    <a:pt x="5100" y="956"/>
                  </a:lnTo>
                  <a:lnTo>
                    <a:pt x="4912" y="750"/>
                  </a:lnTo>
                  <a:lnTo>
                    <a:pt x="4687" y="581"/>
                  </a:lnTo>
                  <a:lnTo>
                    <a:pt x="4444" y="413"/>
                  </a:lnTo>
                  <a:lnTo>
                    <a:pt x="4200" y="281"/>
                  </a:lnTo>
                  <a:lnTo>
                    <a:pt x="3938" y="188"/>
                  </a:lnTo>
                  <a:lnTo>
                    <a:pt x="3675" y="94"/>
                  </a:lnTo>
                  <a:lnTo>
                    <a:pt x="3394" y="38"/>
                  </a:lnTo>
                  <a:lnTo>
                    <a:pt x="31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7"/>
            <p:cNvSpPr/>
            <p:nvPr/>
          </p:nvSpPr>
          <p:spPr>
            <a:xfrm>
              <a:off x="3083367" y="3908792"/>
              <a:ext cx="124472" cy="124504"/>
            </a:xfrm>
            <a:custGeom>
              <a:avLst/>
              <a:gdLst/>
              <a:ahLst/>
              <a:cxnLst/>
              <a:rect l="l" t="t" r="r" b="b"/>
              <a:pathLst>
                <a:path w="3862" h="3863"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9" y="2250"/>
                  </a:lnTo>
                  <a:lnTo>
                    <a:pt x="56" y="2419"/>
                  </a:lnTo>
                  <a:lnTo>
                    <a:pt x="113" y="2588"/>
                  </a:lnTo>
                  <a:lnTo>
                    <a:pt x="169" y="2756"/>
                  </a:lnTo>
                  <a:lnTo>
                    <a:pt x="263" y="2925"/>
                  </a:lnTo>
                  <a:lnTo>
                    <a:pt x="375" y="3094"/>
                  </a:lnTo>
                  <a:lnTo>
                    <a:pt x="506" y="3244"/>
                  </a:lnTo>
                  <a:lnTo>
                    <a:pt x="637" y="3375"/>
                  </a:lnTo>
                  <a:lnTo>
                    <a:pt x="787" y="3487"/>
                  </a:lnTo>
                  <a:lnTo>
                    <a:pt x="937" y="3600"/>
                  </a:lnTo>
                  <a:lnTo>
                    <a:pt x="1106" y="3675"/>
                  </a:lnTo>
                  <a:lnTo>
                    <a:pt x="1275" y="3750"/>
                  </a:lnTo>
                  <a:lnTo>
                    <a:pt x="1444" y="3806"/>
                  </a:lnTo>
                  <a:lnTo>
                    <a:pt x="1631" y="3844"/>
                  </a:lnTo>
                  <a:lnTo>
                    <a:pt x="1818" y="3862"/>
                  </a:lnTo>
                  <a:lnTo>
                    <a:pt x="2006" y="3862"/>
                  </a:lnTo>
                  <a:lnTo>
                    <a:pt x="2193" y="3844"/>
                  </a:lnTo>
                  <a:lnTo>
                    <a:pt x="2381" y="3806"/>
                  </a:lnTo>
                  <a:lnTo>
                    <a:pt x="2568" y="3750"/>
                  </a:lnTo>
                  <a:lnTo>
                    <a:pt x="2756" y="3675"/>
                  </a:lnTo>
                  <a:lnTo>
                    <a:pt x="2925" y="3581"/>
                  </a:lnTo>
                  <a:lnTo>
                    <a:pt x="3093" y="3487"/>
                  </a:lnTo>
                  <a:lnTo>
                    <a:pt x="3243" y="3356"/>
                  </a:lnTo>
                  <a:lnTo>
                    <a:pt x="3374" y="3225"/>
                  </a:lnTo>
                  <a:lnTo>
                    <a:pt x="3487" y="3075"/>
                  </a:lnTo>
                  <a:lnTo>
                    <a:pt x="3599" y="2925"/>
                  </a:lnTo>
                  <a:lnTo>
                    <a:pt x="3674" y="2756"/>
                  </a:lnTo>
                  <a:lnTo>
                    <a:pt x="3749" y="2588"/>
                  </a:lnTo>
                  <a:lnTo>
                    <a:pt x="3806" y="2400"/>
                  </a:lnTo>
                  <a:lnTo>
                    <a:pt x="3843" y="2231"/>
                  </a:lnTo>
                  <a:lnTo>
                    <a:pt x="3862" y="2044"/>
                  </a:lnTo>
                  <a:lnTo>
                    <a:pt x="3862" y="1857"/>
                  </a:lnTo>
                  <a:lnTo>
                    <a:pt x="3843" y="1669"/>
                  </a:lnTo>
                  <a:lnTo>
                    <a:pt x="3806" y="1482"/>
                  </a:lnTo>
                  <a:lnTo>
                    <a:pt x="3749" y="1294"/>
                  </a:lnTo>
                  <a:lnTo>
                    <a:pt x="3674" y="1107"/>
                  </a:lnTo>
                  <a:lnTo>
                    <a:pt x="3581" y="938"/>
                  </a:lnTo>
                  <a:lnTo>
                    <a:pt x="3487" y="769"/>
                  </a:lnTo>
                  <a:lnTo>
                    <a:pt x="3356" y="619"/>
                  </a:lnTo>
                  <a:lnTo>
                    <a:pt x="3224" y="488"/>
                  </a:lnTo>
                  <a:lnTo>
                    <a:pt x="3000" y="319"/>
                  </a:lnTo>
                  <a:lnTo>
                    <a:pt x="2756" y="188"/>
                  </a:lnTo>
                  <a:lnTo>
                    <a:pt x="2493" y="76"/>
                  </a:lnTo>
                  <a:lnTo>
                    <a:pt x="2231" y="19"/>
                  </a:lnTo>
                  <a:lnTo>
                    <a:pt x="1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7"/>
            <p:cNvSpPr/>
            <p:nvPr/>
          </p:nvSpPr>
          <p:spPr>
            <a:xfrm>
              <a:off x="3083367" y="3908792"/>
              <a:ext cx="103942" cy="73130"/>
            </a:xfrm>
            <a:custGeom>
              <a:avLst/>
              <a:gdLst/>
              <a:ahLst/>
              <a:cxnLst/>
              <a:rect l="l" t="t" r="r" b="b"/>
              <a:pathLst>
                <a:path w="3225" h="2269"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13" y="2156"/>
                  </a:lnTo>
                  <a:lnTo>
                    <a:pt x="225" y="2213"/>
                  </a:lnTo>
                  <a:lnTo>
                    <a:pt x="338" y="2250"/>
                  </a:lnTo>
                  <a:lnTo>
                    <a:pt x="469" y="2269"/>
                  </a:lnTo>
                  <a:lnTo>
                    <a:pt x="712" y="2269"/>
                  </a:lnTo>
                  <a:lnTo>
                    <a:pt x="975" y="2231"/>
                  </a:lnTo>
                  <a:lnTo>
                    <a:pt x="1237" y="2156"/>
                  </a:lnTo>
                  <a:lnTo>
                    <a:pt x="1481" y="2063"/>
                  </a:lnTo>
                  <a:lnTo>
                    <a:pt x="1837" y="1894"/>
                  </a:lnTo>
                  <a:lnTo>
                    <a:pt x="2156" y="1744"/>
                  </a:lnTo>
                  <a:lnTo>
                    <a:pt x="2381" y="1594"/>
                  </a:lnTo>
                  <a:lnTo>
                    <a:pt x="2625" y="1425"/>
                  </a:lnTo>
                  <a:lnTo>
                    <a:pt x="2868" y="1238"/>
                  </a:lnTo>
                  <a:lnTo>
                    <a:pt x="2962" y="1125"/>
                  </a:lnTo>
                  <a:lnTo>
                    <a:pt x="3056" y="994"/>
                  </a:lnTo>
                  <a:lnTo>
                    <a:pt x="3131" y="882"/>
                  </a:lnTo>
                  <a:lnTo>
                    <a:pt x="3187" y="750"/>
                  </a:lnTo>
                  <a:lnTo>
                    <a:pt x="3224" y="619"/>
                  </a:lnTo>
                  <a:lnTo>
                    <a:pt x="3224" y="488"/>
                  </a:lnTo>
                  <a:lnTo>
                    <a:pt x="3000" y="319"/>
                  </a:lnTo>
                  <a:lnTo>
                    <a:pt x="2756" y="188"/>
                  </a:lnTo>
                  <a:lnTo>
                    <a:pt x="2493" y="76"/>
                  </a:lnTo>
                  <a:lnTo>
                    <a:pt x="2231" y="19"/>
                  </a:lnTo>
                  <a:lnTo>
                    <a:pt x="19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7"/>
            <p:cNvSpPr/>
            <p:nvPr/>
          </p:nvSpPr>
          <p:spPr>
            <a:xfrm>
              <a:off x="2932303" y="4003066"/>
              <a:ext cx="189158" cy="189126"/>
            </a:xfrm>
            <a:custGeom>
              <a:avLst/>
              <a:gdLst/>
              <a:ahLst/>
              <a:cxnLst/>
              <a:rect l="l" t="t" r="r" b="b"/>
              <a:pathLst>
                <a:path w="5869" h="5868" extrusionOk="0">
                  <a:moveTo>
                    <a:pt x="2812" y="0"/>
                  </a:moveTo>
                  <a:lnTo>
                    <a:pt x="2531" y="19"/>
                  </a:lnTo>
                  <a:lnTo>
                    <a:pt x="2250" y="75"/>
                  </a:lnTo>
                  <a:lnTo>
                    <a:pt x="1969" y="169"/>
                  </a:lnTo>
                  <a:lnTo>
                    <a:pt x="1688" y="281"/>
                  </a:lnTo>
                  <a:lnTo>
                    <a:pt x="1425" y="412"/>
                  </a:lnTo>
                  <a:lnTo>
                    <a:pt x="1181" y="581"/>
                  </a:lnTo>
                  <a:lnTo>
                    <a:pt x="956" y="769"/>
                  </a:lnTo>
                  <a:lnTo>
                    <a:pt x="750" y="975"/>
                  </a:lnTo>
                  <a:lnTo>
                    <a:pt x="563" y="1200"/>
                  </a:lnTo>
                  <a:lnTo>
                    <a:pt x="413" y="1425"/>
                  </a:lnTo>
                  <a:lnTo>
                    <a:pt x="282" y="1669"/>
                  </a:lnTo>
                  <a:lnTo>
                    <a:pt x="169" y="1931"/>
                  </a:lnTo>
                  <a:lnTo>
                    <a:pt x="94" y="2212"/>
                  </a:lnTo>
                  <a:lnTo>
                    <a:pt x="38" y="2475"/>
                  </a:lnTo>
                  <a:lnTo>
                    <a:pt x="0" y="2756"/>
                  </a:lnTo>
                  <a:lnTo>
                    <a:pt x="0" y="3056"/>
                  </a:lnTo>
                  <a:lnTo>
                    <a:pt x="19" y="3337"/>
                  </a:lnTo>
                  <a:lnTo>
                    <a:pt x="75" y="3618"/>
                  </a:lnTo>
                  <a:lnTo>
                    <a:pt x="169" y="3899"/>
                  </a:lnTo>
                  <a:lnTo>
                    <a:pt x="282" y="4181"/>
                  </a:lnTo>
                  <a:lnTo>
                    <a:pt x="413" y="4443"/>
                  </a:lnTo>
                  <a:lnTo>
                    <a:pt x="582" y="4687"/>
                  </a:lnTo>
                  <a:lnTo>
                    <a:pt x="769" y="4912"/>
                  </a:lnTo>
                  <a:lnTo>
                    <a:pt x="975" y="5118"/>
                  </a:lnTo>
                  <a:lnTo>
                    <a:pt x="1200" y="5287"/>
                  </a:lnTo>
                  <a:lnTo>
                    <a:pt x="1425" y="5455"/>
                  </a:lnTo>
                  <a:lnTo>
                    <a:pt x="1688" y="5587"/>
                  </a:lnTo>
                  <a:lnTo>
                    <a:pt x="1931" y="5699"/>
                  </a:lnTo>
                  <a:lnTo>
                    <a:pt x="2213" y="5774"/>
                  </a:lnTo>
                  <a:lnTo>
                    <a:pt x="2494" y="5830"/>
                  </a:lnTo>
                  <a:lnTo>
                    <a:pt x="2775" y="5868"/>
                  </a:lnTo>
                  <a:lnTo>
                    <a:pt x="3056" y="5868"/>
                  </a:lnTo>
                  <a:lnTo>
                    <a:pt x="3337" y="5830"/>
                  </a:lnTo>
                  <a:lnTo>
                    <a:pt x="3619" y="5793"/>
                  </a:lnTo>
                  <a:lnTo>
                    <a:pt x="3900" y="5699"/>
                  </a:lnTo>
                  <a:lnTo>
                    <a:pt x="4181" y="5587"/>
                  </a:lnTo>
                  <a:lnTo>
                    <a:pt x="4443" y="5437"/>
                  </a:lnTo>
                  <a:lnTo>
                    <a:pt x="4687" y="5287"/>
                  </a:lnTo>
                  <a:lnTo>
                    <a:pt x="4912" y="5099"/>
                  </a:lnTo>
                  <a:lnTo>
                    <a:pt x="5118" y="4893"/>
                  </a:lnTo>
                  <a:lnTo>
                    <a:pt x="5306" y="4668"/>
                  </a:lnTo>
                  <a:lnTo>
                    <a:pt x="5456" y="4424"/>
                  </a:lnTo>
                  <a:lnTo>
                    <a:pt x="5587" y="4181"/>
                  </a:lnTo>
                  <a:lnTo>
                    <a:pt x="5699" y="3918"/>
                  </a:lnTo>
                  <a:lnTo>
                    <a:pt x="5774" y="3656"/>
                  </a:lnTo>
                  <a:lnTo>
                    <a:pt x="5831" y="3374"/>
                  </a:lnTo>
                  <a:lnTo>
                    <a:pt x="5868" y="3093"/>
                  </a:lnTo>
                  <a:lnTo>
                    <a:pt x="5868" y="2812"/>
                  </a:lnTo>
                  <a:lnTo>
                    <a:pt x="5849" y="2531"/>
                  </a:lnTo>
                  <a:lnTo>
                    <a:pt x="5793" y="2231"/>
                  </a:lnTo>
                  <a:lnTo>
                    <a:pt x="5699" y="1950"/>
                  </a:lnTo>
                  <a:lnTo>
                    <a:pt x="5587" y="1687"/>
                  </a:lnTo>
                  <a:lnTo>
                    <a:pt x="5456" y="1406"/>
                  </a:lnTo>
                  <a:lnTo>
                    <a:pt x="5287" y="1162"/>
                  </a:lnTo>
                  <a:lnTo>
                    <a:pt x="5099" y="937"/>
                  </a:lnTo>
                  <a:lnTo>
                    <a:pt x="4893" y="750"/>
                  </a:lnTo>
                  <a:lnTo>
                    <a:pt x="4668" y="562"/>
                  </a:lnTo>
                  <a:lnTo>
                    <a:pt x="4443" y="412"/>
                  </a:lnTo>
                  <a:lnTo>
                    <a:pt x="4181" y="281"/>
                  </a:lnTo>
                  <a:lnTo>
                    <a:pt x="3918" y="169"/>
                  </a:lnTo>
                  <a:lnTo>
                    <a:pt x="3656" y="94"/>
                  </a:lnTo>
                  <a:lnTo>
                    <a:pt x="3375"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7"/>
            <p:cNvSpPr/>
            <p:nvPr/>
          </p:nvSpPr>
          <p:spPr>
            <a:xfrm>
              <a:off x="2964307" y="4035070"/>
              <a:ext cx="125117" cy="125117"/>
            </a:xfrm>
            <a:custGeom>
              <a:avLst/>
              <a:gdLst/>
              <a:ahLst/>
              <a:cxnLst/>
              <a:rect l="l" t="t" r="r" b="b"/>
              <a:pathLst>
                <a:path w="3882" h="3882"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38" y="2250"/>
                  </a:lnTo>
                  <a:lnTo>
                    <a:pt x="76" y="2438"/>
                  </a:lnTo>
                  <a:lnTo>
                    <a:pt x="113" y="2606"/>
                  </a:lnTo>
                  <a:lnTo>
                    <a:pt x="188" y="2756"/>
                  </a:lnTo>
                  <a:lnTo>
                    <a:pt x="282" y="2944"/>
                  </a:lnTo>
                  <a:lnTo>
                    <a:pt x="395" y="3094"/>
                  </a:lnTo>
                  <a:lnTo>
                    <a:pt x="507" y="3244"/>
                  </a:lnTo>
                  <a:lnTo>
                    <a:pt x="657" y="3375"/>
                  </a:lnTo>
                  <a:lnTo>
                    <a:pt x="788" y="3506"/>
                  </a:lnTo>
                  <a:lnTo>
                    <a:pt x="957" y="3600"/>
                  </a:lnTo>
                  <a:lnTo>
                    <a:pt x="1107" y="3694"/>
                  </a:lnTo>
                  <a:lnTo>
                    <a:pt x="1295" y="3750"/>
                  </a:lnTo>
                  <a:lnTo>
                    <a:pt x="1463" y="3806"/>
                  </a:lnTo>
                  <a:lnTo>
                    <a:pt x="1651" y="3844"/>
                  </a:lnTo>
                  <a:lnTo>
                    <a:pt x="1838" y="3862"/>
                  </a:lnTo>
                  <a:lnTo>
                    <a:pt x="2026" y="3881"/>
                  </a:lnTo>
                  <a:lnTo>
                    <a:pt x="2213" y="3862"/>
                  </a:lnTo>
                  <a:lnTo>
                    <a:pt x="2401" y="3825"/>
                  </a:lnTo>
                  <a:lnTo>
                    <a:pt x="2588" y="3769"/>
                  </a:lnTo>
                  <a:lnTo>
                    <a:pt x="2757" y="3694"/>
                  </a:lnTo>
                  <a:lnTo>
                    <a:pt x="2944" y="3600"/>
                  </a:lnTo>
                  <a:lnTo>
                    <a:pt x="3094" y="3488"/>
                  </a:lnTo>
                  <a:lnTo>
                    <a:pt x="3244" y="3356"/>
                  </a:lnTo>
                  <a:lnTo>
                    <a:pt x="3375" y="3225"/>
                  </a:lnTo>
                  <a:lnTo>
                    <a:pt x="3507" y="3075"/>
                  </a:lnTo>
                  <a:lnTo>
                    <a:pt x="3600" y="2925"/>
                  </a:lnTo>
                  <a:lnTo>
                    <a:pt x="3694" y="2756"/>
                  </a:lnTo>
                  <a:lnTo>
                    <a:pt x="3769" y="2588"/>
                  </a:lnTo>
                  <a:lnTo>
                    <a:pt x="3825" y="2419"/>
                  </a:lnTo>
                  <a:lnTo>
                    <a:pt x="3863" y="2231"/>
                  </a:lnTo>
                  <a:lnTo>
                    <a:pt x="3882" y="2044"/>
                  </a:lnTo>
                  <a:lnTo>
                    <a:pt x="3882" y="1857"/>
                  </a:lnTo>
                  <a:lnTo>
                    <a:pt x="3863" y="1669"/>
                  </a:lnTo>
                  <a:lnTo>
                    <a:pt x="3825" y="1482"/>
                  </a:lnTo>
                  <a:lnTo>
                    <a:pt x="3769" y="1294"/>
                  </a:lnTo>
                  <a:lnTo>
                    <a:pt x="3694" y="1107"/>
                  </a:lnTo>
                  <a:lnTo>
                    <a:pt x="3600" y="938"/>
                  </a:lnTo>
                  <a:lnTo>
                    <a:pt x="3488" y="788"/>
                  </a:lnTo>
                  <a:lnTo>
                    <a:pt x="3375" y="638"/>
                  </a:lnTo>
                  <a:lnTo>
                    <a:pt x="3244" y="507"/>
                  </a:lnTo>
                  <a:lnTo>
                    <a:pt x="3019" y="319"/>
                  </a:lnTo>
                  <a:lnTo>
                    <a:pt x="2775" y="188"/>
                  </a:lnTo>
                  <a:lnTo>
                    <a:pt x="2513" y="94"/>
                  </a:lnTo>
                  <a:lnTo>
                    <a:pt x="2232" y="19"/>
                  </a:lnTo>
                  <a:lnTo>
                    <a:pt x="19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7"/>
            <p:cNvSpPr/>
            <p:nvPr/>
          </p:nvSpPr>
          <p:spPr>
            <a:xfrm>
              <a:off x="2964307" y="4035070"/>
              <a:ext cx="104586" cy="73742"/>
            </a:xfrm>
            <a:custGeom>
              <a:avLst/>
              <a:gdLst/>
              <a:ahLst/>
              <a:cxnLst/>
              <a:rect l="l" t="t" r="r" b="b"/>
              <a:pathLst>
                <a:path w="3245" h="2288"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113" y="2157"/>
                  </a:lnTo>
                  <a:lnTo>
                    <a:pt x="226" y="2213"/>
                  </a:lnTo>
                  <a:lnTo>
                    <a:pt x="338" y="2250"/>
                  </a:lnTo>
                  <a:lnTo>
                    <a:pt x="470" y="2269"/>
                  </a:lnTo>
                  <a:lnTo>
                    <a:pt x="601" y="2288"/>
                  </a:lnTo>
                  <a:lnTo>
                    <a:pt x="732" y="2288"/>
                  </a:lnTo>
                  <a:lnTo>
                    <a:pt x="995" y="2231"/>
                  </a:lnTo>
                  <a:lnTo>
                    <a:pt x="1238" y="2157"/>
                  </a:lnTo>
                  <a:lnTo>
                    <a:pt x="1482" y="2082"/>
                  </a:lnTo>
                  <a:lnTo>
                    <a:pt x="1857" y="1913"/>
                  </a:lnTo>
                  <a:lnTo>
                    <a:pt x="2157" y="1744"/>
                  </a:lnTo>
                  <a:lnTo>
                    <a:pt x="2401" y="1613"/>
                  </a:lnTo>
                  <a:lnTo>
                    <a:pt x="2644" y="1444"/>
                  </a:lnTo>
                  <a:lnTo>
                    <a:pt x="2869" y="1238"/>
                  </a:lnTo>
                  <a:lnTo>
                    <a:pt x="2982" y="1125"/>
                  </a:lnTo>
                  <a:lnTo>
                    <a:pt x="3057" y="1013"/>
                  </a:lnTo>
                  <a:lnTo>
                    <a:pt x="3132" y="882"/>
                  </a:lnTo>
                  <a:lnTo>
                    <a:pt x="3188" y="769"/>
                  </a:lnTo>
                  <a:lnTo>
                    <a:pt x="3225" y="638"/>
                  </a:lnTo>
                  <a:lnTo>
                    <a:pt x="3244" y="507"/>
                  </a:lnTo>
                  <a:lnTo>
                    <a:pt x="3019" y="319"/>
                  </a:lnTo>
                  <a:lnTo>
                    <a:pt x="2775" y="188"/>
                  </a:lnTo>
                  <a:lnTo>
                    <a:pt x="2513" y="94"/>
                  </a:lnTo>
                  <a:lnTo>
                    <a:pt x="2232" y="19"/>
                  </a:lnTo>
                  <a:lnTo>
                    <a:pt x="19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8" name="Google Shape;3148;p47"/>
          <p:cNvGrpSpPr/>
          <p:nvPr/>
        </p:nvGrpSpPr>
        <p:grpSpPr>
          <a:xfrm>
            <a:off x="5606889" y="3969902"/>
            <a:ext cx="413685" cy="808723"/>
            <a:chOff x="3940500" y="2415075"/>
            <a:chExt cx="342625" cy="669750"/>
          </a:xfrm>
        </p:grpSpPr>
        <p:sp>
          <p:nvSpPr>
            <p:cNvPr id="3149" name="Google Shape;3149;p47"/>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7"/>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7"/>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7"/>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7"/>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7"/>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7"/>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7"/>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7"/>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7"/>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7"/>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7"/>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7"/>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7"/>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47"/>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47"/>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47"/>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47"/>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47"/>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47"/>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7"/>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7"/>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7"/>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7"/>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7"/>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7"/>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7"/>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7"/>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7"/>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7"/>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9" name="Google Shape;3179;p47"/>
          <p:cNvGrpSpPr/>
          <p:nvPr/>
        </p:nvGrpSpPr>
        <p:grpSpPr>
          <a:xfrm>
            <a:off x="1432627" y="3634951"/>
            <a:ext cx="470719" cy="859220"/>
            <a:chOff x="6063075" y="2385075"/>
            <a:chExt cx="365125" cy="666475"/>
          </a:xfrm>
        </p:grpSpPr>
        <p:sp>
          <p:nvSpPr>
            <p:cNvPr id="3180" name="Google Shape;3180;p47"/>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47"/>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47"/>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47"/>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47"/>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47"/>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47"/>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47"/>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7"/>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7"/>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7"/>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7"/>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7"/>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3" name="Google Shape;3193;p47"/>
          <p:cNvGrpSpPr/>
          <p:nvPr/>
        </p:nvGrpSpPr>
        <p:grpSpPr>
          <a:xfrm>
            <a:off x="3687460" y="4218058"/>
            <a:ext cx="476134" cy="585522"/>
            <a:chOff x="6076675" y="4202550"/>
            <a:chExt cx="369325" cy="454175"/>
          </a:xfrm>
        </p:grpSpPr>
        <p:sp>
          <p:nvSpPr>
            <p:cNvPr id="3194" name="Google Shape;3194;p47"/>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7"/>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7"/>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7"/>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7"/>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7"/>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7"/>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7"/>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7"/>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7"/>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7"/>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7"/>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7"/>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7"/>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7"/>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47"/>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47"/>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1" name="Google Shape;3211;p47"/>
          <p:cNvGrpSpPr/>
          <p:nvPr/>
        </p:nvGrpSpPr>
        <p:grpSpPr>
          <a:xfrm>
            <a:off x="7558417" y="3453779"/>
            <a:ext cx="587940" cy="685790"/>
            <a:chOff x="3899250" y="4244750"/>
            <a:chExt cx="456050" cy="531950"/>
          </a:xfrm>
        </p:grpSpPr>
        <p:sp>
          <p:nvSpPr>
            <p:cNvPr id="3212" name="Google Shape;3212;p47"/>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7"/>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7"/>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7"/>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7"/>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7"/>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7"/>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7"/>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7"/>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7"/>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7"/>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7"/>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7"/>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7"/>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7"/>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7"/>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7"/>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7"/>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7"/>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7"/>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7"/>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7"/>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7"/>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47"/>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7"/>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500" tmFilter="0, 0; .2, .5; .8, .5; 1, 0"/>
                                        <p:tgtEl>
                                          <p:spTgt spid="3100"/>
                                        </p:tgtEl>
                                      </p:cBhvr>
                                    </p:animEffect>
                                    <p:animScale>
                                      <p:cBhvr>
                                        <p:cTn id="7" dur="250" autoRev="1" fill="hold"/>
                                        <p:tgtEl>
                                          <p:spTgt spid="310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00"/>
        <p:cNvGrpSpPr/>
        <p:nvPr/>
      </p:nvGrpSpPr>
      <p:grpSpPr>
        <a:xfrm>
          <a:off x="0" y="0"/>
          <a:ext cx="0" cy="0"/>
          <a:chOff x="0" y="0"/>
          <a:chExt cx="0" cy="0"/>
        </a:xfrm>
      </p:grpSpPr>
      <p:sp>
        <p:nvSpPr>
          <p:cNvPr id="1801" name="Google Shape;1801;p37"/>
          <p:cNvSpPr/>
          <p:nvPr/>
        </p:nvSpPr>
        <p:spPr>
          <a:xfrm>
            <a:off x="3277355" y="2736632"/>
            <a:ext cx="2589290"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7"/>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8000" dirty="0">
                <a:solidFill>
                  <a:schemeClr val="accent6">
                    <a:lumMod val="50000"/>
                  </a:schemeClr>
                </a:solidFill>
                <a:latin typeface="#9Slide07 Baloo Tamma" panose="03080902040302020200" pitchFamily="66" charset="0"/>
                <a:cs typeface="#9Slide07 Baloo Tamma" panose="03080902040302020200" pitchFamily="66" charset="0"/>
              </a:rPr>
              <a:t>VẬN TỐC</a:t>
            </a:r>
            <a:endParaRPr sz="23900" dirty="0">
              <a:solidFill>
                <a:schemeClr val="accent6">
                  <a:lumMod val="50000"/>
                </a:schemeClr>
              </a:solidFill>
              <a:latin typeface="#9Slide07 Baloo Tamma" panose="03080902040302020200" pitchFamily="66" charset="0"/>
              <a:cs typeface="#9Slide07 Baloo Tamma" panose="03080902040302020200" pitchFamily="66" charset="0"/>
            </a:endParaRPr>
          </a:p>
        </p:txBody>
      </p:sp>
      <p:sp>
        <p:nvSpPr>
          <p:cNvPr id="1804" name="Google Shape;1804;p37"/>
          <p:cNvSpPr txBox="1">
            <a:spLocks noGrp="1"/>
          </p:cNvSpPr>
          <p:nvPr>
            <p:ph type="ctrTitle"/>
          </p:nvPr>
        </p:nvSpPr>
        <p:spPr>
          <a:xfrm>
            <a:off x="3710399" y="2841193"/>
            <a:ext cx="1723200" cy="365700"/>
          </a:xfrm>
          <a:prstGeom prst="rect">
            <a:avLst/>
          </a:prstGeom>
        </p:spPr>
        <p:txBody>
          <a:bodyPr spcFirstLastPara="1" wrap="square" lIns="91425" tIns="91425" rIns="91425" bIns="91425" anchor="ctr" anchorCtr="0">
            <a:noAutofit/>
          </a:bodyPr>
          <a:lstStyle/>
          <a:p>
            <a:pPr lvl="0"/>
            <a:r>
              <a:rPr lang="en-US" sz="1800" dirty="0"/>
              <a:t>Trang 138</a:t>
            </a:r>
          </a:p>
        </p:txBody>
      </p:sp>
      <p:grpSp>
        <p:nvGrpSpPr>
          <p:cNvPr id="1907" name="Google Shape;1907;p37"/>
          <p:cNvGrpSpPr/>
          <p:nvPr/>
        </p:nvGrpSpPr>
        <p:grpSpPr>
          <a:xfrm flipH="1">
            <a:off x="1768438" y="2689680"/>
            <a:ext cx="245856" cy="244739"/>
            <a:chOff x="5546700" y="4021800"/>
            <a:chExt cx="307975" cy="306575"/>
          </a:xfrm>
        </p:grpSpPr>
        <p:sp>
          <p:nvSpPr>
            <p:cNvPr id="1908" name="Google Shape;1908;p3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Phim hoạt hình máy bay, vui nhộn, Máy bay, khu vực png | PNGEgg">
            <a:extLst>
              <a:ext uri="{FF2B5EF4-FFF2-40B4-BE49-F238E27FC236}">
                <a16:creationId xmlns:a16="http://schemas.microsoft.com/office/drawing/2014/main" id="{BACEF960-42CA-4472-BE7A-0F5964396EB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3556" y1="34656" x2="32444" y2="21527"/>
                        <a14:foregroundMark x1="32444" y1="21527" x2="38778" y2="26260"/>
                        <a14:foregroundMark x1="38778" y1="26260" x2="38889" y2="26260"/>
                        <a14:foregroundMark x1="42889" y1="27939" x2="72111" y2="43817"/>
                        <a14:foregroundMark x1="77111" y1="42137" x2="82111" y2="34504"/>
                        <a14:foregroundMark x1="82111" y1="34504" x2="82000" y2="45344"/>
                        <a14:foregroundMark x1="82000" y1="45344" x2="82000" y2="45344"/>
                        <a14:foregroundMark x1="81778" y1="47328" x2="78444" y2="56794"/>
                        <a14:foregroundMark x1="78444" y1="56794" x2="61111" y2="61832"/>
                        <a14:foregroundMark x1="61111" y1="61832" x2="51111" y2="76031"/>
                        <a14:foregroundMark x1="51111" y1="76031" x2="43667" y2="73435"/>
                        <a14:foregroundMark x1="43667" y1="73435" x2="35444" y2="57405"/>
                        <a14:foregroundMark x1="35444" y1="57405" x2="35444" y2="51756"/>
                        <a14:foregroundMark x1="20333" y1="36947" x2="27444" y2="42901"/>
                        <a14:foregroundMark x1="27444" y1="42901" x2="33889" y2="43206"/>
                        <a14:foregroundMark x1="38222" y1="38168" x2="38222" y2="38168"/>
                        <a14:foregroundMark x1="35444" y1="36794" x2="78889" y2="49771"/>
                        <a14:foregroundMark x1="23111" y1="25802" x2="23111" y2="25802"/>
                        <a14:foregroundMark x1="25889" y1="23511" x2="29556" y2="25802"/>
                        <a14:foregroundMark x1="24222" y1="21985" x2="20444" y2="30076"/>
                        <a14:foregroundMark x1="20444" y1="30076" x2="26333" y2="36641"/>
                        <a14:foregroundMark x1="26333" y1="36641" x2="33556" y2="33588"/>
                        <a14:foregroundMark x1="33556" y1="33588" x2="30778" y2="25802"/>
                        <a14:foregroundMark x1="22778" y1="23359" x2="19111" y2="31603"/>
                        <a14:foregroundMark x1="19111" y1="31603" x2="22444" y2="36336"/>
                        <a14:foregroundMark x1="33000" y1="43969" x2="49889" y2="63817"/>
                      </a14:backgroundRemoval>
                    </a14:imgEffect>
                  </a14:imgLayer>
                </a14:imgProps>
              </a:ext>
              <a:ext uri="{28A0092B-C50C-407E-A947-70E740481C1C}">
                <a14:useLocalDpi xmlns:a14="http://schemas.microsoft.com/office/drawing/2010/main" val="0"/>
              </a:ext>
            </a:extLst>
          </a:blip>
          <a:srcRect l="7773" t="15499" r="11414" b="16870"/>
          <a:stretch/>
        </p:blipFill>
        <p:spPr bwMode="auto">
          <a:xfrm>
            <a:off x="7291736" y="374872"/>
            <a:ext cx="1852264" cy="11281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Đi xe máy dưới 50cc có bắt buộc phải có bằng lái xe không?">
            <a:extLst>
              <a:ext uri="{FF2B5EF4-FFF2-40B4-BE49-F238E27FC236}">
                <a16:creationId xmlns:a16="http://schemas.microsoft.com/office/drawing/2014/main" id="{5275C2C5-653E-4A70-975B-4EDA4A00B0A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908" b="95915" l="3834" r="96166">
                        <a14:foregroundMark x1="31949" y1="8348" x2="34665" y2="21314"/>
                        <a14:foregroundMark x1="42652" y1="7638" x2="46645" y2="24156"/>
                        <a14:foregroundMark x1="39936" y1="4085" x2="40735" y2="4085"/>
                        <a14:foregroundMark x1="5431" y1="38011" x2="6550" y2="60391"/>
                        <a14:foregroundMark x1="15655" y1="65719" x2="29233" y2="64476"/>
                        <a14:foregroundMark x1="3834" y1="66607" x2="3834" y2="47780"/>
                        <a14:foregroundMark x1="20607" y1="89698" x2="31629" y2="88810"/>
                        <a14:foregroundMark x1="31629" y1="88810" x2="36262" y2="85968"/>
                        <a14:foregroundMark x1="41693" y1="91652" x2="64377" y2="91829"/>
                        <a14:foregroundMark x1="91214" y1="78330" x2="92652" y2="88455"/>
                        <a14:foregroundMark x1="92652" y1="88455" x2="87700" y2="96092"/>
                        <a14:foregroundMark x1="87700" y1="96092" x2="87380" y2="96092"/>
                        <a14:foregroundMark x1="96166" y1="73535" x2="94569" y2="89165"/>
                        <a14:foregroundMark x1="85783" y1="77442" x2="90895" y2="89698"/>
                        <a14:foregroundMark x1="82588" y1="76732" x2="82428" y2="82771"/>
                        <a14:foregroundMark x1="62300" y1="32504" x2="62300" y2="32504"/>
                        <a14:foregroundMark x1="72364" y1="27531" x2="73323" y2="32860"/>
                        <a14:foregroundMark x1="71885" y1="34103" x2="72524" y2="39609"/>
                        <a14:foregroundMark x1="66773" y1="36590" x2="66773" y2="36590"/>
                        <a14:foregroundMark x1="62620" y1="31083" x2="62620" y2="31083"/>
                        <a14:foregroundMark x1="66294" y1="36057" x2="67252" y2="37478"/>
                        <a14:foregroundMark x1="65655" y1="34103" x2="68530" y2="41918"/>
                        <a14:foregroundMark x1="64377" y1="43872" x2="65815" y2="48490"/>
                        <a14:foregroundMark x1="60863" y1="44050" x2="58786" y2="46714"/>
                        <a14:foregroundMark x1="63099" y1="49556" x2="63099" y2="49556"/>
                        <a14:foregroundMark x1="29233" y1="51687" x2="7827" y2="52931"/>
                        <a14:foregroundMark x1="9105" y1="65364" x2="9105" y2="65364"/>
                        <a14:foregroundMark x1="9265" y1="69094" x2="9265" y2="69094"/>
                        <a14:foregroundMark x1="7827" y1="66075" x2="17732" y2="65364"/>
                        <a14:foregroundMark x1="17732" y1="65364" x2="18051" y2="65364"/>
                        <a14:foregroundMark x1="10383" y1="70870" x2="11342" y2="72291"/>
                        <a14:foregroundMark x1="17891" y1="88277" x2="23482" y2="95737"/>
                        <a14:foregroundMark x1="23482" y1="95737" x2="26997" y2="92540"/>
                        <a14:foregroundMark x1="37700" y1="87389" x2="41534" y2="91119"/>
                        <a14:foregroundMark x1="39776" y1="92540" x2="46326" y2="92540"/>
                        <a14:foregroundMark x1="53994" y1="93606" x2="59105" y2="93606"/>
                        <a14:foregroundMark x1="64696" y1="93428" x2="69010" y2="92895"/>
                        <a14:foregroundMark x1="40895" y1="27353" x2="41214" y2="30551"/>
                        <a14:foregroundMark x1="49840" y1="11368" x2="54633" y2="12256"/>
                      </a14:backgroundRemoval>
                    </a14:imgEffect>
                  </a14:imgLayer>
                </a14:imgProps>
              </a:ext>
              <a:ext uri="{28A0092B-C50C-407E-A947-70E740481C1C}">
                <a14:useLocalDpi xmlns:a14="http://schemas.microsoft.com/office/drawing/2010/main" val="0"/>
              </a:ext>
            </a:extLst>
          </a:blip>
          <a:srcRect/>
          <a:stretch>
            <a:fillRect/>
          </a:stretch>
        </p:blipFill>
        <p:spPr bwMode="auto">
          <a:xfrm>
            <a:off x="289934" y="3205635"/>
            <a:ext cx="2047525" cy="18412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Phim Hoạt Hình Ngôi Sao Nhỏ Màu Cam Ngôi Sao Dễ Thương Hoạt Hình  Ngôi Sao Nhỏ Màu Xanh Lá Cây, Phim Hoạt Hình, Dễ, Ngôi Sao Dễ Thương Hoạt">
            <a:extLst>
              <a:ext uri="{FF2B5EF4-FFF2-40B4-BE49-F238E27FC236}">
                <a16:creationId xmlns:a16="http://schemas.microsoft.com/office/drawing/2014/main" id="{90925AC1-365A-4C87-882D-06105B5AD66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2813">
                        <a14:foregroundMark x1="92188" y1="43438" x2="92813" y2="48438"/>
                      </a14:backgroundRemoval>
                    </a14:imgEffect>
                  </a14:imgLayer>
                </a14:imgProps>
              </a:ext>
              <a:ext uri="{28A0092B-C50C-407E-A947-70E740481C1C}">
                <a14:useLocalDpi xmlns:a14="http://schemas.microsoft.com/office/drawing/2010/main" val="0"/>
              </a:ext>
            </a:extLst>
          </a:blip>
          <a:srcRect l="27468" t="15090" r="4729" b="19793"/>
          <a:stretch/>
        </p:blipFill>
        <p:spPr bwMode="auto">
          <a:xfrm>
            <a:off x="7051428" y="1831428"/>
            <a:ext cx="1142319" cy="10970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ình ảnh Cartoon Speech Balloon đồ họa Vector - MIỄN PHÍ png tải về - Miễn  phí trong suốt đám Mây png Tải về.">
            <a:extLst>
              <a:ext uri="{FF2B5EF4-FFF2-40B4-BE49-F238E27FC236}">
                <a16:creationId xmlns:a16="http://schemas.microsoft.com/office/drawing/2014/main" id="{8D2B3B5B-E4D5-4A61-80B1-AB7B3A1C8C8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a:off x="5235673" y="231482"/>
            <a:ext cx="1648046" cy="96297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0" descr="Hình ảnh Cartoon Speech Balloon đồ họa Vector - MIỄN PHÍ png tải về - Miễn  phí trong suốt đám Mây png Tải về.">
            <a:extLst>
              <a:ext uri="{FF2B5EF4-FFF2-40B4-BE49-F238E27FC236}">
                <a16:creationId xmlns:a16="http://schemas.microsoft.com/office/drawing/2014/main" id="{126DEB78-F619-4C46-974D-E70489BA3EA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flipH="1">
            <a:off x="3219489" y="380299"/>
            <a:ext cx="1192255" cy="696647"/>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0" descr="Hình ảnh Cartoon Speech Balloon đồ họa Vector - MIỄN PHÍ png tải về - Miễn  phí trong suốt đám Mây png Tải về.">
            <a:extLst>
              <a:ext uri="{FF2B5EF4-FFF2-40B4-BE49-F238E27FC236}">
                <a16:creationId xmlns:a16="http://schemas.microsoft.com/office/drawing/2014/main" id="{EA7DB2D1-6B81-4E1F-BE24-67ABE99DAE0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a:off x="906467" y="374872"/>
            <a:ext cx="1817541" cy="1062008"/>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8" descr="Hình ảnh Phim Hoạt Hình Ngôi Sao Nhỏ Màu Cam Ngôi Sao Dễ Thương Hoạt Hình  Ngôi Sao Nhỏ Màu Xanh Lá Cây, Phim Hoạt Hình, Dễ, Ngôi Sao Dễ Thương Hoạt">
            <a:extLst>
              <a:ext uri="{FF2B5EF4-FFF2-40B4-BE49-F238E27FC236}">
                <a16:creationId xmlns:a16="http://schemas.microsoft.com/office/drawing/2014/main" id="{85857C71-9C02-4A6C-BF28-CB50432C061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2813">
                        <a14:foregroundMark x1="92188" y1="43438" x2="92813" y2="48438"/>
                      </a14:backgroundRemoval>
                    </a14:imgEffect>
                  </a14:imgLayer>
                </a14:imgProps>
              </a:ext>
              <a:ext uri="{28A0092B-C50C-407E-A947-70E740481C1C}">
                <a14:useLocalDpi xmlns:a14="http://schemas.microsoft.com/office/drawing/2010/main" val="0"/>
              </a:ext>
            </a:extLst>
          </a:blip>
          <a:srcRect l="27468" t="15090" r="4729" b="19793"/>
          <a:stretch/>
        </p:blipFill>
        <p:spPr bwMode="auto">
          <a:xfrm flipH="1">
            <a:off x="1157703" y="1690387"/>
            <a:ext cx="687232" cy="65999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artoon Grass Images – Browse 239,640 Stock Photos, Vectors, and Video |  Adobe Stock">
            <a:extLst>
              <a:ext uri="{FF2B5EF4-FFF2-40B4-BE49-F238E27FC236}">
                <a16:creationId xmlns:a16="http://schemas.microsoft.com/office/drawing/2014/main" id="{9B869FF0-5BE6-43C7-A0D4-3218AAC513F6}"/>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3178" b="28856"/>
          <a:stretch/>
        </p:blipFill>
        <p:spPr bwMode="auto">
          <a:xfrm>
            <a:off x="2475368" y="4603749"/>
            <a:ext cx="1603973" cy="382702"/>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4" descr="Cartoon Grass Images – Browse 239,640 Stock Photos, Vectors, and Video |  Adobe Stock">
            <a:extLst>
              <a:ext uri="{FF2B5EF4-FFF2-40B4-BE49-F238E27FC236}">
                <a16:creationId xmlns:a16="http://schemas.microsoft.com/office/drawing/2014/main" id="{D4B2A911-C76D-4917-9035-F37442D7F8D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3178" b="28856"/>
          <a:stretch/>
        </p:blipFill>
        <p:spPr bwMode="auto">
          <a:xfrm>
            <a:off x="3764023" y="4453970"/>
            <a:ext cx="2281913" cy="544456"/>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4" descr="Cartoon Grass Images – Browse 239,640 Stock Photos, Vectors, and Video |  Adobe Stock">
            <a:extLst>
              <a:ext uri="{FF2B5EF4-FFF2-40B4-BE49-F238E27FC236}">
                <a16:creationId xmlns:a16="http://schemas.microsoft.com/office/drawing/2014/main" id="{D49AE361-2F78-4C3B-908C-82B66EAD2410}"/>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49547" b="28856"/>
          <a:stretch/>
        </p:blipFill>
        <p:spPr bwMode="auto">
          <a:xfrm rot="21438822">
            <a:off x="6192702" y="4371246"/>
            <a:ext cx="1282450" cy="608094"/>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14" descr="Cartoon Grass Images – Browse 239,640 Stock Photos, Vectors, and Video |  Adobe Stock">
            <a:extLst>
              <a:ext uri="{FF2B5EF4-FFF2-40B4-BE49-F238E27FC236}">
                <a16:creationId xmlns:a16="http://schemas.microsoft.com/office/drawing/2014/main" id="{AA3DBB1F-EC07-41D1-B990-A077E76B0BE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68475" b="28856"/>
          <a:stretch/>
        </p:blipFill>
        <p:spPr bwMode="auto">
          <a:xfrm>
            <a:off x="5676897" y="4394394"/>
            <a:ext cx="765597" cy="60809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artoon Funny Little Boy Running Stock Illustration - Download Image Now -  iStock">
            <a:extLst>
              <a:ext uri="{FF2B5EF4-FFF2-40B4-BE49-F238E27FC236}">
                <a16:creationId xmlns:a16="http://schemas.microsoft.com/office/drawing/2014/main" id="{C0960FD3-2FCA-41D4-A21D-B365244EC7D7}"/>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1779" b="86779" l="25481" r="72837">
                        <a14:foregroundMark x1="25481" y1="40865" x2="25481" y2="40865"/>
                        <a14:foregroundMark x1="43029" y1="12019" x2="43029" y2="12019"/>
                        <a14:foregroundMark x1="70192" y1="72356" x2="70192" y2="72356"/>
                        <a14:foregroundMark x1="67067" y1="68029" x2="67067" y2="68029"/>
                        <a14:foregroundMark x1="63942" y1="67788" x2="68750" y2="68029"/>
                        <a14:foregroundMark x1="68750" y1="68029" x2="70913" y2="75240"/>
                        <a14:foregroundMark x1="37019" y1="80048" x2="44952" y2="84135"/>
                        <a14:foregroundMark x1="41106" y1="85096" x2="34375" y2="81731"/>
                        <a14:foregroundMark x1="34856" y1="79567" x2="37500" y2="79567"/>
                        <a14:foregroundMark x1="46154" y1="78125" x2="46154" y2="78125"/>
                        <a14:foregroundMark x1="48558" y1="73558" x2="43750" y2="84375"/>
                        <a14:foregroundMark x1="47115" y1="73317" x2="43750" y2="83654"/>
                        <a14:foregroundMark x1="57180" y1="84200" x2="57492" y2="84136"/>
                        <a14:foregroundMark x1="72837" y1="80048" x2="72837" y2="80048"/>
                        <a14:foregroundMark x1="45433" y1="27404" x2="48317" y2="33654"/>
                        <a14:backgroundMark x1="36779" y1="87981" x2="41587" y2="89183"/>
                        <a14:backgroundMark x1="50481" y1="87740" x2="57212" y2="84135"/>
                        <a14:backgroundMark x1="59375" y1="82452" x2="72837" y2="84615"/>
                        <a14:backgroundMark x1="58894" y1="83894" x2="57692" y2="84375"/>
                        <a14:backgroundMark x1="73558" y1="79567" x2="72837" y2="79567"/>
                        <a14:backgroundMark x1="50962" y1="83654" x2="49760" y2="88942"/>
                        <a14:backgroundMark x1="72596" y1="81010" x2="73798" y2="80288"/>
                        <a14:backgroundMark x1="72837" y1="80288" x2="72596" y2="80288"/>
                      </a14:backgroundRemoval>
                    </a14:imgEffect>
                  </a14:imgLayer>
                </a14:imgProps>
              </a:ext>
              <a:ext uri="{28A0092B-C50C-407E-A947-70E740481C1C}">
                <a14:useLocalDpi xmlns:a14="http://schemas.microsoft.com/office/drawing/2010/main" val="0"/>
              </a:ext>
            </a:extLst>
          </a:blip>
          <a:srcRect l="22081" t="6295" r="23781" b="8374"/>
          <a:stretch/>
        </p:blipFill>
        <p:spPr bwMode="auto">
          <a:xfrm>
            <a:off x="7097320" y="2864635"/>
            <a:ext cx="1384543" cy="2182238"/>
          </a:xfrm>
          <a:prstGeom prst="rect">
            <a:avLst/>
          </a:prstGeom>
          <a:noFill/>
          <a:extLst>
            <a:ext uri="{909E8E84-426E-40DD-AFC4-6F175D3DCCD1}">
              <a14:hiddenFill xmlns:a14="http://schemas.microsoft.com/office/drawing/2010/main">
                <a:solidFill>
                  <a:srgbClr val="FFFFFF"/>
                </a:solidFill>
              </a14:hiddenFill>
            </a:ext>
          </a:extLst>
        </p:spPr>
      </p:pic>
      <p:sp>
        <p:nvSpPr>
          <p:cNvPr id="128" name="Google Shape;1802;p37">
            <a:extLst>
              <a:ext uri="{FF2B5EF4-FFF2-40B4-BE49-F238E27FC236}">
                <a16:creationId xmlns:a16="http://schemas.microsoft.com/office/drawing/2014/main" id="{C5399962-9E2C-460D-BD03-CC26DAB3109C}"/>
              </a:ext>
            </a:extLst>
          </p:cNvPr>
          <p:cNvSpPr txBox="1">
            <a:spLocks/>
          </p:cNvSpPr>
          <p:nvPr/>
        </p:nvSpPr>
        <p:spPr>
          <a:xfrm>
            <a:off x="950253" y="1338939"/>
            <a:ext cx="7090500" cy="1804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5200"/>
              <a:buFont typeface="Architects Daughter"/>
              <a:buNone/>
              <a:defRPr sz="96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9pPr>
          </a:lstStyle>
          <a:p>
            <a:r>
              <a:rPr lang="en-US" sz="8000" dirty="0">
                <a:solidFill>
                  <a:schemeClr val="accent1"/>
                </a:solidFill>
                <a:latin typeface="#9Slide07 Baloo Tamma" panose="03080902040302020200" pitchFamily="66" charset="0"/>
                <a:cs typeface="#9Slide07 Baloo Tamma" panose="03080902040302020200" pitchFamily="66" charset="0"/>
              </a:rPr>
              <a:t>VẬN TỐC</a:t>
            </a:r>
            <a:endParaRPr lang="en-US" sz="23900" dirty="0">
              <a:latin typeface="#9Slide07 Baloo Tamma" panose="03080902040302020200" pitchFamily="66" charset="0"/>
              <a:cs typeface="#9Slide07 Baloo Tamma" panose="03080902040302020200"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0"/>
                                        </p:tgtEl>
                                        <p:attrNameLst>
                                          <p:attrName>r</p:attrName>
                                        </p:attrNameLst>
                                      </p:cBhvr>
                                    </p:animRot>
                                    <p:animRot by="-240000">
                                      <p:cBhvr>
                                        <p:cTn id="7" dur="200" fill="hold">
                                          <p:stCondLst>
                                            <p:cond delay="200"/>
                                          </p:stCondLst>
                                        </p:cTn>
                                        <p:tgtEl>
                                          <p:spTgt spid="120"/>
                                        </p:tgtEl>
                                        <p:attrNameLst>
                                          <p:attrName>r</p:attrName>
                                        </p:attrNameLst>
                                      </p:cBhvr>
                                    </p:animRot>
                                    <p:animRot by="240000">
                                      <p:cBhvr>
                                        <p:cTn id="8" dur="200" fill="hold">
                                          <p:stCondLst>
                                            <p:cond delay="400"/>
                                          </p:stCondLst>
                                        </p:cTn>
                                        <p:tgtEl>
                                          <p:spTgt spid="120"/>
                                        </p:tgtEl>
                                        <p:attrNameLst>
                                          <p:attrName>r</p:attrName>
                                        </p:attrNameLst>
                                      </p:cBhvr>
                                    </p:animRot>
                                    <p:animRot by="-240000">
                                      <p:cBhvr>
                                        <p:cTn id="9" dur="200" fill="hold">
                                          <p:stCondLst>
                                            <p:cond delay="600"/>
                                          </p:stCondLst>
                                        </p:cTn>
                                        <p:tgtEl>
                                          <p:spTgt spid="120"/>
                                        </p:tgtEl>
                                        <p:attrNameLst>
                                          <p:attrName>r</p:attrName>
                                        </p:attrNameLst>
                                      </p:cBhvr>
                                    </p:animRot>
                                    <p:animRot by="120000">
                                      <p:cBhvr>
                                        <p:cTn id="10" dur="200" fill="hold">
                                          <p:stCondLst>
                                            <p:cond delay="800"/>
                                          </p:stCondLst>
                                        </p:cTn>
                                        <p:tgtEl>
                                          <p:spTgt spid="1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6"/>
                                        </p:tgtEl>
                                        <p:attrNameLst>
                                          <p:attrName>r</p:attrName>
                                        </p:attrNameLst>
                                      </p:cBhvr>
                                    </p:animRot>
                                    <p:animRot by="-240000">
                                      <p:cBhvr>
                                        <p:cTn id="13" dur="200" fill="hold">
                                          <p:stCondLst>
                                            <p:cond delay="200"/>
                                          </p:stCondLst>
                                        </p:cTn>
                                        <p:tgtEl>
                                          <p:spTgt spid="2056"/>
                                        </p:tgtEl>
                                        <p:attrNameLst>
                                          <p:attrName>r</p:attrName>
                                        </p:attrNameLst>
                                      </p:cBhvr>
                                    </p:animRot>
                                    <p:animRot by="240000">
                                      <p:cBhvr>
                                        <p:cTn id="14" dur="200" fill="hold">
                                          <p:stCondLst>
                                            <p:cond delay="400"/>
                                          </p:stCondLst>
                                        </p:cTn>
                                        <p:tgtEl>
                                          <p:spTgt spid="2056"/>
                                        </p:tgtEl>
                                        <p:attrNameLst>
                                          <p:attrName>r</p:attrName>
                                        </p:attrNameLst>
                                      </p:cBhvr>
                                    </p:animRot>
                                    <p:animRot by="-240000">
                                      <p:cBhvr>
                                        <p:cTn id="15" dur="200" fill="hold">
                                          <p:stCondLst>
                                            <p:cond delay="600"/>
                                          </p:stCondLst>
                                        </p:cTn>
                                        <p:tgtEl>
                                          <p:spTgt spid="2056"/>
                                        </p:tgtEl>
                                        <p:attrNameLst>
                                          <p:attrName>r</p:attrName>
                                        </p:attrNameLst>
                                      </p:cBhvr>
                                    </p:animRot>
                                    <p:animRot by="120000">
                                      <p:cBhvr>
                                        <p:cTn id="16" dur="200" fill="hold">
                                          <p:stCondLst>
                                            <p:cond delay="800"/>
                                          </p:stCondLst>
                                        </p:cTn>
                                        <p:tgtEl>
                                          <p:spTgt spid="2056"/>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19"/>
                                        </p:tgtEl>
                                        <p:attrNameLst>
                                          <p:attrName>r</p:attrName>
                                        </p:attrNameLst>
                                      </p:cBhvr>
                                    </p:animRot>
                                    <p:animRot by="-240000">
                                      <p:cBhvr>
                                        <p:cTn id="19" dur="200" fill="hold">
                                          <p:stCondLst>
                                            <p:cond delay="200"/>
                                          </p:stCondLst>
                                        </p:cTn>
                                        <p:tgtEl>
                                          <p:spTgt spid="119"/>
                                        </p:tgtEl>
                                        <p:attrNameLst>
                                          <p:attrName>r</p:attrName>
                                        </p:attrNameLst>
                                      </p:cBhvr>
                                    </p:animRot>
                                    <p:animRot by="240000">
                                      <p:cBhvr>
                                        <p:cTn id="20" dur="200" fill="hold">
                                          <p:stCondLst>
                                            <p:cond delay="400"/>
                                          </p:stCondLst>
                                        </p:cTn>
                                        <p:tgtEl>
                                          <p:spTgt spid="119"/>
                                        </p:tgtEl>
                                        <p:attrNameLst>
                                          <p:attrName>r</p:attrName>
                                        </p:attrNameLst>
                                      </p:cBhvr>
                                    </p:animRot>
                                    <p:animRot by="-240000">
                                      <p:cBhvr>
                                        <p:cTn id="21" dur="200" fill="hold">
                                          <p:stCondLst>
                                            <p:cond delay="600"/>
                                          </p:stCondLst>
                                        </p:cTn>
                                        <p:tgtEl>
                                          <p:spTgt spid="119"/>
                                        </p:tgtEl>
                                        <p:attrNameLst>
                                          <p:attrName>r</p:attrName>
                                        </p:attrNameLst>
                                      </p:cBhvr>
                                    </p:animRot>
                                    <p:animRot by="120000">
                                      <p:cBhvr>
                                        <p:cTn id="22" dur="200" fill="hold">
                                          <p:stCondLst>
                                            <p:cond delay="800"/>
                                          </p:stCondLst>
                                        </p:cTn>
                                        <p:tgtEl>
                                          <p:spTgt spid="11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18"/>
                                        </p:tgtEl>
                                        <p:attrNameLst>
                                          <p:attrName>r</p:attrName>
                                        </p:attrNameLst>
                                      </p:cBhvr>
                                    </p:animRot>
                                    <p:animRot by="-240000">
                                      <p:cBhvr>
                                        <p:cTn id="25" dur="200" fill="hold">
                                          <p:stCondLst>
                                            <p:cond delay="200"/>
                                          </p:stCondLst>
                                        </p:cTn>
                                        <p:tgtEl>
                                          <p:spTgt spid="118"/>
                                        </p:tgtEl>
                                        <p:attrNameLst>
                                          <p:attrName>r</p:attrName>
                                        </p:attrNameLst>
                                      </p:cBhvr>
                                    </p:animRot>
                                    <p:animRot by="240000">
                                      <p:cBhvr>
                                        <p:cTn id="26" dur="200" fill="hold">
                                          <p:stCondLst>
                                            <p:cond delay="400"/>
                                          </p:stCondLst>
                                        </p:cTn>
                                        <p:tgtEl>
                                          <p:spTgt spid="118"/>
                                        </p:tgtEl>
                                        <p:attrNameLst>
                                          <p:attrName>r</p:attrName>
                                        </p:attrNameLst>
                                      </p:cBhvr>
                                    </p:animRot>
                                    <p:animRot by="-240000">
                                      <p:cBhvr>
                                        <p:cTn id="27" dur="200" fill="hold">
                                          <p:stCondLst>
                                            <p:cond delay="600"/>
                                          </p:stCondLst>
                                        </p:cTn>
                                        <p:tgtEl>
                                          <p:spTgt spid="118"/>
                                        </p:tgtEl>
                                        <p:attrNameLst>
                                          <p:attrName>r</p:attrName>
                                        </p:attrNameLst>
                                      </p:cBhvr>
                                    </p:animRot>
                                    <p:animRot by="120000">
                                      <p:cBhvr>
                                        <p:cTn id="28" dur="200" fill="hold">
                                          <p:stCondLst>
                                            <p:cond delay="800"/>
                                          </p:stCondLst>
                                        </p:cTn>
                                        <p:tgtEl>
                                          <p:spTgt spid="118"/>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2058"/>
                                        </p:tgtEl>
                                        <p:attrNameLst>
                                          <p:attrName>r</p:attrName>
                                        </p:attrNameLst>
                                      </p:cBhvr>
                                    </p:animRot>
                                    <p:animRot by="-240000">
                                      <p:cBhvr>
                                        <p:cTn id="31" dur="200" fill="hold">
                                          <p:stCondLst>
                                            <p:cond delay="200"/>
                                          </p:stCondLst>
                                        </p:cTn>
                                        <p:tgtEl>
                                          <p:spTgt spid="2058"/>
                                        </p:tgtEl>
                                        <p:attrNameLst>
                                          <p:attrName>r</p:attrName>
                                        </p:attrNameLst>
                                      </p:cBhvr>
                                    </p:animRot>
                                    <p:animRot by="240000">
                                      <p:cBhvr>
                                        <p:cTn id="32" dur="200" fill="hold">
                                          <p:stCondLst>
                                            <p:cond delay="400"/>
                                          </p:stCondLst>
                                        </p:cTn>
                                        <p:tgtEl>
                                          <p:spTgt spid="2058"/>
                                        </p:tgtEl>
                                        <p:attrNameLst>
                                          <p:attrName>r</p:attrName>
                                        </p:attrNameLst>
                                      </p:cBhvr>
                                    </p:animRot>
                                    <p:animRot by="-240000">
                                      <p:cBhvr>
                                        <p:cTn id="33" dur="200" fill="hold">
                                          <p:stCondLst>
                                            <p:cond delay="600"/>
                                          </p:stCondLst>
                                        </p:cTn>
                                        <p:tgtEl>
                                          <p:spTgt spid="2058"/>
                                        </p:tgtEl>
                                        <p:attrNameLst>
                                          <p:attrName>r</p:attrName>
                                        </p:attrNameLst>
                                      </p:cBhvr>
                                    </p:animRot>
                                    <p:animRot by="120000">
                                      <p:cBhvr>
                                        <p:cTn id="34" dur="200" fill="hold">
                                          <p:stCondLst>
                                            <p:cond delay="800"/>
                                          </p:stCondLst>
                                        </p:cTn>
                                        <p:tgtEl>
                                          <p:spTgt spid="2058"/>
                                        </p:tgtEl>
                                        <p:attrNameLst>
                                          <p:attrName>r</p:attrName>
                                        </p:attrNameLst>
                                      </p:cBhvr>
                                    </p:animRot>
                                  </p:childTnLst>
                                </p:cTn>
                              </p:par>
                            </p:childTnLst>
                          </p:cTn>
                        </p:par>
                        <p:par>
                          <p:cTn id="35" fill="hold">
                            <p:stCondLst>
                              <p:cond delay="1000"/>
                            </p:stCondLst>
                            <p:childTnLst>
                              <p:par>
                                <p:cTn id="36" presetID="2" presetClass="entr" presetSubtype="6" fill="hold" nodeType="after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additive="base">
                                        <p:cTn id="38" dur="500" fill="hold"/>
                                        <p:tgtEl>
                                          <p:spTgt spid="2050"/>
                                        </p:tgtEl>
                                        <p:attrNameLst>
                                          <p:attrName>ppt_x</p:attrName>
                                        </p:attrNameLst>
                                      </p:cBhvr>
                                      <p:tavLst>
                                        <p:tav tm="0">
                                          <p:val>
                                            <p:strVal val="1+#ppt_w/2"/>
                                          </p:val>
                                        </p:tav>
                                        <p:tav tm="100000">
                                          <p:val>
                                            <p:strVal val="#ppt_x"/>
                                          </p:val>
                                        </p:tav>
                                      </p:tavLst>
                                    </p:anim>
                                    <p:anim calcmode="lin" valueType="num">
                                      <p:cBhvr additive="base">
                                        <p:cTn id="39" dur="500" fill="hold"/>
                                        <p:tgtEl>
                                          <p:spTgt spid="2050"/>
                                        </p:tgtEl>
                                        <p:attrNameLst>
                                          <p:attrName>ppt_y</p:attrName>
                                        </p:attrNameLst>
                                      </p:cBhvr>
                                      <p:tavLst>
                                        <p:tav tm="0">
                                          <p:val>
                                            <p:strVal val="1+#ppt_h/2"/>
                                          </p:val>
                                        </p:tav>
                                        <p:tav tm="100000">
                                          <p:val>
                                            <p:strVal val="#ppt_y"/>
                                          </p:val>
                                        </p:tav>
                                      </p:tavLst>
                                    </p:anim>
                                  </p:childTnLst>
                                </p:cTn>
                              </p:par>
                              <p:par>
                                <p:cTn id="40" presetID="2" presetClass="entr" presetSubtype="8" fill="hold" nodeType="withEffect">
                                  <p:stCondLst>
                                    <p:cond delay="0"/>
                                  </p:stCondLst>
                                  <p:childTnLst>
                                    <p:set>
                                      <p:cBhvr>
                                        <p:cTn id="41" dur="1" fill="hold">
                                          <p:stCondLst>
                                            <p:cond delay="0"/>
                                          </p:stCondLst>
                                        </p:cTn>
                                        <p:tgtEl>
                                          <p:spTgt spid="2052"/>
                                        </p:tgtEl>
                                        <p:attrNameLst>
                                          <p:attrName>style.visibility</p:attrName>
                                        </p:attrNameLst>
                                      </p:cBhvr>
                                      <p:to>
                                        <p:strVal val="visible"/>
                                      </p:to>
                                    </p:set>
                                    <p:anim calcmode="lin" valueType="num">
                                      <p:cBhvr additive="base">
                                        <p:cTn id="42" dur="500" fill="hold"/>
                                        <p:tgtEl>
                                          <p:spTgt spid="2052"/>
                                        </p:tgtEl>
                                        <p:attrNameLst>
                                          <p:attrName>ppt_x</p:attrName>
                                        </p:attrNameLst>
                                      </p:cBhvr>
                                      <p:tavLst>
                                        <p:tav tm="0">
                                          <p:val>
                                            <p:strVal val="0-#ppt_w/2"/>
                                          </p:val>
                                        </p:tav>
                                        <p:tav tm="100000">
                                          <p:val>
                                            <p:strVal val="#ppt_x"/>
                                          </p:val>
                                        </p:tav>
                                      </p:tavLst>
                                    </p:anim>
                                    <p:anim calcmode="lin" valueType="num">
                                      <p:cBhvr additive="base">
                                        <p:cTn id="43" dur="500" fill="hold"/>
                                        <p:tgtEl>
                                          <p:spTgt spid="2052"/>
                                        </p:tgtEl>
                                        <p:attrNameLst>
                                          <p:attrName>ppt_y</p:attrName>
                                        </p:attrNameLst>
                                      </p:cBhvr>
                                      <p:tavLst>
                                        <p:tav tm="0">
                                          <p:val>
                                            <p:strVal val="#ppt_y"/>
                                          </p:val>
                                        </p:tav>
                                        <p:tav tm="100000">
                                          <p:val>
                                            <p:strVal val="#ppt_y"/>
                                          </p:val>
                                        </p:tav>
                                      </p:tavLst>
                                    </p:anim>
                                  </p:childTnLst>
                                </p:cTn>
                              </p:par>
                              <p:par>
                                <p:cTn id="44" presetID="2" presetClass="entr" presetSubtype="2" fill="hold" nodeType="withEffect">
                                  <p:stCondLst>
                                    <p:cond delay="0"/>
                                  </p:stCondLst>
                                  <p:childTnLst>
                                    <p:set>
                                      <p:cBhvr>
                                        <p:cTn id="45" dur="1" fill="hold">
                                          <p:stCondLst>
                                            <p:cond delay="0"/>
                                          </p:stCondLst>
                                        </p:cTn>
                                        <p:tgtEl>
                                          <p:spTgt spid="2064"/>
                                        </p:tgtEl>
                                        <p:attrNameLst>
                                          <p:attrName>style.visibility</p:attrName>
                                        </p:attrNameLst>
                                      </p:cBhvr>
                                      <p:to>
                                        <p:strVal val="visible"/>
                                      </p:to>
                                    </p:set>
                                    <p:anim calcmode="lin" valueType="num">
                                      <p:cBhvr additive="base">
                                        <p:cTn id="46" dur="500" fill="hold"/>
                                        <p:tgtEl>
                                          <p:spTgt spid="2064"/>
                                        </p:tgtEl>
                                        <p:attrNameLst>
                                          <p:attrName>ppt_x</p:attrName>
                                        </p:attrNameLst>
                                      </p:cBhvr>
                                      <p:tavLst>
                                        <p:tav tm="0">
                                          <p:val>
                                            <p:strVal val="1+#ppt_w/2"/>
                                          </p:val>
                                        </p:tav>
                                        <p:tav tm="100000">
                                          <p:val>
                                            <p:strVal val="#ppt_x"/>
                                          </p:val>
                                        </p:tav>
                                      </p:tavLst>
                                    </p:anim>
                                    <p:anim calcmode="lin" valueType="num">
                                      <p:cBhvr additive="base">
                                        <p:cTn id="47" dur="500" fill="hold"/>
                                        <p:tgtEl>
                                          <p:spTgt spid="2064"/>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5" presetClass="entr" presetSubtype="0" fill="hold" grpId="0" nodeType="clickEffect">
                                  <p:stCondLst>
                                    <p:cond delay="0"/>
                                  </p:stCondLst>
                                  <p:childTnLst>
                                    <p:set>
                                      <p:cBhvr>
                                        <p:cTn id="51" dur="1" fill="hold">
                                          <p:stCondLst>
                                            <p:cond delay="0"/>
                                          </p:stCondLst>
                                        </p:cTn>
                                        <p:tgtEl>
                                          <p:spTgt spid="1802"/>
                                        </p:tgtEl>
                                        <p:attrNameLst>
                                          <p:attrName>style.visibility</p:attrName>
                                        </p:attrNameLst>
                                      </p:cBhvr>
                                      <p:to>
                                        <p:strVal val="visible"/>
                                      </p:to>
                                    </p:set>
                                    <p:anim calcmode="lin" valueType="num">
                                      <p:cBhvr>
                                        <p:cTn id="52" dur="1000" fill="hold"/>
                                        <p:tgtEl>
                                          <p:spTgt spid="1802"/>
                                        </p:tgtEl>
                                        <p:attrNameLst>
                                          <p:attrName>ppt_w</p:attrName>
                                        </p:attrNameLst>
                                      </p:cBhvr>
                                      <p:tavLst>
                                        <p:tav tm="0">
                                          <p:val>
                                            <p:fltVal val="0"/>
                                          </p:val>
                                        </p:tav>
                                        <p:tav tm="100000">
                                          <p:val>
                                            <p:strVal val="#ppt_w"/>
                                          </p:val>
                                        </p:tav>
                                      </p:tavLst>
                                    </p:anim>
                                    <p:anim calcmode="lin" valueType="num">
                                      <p:cBhvr>
                                        <p:cTn id="53" dur="1000" fill="hold"/>
                                        <p:tgtEl>
                                          <p:spTgt spid="1802"/>
                                        </p:tgtEl>
                                        <p:attrNameLst>
                                          <p:attrName>ppt_h</p:attrName>
                                        </p:attrNameLst>
                                      </p:cBhvr>
                                      <p:tavLst>
                                        <p:tav tm="0">
                                          <p:val>
                                            <p:fltVal val="0"/>
                                          </p:val>
                                        </p:tav>
                                        <p:tav tm="100000">
                                          <p:val>
                                            <p:strVal val="#ppt_h"/>
                                          </p:val>
                                        </p:tav>
                                      </p:tavLst>
                                    </p:anim>
                                    <p:anim calcmode="lin" valueType="num">
                                      <p:cBhvr>
                                        <p:cTn id="54" dur="1000" fill="hold"/>
                                        <p:tgtEl>
                                          <p:spTgt spid="1802"/>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1802"/>
                                        </p:tgtEl>
                                        <p:attrNameLst>
                                          <p:attrName>ppt_y</p:attrName>
                                        </p:attrNameLst>
                                      </p:cBhvr>
                                      <p:tavLst>
                                        <p:tav tm="0" fmla="#ppt_y+(sin(-2*pi*(1-$))*-#ppt_x+cos(-2*pi*(1-$))*(1-#ppt_y))*(1-$)">
                                          <p:val>
                                            <p:fltVal val="0"/>
                                          </p:val>
                                        </p:tav>
                                        <p:tav tm="100000">
                                          <p:val>
                                            <p:fltVal val="1"/>
                                          </p:val>
                                        </p:tav>
                                      </p:tavLst>
                                    </p:anim>
                                  </p:childTnLst>
                                </p:cTn>
                              </p:par>
                              <p:par>
                                <p:cTn id="56" presetID="15" presetClass="entr" presetSubtype="0" fill="hold" grpId="0" nodeType="withEffect">
                                  <p:stCondLst>
                                    <p:cond delay="0"/>
                                  </p:stCondLst>
                                  <p:childTnLst>
                                    <p:set>
                                      <p:cBhvr>
                                        <p:cTn id="57" dur="1" fill="hold">
                                          <p:stCondLst>
                                            <p:cond delay="0"/>
                                          </p:stCondLst>
                                        </p:cTn>
                                        <p:tgtEl>
                                          <p:spTgt spid="128"/>
                                        </p:tgtEl>
                                        <p:attrNameLst>
                                          <p:attrName>style.visibility</p:attrName>
                                        </p:attrNameLst>
                                      </p:cBhvr>
                                      <p:to>
                                        <p:strVal val="visible"/>
                                      </p:to>
                                    </p:set>
                                    <p:anim calcmode="lin" valueType="num">
                                      <p:cBhvr>
                                        <p:cTn id="58" dur="1000" fill="hold"/>
                                        <p:tgtEl>
                                          <p:spTgt spid="128"/>
                                        </p:tgtEl>
                                        <p:attrNameLst>
                                          <p:attrName>ppt_w</p:attrName>
                                        </p:attrNameLst>
                                      </p:cBhvr>
                                      <p:tavLst>
                                        <p:tav tm="0">
                                          <p:val>
                                            <p:fltVal val="0"/>
                                          </p:val>
                                        </p:tav>
                                        <p:tav tm="100000">
                                          <p:val>
                                            <p:strVal val="#ppt_w"/>
                                          </p:val>
                                        </p:tav>
                                      </p:tavLst>
                                    </p:anim>
                                    <p:anim calcmode="lin" valueType="num">
                                      <p:cBhvr>
                                        <p:cTn id="59" dur="1000" fill="hold"/>
                                        <p:tgtEl>
                                          <p:spTgt spid="128"/>
                                        </p:tgtEl>
                                        <p:attrNameLst>
                                          <p:attrName>ppt_h</p:attrName>
                                        </p:attrNameLst>
                                      </p:cBhvr>
                                      <p:tavLst>
                                        <p:tav tm="0">
                                          <p:val>
                                            <p:fltVal val="0"/>
                                          </p:val>
                                        </p:tav>
                                        <p:tav tm="100000">
                                          <p:val>
                                            <p:strVal val="#ppt_h"/>
                                          </p:val>
                                        </p:tav>
                                      </p:tavLst>
                                    </p:anim>
                                    <p:anim calcmode="lin" valueType="num">
                                      <p:cBhvr>
                                        <p:cTn id="60" dur="1000" fill="hold"/>
                                        <p:tgtEl>
                                          <p:spTgt spid="128"/>
                                        </p:tgtEl>
                                        <p:attrNameLst>
                                          <p:attrName>ppt_x</p:attrName>
                                        </p:attrNameLst>
                                      </p:cBhvr>
                                      <p:tavLst>
                                        <p:tav tm="0" fmla="#ppt_x+(cos(-2*pi*(1-$))*-#ppt_x-sin(-2*pi*(1-$))*(1-#ppt_y))*(1-$)">
                                          <p:val>
                                            <p:fltVal val="0"/>
                                          </p:val>
                                        </p:tav>
                                        <p:tav tm="100000">
                                          <p:val>
                                            <p:fltVal val="1"/>
                                          </p:val>
                                        </p:tav>
                                      </p:tavLst>
                                    </p:anim>
                                    <p:anim calcmode="lin" valueType="num">
                                      <p:cBhvr>
                                        <p:cTn id="61" dur="1000" fill="hold"/>
                                        <p:tgtEl>
                                          <p:spTgt spid="128"/>
                                        </p:tgtEl>
                                        <p:attrNameLst>
                                          <p:attrName>ppt_y</p:attrName>
                                        </p:attrNameLst>
                                      </p:cBhvr>
                                      <p:tavLst>
                                        <p:tav tm="0" fmla="#ppt_y+(sin(-2*pi*(1-$))*-#ppt_x+cos(-2*pi*(1-$))*(1-#ppt_y))*(1-$)">
                                          <p:val>
                                            <p:fltVal val="0"/>
                                          </p:val>
                                        </p:tav>
                                        <p:tav tm="100000">
                                          <p:val>
                                            <p:fltVal val="1"/>
                                          </p:val>
                                        </p:tav>
                                      </p:tavLst>
                                    </p:anim>
                                  </p:childTnLst>
                                </p:cTn>
                              </p:par>
                            </p:childTnLst>
                          </p:cTn>
                        </p:par>
                        <p:par>
                          <p:cTn id="62" fill="hold">
                            <p:stCondLst>
                              <p:cond delay="1000"/>
                            </p:stCondLst>
                            <p:childTnLst>
                              <p:par>
                                <p:cTn id="63" presetID="16" presetClass="entr" presetSubtype="21" fill="hold" grpId="0" nodeType="afterEffect">
                                  <p:stCondLst>
                                    <p:cond delay="0"/>
                                  </p:stCondLst>
                                  <p:childTnLst>
                                    <p:set>
                                      <p:cBhvr>
                                        <p:cTn id="64" dur="1" fill="hold">
                                          <p:stCondLst>
                                            <p:cond delay="0"/>
                                          </p:stCondLst>
                                        </p:cTn>
                                        <p:tgtEl>
                                          <p:spTgt spid="1801"/>
                                        </p:tgtEl>
                                        <p:attrNameLst>
                                          <p:attrName>style.visibility</p:attrName>
                                        </p:attrNameLst>
                                      </p:cBhvr>
                                      <p:to>
                                        <p:strVal val="visible"/>
                                      </p:to>
                                    </p:set>
                                    <p:animEffect transition="in" filter="barn(inVertical)">
                                      <p:cBhvr>
                                        <p:cTn id="65" dur="500"/>
                                        <p:tgtEl>
                                          <p:spTgt spid="1801"/>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1804"/>
                                        </p:tgtEl>
                                        <p:attrNameLst>
                                          <p:attrName>style.visibility</p:attrName>
                                        </p:attrNameLst>
                                      </p:cBhvr>
                                      <p:to>
                                        <p:strVal val="visible"/>
                                      </p:to>
                                    </p:set>
                                    <p:animEffect transition="in" filter="barn(inVertical)">
                                      <p:cBhvr>
                                        <p:cTn id="68" dur="500"/>
                                        <p:tgtEl>
                                          <p:spTgt spid="1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1" grpId="0" animBg="1"/>
      <p:bldP spid="1802" grpId="0"/>
      <p:bldP spid="1804" grpId="0"/>
      <p:bldP spid="1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6"/>
        <p:cNvGrpSpPr/>
        <p:nvPr/>
      </p:nvGrpSpPr>
      <p:grpSpPr>
        <a:xfrm>
          <a:off x="0" y="0"/>
          <a:ext cx="0" cy="0"/>
          <a:chOff x="0" y="0"/>
          <a:chExt cx="0" cy="0"/>
        </a:xfrm>
      </p:grpSpPr>
      <p:sp>
        <p:nvSpPr>
          <p:cNvPr id="1917" name="Google Shape;1917;p38"/>
          <p:cNvSpPr/>
          <p:nvPr/>
        </p:nvSpPr>
        <p:spPr>
          <a:xfrm>
            <a:off x="3111250" y="495875"/>
            <a:ext cx="2958829"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txBox="1">
            <a:spLocks noGrp="1"/>
          </p:cNvSpPr>
          <p:nvPr>
            <p:ph type="title"/>
          </p:nvPr>
        </p:nvSpPr>
        <p:spPr>
          <a:xfrm>
            <a:off x="3100581" y="526865"/>
            <a:ext cx="296949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cs typeface="#9Slide07 Baloo Tamma" panose="03080902040302020200" pitchFamily="66" charset="0"/>
              </a:rPr>
              <a:t>Mục</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tiêu</a:t>
            </a:r>
            <a:endParaRPr sz="3600" dirty="0">
              <a:latin typeface="#9Slide07 SVNUT Triumph Press" panose="00000500000000000000" pitchFamily="2" charset="0"/>
              <a:cs typeface="#9Slide07 Baloo Tamma" panose="03080902040302020200" pitchFamily="66" charset="0"/>
            </a:endParaRPr>
          </a:p>
        </p:txBody>
      </p:sp>
      <p:grpSp>
        <p:nvGrpSpPr>
          <p:cNvPr id="1920" name="Google Shape;1920;p38"/>
          <p:cNvGrpSpPr/>
          <p:nvPr/>
        </p:nvGrpSpPr>
        <p:grpSpPr>
          <a:xfrm>
            <a:off x="7778428" y="539507"/>
            <a:ext cx="468843" cy="840280"/>
            <a:chOff x="5350250" y="2414125"/>
            <a:chExt cx="374475" cy="671150"/>
          </a:xfrm>
        </p:grpSpPr>
        <p:sp>
          <p:nvSpPr>
            <p:cNvPr id="1921" name="Google Shape;1921;p38"/>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8"/>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8"/>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8"/>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8"/>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8"/>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8"/>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8"/>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8"/>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8"/>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8"/>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8"/>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8"/>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8"/>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8"/>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8"/>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8"/>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8"/>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8"/>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8"/>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8"/>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8"/>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8"/>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8"/>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8"/>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8"/>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8"/>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8"/>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8"/>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8"/>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1" name="Google Shape;1951;p38"/>
          <p:cNvGrpSpPr/>
          <p:nvPr/>
        </p:nvGrpSpPr>
        <p:grpSpPr>
          <a:xfrm>
            <a:off x="236910" y="4313089"/>
            <a:ext cx="468846" cy="802022"/>
            <a:chOff x="6076675" y="3358950"/>
            <a:chExt cx="374000" cy="639775"/>
          </a:xfrm>
        </p:grpSpPr>
        <p:sp>
          <p:nvSpPr>
            <p:cNvPr id="1952" name="Google Shape;1952;p38"/>
            <p:cNvSpPr/>
            <p:nvPr/>
          </p:nvSpPr>
          <p:spPr>
            <a:xfrm>
              <a:off x="6076675" y="3493000"/>
              <a:ext cx="358075" cy="505725"/>
            </a:xfrm>
            <a:custGeom>
              <a:avLst/>
              <a:gdLst/>
              <a:ahLst/>
              <a:cxnLst/>
              <a:rect l="l" t="t" r="r" b="b"/>
              <a:pathLst>
                <a:path w="14323" h="20229" extrusionOk="0">
                  <a:moveTo>
                    <a:pt x="12673" y="0"/>
                  </a:moveTo>
                  <a:lnTo>
                    <a:pt x="12129" y="19"/>
                  </a:lnTo>
                  <a:lnTo>
                    <a:pt x="11454" y="75"/>
                  </a:lnTo>
                  <a:lnTo>
                    <a:pt x="10798" y="132"/>
                  </a:lnTo>
                  <a:lnTo>
                    <a:pt x="10255" y="150"/>
                  </a:lnTo>
                  <a:lnTo>
                    <a:pt x="9880" y="150"/>
                  </a:lnTo>
                  <a:lnTo>
                    <a:pt x="9149" y="169"/>
                  </a:lnTo>
                  <a:lnTo>
                    <a:pt x="8961" y="188"/>
                  </a:lnTo>
                  <a:lnTo>
                    <a:pt x="8774" y="207"/>
                  </a:lnTo>
                  <a:lnTo>
                    <a:pt x="8586" y="244"/>
                  </a:lnTo>
                  <a:lnTo>
                    <a:pt x="8417" y="300"/>
                  </a:lnTo>
                  <a:lnTo>
                    <a:pt x="8249" y="357"/>
                  </a:lnTo>
                  <a:lnTo>
                    <a:pt x="8080" y="432"/>
                  </a:lnTo>
                  <a:lnTo>
                    <a:pt x="7930" y="507"/>
                  </a:lnTo>
                  <a:lnTo>
                    <a:pt x="7761" y="600"/>
                  </a:lnTo>
                  <a:lnTo>
                    <a:pt x="7630" y="713"/>
                  </a:lnTo>
                  <a:lnTo>
                    <a:pt x="7499" y="825"/>
                  </a:lnTo>
                  <a:lnTo>
                    <a:pt x="7330" y="994"/>
                  </a:lnTo>
                  <a:lnTo>
                    <a:pt x="7180" y="1181"/>
                  </a:lnTo>
                  <a:lnTo>
                    <a:pt x="7049" y="1369"/>
                  </a:lnTo>
                  <a:lnTo>
                    <a:pt x="6936" y="1575"/>
                  </a:lnTo>
                  <a:lnTo>
                    <a:pt x="6655" y="2156"/>
                  </a:lnTo>
                  <a:lnTo>
                    <a:pt x="6505" y="2419"/>
                  </a:lnTo>
                  <a:lnTo>
                    <a:pt x="6374" y="2662"/>
                  </a:lnTo>
                  <a:lnTo>
                    <a:pt x="6299" y="2794"/>
                  </a:lnTo>
                  <a:lnTo>
                    <a:pt x="6243" y="2925"/>
                  </a:lnTo>
                  <a:lnTo>
                    <a:pt x="6130" y="3262"/>
                  </a:lnTo>
                  <a:lnTo>
                    <a:pt x="6018" y="3675"/>
                  </a:lnTo>
                  <a:lnTo>
                    <a:pt x="5924" y="4143"/>
                  </a:lnTo>
                  <a:lnTo>
                    <a:pt x="5887" y="4462"/>
                  </a:lnTo>
                  <a:lnTo>
                    <a:pt x="5755" y="5456"/>
                  </a:lnTo>
                  <a:lnTo>
                    <a:pt x="5624" y="6337"/>
                  </a:lnTo>
                  <a:lnTo>
                    <a:pt x="5530" y="7012"/>
                  </a:lnTo>
                  <a:lnTo>
                    <a:pt x="5249" y="7030"/>
                  </a:lnTo>
                  <a:lnTo>
                    <a:pt x="4518" y="7030"/>
                  </a:lnTo>
                  <a:lnTo>
                    <a:pt x="4068" y="7012"/>
                  </a:lnTo>
                  <a:lnTo>
                    <a:pt x="4012" y="7012"/>
                  </a:lnTo>
                  <a:lnTo>
                    <a:pt x="3975" y="7030"/>
                  </a:lnTo>
                  <a:lnTo>
                    <a:pt x="3937" y="7068"/>
                  </a:lnTo>
                  <a:lnTo>
                    <a:pt x="3900" y="7105"/>
                  </a:lnTo>
                  <a:lnTo>
                    <a:pt x="3900" y="7293"/>
                  </a:lnTo>
                  <a:lnTo>
                    <a:pt x="3881" y="7462"/>
                  </a:lnTo>
                  <a:lnTo>
                    <a:pt x="3900" y="7705"/>
                  </a:lnTo>
                  <a:lnTo>
                    <a:pt x="3918" y="8137"/>
                  </a:lnTo>
                  <a:lnTo>
                    <a:pt x="3937" y="8230"/>
                  </a:lnTo>
                  <a:lnTo>
                    <a:pt x="3956" y="8286"/>
                  </a:lnTo>
                  <a:lnTo>
                    <a:pt x="3993" y="8324"/>
                  </a:lnTo>
                  <a:lnTo>
                    <a:pt x="4050" y="8361"/>
                  </a:lnTo>
                  <a:lnTo>
                    <a:pt x="4781" y="8380"/>
                  </a:lnTo>
                  <a:lnTo>
                    <a:pt x="4799" y="8380"/>
                  </a:lnTo>
                  <a:lnTo>
                    <a:pt x="5418" y="8418"/>
                  </a:lnTo>
                  <a:lnTo>
                    <a:pt x="5362" y="8699"/>
                  </a:lnTo>
                  <a:lnTo>
                    <a:pt x="5306" y="9224"/>
                  </a:lnTo>
                  <a:lnTo>
                    <a:pt x="5231" y="10030"/>
                  </a:lnTo>
                  <a:lnTo>
                    <a:pt x="5174" y="10386"/>
                  </a:lnTo>
                  <a:lnTo>
                    <a:pt x="5118" y="10686"/>
                  </a:lnTo>
                  <a:lnTo>
                    <a:pt x="5006" y="11248"/>
                  </a:lnTo>
                  <a:lnTo>
                    <a:pt x="4893" y="11830"/>
                  </a:lnTo>
                  <a:lnTo>
                    <a:pt x="4837" y="12130"/>
                  </a:lnTo>
                  <a:lnTo>
                    <a:pt x="4799" y="12486"/>
                  </a:lnTo>
                  <a:lnTo>
                    <a:pt x="4649" y="13779"/>
                  </a:lnTo>
                  <a:lnTo>
                    <a:pt x="4593" y="14360"/>
                  </a:lnTo>
                  <a:lnTo>
                    <a:pt x="4556" y="14698"/>
                  </a:lnTo>
                  <a:lnTo>
                    <a:pt x="4518" y="14942"/>
                  </a:lnTo>
                  <a:lnTo>
                    <a:pt x="4443" y="15410"/>
                  </a:lnTo>
                  <a:lnTo>
                    <a:pt x="4368" y="15841"/>
                  </a:lnTo>
                  <a:lnTo>
                    <a:pt x="4274" y="16273"/>
                  </a:lnTo>
                  <a:lnTo>
                    <a:pt x="4162" y="16647"/>
                  </a:lnTo>
                  <a:lnTo>
                    <a:pt x="4050" y="16985"/>
                  </a:lnTo>
                  <a:lnTo>
                    <a:pt x="3937" y="17266"/>
                  </a:lnTo>
                  <a:lnTo>
                    <a:pt x="3806" y="17547"/>
                  </a:lnTo>
                  <a:lnTo>
                    <a:pt x="3731" y="17660"/>
                  </a:lnTo>
                  <a:lnTo>
                    <a:pt x="3637" y="17772"/>
                  </a:lnTo>
                  <a:lnTo>
                    <a:pt x="3543" y="17885"/>
                  </a:lnTo>
                  <a:lnTo>
                    <a:pt x="3431" y="17997"/>
                  </a:lnTo>
                  <a:lnTo>
                    <a:pt x="3300" y="18091"/>
                  </a:lnTo>
                  <a:lnTo>
                    <a:pt x="3150" y="18166"/>
                  </a:lnTo>
                  <a:lnTo>
                    <a:pt x="2906" y="18260"/>
                  </a:lnTo>
                  <a:lnTo>
                    <a:pt x="2681" y="18335"/>
                  </a:lnTo>
                  <a:lnTo>
                    <a:pt x="2494" y="18391"/>
                  </a:lnTo>
                  <a:lnTo>
                    <a:pt x="2306" y="18410"/>
                  </a:lnTo>
                  <a:lnTo>
                    <a:pt x="2044" y="18447"/>
                  </a:lnTo>
                  <a:lnTo>
                    <a:pt x="1781" y="18447"/>
                  </a:lnTo>
                  <a:lnTo>
                    <a:pt x="938" y="18428"/>
                  </a:lnTo>
                  <a:lnTo>
                    <a:pt x="356" y="18391"/>
                  </a:lnTo>
                  <a:lnTo>
                    <a:pt x="206" y="18410"/>
                  </a:lnTo>
                  <a:lnTo>
                    <a:pt x="150" y="18410"/>
                  </a:lnTo>
                  <a:lnTo>
                    <a:pt x="113" y="18447"/>
                  </a:lnTo>
                  <a:lnTo>
                    <a:pt x="56" y="18466"/>
                  </a:lnTo>
                  <a:lnTo>
                    <a:pt x="38" y="18522"/>
                  </a:lnTo>
                  <a:lnTo>
                    <a:pt x="19" y="18597"/>
                  </a:lnTo>
                  <a:lnTo>
                    <a:pt x="0" y="18672"/>
                  </a:lnTo>
                  <a:lnTo>
                    <a:pt x="0" y="19853"/>
                  </a:lnTo>
                  <a:lnTo>
                    <a:pt x="0" y="19928"/>
                  </a:lnTo>
                  <a:lnTo>
                    <a:pt x="19" y="20003"/>
                  </a:lnTo>
                  <a:lnTo>
                    <a:pt x="56" y="20078"/>
                  </a:lnTo>
                  <a:lnTo>
                    <a:pt x="113" y="20116"/>
                  </a:lnTo>
                  <a:lnTo>
                    <a:pt x="169" y="20153"/>
                  </a:lnTo>
                  <a:lnTo>
                    <a:pt x="263" y="20191"/>
                  </a:lnTo>
                  <a:lnTo>
                    <a:pt x="375" y="20209"/>
                  </a:lnTo>
                  <a:lnTo>
                    <a:pt x="488" y="20209"/>
                  </a:lnTo>
                  <a:lnTo>
                    <a:pt x="1031" y="20228"/>
                  </a:lnTo>
                  <a:lnTo>
                    <a:pt x="1650" y="20228"/>
                  </a:lnTo>
                  <a:lnTo>
                    <a:pt x="2062" y="20209"/>
                  </a:lnTo>
                  <a:lnTo>
                    <a:pt x="2644" y="20153"/>
                  </a:lnTo>
                  <a:lnTo>
                    <a:pt x="3225" y="20116"/>
                  </a:lnTo>
                  <a:lnTo>
                    <a:pt x="3600" y="20097"/>
                  </a:lnTo>
                  <a:lnTo>
                    <a:pt x="3937" y="20078"/>
                  </a:lnTo>
                  <a:lnTo>
                    <a:pt x="4706" y="20059"/>
                  </a:lnTo>
                  <a:lnTo>
                    <a:pt x="4949" y="20041"/>
                  </a:lnTo>
                  <a:lnTo>
                    <a:pt x="5193" y="19984"/>
                  </a:lnTo>
                  <a:lnTo>
                    <a:pt x="5437" y="19928"/>
                  </a:lnTo>
                  <a:lnTo>
                    <a:pt x="5662" y="19834"/>
                  </a:lnTo>
                  <a:lnTo>
                    <a:pt x="5887" y="19722"/>
                  </a:lnTo>
                  <a:lnTo>
                    <a:pt x="6112" y="19591"/>
                  </a:lnTo>
                  <a:lnTo>
                    <a:pt x="6318" y="19422"/>
                  </a:lnTo>
                  <a:lnTo>
                    <a:pt x="6505" y="19235"/>
                  </a:lnTo>
                  <a:lnTo>
                    <a:pt x="6861" y="18878"/>
                  </a:lnTo>
                  <a:lnTo>
                    <a:pt x="7143" y="18541"/>
                  </a:lnTo>
                  <a:lnTo>
                    <a:pt x="7368" y="18203"/>
                  </a:lnTo>
                  <a:lnTo>
                    <a:pt x="7555" y="17904"/>
                  </a:lnTo>
                  <a:lnTo>
                    <a:pt x="7593" y="17810"/>
                  </a:lnTo>
                  <a:lnTo>
                    <a:pt x="7724" y="17472"/>
                  </a:lnTo>
                  <a:lnTo>
                    <a:pt x="7836" y="17097"/>
                  </a:lnTo>
                  <a:lnTo>
                    <a:pt x="7911" y="16647"/>
                  </a:lnTo>
                  <a:lnTo>
                    <a:pt x="7968" y="16160"/>
                  </a:lnTo>
                  <a:lnTo>
                    <a:pt x="8024" y="15729"/>
                  </a:lnTo>
                  <a:lnTo>
                    <a:pt x="8080" y="15316"/>
                  </a:lnTo>
                  <a:lnTo>
                    <a:pt x="8118" y="14867"/>
                  </a:lnTo>
                  <a:lnTo>
                    <a:pt x="8230" y="13929"/>
                  </a:lnTo>
                  <a:lnTo>
                    <a:pt x="8342" y="13104"/>
                  </a:lnTo>
                  <a:lnTo>
                    <a:pt x="8417" y="12523"/>
                  </a:lnTo>
                  <a:lnTo>
                    <a:pt x="8511" y="11980"/>
                  </a:lnTo>
                  <a:lnTo>
                    <a:pt x="8586" y="11436"/>
                  </a:lnTo>
                  <a:lnTo>
                    <a:pt x="8661" y="10855"/>
                  </a:lnTo>
                  <a:lnTo>
                    <a:pt x="8680" y="10799"/>
                  </a:lnTo>
                  <a:lnTo>
                    <a:pt x="8717" y="10274"/>
                  </a:lnTo>
                  <a:lnTo>
                    <a:pt x="8774" y="9692"/>
                  </a:lnTo>
                  <a:lnTo>
                    <a:pt x="8811" y="9318"/>
                  </a:lnTo>
                  <a:lnTo>
                    <a:pt x="8886" y="8418"/>
                  </a:lnTo>
                  <a:lnTo>
                    <a:pt x="10836" y="8418"/>
                  </a:lnTo>
                  <a:lnTo>
                    <a:pt x="11267" y="8436"/>
                  </a:lnTo>
                  <a:lnTo>
                    <a:pt x="11679" y="8455"/>
                  </a:lnTo>
                  <a:lnTo>
                    <a:pt x="12242" y="8474"/>
                  </a:lnTo>
                  <a:lnTo>
                    <a:pt x="12523" y="8455"/>
                  </a:lnTo>
                  <a:lnTo>
                    <a:pt x="12635" y="8436"/>
                  </a:lnTo>
                  <a:lnTo>
                    <a:pt x="12710" y="8399"/>
                  </a:lnTo>
                  <a:lnTo>
                    <a:pt x="12767" y="8361"/>
                  </a:lnTo>
                  <a:lnTo>
                    <a:pt x="12804" y="8305"/>
                  </a:lnTo>
                  <a:lnTo>
                    <a:pt x="12823" y="8230"/>
                  </a:lnTo>
                  <a:lnTo>
                    <a:pt x="12842" y="8137"/>
                  </a:lnTo>
                  <a:lnTo>
                    <a:pt x="12860" y="7855"/>
                  </a:lnTo>
                  <a:lnTo>
                    <a:pt x="12860" y="7593"/>
                  </a:lnTo>
                  <a:lnTo>
                    <a:pt x="12860" y="7293"/>
                  </a:lnTo>
                  <a:lnTo>
                    <a:pt x="12860" y="7218"/>
                  </a:lnTo>
                  <a:lnTo>
                    <a:pt x="12842" y="7162"/>
                  </a:lnTo>
                  <a:lnTo>
                    <a:pt x="12804" y="7105"/>
                  </a:lnTo>
                  <a:lnTo>
                    <a:pt x="12748" y="7049"/>
                  </a:lnTo>
                  <a:lnTo>
                    <a:pt x="12673" y="7012"/>
                  </a:lnTo>
                  <a:lnTo>
                    <a:pt x="12579" y="6993"/>
                  </a:lnTo>
                  <a:lnTo>
                    <a:pt x="12448" y="6974"/>
                  </a:lnTo>
                  <a:lnTo>
                    <a:pt x="11998" y="6974"/>
                  </a:lnTo>
                  <a:lnTo>
                    <a:pt x="11361" y="6993"/>
                  </a:lnTo>
                  <a:lnTo>
                    <a:pt x="10723" y="7012"/>
                  </a:lnTo>
                  <a:lnTo>
                    <a:pt x="10311" y="7030"/>
                  </a:lnTo>
                  <a:lnTo>
                    <a:pt x="9823" y="7030"/>
                  </a:lnTo>
                  <a:lnTo>
                    <a:pt x="9748" y="7049"/>
                  </a:lnTo>
                  <a:lnTo>
                    <a:pt x="9430" y="7068"/>
                  </a:lnTo>
                  <a:lnTo>
                    <a:pt x="9092" y="7068"/>
                  </a:lnTo>
                  <a:lnTo>
                    <a:pt x="9149" y="6731"/>
                  </a:lnTo>
                  <a:lnTo>
                    <a:pt x="9167" y="6506"/>
                  </a:lnTo>
                  <a:lnTo>
                    <a:pt x="9205" y="6112"/>
                  </a:lnTo>
                  <a:lnTo>
                    <a:pt x="9336" y="5287"/>
                  </a:lnTo>
                  <a:lnTo>
                    <a:pt x="9392" y="4837"/>
                  </a:lnTo>
                  <a:lnTo>
                    <a:pt x="9486" y="4387"/>
                  </a:lnTo>
                  <a:lnTo>
                    <a:pt x="9580" y="3975"/>
                  </a:lnTo>
                  <a:lnTo>
                    <a:pt x="9692" y="3581"/>
                  </a:lnTo>
                  <a:lnTo>
                    <a:pt x="9861" y="3094"/>
                  </a:lnTo>
                  <a:lnTo>
                    <a:pt x="9955" y="2887"/>
                  </a:lnTo>
                  <a:lnTo>
                    <a:pt x="10048" y="2681"/>
                  </a:lnTo>
                  <a:lnTo>
                    <a:pt x="10180" y="2494"/>
                  </a:lnTo>
                  <a:lnTo>
                    <a:pt x="10330" y="2325"/>
                  </a:lnTo>
                  <a:lnTo>
                    <a:pt x="10498" y="2194"/>
                  </a:lnTo>
                  <a:lnTo>
                    <a:pt x="10705" y="2081"/>
                  </a:lnTo>
                  <a:lnTo>
                    <a:pt x="10892" y="1988"/>
                  </a:lnTo>
                  <a:lnTo>
                    <a:pt x="11098" y="1931"/>
                  </a:lnTo>
                  <a:lnTo>
                    <a:pt x="11304" y="1894"/>
                  </a:lnTo>
                  <a:lnTo>
                    <a:pt x="11511" y="1856"/>
                  </a:lnTo>
                  <a:lnTo>
                    <a:pt x="11811" y="1819"/>
                  </a:lnTo>
                  <a:lnTo>
                    <a:pt x="12092" y="1800"/>
                  </a:lnTo>
                  <a:lnTo>
                    <a:pt x="12954" y="1800"/>
                  </a:lnTo>
                  <a:lnTo>
                    <a:pt x="13367" y="1819"/>
                  </a:lnTo>
                  <a:lnTo>
                    <a:pt x="13966" y="1838"/>
                  </a:lnTo>
                  <a:lnTo>
                    <a:pt x="14116" y="1838"/>
                  </a:lnTo>
                  <a:lnTo>
                    <a:pt x="14173" y="1819"/>
                  </a:lnTo>
                  <a:lnTo>
                    <a:pt x="14210" y="1800"/>
                  </a:lnTo>
                  <a:lnTo>
                    <a:pt x="14248" y="1763"/>
                  </a:lnTo>
                  <a:lnTo>
                    <a:pt x="14285" y="1706"/>
                  </a:lnTo>
                  <a:lnTo>
                    <a:pt x="14304" y="1650"/>
                  </a:lnTo>
                  <a:lnTo>
                    <a:pt x="14323" y="1556"/>
                  </a:lnTo>
                  <a:lnTo>
                    <a:pt x="14323" y="375"/>
                  </a:lnTo>
                  <a:lnTo>
                    <a:pt x="14323" y="300"/>
                  </a:lnTo>
                  <a:lnTo>
                    <a:pt x="14304" y="225"/>
                  </a:lnTo>
                  <a:lnTo>
                    <a:pt x="14266" y="169"/>
                  </a:lnTo>
                  <a:lnTo>
                    <a:pt x="14210" y="113"/>
                  </a:lnTo>
                  <a:lnTo>
                    <a:pt x="14154" y="75"/>
                  </a:lnTo>
                  <a:lnTo>
                    <a:pt x="14060" y="57"/>
                  </a:lnTo>
                  <a:lnTo>
                    <a:pt x="13948" y="38"/>
                  </a:lnTo>
                  <a:lnTo>
                    <a:pt x="13835" y="38"/>
                  </a:lnTo>
                  <a:lnTo>
                    <a:pt x="13292" y="19"/>
                  </a:lnTo>
                  <a:lnTo>
                    <a:pt x="126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3" name="Google Shape;1953;p38"/>
            <p:cNvSpPr/>
            <p:nvPr/>
          </p:nvSpPr>
          <p:spPr>
            <a:xfrm>
              <a:off x="6174150" y="3685625"/>
              <a:ext cx="22050" cy="16900"/>
            </a:xfrm>
            <a:custGeom>
              <a:avLst/>
              <a:gdLst/>
              <a:ahLst/>
              <a:cxnLst/>
              <a:rect l="l" t="t" r="r" b="b"/>
              <a:pathLst>
                <a:path w="882" h="676" extrusionOk="0">
                  <a:moveTo>
                    <a:pt x="1" y="0"/>
                  </a:moveTo>
                  <a:lnTo>
                    <a:pt x="19" y="432"/>
                  </a:lnTo>
                  <a:lnTo>
                    <a:pt x="38" y="525"/>
                  </a:lnTo>
                  <a:lnTo>
                    <a:pt x="57" y="581"/>
                  </a:lnTo>
                  <a:lnTo>
                    <a:pt x="94" y="619"/>
                  </a:lnTo>
                  <a:lnTo>
                    <a:pt x="151" y="656"/>
                  </a:lnTo>
                  <a:lnTo>
                    <a:pt x="882" y="675"/>
                  </a:lnTo>
                  <a:lnTo>
                    <a:pt x="657" y="525"/>
                  </a:lnTo>
                  <a:lnTo>
                    <a:pt x="432" y="35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8"/>
            <p:cNvSpPr/>
            <p:nvPr/>
          </p:nvSpPr>
          <p:spPr>
            <a:xfrm>
              <a:off x="6209300" y="3710450"/>
              <a:ext cx="86725" cy="53925"/>
            </a:xfrm>
            <a:custGeom>
              <a:avLst/>
              <a:gdLst/>
              <a:ahLst/>
              <a:cxnLst/>
              <a:rect l="l" t="t" r="r" b="b"/>
              <a:pathLst>
                <a:path w="3469" h="2157" extrusionOk="0">
                  <a:moveTo>
                    <a:pt x="57" y="1"/>
                  </a:moveTo>
                  <a:lnTo>
                    <a:pt x="1" y="526"/>
                  </a:lnTo>
                  <a:lnTo>
                    <a:pt x="675" y="770"/>
                  </a:lnTo>
                  <a:lnTo>
                    <a:pt x="1332" y="1051"/>
                  </a:lnTo>
                  <a:lnTo>
                    <a:pt x="1988" y="1332"/>
                  </a:lnTo>
                  <a:lnTo>
                    <a:pt x="2306" y="1501"/>
                  </a:lnTo>
                  <a:lnTo>
                    <a:pt x="2606" y="1669"/>
                  </a:lnTo>
                  <a:lnTo>
                    <a:pt x="3000" y="1894"/>
                  </a:lnTo>
                  <a:lnTo>
                    <a:pt x="3356" y="2157"/>
                  </a:lnTo>
                  <a:lnTo>
                    <a:pt x="3375" y="2101"/>
                  </a:lnTo>
                  <a:lnTo>
                    <a:pt x="3412" y="1576"/>
                  </a:lnTo>
                  <a:lnTo>
                    <a:pt x="3469" y="994"/>
                  </a:lnTo>
                  <a:lnTo>
                    <a:pt x="2925" y="863"/>
                  </a:lnTo>
                  <a:lnTo>
                    <a:pt x="2175" y="695"/>
                  </a:lnTo>
                  <a:lnTo>
                    <a:pt x="1444" y="507"/>
                  </a:lnTo>
                  <a:lnTo>
                    <a:pt x="1088" y="395"/>
                  </a:lnTo>
                  <a:lnTo>
                    <a:pt x="750" y="282"/>
                  </a:lnTo>
                  <a:lnTo>
                    <a:pt x="394" y="151"/>
                  </a:lnTo>
                  <a:lnTo>
                    <a:pt x="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8"/>
            <p:cNvSpPr/>
            <p:nvPr/>
          </p:nvSpPr>
          <p:spPr>
            <a:xfrm>
              <a:off x="6191500" y="3837475"/>
              <a:ext cx="85775" cy="100775"/>
            </a:xfrm>
            <a:custGeom>
              <a:avLst/>
              <a:gdLst/>
              <a:ahLst/>
              <a:cxnLst/>
              <a:rect l="l" t="t" r="r" b="b"/>
              <a:pathLst>
                <a:path w="3431" h="4031" extrusionOk="0">
                  <a:moveTo>
                    <a:pt x="56" y="0"/>
                  </a:moveTo>
                  <a:lnTo>
                    <a:pt x="0" y="581"/>
                  </a:lnTo>
                  <a:lnTo>
                    <a:pt x="600" y="1031"/>
                  </a:lnTo>
                  <a:lnTo>
                    <a:pt x="881" y="1256"/>
                  </a:lnTo>
                  <a:lnTo>
                    <a:pt x="1144" y="1481"/>
                  </a:lnTo>
                  <a:lnTo>
                    <a:pt x="1425" y="1744"/>
                  </a:lnTo>
                  <a:lnTo>
                    <a:pt x="1669" y="1987"/>
                  </a:lnTo>
                  <a:lnTo>
                    <a:pt x="1912" y="2250"/>
                  </a:lnTo>
                  <a:lnTo>
                    <a:pt x="2137" y="2512"/>
                  </a:lnTo>
                  <a:lnTo>
                    <a:pt x="2343" y="2775"/>
                  </a:lnTo>
                  <a:lnTo>
                    <a:pt x="2512" y="3037"/>
                  </a:lnTo>
                  <a:lnTo>
                    <a:pt x="2681" y="3318"/>
                  </a:lnTo>
                  <a:lnTo>
                    <a:pt x="2831" y="3618"/>
                  </a:lnTo>
                  <a:lnTo>
                    <a:pt x="2925" y="3825"/>
                  </a:lnTo>
                  <a:lnTo>
                    <a:pt x="3000" y="4031"/>
                  </a:lnTo>
                  <a:lnTo>
                    <a:pt x="3131" y="3693"/>
                  </a:lnTo>
                  <a:lnTo>
                    <a:pt x="3243" y="3318"/>
                  </a:lnTo>
                  <a:lnTo>
                    <a:pt x="3318" y="2868"/>
                  </a:lnTo>
                  <a:lnTo>
                    <a:pt x="3375" y="2381"/>
                  </a:lnTo>
                  <a:lnTo>
                    <a:pt x="3431" y="1950"/>
                  </a:lnTo>
                  <a:lnTo>
                    <a:pt x="3243" y="1762"/>
                  </a:lnTo>
                  <a:lnTo>
                    <a:pt x="3018" y="1594"/>
                  </a:lnTo>
                  <a:lnTo>
                    <a:pt x="2681" y="1350"/>
                  </a:lnTo>
                  <a:lnTo>
                    <a:pt x="2343" y="1125"/>
                  </a:lnTo>
                  <a:lnTo>
                    <a:pt x="1987" y="938"/>
                  </a:lnTo>
                  <a:lnTo>
                    <a:pt x="1631" y="750"/>
                  </a:lnTo>
                  <a:lnTo>
                    <a:pt x="825" y="394"/>
                  </a:lnTo>
                  <a:lnTo>
                    <a:pt x="450" y="206"/>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8"/>
            <p:cNvSpPr/>
            <p:nvPr/>
          </p:nvSpPr>
          <p:spPr>
            <a:xfrm>
              <a:off x="6220550" y="3604550"/>
              <a:ext cx="86250" cy="56725"/>
            </a:xfrm>
            <a:custGeom>
              <a:avLst/>
              <a:gdLst/>
              <a:ahLst/>
              <a:cxnLst/>
              <a:rect l="l" t="t" r="r" b="b"/>
              <a:pathLst>
                <a:path w="3450" h="2269" extrusionOk="0">
                  <a:moveTo>
                    <a:pt x="132" y="0"/>
                  </a:moveTo>
                  <a:lnTo>
                    <a:pt x="0" y="994"/>
                  </a:lnTo>
                  <a:lnTo>
                    <a:pt x="732" y="1256"/>
                  </a:lnTo>
                  <a:lnTo>
                    <a:pt x="1444" y="1500"/>
                  </a:lnTo>
                  <a:lnTo>
                    <a:pt x="2419" y="1856"/>
                  </a:lnTo>
                  <a:lnTo>
                    <a:pt x="2906" y="2062"/>
                  </a:lnTo>
                  <a:lnTo>
                    <a:pt x="3394" y="2269"/>
                  </a:lnTo>
                  <a:lnTo>
                    <a:pt x="3412" y="2044"/>
                  </a:lnTo>
                  <a:lnTo>
                    <a:pt x="3450" y="1650"/>
                  </a:lnTo>
                  <a:lnTo>
                    <a:pt x="2981" y="1519"/>
                  </a:lnTo>
                  <a:lnTo>
                    <a:pt x="2531" y="1387"/>
                  </a:lnTo>
                  <a:lnTo>
                    <a:pt x="2081" y="1219"/>
                  </a:lnTo>
                  <a:lnTo>
                    <a:pt x="1631" y="1012"/>
                  </a:lnTo>
                  <a:lnTo>
                    <a:pt x="1238" y="806"/>
                  </a:lnTo>
                  <a:lnTo>
                    <a:pt x="844" y="563"/>
                  </a:lnTo>
                  <a:lnTo>
                    <a:pt x="488" y="300"/>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8"/>
            <p:cNvSpPr/>
            <p:nvPr/>
          </p:nvSpPr>
          <p:spPr>
            <a:xfrm>
              <a:off x="6320375" y="3667350"/>
              <a:ext cx="77825" cy="37500"/>
            </a:xfrm>
            <a:custGeom>
              <a:avLst/>
              <a:gdLst/>
              <a:ahLst/>
              <a:cxnLst/>
              <a:rect l="l" t="t" r="r" b="b"/>
              <a:pathLst>
                <a:path w="3113" h="1500" extrusionOk="0">
                  <a:moveTo>
                    <a:pt x="2250" y="0"/>
                  </a:moveTo>
                  <a:lnTo>
                    <a:pt x="1613" y="19"/>
                  </a:lnTo>
                  <a:lnTo>
                    <a:pt x="975" y="38"/>
                  </a:lnTo>
                  <a:lnTo>
                    <a:pt x="563" y="56"/>
                  </a:lnTo>
                  <a:lnTo>
                    <a:pt x="75" y="56"/>
                  </a:lnTo>
                  <a:lnTo>
                    <a:pt x="0" y="75"/>
                  </a:lnTo>
                  <a:lnTo>
                    <a:pt x="225" y="188"/>
                  </a:lnTo>
                  <a:lnTo>
                    <a:pt x="544" y="375"/>
                  </a:lnTo>
                  <a:lnTo>
                    <a:pt x="844" y="581"/>
                  </a:lnTo>
                  <a:lnTo>
                    <a:pt x="1125" y="788"/>
                  </a:lnTo>
                  <a:lnTo>
                    <a:pt x="1388" y="994"/>
                  </a:lnTo>
                  <a:lnTo>
                    <a:pt x="1669" y="1219"/>
                  </a:lnTo>
                  <a:lnTo>
                    <a:pt x="1931" y="1481"/>
                  </a:lnTo>
                  <a:lnTo>
                    <a:pt x="2494" y="1500"/>
                  </a:lnTo>
                  <a:lnTo>
                    <a:pt x="2775" y="1481"/>
                  </a:lnTo>
                  <a:lnTo>
                    <a:pt x="2887" y="1462"/>
                  </a:lnTo>
                  <a:lnTo>
                    <a:pt x="2962" y="1425"/>
                  </a:lnTo>
                  <a:lnTo>
                    <a:pt x="3019" y="1387"/>
                  </a:lnTo>
                  <a:lnTo>
                    <a:pt x="3056" y="1331"/>
                  </a:lnTo>
                  <a:lnTo>
                    <a:pt x="3075" y="1256"/>
                  </a:lnTo>
                  <a:lnTo>
                    <a:pt x="3094" y="1163"/>
                  </a:lnTo>
                  <a:lnTo>
                    <a:pt x="3112" y="881"/>
                  </a:lnTo>
                  <a:lnTo>
                    <a:pt x="3112" y="619"/>
                  </a:lnTo>
                  <a:lnTo>
                    <a:pt x="2906" y="431"/>
                  </a:lnTo>
                  <a:lnTo>
                    <a:pt x="2700" y="281"/>
                  </a:lnTo>
                  <a:lnTo>
                    <a:pt x="2475" y="131"/>
                  </a:lnTo>
                  <a:lnTo>
                    <a:pt x="22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8"/>
            <p:cNvSpPr/>
            <p:nvPr/>
          </p:nvSpPr>
          <p:spPr>
            <a:xfrm>
              <a:off x="6264125" y="3498150"/>
              <a:ext cx="100325" cy="46900"/>
            </a:xfrm>
            <a:custGeom>
              <a:avLst/>
              <a:gdLst/>
              <a:ahLst/>
              <a:cxnLst/>
              <a:rect l="l" t="t" r="r" b="b"/>
              <a:pathLst>
                <a:path w="4013" h="1876" extrusionOk="0">
                  <a:moveTo>
                    <a:pt x="1276" y="1"/>
                  </a:moveTo>
                  <a:lnTo>
                    <a:pt x="1088" y="38"/>
                  </a:lnTo>
                  <a:lnTo>
                    <a:pt x="919" y="94"/>
                  </a:lnTo>
                  <a:lnTo>
                    <a:pt x="751" y="151"/>
                  </a:lnTo>
                  <a:lnTo>
                    <a:pt x="582" y="226"/>
                  </a:lnTo>
                  <a:lnTo>
                    <a:pt x="432" y="301"/>
                  </a:lnTo>
                  <a:lnTo>
                    <a:pt x="263" y="394"/>
                  </a:lnTo>
                  <a:lnTo>
                    <a:pt x="132" y="507"/>
                  </a:lnTo>
                  <a:lnTo>
                    <a:pt x="1" y="619"/>
                  </a:lnTo>
                  <a:lnTo>
                    <a:pt x="338" y="807"/>
                  </a:lnTo>
                  <a:lnTo>
                    <a:pt x="694" y="975"/>
                  </a:lnTo>
                  <a:lnTo>
                    <a:pt x="1069" y="1125"/>
                  </a:lnTo>
                  <a:lnTo>
                    <a:pt x="1426" y="1257"/>
                  </a:lnTo>
                  <a:lnTo>
                    <a:pt x="2175" y="1500"/>
                  </a:lnTo>
                  <a:lnTo>
                    <a:pt x="2888" y="1763"/>
                  </a:lnTo>
                  <a:lnTo>
                    <a:pt x="3207" y="1875"/>
                  </a:lnTo>
                  <a:lnTo>
                    <a:pt x="3394" y="1782"/>
                  </a:lnTo>
                  <a:lnTo>
                    <a:pt x="3600" y="1725"/>
                  </a:lnTo>
                  <a:lnTo>
                    <a:pt x="3806" y="1688"/>
                  </a:lnTo>
                  <a:lnTo>
                    <a:pt x="4013" y="1650"/>
                  </a:lnTo>
                  <a:lnTo>
                    <a:pt x="3544" y="1482"/>
                  </a:lnTo>
                  <a:lnTo>
                    <a:pt x="3094" y="1275"/>
                  </a:lnTo>
                  <a:lnTo>
                    <a:pt x="2850" y="1163"/>
                  </a:lnTo>
                  <a:lnTo>
                    <a:pt x="2607" y="1013"/>
                  </a:lnTo>
                  <a:lnTo>
                    <a:pt x="2363" y="863"/>
                  </a:lnTo>
                  <a:lnTo>
                    <a:pt x="2138" y="694"/>
                  </a:lnTo>
                  <a:lnTo>
                    <a:pt x="1707" y="357"/>
                  </a:lnTo>
                  <a:lnTo>
                    <a:pt x="12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8"/>
            <p:cNvSpPr/>
            <p:nvPr/>
          </p:nvSpPr>
          <p:spPr>
            <a:xfrm>
              <a:off x="6134325" y="3937300"/>
              <a:ext cx="83900" cy="57675"/>
            </a:xfrm>
            <a:custGeom>
              <a:avLst/>
              <a:gdLst/>
              <a:ahLst/>
              <a:cxnLst/>
              <a:rect l="l" t="t" r="r" b="b"/>
              <a:pathLst>
                <a:path w="3356" h="2307" extrusionOk="0">
                  <a:moveTo>
                    <a:pt x="1331" y="0"/>
                  </a:moveTo>
                  <a:lnTo>
                    <a:pt x="1237" y="113"/>
                  </a:lnTo>
                  <a:lnTo>
                    <a:pt x="1125" y="225"/>
                  </a:lnTo>
                  <a:lnTo>
                    <a:pt x="994" y="319"/>
                  </a:lnTo>
                  <a:lnTo>
                    <a:pt x="844" y="394"/>
                  </a:lnTo>
                  <a:lnTo>
                    <a:pt x="600" y="488"/>
                  </a:lnTo>
                  <a:lnTo>
                    <a:pt x="375" y="563"/>
                  </a:lnTo>
                  <a:lnTo>
                    <a:pt x="188" y="619"/>
                  </a:lnTo>
                  <a:lnTo>
                    <a:pt x="0" y="638"/>
                  </a:lnTo>
                  <a:lnTo>
                    <a:pt x="450" y="975"/>
                  </a:lnTo>
                  <a:lnTo>
                    <a:pt x="694" y="1200"/>
                  </a:lnTo>
                  <a:lnTo>
                    <a:pt x="937" y="1425"/>
                  </a:lnTo>
                  <a:lnTo>
                    <a:pt x="1162" y="1669"/>
                  </a:lnTo>
                  <a:lnTo>
                    <a:pt x="1369" y="1912"/>
                  </a:lnTo>
                  <a:lnTo>
                    <a:pt x="1500" y="2100"/>
                  </a:lnTo>
                  <a:lnTo>
                    <a:pt x="1631" y="2306"/>
                  </a:lnTo>
                  <a:lnTo>
                    <a:pt x="2400" y="2287"/>
                  </a:lnTo>
                  <a:lnTo>
                    <a:pt x="2643" y="2269"/>
                  </a:lnTo>
                  <a:lnTo>
                    <a:pt x="2887" y="2212"/>
                  </a:lnTo>
                  <a:lnTo>
                    <a:pt x="3131" y="2156"/>
                  </a:lnTo>
                  <a:lnTo>
                    <a:pt x="3356" y="2062"/>
                  </a:lnTo>
                  <a:lnTo>
                    <a:pt x="3168" y="1762"/>
                  </a:lnTo>
                  <a:lnTo>
                    <a:pt x="2962" y="1463"/>
                  </a:lnTo>
                  <a:lnTo>
                    <a:pt x="2737" y="1181"/>
                  </a:lnTo>
                  <a:lnTo>
                    <a:pt x="2493" y="919"/>
                  </a:lnTo>
                  <a:lnTo>
                    <a:pt x="2231" y="656"/>
                  </a:lnTo>
                  <a:lnTo>
                    <a:pt x="1950" y="413"/>
                  </a:lnTo>
                  <a:lnTo>
                    <a:pt x="1650" y="206"/>
                  </a:lnTo>
                  <a:lnTo>
                    <a:pt x="1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8"/>
            <p:cNvSpPr/>
            <p:nvPr/>
          </p:nvSpPr>
          <p:spPr>
            <a:xfrm>
              <a:off x="6303975" y="3358950"/>
              <a:ext cx="146700" cy="146250"/>
            </a:xfrm>
            <a:custGeom>
              <a:avLst/>
              <a:gdLst/>
              <a:ahLst/>
              <a:cxnLst/>
              <a:rect l="l" t="t" r="r" b="b"/>
              <a:pathLst>
                <a:path w="5868" h="5850" extrusionOk="0">
                  <a:moveTo>
                    <a:pt x="2794" y="1"/>
                  </a:moveTo>
                  <a:lnTo>
                    <a:pt x="2512" y="20"/>
                  </a:lnTo>
                  <a:lnTo>
                    <a:pt x="2231" y="76"/>
                  </a:lnTo>
                  <a:lnTo>
                    <a:pt x="1969" y="151"/>
                  </a:lnTo>
                  <a:lnTo>
                    <a:pt x="1706" y="263"/>
                  </a:lnTo>
                  <a:lnTo>
                    <a:pt x="1444" y="395"/>
                  </a:lnTo>
                  <a:lnTo>
                    <a:pt x="1200" y="563"/>
                  </a:lnTo>
                  <a:lnTo>
                    <a:pt x="956" y="751"/>
                  </a:lnTo>
                  <a:lnTo>
                    <a:pt x="750" y="957"/>
                  </a:lnTo>
                  <a:lnTo>
                    <a:pt x="563" y="1182"/>
                  </a:lnTo>
                  <a:lnTo>
                    <a:pt x="394" y="1426"/>
                  </a:lnTo>
                  <a:lnTo>
                    <a:pt x="263" y="1688"/>
                  </a:lnTo>
                  <a:lnTo>
                    <a:pt x="150" y="1951"/>
                  </a:lnTo>
                  <a:lnTo>
                    <a:pt x="75" y="2213"/>
                  </a:lnTo>
                  <a:lnTo>
                    <a:pt x="19" y="2494"/>
                  </a:lnTo>
                  <a:lnTo>
                    <a:pt x="0" y="2775"/>
                  </a:lnTo>
                  <a:lnTo>
                    <a:pt x="0" y="3057"/>
                  </a:lnTo>
                  <a:lnTo>
                    <a:pt x="19" y="3338"/>
                  </a:lnTo>
                  <a:lnTo>
                    <a:pt x="75" y="3619"/>
                  </a:lnTo>
                  <a:lnTo>
                    <a:pt x="150" y="3881"/>
                  </a:lnTo>
                  <a:lnTo>
                    <a:pt x="263" y="4144"/>
                  </a:lnTo>
                  <a:lnTo>
                    <a:pt x="394" y="4406"/>
                  </a:lnTo>
                  <a:lnTo>
                    <a:pt x="563" y="4650"/>
                  </a:lnTo>
                  <a:lnTo>
                    <a:pt x="750" y="4894"/>
                  </a:lnTo>
                  <a:lnTo>
                    <a:pt x="956" y="5100"/>
                  </a:lnTo>
                  <a:lnTo>
                    <a:pt x="1181" y="5287"/>
                  </a:lnTo>
                  <a:lnTo>
                    <a:pt x="1425" y="5456"/>
                  </a:lnTo>
                  <a:lnTo>
                    <a:pt x="1688" y="5587"/>
                  </a:lnTo>
                  <a:lnTo>
                    <a:pt x="1950" y="5700"/>
                  </a:lnTo>
                  <a:lnTo>
                    <a:pt x="2212" y="5775"/>
                  </a:lnTo>
                  <a:lnTo>
                    <a:pt x="2494" y="5831"/>
                  </a:lnTo>
                  <a:lnTo>
                    <a:pt x="2775" y="5850"/>
                  </a:lnTo>
                  <a:lnTo>
                    <a:pt x="3056" y="5850"/>
                  </a:lnTo>
                  <a:lnTo>
                    <a:pt x="3337" y="5831"/>
                  </a:lnTo>
                  <a:lnTo>
                    <a:pt x="3618" y="5775"/>
                  </a:lnTo>
                  <a:lnTo>
                    <a:pt x="3881" y="5700"/>
                  </a:lnTo>
                  <a:lnTo>
                    <a:pt x="4162" y="5587"/>
                  </a:lnTo>
                  <a:lnTo>
                    <a:pt x="4406" y="5456"/>
                  </a:lnTo>
                  <a:lnTo>
                    <a:pt x="4649" y="5287"/>
                  </a:lnTo>
                  <a:lnTo>
                    <a:pt x="4893" y="5100"/>
                  </a:lnTo>
                  <a:lnTo>
                    <a:pt x="5099" y="4894"/>
                  </a:lnTo>
                  <a:lnTo>
                    <a:pt x="5287" y="4669"/>
                  </a:lnTo>
                  <a:lnTo>
                    <a:pt x="5456" y="4425"/>
                  </a:lnTo>
                  <a:lnTo>
                    <a:pt x="5587" y="4163"/>
                  </a:lnTo>
                  <a:lnTo>
                    <a:pt x="5699" y="3900"/>
                  </a:lnTo>
                  <a:lnTo>
                    <a:pt x="5774" y="3638"/>
                  </a:lnTo>
                  <a:lnTo>
                    <a:pt x="5831" y="3357"/>
                  </a:lnTo>
                  <a:lnTo>
                    <a:pt x="5849" y="3075"/>
                  </a:lnTo>
                  <a:lnTo>
                    <a:pt x="5868" y="2794"/>
                  </a:lnTo>
                  <a:lnTo>
                    <a:pt x="5831" y="2513"/>
                  </a:lnTo>
                  <a:lnTo>
                    <a:pt x="5774" y="2232"/>
                  </a:lnTo>
                  <a:lnTo>
                    <a:pt x="5699" y="1969"/>
                  </a:lnTo>
                  <a:lnTo>
                    <a:pt x="5587" y="1688"/>
                  </a:lnTo>
                  <a:lnTo>
                    <a:pt x="5456" y="1444"/>
                  </a:lnTo>
                  <a:lnTo>
                    <a:pt x="5306" y="1201"/>
                  </a:lnTo>
                  <a:lnTo>
                    <a:pt x="5099" y="957"/>
                  </a:lnTo>
                  <a:lnTo>
                    <a:pt x="4893" y="751"/>
                  </a:lnTo>
                  <a:lnTo>
                    <a:pt x="4668" y="563"/>
                  </a:lnTo>
                  <a:lnTo>
                    <a:pt x="4425" y="395"/>
                  </a:lnTo>
                  <a:lnTo>
                    <a:pt x="4162" y="263"/>
                  </a:lnTo>
                  <a:lnTo>
                    <a:pt x="3900" y="151"/>
                  </a:lnTo>
                  <a:lnTo>
                    <a:pt x="3637" y="76"/>
                  </a:lnTo>
                  <a:lnTo>
                    <a:pt x="3356" y="20"/>
                  </a:lnTo>
                  <a:lnTo>
                    <a:pt x="3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8"/>
            <p:cNvSpPr/>
            <p:nvPr/>
          </p:nvSpPr>
          <p:spPr>
            <a:xfrm>
              <a:off x="6328800" y="3383800"/>
              <a:ext cx="96575" cy="96575"/>
            </a:xfrm>
            <a:custGeom>
              <a:avLst/>
              <a:gdLst/>
              <a:ahLst/>
              <a:cxnLst/>
              <a:rect l="l" t="t" r="r" b="b"/>
              <a:pathLst>
                <a:path w="3863" h="3863" extrusionOk="0">
                  <a:moveTo>
                    <a:pt x="1857" y="0"/>
                  </a:moveTo>
                  <a:lnTo>
                    <a:pt x="1669" y="19"/>
                  </a:lnTo>
                  <a:lnTo>
                    <a:pt x="1482" y="57"/>
                  </a:lnTo>
                  <a:lnTo>
                    <a:pt x="1294" y="94"/>
                  </a:lnTo>
                  <a:lnTo>
                    <a:pt x="1126" y="169"/>
                  </a:lnTo>
                  <a:lnTo>
                    <a:pt x="957" y="263"/>
                  </a:lnTo>
                  <a:lnTo>
                    <a:pt x="788" y="375"/>
                  </a:lnTo>
                  <a:lnTo>
                    <a:pt x="638" y="488"/>
                  </a:lnTo>
                  <a:lnTo>
                    <a:pt x="488" y="638"/>
                  </a:lnTo>
                  <a:lnTo>
                    <a:pt x="376" y="788"/>
                  </a:lnTo>
                  <a:lnTo>
                    <a:pt x="263" y="938"/>
                  </a:lnTo>
                  <a:lnTo>
                    <a:pt x="188" y="1107"/>
                  </a:lnTo>
                  <a:lnTo>
                    <a:pt x="113" y="1275"/>
                  </a:lnTo>
                  <a:lnTo>
                    <a:pt x="57" y="1463"/>
                  </a:lnTo>
                  <a:lnTo>
                    <a:pt x="20" y="1650"/>
                  </a:lnTo>
                  <a:lnTo>
                    <a:pt x="1" y="1838"/>
                  </a:lnTo>
                  <a:lnTo>
                    <a:pt x="1" y="2006"/>
                  </a:lnTo>
                  <a:lnTo>
                    <a:pt x="20" y="2194"/>
                  </a:lnTo>
                  <a:lnTo>
                    <a:pt x="57" y="2381"/>
                  </a:lnTo>
                  <a:lnTo>
                    <a:pt x="95" y="2569"/>
                  </a:lnTo>
                  <a:lnTo>
                    <a:pt x="170" y="2738"/>
                  </a:lnTo>
                  <a:lnTo>
                    <a:pt x="263" y="2906"/>
                  </a:lnTo>
                  <a:lnTo>
                    <a:pt x="376" y="3075"/>
                  </a:lnTo>
                  <a:lnTo>
                    <a:pt x="488" y="3225"/>
                  </a:lnTo>
                  <a:lnTo>
                    <a:pt x="620" y="3356"/>
                  </a:lnTo>
                  <a:lnTo>
                    <a:pt x="751" y="3469"/>
                  </a:lnTo>
                  <a:lnTo>
                    <a:pt x="901" y="3562"/>
                  </a:lnTo>
                  <a:lnTo>
                    <a:pt x="1051" y="3656"/>
                  </a:lnTo>
                  <a:lnTo>
                    <a:pt x="1313" y="3769"/>
                  </a:lnTo>
                  <a:lnTo>
                    <a:pt x="1594" y="3844"/>
                  </a:lnTo>
                  <a:lnTo>
                    <a:pt x="1876" y="3862"/>
                  </a:lnTo>
                  <a:lnTo>
                    <a:pt x="2176" y="3844"/>
                  </a:lnTo>
                  <a:lnTo>
                    <a:pt x="2457" y="3787"/>
                  </a:lnTo>
                  <a:lnTo>
                    <a:pt x="2719" y="3694"/>
                  </a:lnTo>
                  <a:lnTo>
                    <a:pt x="2850" y="3637"/>
                  </a:lnTo>
                  <a:lnTo>
                    <a:pt x="2982" y="3562"/>
                  </a:lnTo>
                  <a:lnTo>
                    <a:pt x="3113" y="3469"/>
                  </a:lnTo>
                  <a:lnTo>
                    <a:pt x="3225" y="3375"/>
                  </a:lnTo>
                  <a:lnTo>
                    <a:pt x="3338" y="3262"/>
                  </a:lnTo>
                  <a:lnTo>
                    <a:pt x="3432" y="3150"/>
                  </a:lnTo>
                  <a:lnTo>
                    <a:pt x="3600" y="2925"/>
                  </a:lnTo>
                  <a:lnTo>
                    <a:pt x="3731" y="2663"/>
                  </a:lnTo>
                  <a:lnTo>
                    <a:pt x="3806" y="2400"/>
                  </a:lnTo>
                  <a:lnTo>
                    <a:pt x="3863" y="2119"/>
                  </a:lnTo>
                  <a:lnTo>
                    <a:pt x="3863" y="1838"/>
                  </a:lnTo>
                  <a:lnTo>
                    <a:pt x="3825" y="1556"/>
                  </a:lnTo>
                  <a:lnTo>
                    <a:pt x="3769" y="1294"/>
                  </a:lnTo>
                  <a:lnTo>
                    <a:pt x="3694" y="1107"/>
                  </a:lnTo>
                  <a:lnTo>
                    <a:pt x="3600" y="938"/>
                  </a:lnTo>
                  <a:lnTo>
                    <a:pt x="3488" y="788"/>
                  </a:lnTo>
                  <a:lnTo>
                    <a:pt x="3375" y="638"/>
                  </a:lnTo>
                  <a:lnTo>
                    <a:pt x="3225" y="488"/>
                  </a:lnTo>
                  <a:lnTo>
                    <a:pt x="3075" y="375"/>
                  </a:lnTo>
                  <a:lnTo>
                    <a:pt x="2925" y="263"/>
                  </a:lnTo>
                  <a:lnTo>
                    <a:pt x="2757" y="169"/>
                  </a:lnTo>
                  <a:lnTo>
                    <a:pt x="2588" y="113"/>
                  </a:lnTo>
                  <a:lnTo>
                    <a:pt x="2400" y="57"/>
                  </a:lnTo>
                  <a:lnTo>
                    <a:pt x="2213" y="19"/>
                  </a:lnTo>
                  <a:lnTo>
                    <a:pt x="2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8"/>
            <p:cNvSpPr/>
            <p:nvPr/>
          </p:nvSpPr>
          <p:spPr>
            <a:xfrm>
              <a:off x="6354125" y="3414275"/>
              <a:ext cx="71250" cy="66100"/>
            </a:xfrm>
            <a:custGeom>
              <a:avLst/>
              <a:gdLst/>
              <a:ahLst/>
              <a:cxnLst/>
              <a:rect l="l" t="t" r="r" b="b"/>
              <a:pathLst>
                <a:path w="2850" h="2644" extrusionOk="0">
                  <a:moveTo>
                    <a:pt x="2494" y="0"/>
                  </a:moveTo>
                  <a:lnTo>
                    <a:pt x="2344" y="19"/>
                  </a:lnTo>
                  <a:lnTo>
                    <a:pt x="2212" y="38"/>
                  </a:lnTo>
                  <a:lnTo>
                    <a:pt x="2062" y="75"/>
                  </a:lnTo>
                  <a:lnTo>
                    <a:pt x="1931" y="131"/>
                  </a:lnTo>
                  <a:lnTo>
                    <a:pt x="1650" y="262"/>
                  </a:lnTo>
                  <a:lnTo>
                    <a:pt x="1406" y="412"/>
                  </a:lnTo>
                  <a:lnTo>
                    <a:pt x="1181" y="581"/>
                  </a:lnTo>
                  <a:lnTo>
                    <a:pt x="919" y="806"/>
                  </a:lnTo>
                  <a:lnTo>
                    <a:pt x="619" y="1087"/>
                  </a:lnTo>
                  <a:lnTo>
                    <a:pt x="450" y="1256"/>
                  </a:lnTo>
                  <a:lnTo>
                    <a:pt x="281" y="1462"/>
                  </a:lnTo>
                  <a:lnTo>
                    <a:pt x="131" y="1687"/>
                  </a:lnTo>
                  <a:lnTo>
                    <a:pt x="75" y="1818"/>
                  </a:lnTo>
                  <a:lnTo>
                    <a:pt x="38" y="1931"/>
                  </a:lnTo>
                  <a:lnTo>
                    <a:pt x="19" y="2062"/>
                  </a:lnTo>
                  <a:lnTo>
                    <a:pt x="0" y="2175"/>
                  </a:lnTo>
                  <a:lnTo>
                    <a:pt x="0" y="2306"/>
                  </a:lnTo>
                  <a:lnTo>
                    <a:pt x="38" y="2437"/>
                  </a:lnTo>
                  <a:lnTo>
                    <a:pt x="300" y="2550"/>
                  </a:lnTo>
                  <a:lnTo>
                    <a:pt x="581" y="2625"/>
                  </a:lnTo>
                  <a:lnTo>
                    <a:pt x="863" y="2643"/>
                  </a:lnTo>
                  <a:lnTo>
                    <a:pt x="1163" y="2625"/>
                  </a:lnTo>
                  <a:lnTo>
                    <a:pt x="1444" y="2568"/>
                  </a:lnTo>
                  <a:lnTo>
                    <a:pt x="1706" y="2475"/>
                  </a:lnTo>
                  <a:lnTo>
                    <a:pt x="1837" y="2418"/>
                  </a:lnTo>
                  <a:lnTo>
                    <a:pt x="1969" y="2343"/>
                  </a:lnTo>
                  <a:lnTo>
                    <a:pt x="2100" y="2250"/>
                  </a:lnTo>
                  <a:lnTo>
                    <a:pt x="2212" y="2156"/>
                  </a:lnTo>
                  <a:lnTo>
                    <a:pt x="2325" y="2043"/>
                  </a:lnTo>
                  <a:lnTo>
                    <a:pt x="2419" y="1931"/>
                  </a:lnTo>
                  <a:lnTo>
                    <a:pt x="2587" y="1706"/>
                  </a:lnTo>
                  <a:lnTo>
                    <a:pt x="2718" y="1444"/>
                  </a:lnTo>
                  <a:lnTo>
                    <a:pt x="2793" y="1181"/>
                  </a:lnTo>
                  <a:lnTo>
                    <a:pt x="2850" y="900"/>
                  </a:lnTo>
                  <a:lnTo>
                    <a:pt x="2850" y="619"/>
                  </a:lnTo>
                  <a:lnTo>
                    <a:pt x="2812" y="337"/>
                  </a:lnTo>
                  <a:lnTo>
                    <a:pt x="2756" y="75"/>
                  </a:lnTo>
                  <a:lnTo>
                    <a:pt x="2625" y="19"/>
                  </a:lnTo>
                  <a:lnTo>
                    <a:pt x="24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8"/>
            <p:cNvSpPr/>
            <p:nvPr/>
          </p:nvSpPr>
          <p:spPr>
            <a:xfrm>
              <a:off x="6177425" y="3405825"/>
              <a:ext cx="146725" cy="146250"/>
            </a:xfrm>
            <a:custGeom>
              <a:avLst/>
              <a:gdLst/>
              <a:ahLst/>
              <a:cxnLst/>
              <a:rect l="l" t="t" r="r" b="b"/>
              <a:pathLst>
                <a:path w="5869" h="5850" extrusionOk="0">
                  <a:moveTo>
                    <a:pt x="2813" y="1"/>
                  </a:moveTo>
                  <a:lnTo>
                    <a:pt x="2532" y="19"/>
                  </a:lnTo>
                  <a:lnTo>
                    <a:pt x="2250" y="76"/>
                  </a:lnTo>
                  <a:lnTo>
                    <a:pt x="1988" y="151"/>
                  </a:lnTo>
                  <a:lnTo>
                    <a:pt x="1707" y="263"/>
                  </a:lnTo>
                  <a:lnTo>
                    <a:pt x="1463" y="394"/>
                  </a:lnTo>
                  <a:lnTo>
                    <a:pt x="1219" y="563"/>
                  </a:lnTo>
                  <a:lnTo>
                    <a:pt x="976" y="750"/>
                  </a:lnTo>
                  <a:lnTo>
                    <a:pt x="769" y="957"/>
                  </a:lnTo>
                  <a:lnTo>
                    <a:pt x="582" y="1182"/>
                  </a:lnTo>
                  <a:lnTo>
                    <a:pt x="413" y="1425"/>
                  </a:lnTo>
                  <a:lnTo>
                    <a:pt x="282" y="1688"/>
                  </a:lnTo>
                  <a:lnTo>
                    <a:pt x="169" y="1950"/>
                  </a:lnTo>
                  <a:lnTo>
                    <a:pt x="94" y="2213"/>
                  </a:lnTo>
                  <a:lnTo>
                    <a:pt x="38" y="2494"/>
                  </a:lnTo>
                  <a:lnTo>
                    <a:pt x="20" y="2775"/>
                  </a:lnTo>
                  <a:lnTo>
                    <a:pt x="1" y="3056"/>
                  </a:lnTo>
                  <a:lnTo>
                    <a:pt x="38" y="3337"/>
                  </a:lnTo>
                  <a:lnTo>
                    <a:pt x="94" y="3619"/>
                  </a:lnTo>
                  <a:lnTo>
                    <a:pt x="169" y="3881"/>
                  </a:lnTo>
                  <a:lnTo>
                    <a:pt x="282" y="4144"/>
                  </a:lnTo>
                  <a:lnTo>
                    <a:pt x="413" y="4406"/>
                  </a:lnTo>
                  <a:lnTo>
                    <a:pt x="563" y="4650"/>
                  </a:lnTo>
                  <a:lnTo>
                    <a:pt x="769" y="4893"/>
                  </a:lnTo>
                  <a:lnTo>
                    <a:pt x="976" y="5100"/>
                  </a:lnTo>
                  <a:lnTo>
                    <a:pt x="1201" y="5287"/>
                  </a:lnTo>
                  <a:lnTo>
                    <a:pt x="1444" y="5456"/>
                  </a:lnTo>
                  <a:lnTo>
                    <a:pt x="1688" y="5587"/>
                  </a:lnTo>
                  <a:lnTo>
                    <a:pt x="1950" y="5700"/>
                  </a:lnTo>
                  <a:lnTo>
                    <a:pt x="2232" y="5775"/>
                  </a:lnTo>
                  <a:lnTo>
                    <a:pt x="2513" y="5831"/>
                  </a:lnTo>
                  <a:lnTo>
                    <a:pt x="2794" y="5850"/>
                  </a:lnTo>
                  <a:lnTo>
                    <a:pt x="3075" y="5850"/>
                  </a:lnTo>
                  <a:lnTo>
                    <a:pt x="3356" y="5831"/>
                  </a:lnTo>
                  <a:lnTo>
                    <a:pt x="3638" y="5775"/>
                  </a:lnTo>
                  <a:lnTo>
                    <a:pt x="3900" y="5700"/>
                  </a:lnTo>
                  <a:lnTo>
                    <a:pt x="4162" y="5587"/>
                  </a:lnTo>
                  <a:lnTo>
                    <a:pt x="4425" y="5456"/>
                  </a:lnTo>
                  <a:lnTo>
                    <a:pt x="4669" y="5306"/>
                  </a:lnTo>
                  <a:lnTo>
                    <a:pt x="4912" y="5100"/>
                  </a:lnTo>
                  <a:lnTo>
                    <a:pt x="5119" y="4893"/>
                  </a:lnTo>
                  <a:lnTo>
                    <a:pt x="5306" y="4668"/>
                  </a:lnTo>
                  <a:lnTo>
                    <a:pt x="5475" y="4425"/>
                  </a:lnTo>
                  <a:lnTo>
                    <a:pt x="5606" y="4162"/>
                  </a:lnTo>
                  <a:lnTo>
                    <a:pt x="5700" y="3900"/>
                  </a:lnTo>
                  <a:lnTo>
                    <a:pt x="5793" y="3637"/>
                  </a:lnTo>
                  <a:lnTo>
                    <a:pt x="5850" y="3356"/>
                  </a:lnTo>
                  <a:lnTo>
                    <a:pt x="5868" y="3075"/>
                  </a:lnTo>
                  <a:lnTo>
                    <a:pt x="5868" y="2794"/>
                  </a:lnTo>
                  <a:lnTo>
                    <a:pt x="5850" y="2513"/>
                  </a:lnTo>
                  <a:lnTo>
                    <a:pt x="5793" y="2231"/>
                  </a:lnTo>
                  <a:lnTo>
                    <a:pt x="5718" y="1969"/>
                  </a:lnTo>
                  <a:lnTo>
                    <a:pt x="5606" y="1707"/>
                  </a:lnTo>
                  <a:lnTo>
                    <a:pt x="5475" y="1444"/>
                  </a:lnTo>
                  <a:lnTo>
                    <a:pt x="5306" y="1200"/>
                  </a:lnTo>
                  <a:lnTo>
                    <a:pt x="5119" y="957"/>
                  </a:lnTo>
                  <a:lnTo>
                    <a:pt x="4912" y="750"/>
                  </a:lnTo>
                  <a:lnTo>
                    <a:pt x="4687" y="563"/>
                  </a:lnTo>
                  <a:lnTo>
                    <a:pt x="4444" y="394"/>
                  </a:lnTo>
                  <a:lnTo>
                    <a:pt x="4181" y="263"/>
                  </a:lnTo>
                  <a:lnTo>
                    <a:pt x="3919" y="151"/>
                  </a:lnTo>
                  <a:lnTo>
                    <a:pt x="3656" y="76"/>
                  </a:lnTo>
                  <a:lnTo>
                    <a:pt x="3375" y="19"/>
                  </a:lnTo>
                  <a:lnTo>
                    <a:pt x="30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8"/>
            <p:cNvSpPr/>
            <p:nvPr/>
          </p:nvSpPr>
          <p:spPr>
            <a:xfrm>
              <a:off x="6202750" y="3430675"/>
              <a:ext cx="96550" cy="96550"/>
            </a:xfrm>
            <a:custGeom>
              <a:avLst/>
              <a:gdLst/>
              <a:ahLst/>
              <a:cxnLst/>
              <a:rect l="l" t="t" r="r" b="b"/>
              <a:pathLst>
                <a:path w="3862" h="3862" extrusionOk="0">
                  <a:moveTo>
                    <a:pt x="1837" y="0"/>
                  </a:moveTo>
                  <a:lnTo>
                    <a:pt x="1669" y="19"/>
                  </a:lnTo>
                  <a:lnTo>
                    <a:pt x="1481" y="56"/>
                  </a:lnTo>
                  <a:lnTo>
                    <a:pt x="1294" y="94"/>
                  </a:lnTo>
                  <a:lnTo>
                    <a:pt x="1125" y="169"/>
                  </a:lnTo>
                  <a:lnTo>
                    <a:pt x="956" y="263"/>
                  </a:lnTo>
                  <a:lnTo>
                    <a:pt x="787" y="375"/>
                  </a:lnTo>
                  <a:lnTo>
                    <a:pt x="637" y="488"/>
                  </a:lnTo>
                  <a:lnTo>
                    <a:pt x="487" y="638"/>
                  </a:lnTo>
                  <a:lnTo>
                    <a:pt x="375" y="788"/>
                  </a:lnTo>
                  <a:lnTo>
                    <a:pt x="263" y="937"/>
                  </a:lnTo>
                  <a:lnTo>
                    <a:pt x="169" y="1106"/>
                  </a:lnTo>
                  <a:lnTo>
                    <a:pt x="113" y="1275"/>
                  </a:lnTo>
                  <a:lnTo>
                    <a:pt x="56" y="1462"/>
                  </a:lnTo>
                  <a:lnTo>
                    <a:pt x="19" y="1650"/>
                  </a:lnTo>
                  <a:lnTo>
                    <a:pt x="0" y="1837"/>
                  </a:lnTo>
                  <a:lnTo>
                    <a:pt x="0" y="2025"/>
                  </a:lnTo>
                  <a:lnTo>
                    <a:pt x="19" y="2194"/>
                  </a:lnTo>
                  <a:lnTo>
                    <a:pt x="38" y="2381"/>
                  </a:lnTo>
                  <a:lnTo>
                    <a:pt x="94" y="2568"/>
                  </a:lnTo>
                  <a:lnTo>
                    <a:pt x="169" y="2737"/>
                  </a:lnTo>
                  <a:lnTo>
                    <a:pt x="263" y="2906"/>
                  </a:lnTo>
                  <a:lnTo>
                    <a:pt x="356" y="3075"/>
                  </a:lnTo>
                  <a:lnTo>
                    <a:pt x="487" y="3225"/>
                  </a:lnTo>
                  <a:lnTo>
                    <a:pt x="619" y="3356"/>
                  </a:lnTo>
                  <a:lnTo>
                    <a:pt x="750" y="3468"/>
                  </a:lnTo>
                  <a:lnTo>
                    <a:pt x="900" y="3562"/>
                  </a:lnTo>
                  <a:lnTo>
                    <a:pt x="1050" y="3656"/>
                  </a:lnTo>
                  <a:lnTo>
                    <a:pt x="1312" y="3768"/>
                  </a:lnTo>
                  <a:lnTo>
                    <a:pt x="1594" y="3843"/>
                  </a:lnTo>
                  <a:lnTo>
                    <a:pt x="1875" y="3862"/>
                  </a:lnTo>
                  <a:lnTo>
                    <a:pt x="2156" y="3862"/>
                  </a:lnTo>
                  <a:lnTo>
                    <a:pt x="2437" y="3806"/>
                  </a:lnTo>
                  <a:lnTo>
                    <a:pt x="2718" y="3693"/>
                  </a:lnTo>
                  <a:lnTo>
                    <a:pt x="2850" y="3637"/>
                  </a:lnTo>
                  <a:lnTo>
                    <a:pt x="2981" y="3562"/>
                  </a:lnTo>
                  <a:lnTo>
                    <a:pt x="3112" y="3468"/>
                  </a:lnTo>
                  <a:lnTo>
                    <a:pt x="3224" y="3375"/>
                  </a:lnTo>
                  <a:lnTo>
                    <a:pt x="3337" y="3262"/>
                  </a:lnTo>
                  <a:lnTo>
                    <a:pt x="3431" y="3150"/>
                  </a:lnTo>
                  <a:lnTo>
                    <a:pt x="3599" y="2925"/>
                  </a:lnTo>
                  <a:lnTo>
                    <a:pt x="3731" y="2662"/>
                  </a:lnTo>
                  <a:lnTo>
                    <a:pt x="3806" y="2400"/>
                  </a:lnTo>
                  <a:lnTo>
                    <a:pt x="3862" y="2119"/>
                  </a:lnTo>
                  <a:lnTo>
                    <a:pt x="3862" y="1837"/>
                  </a:lnTo>
                  <a:lnTo>
                    <a:pt x="3824" y="1556"/>
                  </a:lnTo>
                  <a:lnTo>
                    <a:pt x="3749" y="1294"/>
                  </a:lnTo>
                  <a:lnTo>
                    <a:pt x="3693" y="1125"/>
                  </a:lnTo>
                  <a:lnTo>
                    <a:pt x="3599" y="956"/>
                  </a:lnTo>
                  <a:lnTo>
                    <a:pt x="3487" y="788"/>
                  </a:lnTo>
                  <a:lnTo>
                    <a:pt x="3374" y="638"/>
                  </a:lnTo>
                  <a:lnTo>
                    <a:pt x="3224" y="488"/>
                  </a:lnTo>
                  <a:lnTo>
                    <a:pt x="3075" y="375"/>
                  </a:lnTo>
                  <a:lnTo>
                    <a:pt x="2925" y="263"/>
                  </a:lnTo>
                  <a:lnTo>
                    <a:pt x="2756" y="169"/>
                  </a:lnTo>
                  <a:lnTo>
                    <a:pt x="2568" y="113"/>
                  </a:lnTo>
                  <a:lnTo>
                    <a:pt x="2400" y="56"/>
                  </a:lnTo>
                  <a:lnTo>
                    <a:pt x="2212" y="19"/>
                  </a:lnTo>
                  <a:lnTo>
                    <a:pt x="2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8"/>
            <p:cNvSpPr/>
            <p:nvPr/>
          </p:nvSpPr>
          <p:spPr>
            <a:xfrm>
              <a:off x="6228050" y="3461125"/>
              <a:ext cx="71250" cy="66100"/>
            </a:xfrm>
            <a:custGeom>
              <a:avLst/>
              <a:gdLst/>
              <a:ahLst/>
              <a:cxnLst/>
              <a:rect l="l" t="t" r="r" b="b"/>
              <a:pathLst>
                <a:path w="2850" h="2644" extrusionOk="0">
                  <a:moveTo>
                    <a:pt x="2494" y="1"/>
                  </a:moveTo>
                  <a:lnTo>
                    <a:pt x="2344" y="19"/>
                  </a:lnTo>
                  <a:lnTo>
                    <a:pt x="2212" y="38"/>
                  </a:lnTo>
                  <a:lnTo>
                    <a:pt x="2063" y="76"/>
                  </a:lnTo>
                  <a:lnTo>
                    <a:pt x="1931" y="132"/>
                  </a:lnTo>
                  <a:lnTo>
                    <a:pt x="1650" y="263"/>
                  </a:lnTo>
                  <a:lnTo>
                    <a:pt x="1388" y="432"/>
                  </a:lnTo>
                  <a:lnTo>
                    <a:pt x="1181" y="582"/>
                  </a:lnTo>
                  <a:lnTo>
                    <a:pt x="919" y="807"/>
                  </a:lnTo>
                  <a:lnTo>
                    <a:pt x="619" y="1088"/>
                  </a:lnTo>
                  <a:lnTo>
                    <a:pt x="432" y="1257"/>
                  </a:lnTo>
                  <a:lnTo>
                    <a:pt x="282" y="1463"/>
                  </a:lnTo>
                  <a:lnTo>
                    <a:pt x="132" y="1707"/>
                  </a:lnTo>
                  <a:lnTo>
                    <a:pt x="75" y="1819"/>
                  </a:lnTo>
                  <a:lnTo>
                    <a:pt x="38" y="1932"/>
                  </a:lnTo>
                  <a:lnTo>
                    <a:pt x="0" y="2063"/>
                  </a:lnTo>
                  <a:lnTo>
                    <a:pt x="0" y="2175"/>
                  </a:lnTo>
                  <a:lnTo>
                    <a:pt x="0" y="2307"/>
                  </a:lnTo>
                  <a:lnTo>
                    <a:pt x="38" y="2438"/>
                  </a:lnTo>
                  <a:lnTo>
                    <a:pt x="300" y="2550"/>
                  </a:lnTo>
                  <a:lnTo>
                    <a:pt x="582" y="2625"/>
                  </a:lnTo>
                  <a:lnTo>
                    <a:pt x="863" y="2644"/>
                  </a:lnTo>
                  <a:lnTo>
                    <a:pt x="1144" y="2644"/>
                  </a:lnTo>
                  <a:lnTo>
                    <a:pt x="1425" y="2588"/>
                  </a:lnTo>
                  <a:lnTo>
                    <a:pt x="1706" y="2475"/>
                  </a:lnTo>
                  <a:lnTo>
                    <a:pt x="1838" y="2419"/>
                  </a:lnTo>
                  <a:lnTo>
                    <a:pt x="1969" y="2344"/>
                  </a:lnTo>
                  <a:lnTo>
                    <a:pt x="2100" y="2250"/>
                  </a:lnTo>
                  <a:lnTo>
                    <a:pt x="2212" y="2157"/>
                  </a:lnTo>
                  <a:lnTo>
                    <a:pt x="2325" y="2044"/>
                  </a:lnTo>
                  <a:lnTo>
                    <a:pt x="2419" y="1932"/>
                  </a:lnTo>
                  <a:lnTo>
                    <a:pt x="2587" y="1707"/>
                  </a:lnTo>
                  <a:lnTo>
                    <a:pt x="2719" y="1444"/>
                  </a:lnTo>
                  <a:lnTo>
                    <a:pt x="2794" y="1182"/>
                  </a:lnTo>
                  <a:lnTo>
                    <a:pt x="2850" y="901"/>
                  </a:lnTo>
                  <a:lnTo>
                    <a:pt x="2850" y="619"/>
                  </a:lnTo>
                  <a:lnTo>
                    <a:pt x="2812" y="338"/>
                  </a:lnTo>
                  <a:lnTo>
                    <a:pt x="2737" y="76"/>
                  </a:lnTo>
                  <a:lnTo>
                    <a:pt x="2625" y="19"/>
                  </a:lnTo>
                  <a:lnTo>
                    <a:pt x="24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8"/>
          <p:cNvGrpSpPr/>
          <p:nvPr/>
        </p:nvGrpSpPr>
        <p:grpSpPr>
          <a:xfrm>
            <a:off x="5759462" y="591496"/>
            <a:ext cx="245856" cy="244739"/>
            <a:chOff x="5546700" y="4021800"/>
            <a:chExt cx="307975" cy="306575"/>
          </a:xfrm>
        </p:grpSpPr>
        <p:sp>
          <p:nvSpPr>
            <p:cNvPr id="1967" name="Google Shape;1967;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0" name="Google Shape;1970;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p:cNvGrpSpPr/>
          <p:nvPr/>
        </p:nvGrpSpPr>
        <p:grpSpPr>
          <a:xfrm flipH="1">
            <a:off x="3138683" y="678848"/>
            <a:ext cx="245856" cy="244739"/>
            <a:chOff x="5546700" y="4021800"/>
            <a:chExt cx="307975" cy="306575"/>
          </a:xfrm>
        </p:grpSpPr>
        <p:sp>
          <p:nvSpPr>
            <p:cNvPr id="1973" name="Google Shape;1973;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2DF200F5-E3D4-43B2-AB14-3BD14CB4316A}"/>
              </a:ext>
            </a:extLst>
          </p:cNvPr>
          <p:cNvSpPr txBox="1"/>
          <p:nvPr/>
        </p:nvSpPr>
        <p:spPr>
          <a:xfrm>
            <a:off x="1309965" y="1420977"/>
            <a:ext cx="6523020"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Nhớ</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khái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niệm</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về</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ơ</a:t>
            </a:r>
            <a:r>
              <a:rPr lang="en-US" sz="2800" dirty="0">
                <a:latin typeface="#9Slide07 Itim" panose="00000500000000000000" pitchFamily="2" charset="-34"/>
                <a:cs typeface="#9Slide07 Itim" panose="00000500000000000000" pitchFamily="2" charset="-34"/>
              </a:rPr>
              <a:t>n </a:t>
            </a:r>
            <a:r>
              <a:rPr lang="en-US" sz="2800" dirty="0" err="1">
                <a:latin typeface="#9Slide07 Itim" panose="00000500000000000000" pitchFamily="2" charset="-34"/>
                <a:cs typeface="#9Slide07 Itim" panose="00000500000000000000" pitchFamily="2" charset="-34"/>
              </a:rPr>
              <a:t>vị</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đo</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a:t>
            </a:r>
          </a:p>
        </p:txBody>
      </p:sp>
      <p:sp>
        <p:nvSpPr>
          <p:cNvPr id="66" name="TextBox 65">
            <a:extLst>
              <a:ext uri="{FF2B5EF4-FFF2-40B4-BE49-F238E27FC236}">
                <a16:creationId xmlns:a16="http://schemas.microsoft.com/office/drawing/2014/main" id="{FCEE3C54-F6C1-4274-AE0B-1FC7FBD59AAB}"/>
              </a:ext>
            </a:extLst>
          </p:cNvPr>
          <p:cNvSpPr txBox="1"/>
          <p:nvPr/>
        </p:nvSpPr>
        <p:spPr>
          <a:xfrm>
            <a:off x="1309965" y="3523649"/>
            <a:ext cx="6468463"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Thực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hiện</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bài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toán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sp>
        <p:nvSpPr>
          <p:cNvPr id="67" name="TextBox 66">
            <a:extLst>
              <a:ext uri="{FF2B5EF4-FFF2-40B4-BE49-F238E27FC236}">
                <a16:creationId xmlns:a16="http://schemas.microsoft.com/office/drawing/2014/main" id="{0352F6F4-55D0-4284-9D77-1D8DCEA7FE76}"/>
              </a:ext>
            </a:extLst>
          </p:cNvPr>
          <p:cNvSpPr txBox="1"/>
          <p:nvPr/>
        </p:nvSpPr>
        <p:spPr>
          <a:xfrm>
            <a:off x="1309965" y="2472313"/>
            <a:ext cx="6518919"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Nêu</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công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thức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pic>
        <p:nvPicPr>
          <p:cNvPr id="1026" name="Picture 2" descr="Hình ảnh Hình Tia Chớp PNG, Vector, PSD, và biểu tượng để tải về miễn phí |  pngtree">
            <a:extLst>
              <a:ext uri="{FF2B5EF4-FFF2-40B4-BE49-F238E27FC236}">
                <a16:creationId xmlns:a16="http://schemas.microsoft.com/office/drawing/2014/main" id="{DB197476-CD4D-46D2-9670-5E387F7D7617}"/>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51042" y="1615077"/>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Hình ảnh Hình Tia Chớp PNG, Vector, PSD, và biểu tượng để tải về miễn phí |  pngtree">
            <a:extLst>
              <a:ext uri="{FF2B5EF4-FFF2-40B4-BE49-F238E27FC236}">
                <a16:creationId xmlns:a16="http://schemas.microsoft.com/office/drawing/2014/main" id="{58D4F24A-EC39-429A-B358-9C1488106D0F}"/>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2688172"/>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Hình Tia Chớp PNG, Vector, PSD, và biểu tượng để tải về miễn phí |  pngtree">
            <a:extLst>
              <a:ext uri="{FF2B5EF4-FFF2-40B4-BE49-F238E27FC236}">
                <a16:creationId xmlns:a16="http://schemas.microsoft.com/office/drawing/2014/main" id="{D1D15745-8615-4D61-975C-CD705CC99DC5}"/>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3717199"/>
            <a:ext cx="426890" cy="565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918"/>
                                        </p:tgtEl>
                                        <p:attrNameLst>
                                          <p:attrName>style.visibility</p:attrName>
                                        </p:attrNameLst>
                                      </p:cBhvr>
                                      <p:to>
                                        <p:strVal val="visible"/>
                                      </p:to>
                                    </p:set>
                                    <p:animEffect transition="in" filter="barn(outVertical)">
                                      <p:cBhvr>
                                        <p:cTn id="7" dur="500"/>
                                        <p:tgtEl>
                                          <p:spTgt spid="191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917"/>
                                        </p:tgtEl>
                                        <p:attrNameLst>
                                          <p:attrName>style.visibility</p:attrName>
                                        </p:attrNameLst>
                                      </p:cBhvr>
                                      <p:to>
                                        <p:strVal val="visible"/>
                                      </p:to>
                                    </p:set>
                                    <p:animEffect transition="in" filter="barn(outVertical)">
                                      <p:cBhvr>
                                        <p:cTn id="10" dur="500"/>
                                        <p:tgtEl>
                                          <p:spTgt spid="1917"/>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2000"/>
                                        <p:tgtEl>
                                          <p:spTgt spid="1026"/>
                                        </p:tgtEl>
                                      </p:cBhvr>
                                    </p:animEffect>
                                    <p:anim calcmode="lin" valueType="num">
                                      <p:cBhvr>
                                        <p:cTn id="16" dur="2000" fill="hold"/>
                                        <p:tgtEl>
                                          <p:spTgt spid="1026"/>
                                        </p:tgtEl>
                                        <p:attrNameLst>
                                          <p:attrName>ppt_w</p:attrName>
                                        </p:attrNameLst>
                                      </p:cBhvr>
                                      <p:tavLst>
                                        <p:tav tm="0" fmla="#ppt_w*sin(2.5*pi*$)">
                                          <p:val>
                                            <p:fltVal val="0"/>
                                          </p:val>
                                        </p:tav>
                                        <p:tav tm="100000">
                                          <p:val>
                                            <p:fltVal val="1"/>
                                          </p:val>
                                        </p:tav>
                                      </p:tavLst>
                                    </p:anim>
                                    <p:anim calcmode="lin" valueType="num">
                                      <p:cBhvr>
                                        <p:cTn id="17" dur="2000" fill="hold"/>
                                        <p:tgtEl>
                                          <p:spTgt spid="1026"/>
                                        </p:tgtEl>
                                        <p:attrNameLst>
                                          <p:attrName>ppt_h</p:attrName>
                                        </p:attrNameLst>
                                      </p:cBhvr>
                                      <p:tavLst>
                                        <p:tav tm="0">
                                          <p:val>
                                            <p:strVal val="#ppt_h"/>
                                          </p:val>
                                        </p:tav>
                                        <p:tav tm="100000">
                                          <p:val>
                                            <p:strVal val="#ppt_h"/>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1+#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2000"/>
                                        <p:tgtEl>
                                          <p:spTgt spid="69"/>
                                        </p:tgtEl>
                                      </p:cBhvr>
                                    </p:animEffect>
                                    <p:anim calcmode="lin" valueType="num">
                                      <p:cBhvr>
                                        <p:cTn id="27" dur="2000" fill="hold"/>
                                        <p:tgtEl>
                                          <p:spTgt spid="69"/>
                                        </p:tgtEl>
                                        <p:attrNameLst>
                                          <p:attrName>ppt_w</p:attrName>
                                        </p:attrNameLst>
                                      </p:cBhvr>
                                      <p:tavLst>
                                        <p:tav tm="0" fmla="#ppt_w*sin(2.5*pi*$)">
                                          <p:val>
                                            <p:fltVal val="0"/>
                                          </p:val>
                                        </p:tav>
                                        <p:tav tm="100000">
                                          <p:val>
                                            <p:fltVal val="1"/>
                                          </p:val>
                                        </p:tav>
                                      </p:tavLst>
                                    </p:anim>
                                    <p:anim calcmode="lin" valueType="num">
                                      <p:cBhvr>
                                        <p:cTn id="28" dur="2000" fill="hold"/>
                                        <p:tgtEl>
                                          <p:spTgt spid="69"/>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additive="base">
                                        <p:cTn id="31" dur="500" fill="hold"/>
                                        <p:tgtEl>
                                          <p:spTgt spid="67"/>
                                        </p:tgtEl>
                                        <p:attrNameLst>
                                          <p:attrName>ppt_x</p:attrName>
                                        </p:attrNameLst>
                                      </p:cBhvr>
                                      <p:tavLst>
                                        <p:tav tm="0">
                                          <p:val>
                                            <p:strVal val="1+#ppt_w/2"/>
                                          </p:val>
                                        </p:tav>
                                        <p:tav tm="100000">
                                          <p:val>
                                            <p:strVal val="#ppt_x"/>
                                          </p:val>
                                        </p:tav>
                                      </p:tavLst>
                                    </p:anim>
                                    <p:anim calcmode="lin" valueType="num">
                                      <p:cBhvr additive="base">
                                        <p:cTn id="32"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additive="base">
                                        <p:cTn id="37" dur="500" fill="hold"/>
                                        <p:tgtEl>
                                          <p:spTgt spid="66"/>
                                        </p:tgtEl>
                                        <p:attrNameLst>
                                          <p:attrName>ppt_x</p:attrName>
                                        </p:attrNameLst>
                                      </p:cBhvr>
                                      <p:tavLst>
                                        <p:tav tm="0">
                                          <p:val>
                                            <p:strVal val="1+#ppt_w/2"/>
                                          </p:val>
                                        </p:tav>
                                        <p:tav tm="100000">
                                          <p:val>
                                            <p:strVal val="#ppt_x"/>
                                          </p:val>
                                        </p:tav>
                                      </p:tavLst>
                                    </p:anim>
                                    <p:anim calcmode="lin" valueType="num">
                                      <p:cBhvr additive="base">
                                        <p:cTn id="38" dur="500" fill="hold"/>
                                        <p:tgtEl>
                                          <p:spTgt spid="66"/>
                                        </p:tgtEl>
                                        <p:attrNameLst>
                                          <p:attrName>ppt_y</p:attrName>
                                        </p:attrNameLst>
                                      </p:cBhvr>
                                      <p:tavLst>
                                        <p:tav tm="0">
                                          <p:val>
                                            <p:strVal val="#ppt_y"/>
                                          </p:val>
                                        </p:tav>
                                        <p:tav tm="100000">
                                          <p:val>
                                            <p:strVal val="#ppt_y"/>
                                          </p:val>
                                        </p:tav>
                                      </p:tavLst>
                                    </p:anim>
                                  </p:childTnLst>
                                </p:cTn>
                              </p:par>
                              <p:par>
                                <p:cTn id="39" presetID="45" presetClass="entr" presetSubtype="0" fill="hold" nodeType="with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fade">
                                      <p:cBhvr>
                                        <p:cTn id="41" dur="2000"/>
                                        <p:tgtEl>
                                          <p:spTgt spid="70"/>
                                        </p:tgtEl>
                                      </p:cBhvr>
                                    </p:animEffect>
                                    <p:anim calcmode="lin" valueType="num">
                                      <p:cBhvr>
                                        <p:cTn id="42" dur="2000" fill="hold"/>
                                        <p:tgtEl>
                                          <p:spTgt spid="70"/>
                                        </p:tgtEl>
                                        <p:attrNameLst>
                                          <p:attrName>ppt_w</p:attrName>
                                        </p:attrNameLst>
                                      </p:cBhvr>
                                      <p:tavLst>
                                        <p:tav tm="0" fmla="#ppt_w*sin(2.5*pi*$)">
                                          <p:val>
                                            <p:fltVal val="0"/>
                                          </p:val>
                                        </p:tav>
                                        <p:tav tm="100000">
                                          <p:val>
                                            <p:fltVal val="1"/>
                                          </p:val>
                                        </p:tav>
                                      </p:tavLst>
                                    </p:anim>
                                    <p:anim calcmode="lin" valueType="num">
                                      <p:cBhvr>
                                        <p:cTn id="43" dur="2000" fill="hold"/>
                                        <p:tgtEl>
                                          <p:spTgt spid="7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7" grpId="0" animBg="1"/>
      <p:bldP spid="1918" grpId="0"/>
      <p:bldP spid="4" grpId="0"/>
      <p:bldP spid="66" grpId="0"/>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grpSp>
        <p:nvGrpSpPr>
          <p:cNvPr id="2233" name="Google Shape;2233;p41"/>
          <p:cNvGrpSpPr/>
          <p:nvPr/>
        </p:nvGrpSpPr>
        <p:grpSpPr>
          <a:xfrm>
            <a:off x="7798041" y="2355480"/>
            <a:ext cx="245856" cy="244739"/>
            <a:chOff x="5546700" y="4021800"/>
            <a:chExt cx="307975" cy="306575"/>
          </a:xfrm>
        </p:grpSpPr>
        <p:sp>
          <p:nvSpPr>
            <p:cNvPr id="2234" name="Google Shape;2234;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41"/>
          <p:cNvGrpSpPr/>
          <p:nvPr/>
        </p:nvGrpSpPr>
        <p:grpSpPr>
          <a:xfrm flipH="1">
            <a:off x="979416" y="2301380"/>
            <a:ext cx="245856" cy="244739"/>
            <a:chOff x="5546700" y="4021800"/>
            <a:chExt cx="307975" cy="306575"/>
          </a:xfrm>
        </p:grpSpPr>
        <p:sp>
          <p:nvSpPr>
            <p:cNvPr id="2240" name="Google Shape;2240;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8AB67317-77E5-443E-8D4A-DF5781925388}"/>
              </a:ext>
            </a:extLst>
          </p:cNvPr>
          <p:cNvSpPr txBox="1"/>
          <p:nvPr/>
        </p:nvSpPr>
        <p:spPr>
          <a:xfrm>
            <a:off x="709382" y="748005"/>
            <a:ext cx="7981943" cy="1200329"/>
          </a:xfrm>
          <a:prstGeom prst="rect">
            <a:avLst/>
          </a:prstGeom>
          <a:noFill/>
        </p:spPr>
        <p:txBody>
          <a:bodyPr wrap="square" rtlCol="0">
            <a:spAutoFit/>
          </a:bodyPr>
          <a:lstStyle/>
          <a:p>
            <a:pPr algn="just"/>
            <a:r>
              <a:rPr lang="en-US" sz="2400" b="1" dirty="0" err="1">
                <a:solidFill>
                  <a:schemeClr val="accent1">
                    <a:lumMod val="75000"/>
                  </a:schemeClr>
                </a:solidFill>
                <a:latin typeface="#9Slide07 Cadena" panose="02000503000000020004" pitchFamily="2" charset="0"/>
              </a:rPr>
              <a:t>Bài</a:t>
            </a:r>
            <a:r>
              <a:rPr lang="en-US" sz="2400" b="1" dirty="0">
                <a:solidFill>
                  <a:schemeClr val="accent1">
                    <a:lumMod val="75000"/>
                  </a:schemeClr>
                </a:solidFill>
                <a:latin typeface="#9Slide07 Cadena" panose="02000503000000020004" pitchFamily="2" charset="0"/>
              </a:rPr>
              <a:t> </a:t>
            </a:r>
            <a:r>
              <a:rPr lang="en-US" sz="2400" b="1" dirty="0" err="1">
                <a:solidFill>
                  <a:schemeClr val="accent1">
                    <a:lumMod val="75000"/>
                  </a:schemeClr>
                </a:solidFill>
                <a:latin typeface="#9Slide07 Cadena" panose="02000503000000020004" pitchFamily="2" charset="0"/>
              </a:rPr>
              <a:t>toán</a:t>
            </a:r>
            <a:r>
              <a:rPr lang="en-US" sz="2400" b="1" dirty="0">
                <a:solidFill>
                  <a:schemeClr val="accent1">
                    <a:lumMod val="75000"/>
                  </a:schemeClr>
                </a:solidFill>
                <a:latin typeface="#9Slide07 Cadena" panose="02000503000000020004" pitchFamily="2" charset="0"/>
              </a:rPr>
              <a:t> 1: </a:t>
            </a:r>
            <a:r>
              <a:rPr lang="en-US" sz="2400" dirty="0" err="1">
                <a:latin typeface="#9Slide07 Cadena" panose="02000503000000020004" pitchFamily="2" charset="0"/>
                <a:cs typeface="Times New Roman" pitchFamily="18" charset="0"/>
                <a:sym typeface="Wingdings"/>
              </a:rPr>
              <a:t>Một</a:t>
            </a:r>
            <a:r>
              <a:rPr lang="en-US" sz="2400" dirty="0">
                <a:latin typeface="#9Slide07 Cadena" panose="02000503000000020004" pitchFamily="2" charset="0"/>
                <a:cs typeface="Times New Roman" pitchFamily="18" charset="0"/>
                <a:sym typeface="Wingdings"/>
              </a:rPr>
              <a:t> ô </a:t>
            </a:r>
            <a:r>
              <a:rPr lang="en-US" sz="2400" dirty="0" err="1">
                <a:latin typeface="#9Slide07 Cadena" panose="02000503000000020004" pitchFamily="2" charset="0"/>
                <a:cs typeface="Times New Roman" pitchFamily="18" charset="0"/>
                <a:sym typeface="Wingdings"/>
              </a:rPr>
              <a:t>tô</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được</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quãng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đường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dài</a:t>
            </a:r>
            <a:r>
              <a:rPr lang="en-US" sz="2400" dirty="0">
                <a:latin typeface="#9Slide07 Cadena" panose="02000503000000020004" pitchFamily="2" charset="0"/>
                <a:cs typeface="Times New Roman" pitchFamily="18" charset="0"/>
                <a:sym typeface="Wingdings"/>
              </a:rPr>
              <a:t> 170km </a:t>
            </a:r>
            <a:r>
              <a:rPr lang="en-US" sz="2400" dirty="0" err="1">
                <a:latin typeface="#9Slide07 Cadena" panose="02000503000000020004" pitchFamily="2" charset="0"/>
                <a:cs typeface="Times New Roman" pitchFamily="18" charset="0"/>
                <a:sym typeface="Wingdings"/>
              </a:rPr>
              <a:t>hết</a:t>
            </a:r>
            <a:endParaRPr lang="en-US" sz="2400" dirty="0">
              <a:latin typeface="#9Slide07 Cadena" panose="02000503000000020004" pitchFamily="2" charset="0"/>
              <a:cs typeface="Times New Roman" pitchFamily="18" charset="0"/>
              <a:sym typeface="Wingdings"/>
            </a:endParaRPr>
          </a:p>
          <a:p>
            <a:pPr algn="just"/>
            <a:r>
              <a:rPr lang="en-US" sz="2400" dirty="0">
                <a:latin typeface="#9Slide07 Cadena" panose="02000503000000020004" pitchFamily="2" charset="0"/>
                <a:cs typeface="Times New Roman" pitchFamily="18" charset="0"/>
                <a:sym typeface="Wingdings"/>
              </a:rPr>
              <a:t> 4 </a:t>
            </a:r>
            <a:r>
              <a:rPr lang="en-US" sz="2400" dirty="0" err="1">
                <a:latin typeface="#9Slide07 Cadena" panose="02000503000000020004" pitchFamily="2" charset="0"/>
                <a:cs typeface="Times New Roman" pitchFamily="18" charset="0"/>
                <a:sym typeface="Wingdings"/>
              </a:rPr>
              <a:t>giờ</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Hỏi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trung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bình</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mỗi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giờ</a:t>
            </a:r>
            <a:r>
              <a:rPr lang="en-US" sz="2400" dirty="0">
                <a:latin typeface="#9Slide07 Cadena" panose="02000503000000020004" pitchFamily="2" charset="0"/>
                <a:cs typeface="Times New Roman" pitchFamily="18" charset="0"/>
                <a:sym typeface="Wingdings"/>
              </a:rPr>
              <a:t> ô </a:t>
            </a:r>
            <a:r>
              <a:rPr lang="en-US" sz="2400" dirty="0" err="1">
                <a:latin typeface="#9Slide07 Cadena" panose="02000503000000020004" pitchFamily="2" charset="0"/>
                <a:cs typeface="Times New Roman" pitchFamily="18" charset="0"/>
                <a:sym typeface="Wingdings"/>
              </a:rPr>
              <a:t>tô</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đó</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được</a:t>
            </a:r>
            <a:r>
              <a:rPr lang="en-US" sz="2400" dirty="0">
                <a:latin typeface="#9Slide07 Cadena" panose="02000503000000020004" pitchFamily="2" charset="0"/>
                <a:cs typeface="Times New Roman" pitchFamily="18" charset="0"/>
                <a:sym typeface="Wingdings"/>
              </a:rPr>
              <a:t> bao </a:t>
            </a:r>
            <a:r>
              <a:rPr lang="en-US" sz="2400" dirty="0" err="1">
                <a:latin typeface="#9Slide07 Cadena" panose="02000503000000020004" pitchFamily="2" charset="0"/>
                <a:cs typeface="Times New Roman" pitchFamily="18" charset="0"/>
                <a:sym typeface="Wingdings"/>
              </a:rPr>
              <a:t>nhiêu</a:t>
            </a:r>
            <a:r>
              <a:rPr lang="en-US" sz="2400" dirty="0">
                <a:latin typeface="#9Slide07 Cadena" panose="02000503000000020004" pitchFamily="2" charset="0"/>
                <a:cs typeface="Times New Roman" pitchFamily="18" charset="0"/>
                <a:sym typeface="Wingdings"/>
              </a:rPr>
              <a:t> </a:t>
            </a:r>
          </a:p>
          <a:p>
            <a:pPr algn="just"/>
            <a:r>
              <a:rPr lang="en-US" sz="2400" dirty="0" err="1">
                <a:latin typeface="#9Slide07 Cadena" panose="02000503000000020004" pitchFamily="2" charset="0"/>
                <a:cs typeface="Times New Roman" pitchFamily="18" charset="0"/>
                <a:sym typeface="Wingdings"/>
              </a:rPr>
              <a:t>ki-lô-mét</a:t>
            </a:r>
            <a:r>
              <a:rPr lang="en-US" sz="2400" dirty="0">
                <a:latin typeface="#9Slide07 Cadena" panose="02000503000000020004" pitchFamily="2" charset="0"/>
                <a:cs typeface="Times New Roman" pitchFamily="18" charset="0"/>
                <a:sym typeface="Wingdings"/>
              </a:rPr>
              <a:t>.</a:t>
            </a:r>
          </a:p>
        </p:txBody>
      </p:sp>
      <p:cxnSp>
        <p:nvCxnSpPr>
          <p:cNvPr id="21" name="Straight Connector 20">
            <a:extLst>
              <a:ext uri="{FF2B5EF4-FFF2-40B4-BE49-F238E27FC236}">
                <a16:creationId xmlns:a16="http://schemas.microsoft.com/office/drawing/2014/main" id="{06F65A60-4719-4969-B837-09FFF09EBFD0}"/>
              </a:ext>
            </a:extLst>
          </p:cNvPr>
          <p:cNvCxnSpPr/>
          <p:nvPr/>
        </p:nvCxnSpPr>
        <p:spPr>
          <a:xfrm>
            <a:off x="709381" y="3302869"/>
            <a:ext cx="3657600" cy="0"/>
          </a:xfrm>
          <a:prstGeom prst="line">
            <a:avLst/>
          </a:prstGeom>
          <a:ln w="28575">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15A5F46-82C7-4D2D-A46C-2C55B37DC4C0}"/>
              </a:ext>
            </a:extLst>
          </p:cNvPr>
          <p:cNvGrpSpPr/>
          <p:nvPr/>
        </p:nvGrpSpPr>
        <p:grpSpPr>
          <a:xfrm>
            <a:off x="535672" y="2819275"/>
            <a:ext cx="4005017" cy="422150"/>
            <a:chOff x="535672" y="2468394"/>
            <a:chExt cx="4005017" cy="422150"/>
          </a:xfrm>
        </p:grpSpPr>
        <p:pic>
          <p:nvPicPr>
            <p:cNvPr id="1026" name="Picture 2" descr="Location icon, map pin, gps pointer">
              <a:extLst>
                <a:ext uri="{FF2B5EF4-FFF2-40B4-BE49-F238E27FC236}">
                  <a16:creationId xmlns:a16="http://schemas.microsoft.com/office/drawing/2014/main" id="{7D47A1E5-A008-4A1F-9694-99160AE127F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929" b="68929" l="27308" r="73077">
                          <a14:foregroundMark x1="50000" y1="13929" x2="50000" y2="13929"/>
                          <a14:foregroundMark x1="73077" y1="36071" x2="73077" y2="36071"/>
                          <a14:foregroundMark x1="27308" y1="36429" x2="27308" y2="36429"/>
                          <a14:foregroundMark x1="51538" y1="66429" x2="51538" y2="66429"/>
                          <a14:foregroundMark x1="49615" y1="68929" x2="49615" y2="68929"/>
                        </a14:backgroundRemoval>
                      </a14:imgEffect>
                    </a14:imgLayer>
                  </a14:imgProps>
                </a:ext>
                <a:ext uri="{28A0092B-C50C-407E-A947-70E740481C1C}">
                  <a14:useLocalDpi xmlns:a14="http://schemas.microsoft.com/office/drawing/2010/main" val="0"/>
                </a:ext>
              </a:extLst>
            </a:blip>
            <a:srcRect l="21851" t="8225" r="21120" b="28296"/>
            <a:stretch/>
          </p:blipFill>
          <p:spPr bwMode="auto">
            <a:xfrm>
              <a:off x="535672" y="2468394"/>
              <a:ext cx="347417" cy="416453"/>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2" descr="Location icon, map pin, gps pointer">
              <a:extLst>
                <a:ext uri="{FF2B5EF4-FFF2-40B4-BE49-F238E27FC236}">
                  <a16:creationId xmlns:a16="http://schemas.microsoft.com/office/drawing/2014/main" id="{58D4F300-74A7-4784-BB46-1A974F74E7E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929" b="68929" l="27308" r="73077">
                          <a14:foregroundMark x1="50000" y1="13929" x2="50000" y2="13929"/>
                          <a14:foregroundMark x1="73077" y1="36071" x2="73077" y2="36071"/>
                          <a14:foregroundMark x1="27308" y1="36429" x2="27308" y2="36429"/>
                          <a14:foregroundMark x1="51538" y1="66429" x2="51538" y2="66429"/>
                          <a14:foregroundMark x1="49615" y1="68929" x2="49615" y2="68929"/>
                        </a14:backgroundRemoval>
                      </a14:imgEffect>
                    </a14:imgLayer>
                  </a14:imgProps>
                </a:ext>
                <a:ext uri="{28A0092B-C50C-407E-A947-70E740481C1C}">
                  <a14:useLocalDpi xmlns:a14="http://schemas.microsoft.com/office/drawing/2010/main" val="0"/>
                </a:ext>
              </a:extLst>
            </a:blip>
            <a:srcRect l="21851" t="8225" r="21120" b="28296"/>
            <a:stretch/>
          </p:blipFill>
          <p:spPr bwMode="auto">
            <a:xfrm>
              <a:off x="4193272" y="2474091"/>
              <a:ext cx="347417" cy="41645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9" name="Group 28">
            <a:extLst>
              <a:ext uri="{FF2B5EF4-FFF2-40B4-BE49-F238E27FC236}">
                <a16:creationId xmlns:a16="http://schemas.microsoft.com/office/drawing/2014/main" id="{D1D69140-7A1E-47F6-8783-13A86CA6CC1D}"/>
              </a:ext>
            </a:extLst>
          </p:cNvPr>
          <p:cNvGrpSpPr/>
          <p:nvPr/>
        </p:nvGrpSpPr>
        <p:grpSpPr>
          <a:xfrm>
            <a:off x="709380" y="2178235"/>
            <a:ext cx="3657600" cy="638522"/>
            <a:chOff x="709380" y="1763556"/>
            <a:chExt cx="3657600" cy="638522"/>
          </a:xfrm>
        </p:grpSpPr>
        <p:sp>
          <p:nvSpPr>
            <p:cNvPr id="23" name="Left Brace 22">
              <a:extLst>
                <a:ext uri="{FF2B5EF4-FFF2-40B4-BE49-F238E27FC236}">
                  <a16:creationId xmlns:a16="http://schemas.microsoft.com/office/drawing/2014/main" id="{313B70B2-78E8-4F2A-96B1-9DB5EB767A59}"/>
                </a:ext>
              </a:extLst>
            </p:cNvPr>
            <p:cNvSpPr/>
            <p:nvPr/>
          </p:nvSpPr>
          <p:spPr>
            <a:xfrm rot="5400000">
              <a:off x="2415811" y="450909"/>
              <a:ext cx="244738" cy="3657600"/>
            </a:xfrm>
            <a:prstGeom prst="leftBrace">
              <a:avLst>
                <a:gd name="adj1" fmla="val 8333"/>
                <a:gd name="adj2" fmla="val 5118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ectangle 23">
              <a:extLst>
                <a:ext uri="{FF2B5EF4-FFF2-40B4-BE49-F238E27FC236}">
                  <a16:creationId xmlns:a16="http://schemas.microsoft.com/office/drawing/2014/main" id="{D87DF1A1-D659-4891-9EF0-7E9DCA1603CF}"/>
                </a:ext>
              </a:extLst>
            </p:cNvPr>
            <p:cNvSpPr/>
            <p:nvPr/>
          </p:nvSpPr>
          <p:spPr>
            <a:xfrm>
              <a:off x="2046724" y="1763556"/>
              <a:ext cx="833883" cy="523220"/>
            </a:xfrm>
            <a:prstGeom prst="rect">
              <a:avLst/>
            </a:prstGeom>
          </p:spPr>
          <p:txBody>
            <a:bodyPr wrap="none">
              <a:spAutoFit/>
            </a:bodyPr>
            <a:lstStyle/>
            <a:p>
              <a:r>
                <a:rPr lang="en-US" sz="2800" dirty="0">
                  <a:latin typeface="#9Slide07 Dorayaki" pitchFamily="2" charset="0"/>
                  <a:sym typeface="Wingdings"/>
                </a:rPr>
                <a:t>170km</a:t>
              </a:r>
              <a:endParaRPr lang="en-US" sz="2800" dirty="0">
                <a:latin typeface="#9Slide07 Dorayaki" pitchFamily="2" charset="0"/>
              </a:endParaRPr>
            </a:p>
          </p:txBody>
        </p:sp>
      </p:grpSp>
      <p:pic>
        <p:nvPicPr>
          <p:cNvPr id="1028" name="Picture 4" descr="Hình ảnh Xe ô Tô Màu đen Phim Hoạt Hình Xe Thể Thao, Clipart Xe Thể Thao,  Hoa Văn Màu Vàng, Vận Chuyển miễn phí tải tập tin PNG PSDComment và Vector">
            <a:extLst>
              <a:ext uri="{FF2B5EF4-FFF2-40B4-BE49-F238E27FC236}">
                <a16:creationId xmlns:a16="http://schemas.microsoft.com/office/drawing/2014/main" id="{EFBF8343-4C9A-4774-9398-9D97E340F75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9844" b="60625" l="5313" r="95313">
                        <a14:foregroundMark x1="10938" y1="56094" x2="10938" y2="56094"/>
                        <a14:foregroundMark x1="5313" y1="53906" x2="5313" y2="53906"/>
                        <a14:foregroundMark x1="14688" y1="58750" x2="14688" y2="58750"/>
                        <a14:foregroundMark x1="16563" y1="58906" x2="16563" y2="58906"/>
                        <a14:foregroundMark x1="9844" y1="58281" x2="16719" y2="58125"/>
                        <a14:foregroundMark x1="35156" y1="58438" x2="43594" y2="58438"/>
                        <a14:foregroundMark x1="25781" y1="60625" x2="25781" y2="60625"/>
                        <a14:foregroundMark x1="78906" y1="60625" x2="78906" y2="60625"/>
                        <a14:foregroundMark x1="91094" y1="55781" x2="91094" y2="55781"/>
                        <a14:foregroundMark x1="94844" y1="51875" x2="94844" y2="51875"/>
                        <a14:foregroundMark x1="95313" y1="45000" x2="95313" y2="45000"/>
                        <a14:foregroundMark x1="60313" y1="39844" x2="60313" y2="39844"/>
                        <a14:foregroundMark x1="95313" y1="52031" x2="95313" y2="52031"/>
                      </a14:backgroundRemoval>
                    </a14:imgEffect>
                  </a14:imgLayer>
                </a14:imgProps>
              </a:ext>
              <a:ext uri="{28A0092B-C50C-407E-A947-70E740481C1C}">
                <a14:useLocalDpi xmlns:a14="http://schemas.microsoft.com/office/drawing/2010/main" val="0"/>
              </a:ext>
            </a:extLst>
          </a:blip>
          <a:srcRect l="3446" t="37491" r="2299" b="37515"/>
          <a:stretch/>
        </p:blipFill>
        <p:spPr bwMode="auto">
          <a:xfrm flipH="1">
            <a:off x="205929" y="3107248"/>
            <a:ext cx="987975" cy="26199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4384BF6B-2630-43B0-A45B-899D0F1F5B16}"/>
              </a:ext>
            </a:extLst>
          </p:cNvPr>
          <p:cNvGrpSpPr/>
          <p:nvPr/>
        </p:nvGrpSpPr>
        <p:grpSpPr>
          <a:xfrm>
            <a:off x="699917" y="3382893"/>
            <a:ext cx="914400" cy="734068"/>
            <a:chOff x="699917" y="3382893"/>
            <a:chExt cx="914400" cy="734068"/>
          </a:xfrm>
        </p:grpSpPr>
        <p:sp>
          <p:nvSpPr>
            <p:cNvPr id="163" name="Left Brace 162">
              <a:extLst>
                <a:ext uri="{FF2B5EF4-FFF2-40B4-BE49-F238E27FC236}">
                  <a16:creationId xmlns:a16="http://schemas.microsoft.com/office/drawing/2014/main" id="{AAA379D1-1AA8-4C0F-A36F-68635AC0046A}"/>
                </a:ext>
              </a:extLst>
            </p:cNvPr>
            <p:cNvSpPr/>
            <p:nvPr/>
          </p:nvSpPr>
          <p:spPr>
            <a:xfrm rot="16200000">
              <a:off x="1034748" y="3048062"/>
              <a:ext cx="244738" cy="914400"/>
            </a:xfrm>
            <a:prstGeom prst="leftBrace">
              <a:avLst>
                <a:gd name="adj1" fmla="val 8333"/>
                <a:gd name="adj2" fmla="val 5118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Rectangle 163">
              <a:extLst>
                <a:ext uri="{FF2B5EF4-FFF2-40B4-BE49-F238E27FC236}">
                  <a16:creationId xmlns:a16="http://schemas.microsoft.com/office/drawing/2014/main" id="{E3167D33-A07E-4123-AE76-85ED3694AB72}"/>
                </a:ext>
              </a:extLst>
            </p:cNvPr>
            <p:cNvSpPr/>
            <p:nvPr/>
          </p:nvSpPr>
          <p:spPr>
            <a:xfrm>
              <a:off x="883089" y="3593741"/>
              <a:ext cx="670376" cy="523220"/>
            </a:xfrm>
            <a:prstGeom prst="rect">
              <a:avLst/>
            </a:prstGeom>
          </p:spPr>
          <p:txBody>
            <a:bodyPr wrap="none">
              <a:spAutoFit/>
            </a:bodyPr>
            <a:lstStyle/>
            <a:p>
              <a:r>
                <a:rPr lang="en-US" sz="2800" dirty="0">
                  <a:latin typeface="#9Slide07 Dorayaki" pitchFamily="2" charset="0"/>
                  <a:sym typeface="Wingdings"/>
                </a:rPr>
                <a:t>? km</a:t>
              </a:r>
              <a:endParaRPr lang="en-US" sz="2800" dirty="0">
                <a:latin typeface="#9Slide07 Dorayaki" pitchFamily="2" charset="0"/>
              </a:endParaRPr>
            </a:p>
          </p:txBody>
        </p:sp>
      </p:grpSp>
      <p:sp>
        <p:nvSpPr>
          <p:cNvPr id="165" name="Google Shape;1984;p39">
            <a:extLst>
              <a:ext uri="{FF2B5EF4-FFF2-40B4-BE49-F238E27FC236}">
                <a16:creationId xmlns:a16="http://schemas.microsoft.com/office/drawing/2014/main" id="{3237F29E-7FF5-47AA-9913-4F77C40E1C96}"/>
              </a:ext>
            </a:extLst>
          </p:cNvPr>
          <p:cNvSpPr/>
          <p:nvPr/>
        </p:nvSpPr>
        <p:spPr>
          <a:xfrm>
            <a:off x="5643228" y="1937888"/>
            <a:ext cx="1723052"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latin typeface="#9Slide07 SVNUT Triumph Press" panose="00000500000000000000" pitchFamily="2" charset="0"/>
              </a:rPr>
              <a:t>Bài</a:t>
            </a:r>
            <a:r>
              <a:rPr lang="en-US" sz="2400" b="1" dirty="0">
                <a:solidFill>
                  <a:schemeClr val="bg1"/>
                </a:solidFill>
                <a:latin typeface="#9Slide07 SVNUT Triumph Press" panose="00000500000000000000" pitchFamily="2" charset="0"/>
              </a:rPr>
              <a:t> </a:t>
            </a:r>
            <a:r>
              <a:rPr lang="en-US" sz="2400" b="1" dirty="0" err="1">
                <a:solidFill>
                  <a:schemeClr val="bg1"/>
                </a:solidFill>
                <a:latin typeface="#9Slide07 SVNUT Triumph Press" panose="00000500000000000000" pitchFamily="2" charset="0"/>
              </a:rPr>
              <a:t>giải</a:t>
            </a:r>
            <a:endParaRPr sz="2400" b="1" dirty="0">
              <a:solidFill>
                <a:schemeClr val="bg1"/>
              </a:solidFill>
              <a:latin typeface="#9Slide07 SVNUT Triumph Press" panose="00000500000000000000" pitchFamily="2" charset="0"/>
            </a:endParaRPr>
          </a:p>
        </p:txBody>
      </p:sp>
      <p:sp>
        <p:nvSpPr>
          <p:cNvPr id="166" name="Rectangle 165">
            <a:extLst>
              <a:ext uri="{FF2B5EF4-FFF2-40B4-BE49-F238E27FC236}">
                <a16:creationId xmlns:a16="http://schemas.microsoft.com/office/drawing/2014/main" id="{FA29237B-7241-4C91-85DC-F0A64794301A}"/>
              </a:ext>
            </a:extLst>
          </p:cNvPr>
          <p:cNvSpPr/>
          <p:nvPr/>
        </p:nvSpPr>
        <p:spPr>
          <a:xfrm>
            <a:off x="4637016" y="2593793"/>
            <a:ext cx="3749744" cy="1384995"/>
          </a:xfrm>
          <a:prstGeom prst="rect">
            <a:avLst/>
          </a:prstGeom>
        </p:spPr>
        <p:txBody>
          <a:bodyPr wrap="none">
            <a:spAutoFit/>
          </a:bodyPr>
          <a:lstStyle/>
          <a:p>
            <a:r>
              <a:rPr lang="en-US" sz="2800" dirty="0" err="1">
                <a:latin typeface="#9Slide07 Dorayaki" pitchFamily="2" charset="0"/>
                <a:sym typeface="Wingdings"/>
              </a:rPr>
              <a:t>Trung</a:t>
            </a:r>
            <a:r>
              <a:rPr lang="en-US" sz="2800" dirty="0">
                <a:latin typeface="#9Slide07 Dorayaki" pitchFamily="2" charset="0"/>
                <a:sym typeface="Wingdings"/>
              </a:rPr>
              <a:t> </a:t>
            </a:r>
            <a:r>
              <a:rPr lang="en-US" sz="2800" dirty="0" err="1">
                <a:latin typeface="#9Slide07 Dorayaki" pitchFamily="2" charset="0"/>
                <a:sym typeface="Wingdings"/>
              </a:rPr>
              <a:t>bình</a:t>
            </a:r>
            <a:r>
              <a:rPr lang="en-US" sz="2800" dirty="0">
                <a:latin typeface="#9Slide07 Dorayaki" pitchFamily="2" charset="0"/>
                <a:sym typeface="Wingdings"/>
              </a:rPr>
              <a:t> </a:t>
            </a:r>
            <a:r>
              <a:rPr lang="en-US" sz="2800" dirty="0" err="1">
                <a:latin typeface="#9Slide07 Dorayaki" pitchFamily="2" charset="0"/>
                <a:sym typeface="Wingdings"/>
              </a:rPr>
              <a:t>mỗi</a:t>
            </a:r>
            <a:r>
              <a:rPr lang="en-US" sz="2800" dirty="0">
                <a:latin typeface="#9Slide07 Dorayaki" pitchFamily="2" charset="0"/>
                <a:sym typeface="Wingdings"/>
              </a:rPr>
              <a:t> </a:t>
            </a:r>
            <a:r>
              <a:rPr lang="en-US" sz="2800" dirty="0" err="1">
                <a:latin typeface="#9Slide07 Dorayaki" pitchFamily="2" charset="0"/>
                <a:sym typeface="Wingdings"/>
              </a:rPr>
              <a:t>giờ</a:t>
            </a:r>
            <a:r>
              <a:rPr lang="en-US" sz="2800" dirty="0">
                <a:latin typeface="#9Slide07 Dorayaki" pitchFamily="2" charset="0"/>
                <a:sym typeface="Wingdings"/>
              </a:rPr>
              <a:t> ô </a:t>
            </a:r>
            <a:r>
              <a:rPr lang="en-US" sz="2800" dirty="0" err="1">
                <a:latin typeface="#9Slide07 Dorayaki" pitchFamily="2" charset="0"/>
                <a:sym typeface="Wingdings"/>
              </a:rPr>
              <a:t>tô</a:t>
            </a:r>
            <a:r>
              <a:rPr lang="en-US" sz="2800" dirty="0">
                <a:latin typeface="#9Slide07 Dorayaki" pitchFamily="2" charset="0"/>
                <a:sym typeface="Wingdings"/>
              </a:rPr>
              <a:t> </a:t>
            </a:r>
            <a:r>
              <a:rPr lang="en-US" sz="2800" dirty="0" err="1">
                <a:latin typeface="#9Slide07 Dorayaki" pitchFamily="2" charset="0"/>
                <a:sym typeface="Wingdings"/>
              </a:rPr>
              <a:t>đi</a:t>
            </a:r>
            <a:r>
              <a:rPr lang="en-US" sz="2800" dirty="0">
                <a:latin typeface="#9Slide07 Dorayaki" pitchFamily="2" charset="0"/>
                <a:sym typeface="Wingdings"/>
              </a:rPr>
              <a:t> đ</a:t>
            </a:r>
            <a:r>
              <a:rPr lang="vi-VN" sz="2800" dirty="0">
                <a:latin typeface="#9Slide07 Dorayaki" pitchFamily="2" charset="0"/>
                <a:sym typeface="Wingdings"/>
              </a:rPr>
              <a:t>ư</a:t>
            </a:r>
            <a:r>
              <a:rPr lang="en-US" sz="2800" dirty="0" err="1">
                <a:latin typeface="#9Slide07 Dorayaki" pitchFamily="2" charset="0"/>
                <a:sym typeface="Wingdings"/>
              </a:rPr>
              <a:t>ợc</a:t>
            </a:r>
            <a:r>
              <a:rPr lang="en-US" sz="2800" dirty="0">
                <a:latin typeface="#9Slide07 Dorayaki" pitchFamily="2" charset="0"/>
                <a:sym typeface="Wingdings"/>
              </a:rPr>
              <a:t> </a:t>
            </a:r>
            <a:r>
              <a:rPr lang="en-US" sz="2800" dirty="0" err="1">
                <a:latin typeface="#9Slide07 Dorayaki" pitchFamily="2" charset="0"/>
                <a:sym typeface="Wingdings"/>
              </a:rPr>
              <a:t>là</a:t>
            </a:r>
            <a:r>
              <a:rPr lang="en-US" sz="2800" dirty="0">
                <a:latin typeface="#9Slide07 Dorayaki" pitchFamily="2" charset="0"/>
                <a:sym typeface="Wingdings"/>
              </a:rPr>
              <a:t>:</a:t>
            </a:r>
          </a:p>
          <a:p>
            <a:r>
              <a:rPr lang="en-US" sz="2800" dirty="0">
                <a:latin typeface="#9Slide07 Dorayaki" pitchFamily="2" charset="0"/>
                <a:sym typeface="Wingdings"/>
              </a:rPr>
              <a:t>	170 : 4 = 42,5 (km)</a:t>
            </a:r>
          </a:p>
          <a:p>
            <a:r>
              <a:rPr lang="en-US" sz="2800" dirty="0">
                <a:latin typeface="#9Slide07 Dorayaki" pitchFamily="2" charset="0"/>
                <a:sym typeface="Wingdings"/>
              </a:rPr>
              <a:t>		</a:t>
            </a:r>
            <a:r>
              <a:rPr lang="en-US" sz="2800" dirty="0" err="1">
                <a:latin typeface="#9Slide07 Dorayaki" pitchFamily="2" charset="0"/>
                <a:sym typeface="Wingdings"/>
              </a:rPr>
              <a:t>Đáp</a:t>
            </a:r>
            <a:r>
              <a:rPr lang="en-US" sz="2800" dirty="0">
                <a:latin typeface="#9Slide07 Dorayaki" pitchFamily="2" charset="0"/>
                <a:sym typeface="Wingdings"/>
              </a:rPr>
              <a:t> </a:t>
            </a:r>
            <a:r>
              <a:rPr lang="en-US" sz="2800" dirty="0" err="1">
                <a:latin typeface="#9Slide07 Dorayaki" pitchFamily="2" charset="0"/>
                <a:sym typeface="Wingdings"/>
              </a:rPr>
              <a:t>số</a:t>
            </a:r>
            <a:r>
              <a:rPr lang="en-US" sz="2800" dirty="0">
                <a:latin typeface="#9Slide07 Dorayaki" pitchFamily="2" charset="0"/>
                <a:sym typeface="Wingdings"/>
              </a:rPr>
              <a:t>: 42,5 km.</a:t>
            </a:r>
          </a:p>
        </p:txBody>
      </p:sp>
      <p:cxnSp>
        <p:nvCxnSpPr>
          <p:cNvPr id="33" name="Straight Connector 32">
            <a:extLst>
              <a:ext uri="{FF2B5EF4-FFF2-40B4-BE49-F238E27FC236}">
                <a16:creationId xmlns:a16="http://schemas.microsoft.com/office/drawing/2014/main" id="{E36810F6-9B4F-4776-A868-EEC1BFA65CB4}"/>
              </a:ext>
            </a:extLst>
          </p:cNvPr>
          <p:cNvCxnSpPr>
            <a:cxnSpLocks/>
          </p:cNvCxnSpPr>
          <p:nvPr/>
        </p:nvCxnSpPr>
        <p:spPr>
          <a:xfrm>
            <a:off x="2198507" y="1501585"/>
            <a:ext cx="593540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A86DA26-A94B-4566-BE94-695A8B4F2139}"/>
              </a:ext>
            </a:extLst>
          </p:cNvPr>
          <p:cNvCxnSpPr>
            <a:cxnSpLocks/>
          </p:cNvCxnSpPr>
          <p:nvPr/>
        </p:nvCxnSpPr>
        <p:spPr>
          <a:xfrm>
            <a:off x="883089" y="1488248"/>
            <a:ext cx="63736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C2B3CA9-804E-4D05-A2B1-8E30B642B264}"/>
              </a:ext>
            </a:extLst>
          </p:cNvPr>
          <p:cNvCxnSpPr>
            <a:cxnSpLocks/>
          </p:cNvCxnSpPr>
          <p:nvPr/>
        </p:nvCxnSpPr>
        <p:spPr>
          <a:xfrm>
            <a:off x="4540689" y="1148006"/>
            <a:ext cx="3167916"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FF31C2F-904C-4882-948B-A7F938E888AC}"/>
              </a:ext>
            </a:extLst>
          </p:cNvPr>
          <p:cNvCxnSpPr>
            <a:cxnSpLocks/>
          </p:cNvCxnSpPr>
          <p:nvPr/>
        </p:nvCxnSpPr>
        <p:spPr>
          <a:xfrm>
            <a:off x="755100" y="1845371"/>
            <a:ext cx="144340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3F88849-E57A-4F10-BABE-D1AA69425F4B}"/>
              </a:ext>
            </a:extLst>
          </p:cNvPr>
          <p:cNvGrpSpPr/>
          <p:nvPr/>
        </p:nvGrpSpPr>
        <p:grpSpPr>
          <a:xfrm>
            <a:off x="663660" y="3267398"/>
            <a:ext cx="3749040" cy="91440"/>
            <a:chOff x="663660" y="3267398"/>
            <a:chExt cx="3749040" cy="91440"/>
          </a:xfrm>
        </p:grpSpPr>
        <p:sp>
          <p:nvSpPr>
            <p:cNvPr id="25" name="Oval 24">
              <a:extLst>
                <a:ext uri="{FF2B5EF4-FFF2-40B4-BE49-F238E27FC236}">
                  <a16:creationId xmlns:a16="http://schemas.microsoft.com/office/drawing/2014/main" id="{C361E048-A698-4C62-AA0E-C8670920D290}"/>
                </a:ext>
              </a:extLst>
            </p:cNvPr>
            <p:cNvSpPr/>
            <p:nvPr/>
          </p:nvSpPr>
          <p:spPr>
            <a:xfrm>
              <a:off x="6636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9D752A10-CE87-4151-8299-8D155E65C0B4}"/>
                </a:ext>
              </a:extLst>
            </p:cNvPr>
            <p:cNvSpPr/>
            <p:nvPr/>
          </p:nvSpPr>
          <p:spPr>
            <a:xfrm>
              <a:off x="43212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5566E45F-A4C7-4BD1-B939-8674DB4196A5}"/>
                </a:ext>
              </a:extLst>
            </p:cNvPr>
            <p:cNvSpPr/>
            <p:nvPr/>
          </p:nvSpPr>
          <p:spPr>
            <a:xfrm>
              <a:off x="15780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B1A04B7E-C73F-4D75-B30D-13AEEA040D7B}"/>
                </a:ext>
              </a:extLst>
            </p:cNvPr>
            <p:cNvSpPr/>
            <p:nvPr/>
          </p:nvSpPr>
          <p:spPr>
            <a:xfrm>
              <a:off x="34068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B9FE092-92E1-4493-BB06-7965D825ACAE}"/>
                </a:ext>
              </a:extLst>
            </p:cNvPr>
            <p:cNvSpPr/>
            <p:nvPr/>
          </p:nvSpPr>
          <p:spPr>
            <a:xfrm>
              <a:off x="24924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par>
                                <p:cTn id="14" presetID="22" presetClass="entr" presetSubtype="4"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10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500"/>
                                        <p:tgtEl>
                                          <p:spTgt spid="35"/>
                                        </p:tgtEl>
                                      </p:cBhvr>
                                    </p:animEffect>
                                  </p:childTnLst>
                                </p:cTn>
                              </p:par>
                            </p:childTnLst>
                          </p:cTn>
                        </p:par>
                        <p:par>
                          <p:cTn id="25" fill="hold">
                            <p:stCondLst>
                              <p:cond delay="500"/>
                            </p:stCondLst>
                            <p:childTnLst>
                              <p:par>
                                <p:cTn id="26" presetID="49" presetClass="path" presetSubtype="0" accel="50000" decel="50000" fill="hold" nodeType="afterEffect">
                                  <p:stCondLst>
                                    <p:cond delay="0"/>
                                  </p:stCondLst>
                                  <p:childTnLst>
                                    <p:animMotion origin="layout" path="M -2.5E-6 -9.87654E-7 L 0.39445 -0.00309 " pathEditMode="relative" rAng="0" ptsTypes="AA">
                                      <p:cBhvr>
                                        <p:cTn id="27" dur="2000" fill="hold"/>
                                        <p:tgtEl>
                                          <p:spTgt spid="1028"/>
                                        </p:tgtEl>
                                        <p:attrNameLst>
                                          <p:attrName>ppt_x</p:attrName>
                                          <p:attrName>ppt_y</p:attrName>
                                        </p:attrNameLst>
                                      </p:cBhvr>
                                      <p:rCtr x="19722" y="-154"/>
                                    </p:animMotion>
                                  </p:childTnLst>
                                </p:cTn>
                              </p:par>
                            </p:childTnLst>
                          </p:cTn>
                        </p:par>
                        <p:par>
                          <p:cTn id="28" fill="hold">
                            <p:stCondLst>
                              <p:cond delay="2500"/>
                            </p:stCondLst>
                            <p:childTnLst>
                              <p:par>
                                <p:cTn id="29" presetID="10" presetClass="exit" presetSubtype="0" fill="hold" nodeType="afterEffect">
                                  <p:stCondLst>
                                    <p:cond delay="500"/>
                                  </p:stCondLst>
                                  <p:childTnLst>
                                    <p:animEffect transition="out" filter="fade">
                                      <p:cBhvr>
                                        <p:cTn id="30" dur="500"/>
                                        <p:tgtEl>
                                          <p:spTgt spid="1028"/>
                                        </p:tgtEl>
                                      </p:cBhvr>
                                    </p:animEffect>
                                    <p:set>
                                      <p:cBhvr>
                                        <p:cTn id="31" dur="1" fill="hold">
                                          <p:stCondLst>
                                            <p:cond delay="499"/>
                                          </p:stCondLst>
                                        </p:cTn>
                                        <p:tgtEl>
                                          <p:spTgt spid="1028"/>
                                        </p:tgtEl>
                                        <p:attrNameLst>
                                          <p:attrName>style.visibility</p:attrName>
                                        </p:attrNameLst>
                                      </p:cBhvr>
                                      <p:to>
                                        <p:strVal val="hidden"/>
                                      </p:to>
                                    </p:se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left)">
                                      <p:cBhvr>
                                        <p:cTn id="49" dur="500"/>
                                        <p:tgtEl>
                                          <p:spTgt spid="33"/>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left)">
                                      <p:cBhvr>
                                        <p:cTn id="53" dur="500"/>
                                        <p:tgtEl>
                                          <p:spTgt spid="39"/>
                                        </p:tgtEl>
                                      </p:cBhvr>
                                    </p:animEffect>
                                  </p:childTnLst>
                                </p:cTn>
                              </p:par>
                            </p:childTnLst>
                          </p:cTn>
                        </p:par>
                        <p:par>
                          <p:cTn id="54" fill="hold">
                            <p:stCondLst>
                              <p:cond delay="1000"/>
                            </p:stCondLst>
                            <p:childTnLst>
                              <p:par>
                                <p:cTn id="55" presetID="22" presetClass="entr" presetSubtype="1"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up)">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37" presetClass="entr" presetSubtype="0" fill="hold" grpId="0" nodeType="clickEffect">
                                  <p:stCondLst>
                                    <p:cond delay="0"/>
                                  </p:stCondLst>
                                  <p:childTnLst>
                                    <p:set>
                                      <p:cBhvr>
                                        <p:cTn id="61" dur="1" fill="hold">
                                          <p:stCondLst>
                                            <p:cond delay="0"/>
                                          </p:stCondLst>
                                        </p:cTn>
                                        <p:tgtEl>
                                          <p:spTgt spid="165"/>
                                        </p:tgtEl>
                                        <p:attrNameLst>
                                          <p:attrName>style.visibility</p:attrName>
                                        </p:attrNameLst>
                                      </p:cBhvr>
                                      <p:to>
                                        <p:strVal val="visible"/>
                                      </p:to>
                                    </p:set>
                                    <p:animEffect transition="in" filter="fade">
                                      <p:cBhvr>
                                        <p:cTn id="62" dur="1000"/>
                                        <p:tgtEl>
                                          <p:spTgt spid="165"/>
                                        </p:tgtEl>
                                      </p:cBhvr>
                                    </p:animEffect>
                                    <p:anim calcmode="lin" valueType="num">
                                      <p:cBhvr>
                                        <p:cTn id="63" dur="1000" fill="hold"/>
                                        <p:tgtEl>
                                          <p:spTgt spid="165"/>
                                        </p:tgtEl>
                                        <p:attrNameLst>
                                          <p:attrName>ppt_x</p:attrName>
                                        </p:attrNameLst>
                                      </p:cBhvr>
                                      <p:tavLst>
                                        <p:tav tm="0">
                                          <p:val>
                                            <p:strVal val="#ppt_x"/>
                                          </p:val>
                                        </p:tav>
                                        <p:tav tm="100000">
                                          <p:val>
                                            <p:strVal val="#ppt_x"/>
                                          </p:val>
                                        </p:tav>
                                      </p:tavLst>
                                    </p:anim>
                                    <p:anim calcmode="lin" valueType="num">
                                      <p:cBhvr>
                                        <p:cTn id="64" dur="900" decel="100000" fill="hold"/>
                                        <p:tgtEl>
                                          <p:spTgt spid="165"/>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165"/>
                                        </p:tgtEl>
                                        <p:attrNameLst>
                                          <p:attrName>ppt_y</p:attrName>
                                        </p:attrNameLst>
                                      </p:cBhvr>
                                      <p:tavLst>
                                        <p:tav tm="0">
                                          <p:val>
                                            <p:strVal val="#ppt_y-.03"/>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166">
                                            <p:txEl>
                                              <p:pRg st="1" end="1"/>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65" grpId="0" animBg="1"/>
      <p:bldP spid="16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0" name="Google Shape;2070;p40"/>
          <p:cNvSpPr/>
          <p:nvPr/>
        </p:nvSpPr>
        <p:spPr>
          <a:xfrm>
            <a:off x="2915215" y="340924"/>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txBox="1">
            <a:spLocks noGrp="1"/>
          </p:cNvSpPr>
          <p:nvPr>
            <p:ph type="title"/>
          </p:nvPr>
        </p:nvSpPr>
        <p:spPr>
          <a:xfrm>
            <a:off x="3560400" y="464985"/>
            <a:ext cx="20232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err="1">
                <a:latin typeface="#9Slide07 SVNUT Triumph Press" panose="00000500000000000000" pitchFamily="2" charset="0"/>
              </a:rPr>
              <a:t>Nhận</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xét</a:t>
            </a:r>
            <a:endParaRPr sz="3200" dirty="0">
              <a:latin typeface="#9Slide07 SVNUT Triumph Press" panose="00000500000000000000" pitchFamily="2" charset="0"/>
            </a:endParaRPr>
          </a:p>
        </p:txBody>
      </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7DF3404E-4B5F-4662-892B-07559E64760D}"/>
              </a:ext>
            </a:extLst>
          </p:cNvPr>
          <p:cNvSpPr/>
          <p:nvPr/>
        </p:nvSpPr>
        <p:spPr>
          <a:xfrm>
            <a:off x="369995" y="1502318"/>
            <a:ext cx="8404009" cy="3046988"/>
          </a:xfrm>
          <a:prstGeom prst="rect">
            <a:avLst/>
          </a:prstGeom>
        </p:spPr>
        <p:txBody>
          <a:bodyPr wrap="square">
            <a:spAutoFit/>
          </a:bodyPr>
          <a:lstStyle/>
          <a:p>
            <a:pPr algn="just"/>
            <a:r>
              <a:rPr lang="en-US" sz="3200" dirty="0" err="1">
                <a:solidFill>
                  <a:srgbClr val="FC4A46"/>
                </a:solidFill>
                <a:latin typeface="#9Slide07 Baloo Tamma" panose="03080902040302020200" pitchFamily="66" charset="0"/>
                <a:cs typeface="#9Slide07 Baloo Tamma" panose="03080902040302020200" pitchFamily="66" charset="0"/>
                <a:sym typeface="Wingdings"/>
              </a:rPr>
              <a:t>Trung</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bình</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mỗi</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giờ</a:t>
            </a:r>
            <a:r>
              <a:rPr lang="en-US" sz="3200" dirty="0">
                <a:solidFill>
                  <a:srgbClr val="FD7570"/>
                </a:solidFill>
                <a:latin typeface="#9Slide07 Baloo Tamma" panose="03080902040302020200" pitchFamily="66" charset="0"/>
                <a:cs typeface="#9Slide07 Baloo Tamma" panose="03080902040302020200" pitchFamily="66" charset="0"/>
                <a:sym typeface="Wingdings"/>
              </a:rPr>
              <a:t> </a:t>
            </a:r>
            <a:r>
              <a:rPr lang="en-US" sz="3200" dirty="0">
                <a:latin typeface="#9Slide07 Baloo Tamma" panose="03080902040302020200" pitchFamily="66" charset="0"/>
                <a:cs typeface="#9Slide07 Baloo Tamma" panose="03080902040302020200" pitchFamily="66" charset="0"/>
                <a:sym typeface="Wingdings"/>
              </a:rPr>
              <a:t>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đi</a:t>
            </a:r>
            <a:r>
              <a:rPr lang="en-US" sz="3200" dirty="0">
                <a:latin typeface="#9Slide07 Baloo Tamma" panose="03080902040302020200" pitchFamily="66" charset="0"/>
                <a:cs typeface="#9Slide07 Baloo Tamma" panose="03080902040302020200" pitchFamily="66" charset="0"/>
                <a:sym typeface="Wingdings"/>
              </a:rPr>
              <a:t> đ</a:t>
            </a:r>
            <a:r>
              <a:rPr lang="vi-VN" sz="3200" dirty="0">
                <a:latin typeface="#9Slide07 Baloo Tamma" panose="03080902040302020200" pitchFamily="66" charset="0"/>
                <a:cs typeface="#9Slide07 Baloo Tamma" panose="03080902040302020200" pitchFamily="66" charset="0"/>
                <a:sym typeface="Wingdings"/>
              </a:rPr>
              <a:t>ư</a:t>
            </a:r>
            <a:r>
              <a:rPr lang="en-US" sz="3200" dirty="0" err="1">
                <a:latin typeface="#9Slide07 Baloo Tamma" panose="03080902040302020200" pitchFamily="66" charset="0"/>
                <a:cs typeface="#9Slide07 Baloo Tamma" panose="03080902040302020200" pitchFamily="66" charset="0"/>
                <a:sym typeface="Wingdings"/>
              </a:rPr>
              <a:t>ợc</a:t>
            </a:r>
            <a:r>
              <a:rPr lang="en-US" sz="3200" dirty="0">
                <a:latin typeface="#9Slide07 Baloo Tamma" panose="03080902040302020200" pitchFamily="66" charset="0"/>
                <a:cs typeface="#9Slide07 Baloo Tamma" panose="03080902040302020200" pitchFamily="66" charset="0"/>
                <a:sym typeface="Wingdings"/>
              </a:rPr>
              <a:t>: </a:t>
            </a:r>
            <a:r>
              <a:rPr lang="en-US" sz="3200" dirty="0">
                <a:solidFill>
                  <a:srgbClr val="769BE6"/>
                </a:solidFill>
                <a:latin typeface="#9Slide07 Baloo Tamma" panose="03080902040302020200" pitchFamily="66" charset="0"/>
                <a:cs typeface="#9Slide07 Baloo Tamma" panose="03080902040302020200" pitchFamily="66" charset="0"/>
                <a:sym typeface="Wingdings"/>
              </a:rPr>
              <a:t>42,5 km</a:t>
            </a:r>
            <a:r>
              <a:rPr lang="en-US" sz="3200" dirty="0">
                <a:latin typeface="#9Slide07 Baloo Tamma" panose="03080902040302020200" pitchFamily="66" charset="0"/>
                <a:cs typeface="#9Slide07 Baloo Tamma" panose="03080902040302020200" pitchFamily="66" charset="0"/>
                <a:sym typeface="Wingdings"/>
              </a:rPr>
              <a:t>.</a:t>
            </a:r>
          </a:p>
          <a:p>
            <a:pPr algn="just"/>
            <a:r>
              <a:rPr lang="en-US" sz="3200" dirty="0">
                <a:latin typeface="#9Slide07 Baloo Tamma" panose="03080902040302020200" pitchFamily="66" charset="0"/>
                <a:cs typeface="#9Slide07 Baloo Tamma" panose="03080902040302020200" pitchFamily="66" charset="0"/>
                <a:sym typeface="Wingdings"/>
              </a:rPr>
              <a:t>Ta </a:t>
            </a:r>
            <a:r>
              <a:rPr lang="en-US" sz="3200" dirty="0" err="1">
                <a:latin typeface="#9Slide07 Baloo Tamma" panose="03080902040302020200" pitchFamily="66" charset="0"/>
                <a:cs typeface="#9Slide07 Baloo Tamma" panose="03080902040302020200" pitchFamily="66" charset="0"/>
                <a:sym typeface="Wingdings"/>
              </a:rPr>
              <a:t>nói</a:t>
            </a:r>
            <a:r>
              <a:rPr lang="en-US" sz="3200" dirty="0">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vận</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tốc</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trung</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bình</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a:latin typeface="#9Slide07 Baloo Tamma" panose="03080902040302020200" pitchFamily="66" charset="0"/>
                <a:cs typeface="#9Slide07 Baloo Tamma" panose="03080902040302020200" pitchFamily="66" charset="0"/>
                <a:sym typeface="Wingdings"/>
              </a:rPr>
              <a:t>hay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vận</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tốc</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của</a:t>
            </a:r>
            <a:endParaRPr lang="en-US" sz="3200" dirty="0">
              <a:latin typeface="#9Slide07 Baloo Tamma" panose="03080902040302020200" pitchFamily="66" charset="0"/>
              <a:cs typeface="#9Slide07 Baloo Tamma" panose="03080902040302020200" pitchFamily="66" charset="0"/>
              <a:sym typeface="Wingdings"/>
            </a:endParaRPr>
          </a:p>
          <a:p>
            <a:pPr algn="just"/>
            <a:r>
              <a:rPr lang="en-US" sz="3200" dirty="0">
                <a:latin typeface="#9Slide07 Baloo Tamma" panose="03080902040302020200" pitchFamily="66" charset="0"/>
                <a:cs typeface="#9Slide07 Baloo Tamma" panose="03080902040302020200" pitchFamily="66" charset="0"/>
                <a:sym typeface="Wingdings"/>
              </a:rPr>
              <a:t>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bốn</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m</a:t>
            </a:r>
            <a:r>
              <a:rPr lang="vi-VN" sz="3200" i="1" dirty="0">
                <a:solidFill>
                  <a:srgbClr val="769BE6"/>
                </a:solidFill>
                <a:latin typeface="#9Slide07 Baloo Tamma" panose="03080902040302020200" pitchFamily="66" charset="0"/>
                <a:cs typeface="#9Slide07 Baloo Tamma" panose="03080902040302020200" pitchFamily="66" charset="0"/>
                <a:sym typeface="Wingdings"/>
              </a:rPr>
              <a:t>ư</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ơi</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hai</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phẩy</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năm</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ki-lô-mét</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viết</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tắt</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 </a:t>
            </a:r>
            <a:r>
              <a:rPr lang="en-US" sz="3200" dirty="0">
                <a:solidFill>
                  <a:srgbClr val="769BE6"/>
                </a:solidFill>
                <a:latin typeface="#9Slide07 Baloo Tamma" panose="03080902040302020200" pitchFamily="66" charset="0"/>
                <a:cs typeface="#9Slide07 Baloo Tamma" panose="03080902040302020200" pitchFamily="66" charset="0"/>
                <a:sym typeface="Wingdings"/>
              </a:rPr>
              <a:t>42,5 km/</a:t>
            </a:r>
            <a:r>
              <a:rPr lang="en-US" sz="3200" dirty="0" err="1">
                <a:solidFill>
                  <a:srgbClr val="769BE6"/>
                </a:solidFill>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a:p>
            <a:pPr algn="just"/>
            <a:r>
              <a:rPr lang="en-US" sz="3200" dirty="0" err="1">
                <a:latin typeface="#9Slide07 Baloo Tamma" panose="03080902040302020200" pitchFamily="66" charset="0"/>
                <a:cs typeface="#9Slide07 Baloo Tamma" panose="03080902040302020200" pitchFamily="66" charset="0"/>
                <a:sym typeface="Wingdings"/>
              </a:rPr>
              <a:t>Vậy</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vận</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tốc</a:t>
            </a:r>
            <a:r>
              <a:rPr lang="en-US" sz="3200" dirty="0">
                <a:latin typeface="#9Slide07 Baloo Tamma" panose="03080902040302020200" pitchFamily="66" charset="0"/>
                <a:cs typeface="#9Slide07 Baloo Tamma" panose="03080902040302020200" pitchFamily="66" charset="0"/>
                <a:sym typeface="Wingdings"/>
              </a:rPr>
              <a:t> 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a:t>
            </a:r>
          </a:p>
          <a:p>
            <a:pPr algn="ctr"/>
            <a:r>
              <a:rPr lang="en-US" sz="3200" dirty="0">
                <a:latin typeface="#9Slide07 Baloo Tamma" panose="03080902040302020200" pitchFamily="66" charset="0"/>
                <a:cs typeface="#9Slide07 Baloo Tamma" panose="03080902040302020200" pitchFamily="66" charset="0"/>
                <a:sym typeface="Wingdings"/>
              </a:rPr>
              <a:t>170 : 4 = 42,5 (km/</a:t>
            </a:r>
            <a:r>
              <a:rPr lang="en-US" sz="3200" dirty="0" err="1">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p:txBody>
      </p:sp>
      <p:grpSp>
        <p:nvGrpSpPr>
          <p:cNvPr id="123" name="Google Shape;3044;p46">
            <a:extLst>
              <a:ext uri="{FF2B5EF4-FFF2-40B4-BE49-F238E27FC236}">
                <a16:creationId xmlns:a16="http://schemas.microsoft.com/office/drawing/2014/main" id="{5F1BBB5C-2BC5-4789-B686-74112A33AAEE}"/>
              </a:ext>
            </a:extLst>
          </p:cNvPr>
          <p:cNvGrpSpPr/>
          <p:nvPr/>
        </p:nvGrpSpPr>
        <p:grpSpPr>
          <a:xfrm rot="20960106">
            <a:off x="7339114" y="772377"/>
            <a:ext cx="476134" cy="585522"/>
            <a:chOff x="6076675" y="4202550"/>
            <a:chExt cx="369325" cy="454175"/>
          </a:xfrm>
        </p:grpSpPr>
        <p:sp>
          <p:nvSpPr>
            <p:cNvPr id="124" name="Google Shape;3045;p46">
              <a:extLst>
                <a:ext uri="{FF2B5EF4-FFF2-40B4-BE49-F238E27FC236}">
                  <a16:creationId xmlns:a16="http://schemas.microsoft.com/office/drawing/2014/main" id="{0ECD9320-3FCD-42DB-B552-D45502813D2C}"/>
                </a:ext>
              </a:extLst>
            </p:cNvPr>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046;p46">
              <a:extLst>
                <a:ext uri="{FF2B5EF4-FFF2-40B4-BE49-F238E27FC236}">
                  <a16:creationId xmlns:a16="http://schemas.microsoft.com/office/drawing/2014/main" id="{BDE895BD-FFF5-42C0-98EC-DFBC904F6FD1}"/>
                </a:ext>
              </a:extLst>
            </p:cNvPr>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047;p46">
              <a:extLst>
                <a:ext uri="{FF2B5EF4-FFF2-40B4-BE49-F238E27FC236}">
                  <a16:creationId xmlns:a16="http://schemas.microsoft.com/office/drawing/2014/main" id="{1E0BC6E6-3FF5-46F9-9EC6-283E0494E9D7}"/>
                </a:ext>
              </a:extLst>
            </p:cNvPr>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048;p46">
              <a:extLst>
                <a:ext uri="{FF2B5EF4-FFF2-40B4-BE49-F238E27FC236}">
                  <a16:creationId xmlns:a16="http://schemas.microsoft.com/office/drawing/2014/main" id="{C5B8358E-D455-4502-A5F7-C3A9D2A60DA4}"/>
                </a:ext>
              </a:extLst>
            </p:cNvPr>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049;p46">
              <a:extLst>
                <a:ext uri="{FF2B5EF4-FFF2-40B4-BE49-F238E27FC236}">
                  <a16:creationId xmlns:a16="http://schemas.microsoft.com/office/drawing/2014/main" id="{E977D74A-9115-4E1F-A858-43AB21D2A313}"/>
                </a:ext>
              </a:extLst>
            </p:cNvPr>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050;p46">
              <a:extLst>
                <a:ext uri="{FF2B5EF4-FFF2-40B4-BE49-F238E27FC236}">
                  <a16:creationId xmlns:a16="http://schemas.microsoft.com/office/drawing/2014/main" id="{1465C79A-AA7A-47F3-A690-DB6A93210402}"/>
                </a:ext>
              </a:extLst>
            </p:cNvPr>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051;p46">
              <a:extLst>
                <a:ext uri="{FF2B5EF4-FFF2-40B4-BE49-F238E27FC236}">
                  <a16:creationId xmlns:a16="http://schemas.microsoft.com/office/drawing/2014/main" id="{7F659863-E57D-4B48-A386-915037DFE1A8}"/>
                </a:ext>
              </a:extLst>
            </p:cNvPr>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052;p46">
              <a:extLst>
                <a:ext uri="{FF2B5EF4-FFF2-40B4-BE49-F238E27FC236}">
                  <a16:creationId xmlns:a16="http://schemas.microsoft.com/office/drawing/2014/main" id="{DDC9CDAC-9C5D-4C3D-B020-158232EC2658}"/>
                </a:ext>
              </a:extLst>
            </p:cNvPr>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053;p46">
              <a:extLst>
                <a:ext uri="{FF2B5EF4-FFF2-40B4-BE49-F238E27FC236}">
                  <a16:creationId xmlns:a16="http://schemas.microsoft.com/office/drawing/2014/main" id="{503325BE-6247-4C04-B2C3-0A609D98AD4E}"/>
                </a:ext>
              </a:extLst>
            </p:cNvPr>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054;p46">
              <a:extLst>
                <a:ext uri="{FF2B5EF4-FFF2-40B4-BE49-F238E27FC236}">
                  <a16:creationId xmlns:a16="http://schemas.microsoft.com/office/drawing/2014/main" id="{516420DD-3EB5-4F29-B21D-63372B7CAE39}"/>
                </a:ext>
              </a:extLst>
            </p:cNvPr>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055;p46">
              <a:extLst>
                <a:ext uri="{FF2B5EF4-FFF2-40B4-BE49-F238E27FC236}">
                  <a16:creationId xmlns:a16="http://schemas.microsoft.com/office/drawing/2014/main" id="{62FF3817-EB00-4277-8131-32F3ED7729DA}"/>
                </a:ext>
              </a:extLst>
            </p:cNvPr>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056;p46">
              <a:extLst>
                <a:ext uri="{FF2B5EF4-FFF2-40B4-BE49-F238E27FC236}">
                  <a16:creationId xmlns:a16="http://schemas.microsoft.com/office/drawing/2014/main" id="{89BAF7EA-019E-4A42-8ADF-6DC20A607273}"/>
                </a:ext>
              </a:extLst>
            </p:cNvPr>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057;p46">
              <a:extLst>
                <a:ext uri="{FF2B5EF4-FFF2-40B4-BE49-F238E27FC236}">
                  <a16:creationId xmlns:a16="http://schemas.microsoft.com/office/drawing/2014/main" id="{82C8BDA3-E1E7-4128-B2BC-EDD2B948E3C1}"/>
                </a:ext>
              </a:extLst>
            </p:cNvPr>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058;p46">
              <a:extLst>
                <a:ext uri="{FF2B5EF4-FFF2-40B4-BE49-F238E27FC236}">
                  <a16:creationId xmlns:a16="http://schemas.microsoft.com/office/drawing/2014/main" id="{4CFDC38B-C868-4395-B735-B038510802B6}"/>
                </a:ext>
              </a:extLst>
            </p:cNvPr>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059;p46">
              <a:extLst>
                <a:ext uri="{FF2B5EF4-FFF2-40B4-BE49-F238E27FC236}">
                  <a16:creationId xmlns:a16="http://schemas.microsoft.com/office/drawing/2014/main" id="{BE2DFB86-AF39-4B7B-B39B-5307FC740ED7}"/>
                </a:ext>
              </a:extLst>
            </p:cNvPr>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060;p46">
              <a:extLst>
                <a:ext uri="{FF2B5EF4-FFF2-40B4-BE49-F238E27FC236}">
                  <a16:creationId xmlns:a16="http://schemas.microsoft.com/office/drawing/2014/main" id="{169C3BDC-C17C-46F4-AB52-76DA0E8E46FE}"/>
                </a:ext>
              </a:extLst>
            </p:cNvPr>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061;p46">
              <a:extLst>
                <a:ext uri="{FF2B5EF4-FFF2-40B4-BE49-F238E27FC236}">
                  <a16:creationId xmlns:a16="http://schemas.microsoft.com/office/drawing/2014/main" id="{7CF0D5CA-FE62-425F-B886-8A1373307495}"/>
                </a:ext>
              </a:extLst>
            </p:cNvPr>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70"/>
                                        </p:tgtEl>
                                        <p:attrNameLst>
                                          <p:attrName>style.visibility</p:attrName>
                                        </p:attrNameLst>
                                      </p:cBhvr>
                                      <p:to>
                                        <p:strVal val="visible"/>
                                      </p:to>
                                    </p:set>
                                    <p:anim calcmode="lin" valueType="num">
                                      <p:cBhvr>
                                        <p:cTn id="7" dur="500" fill="hold"/>
                                        <p:tgtEl>
                                          <p:spTgt spid="2070"/>
                                        </p:tgtEl>
                                        <p:attrNameLst>
                                          <p:attrName>ppt_w</p:attrName>
                                        </p:attrNameLst>
                                      </p:cBhvr>
                                      <p:tavLst>
                                        <p:tav tm="0">
                                          <p:val>
                                            <p:fltVal val="0"/>
                                          </p:val>
                                        </p:tav>
                                        <p:tav tm="100000">
                                          <p:val>
                                            <p:strVal val="#ppt_w"/>
                                          </p:val>
                                        </p:tav>
                                      </p:tavLst>
                                    </p:anim>
                                    <p:anim calcmode="lin" valueType="num">
                                      <p:cBhvr>
                                        <p:cTn id="8" dur="500" fill="hold"/>
                                        <p:tgtEl>
                                          <p:spTgt spid="2070"/>
                                        </p:tgtEl>
                                        <p:attrNameLst>
                                          <p:attrName>ppt_h</p:attrName>
                                        </p:attrNameLst>
                                      </p:cBhvr>
                                      <p:tavLst>
                                        <p:tav tm="0">
                                          <p:val>
                                            <p:fltVal val="0"/>
                                          </p:val>
                                        </p:tav>
                                        <p:tav tm="100000">
                                          <p:val>
                                            <p:strVal val="#ppt_h"/>
                                          </p:val>
                                        </p:tav>
                                      </p:tavLst>
                                    </p:anim>
                                    <p:animEffect transition="in" filter="fade">
                                      <p:cBhvr>
                                        <p:cTn id="9" dur="500"/>
                                        <p:tgtEl>
                                          <p:spTgt spid="207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71"/>
                                        </p:tgtEl>
                                        <p:attrNameLst>
                                          <p:attrName>style.visibility</p:attrName>
                                        </p:attrNameLst>
                                      </p:cBhvr>
                                      <p:to>
                                        <p:strVal val="visible"/>
                                      </p:to>
                                    </p:set>
                                    <p:anim calcmode="lin" valueType="num">
                                      <p:cBhvr>
                                        <p:cTn id="12" dur="500" fill="hold"/>
                                        <p:tgtEl>
                                          <p:spTgt spid="2071"/>
                                        </p:tgtEl>
                                        <p:attrNameLst>
                                          <p:attrName>ppt_w</p:attrName>
                                        </p:attrNameLst>
                                      </p:cBhvr>
                                      <p:tavLst>
                                        <p:tav tm="0">
                                          <p:val>
                                            <p:fltVal val="0"/>
                                          </p:val>
                                        </p:tav>
                                        <p:tav tm="100000">
                                          <p:val>
                                            <p:strVal val="#ppt_w"/>
                                          </p:val>
                                        </p:tav>
                                      </p:tavLst>
                                    </p:anim>
                                    <p:anim calcmode="lin" valueType="num">
                                      <p:cBhvr>
                                        <p:cTn id="13" dur="500" fill="hold"/>
                                        <p:tgtEl>
                                          <p:spTgt spid="2071"/>
                                        </p:tgtEl>
                                        <p:attrNameLst>
                                          <p:attrName>ppt_h</p:attrName>
                                        </p:attrNameLst>
                                      </p:cBhvr>
                                      <p:tavLst>
                                        <p:tav tm="0">
                                          <p:val>
                                            <p:fltVal val="0"/>
                                          </p:val>
                                        </p:tav>
                                        <p:tav tm="100000">
                                          <p:val>
                                            <p:strVal val="#ppt_h"/>
                                          </p:val>
                                        </p:tav>
                                      </p:tavLst>
                                    </p:anim>
                                    <p:animEffect transition="in" filter="fade">
                                      <p:cBhvr>
                                        <p:cTn id="14" dur="500"/>
                                        <p:tgtEl>
                                          <p:spTgt spid="207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 calcmode="lin" valueType="num">
                                      <p:cBhvr additive="base">
                                        <p:cTn id="3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additive="base">
                                        <p:cTn id="3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par>
                          <p:cTn id="38" fill="hold">
                            <p:stCondLst>
                              <p:cond delay="500"/>
                            </p:stCondLst>
                            <p:childTnLst>
                              <p:par>
                                <p:cTn id="39" presetID="2" presetClass="entr" presetSubtype="4" fill="hold" grpId="0" nodeType="after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 calcmode="lin" valueType="num">
                                      <p:cBhvr additive="base">
                                        <p:cTn id="4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 grpId="0" animBg="1"/>
      <p:bldP spid="2071" grpId="0"/>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7DF3404E-4B5F-4662-892B-07559E64760D}"/>
              </a:ext>
            </a:extLst>
          </p:cNvPr>
          <p:cNvSpPr/>
          <p:nvPr/>
        </p:nvSpPr>
        <p:spPr>
          <a:xfrm>
            <a:off x="665563" y="1024208"/>
            <a:ext cx="7962398" cy="1077218"/>
          </a:xfrm>
          <a:prstGeom prst="rect">
            <a:avLst/>
          </a:prstGeom>
        </p:spPr>
        <p:txBody>
          <a:bodyPr wrap="square">
            <a:spAutoFit/>
          </a:bodyPr>
          <a:lstStyle/>
          <a:p>
            <a:r>
              <a:rPr lang="en-US" sz="3200" dirty="0" err="1">
                <a:latin typeface="#9Slide07 Baloo Tamma" panose="03080902040302020200" pitchFamily="66" charset="0"/>
                <a:cs typeface="#9Slide07 Baloo Tamma" panose="03080902040302020200" pitchFamily="66" charset="0"/>
                <a:sym typeface="Wingdings"/>
              </a:rPr>
              <a:t>Vậy</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vận</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tốc</a:t>
            </a:r>
            <a:r>
              <a:rPr lang="en-US" sz="3200" dirty="0">
                <a:latin typeface="#9Slide07 Baloo Tamma" panose="03080902040302020200" pitchFamily="66" charset="0"/>
                <a:cs typeface="#9Slide07 Baloo Tamma" panose="03080902040302020200" pitchFamily="66" charset="0"/>
                <a:sym typeface="Wingdings"/>
              </a:rPr>
              <a:t> 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a:t>
            </a:r>
          </a:p>
          <a:p>
            <a:pPr algn="ctr"/>
            <a:r>
              <a:rPr lang="en-US" sz="3200" dirty="0">
                <a:latin typeface="#9Slide07 Baloo Tamma" panose="03080902040302020200" pitchFamily="66" charset="0"/>
                <a:cs typeface="#9Slide07 Baloo Tamma" panose="03080902040302020200" pitchFamily="66" charset="0"/>
                <a:sym typeface="Wingdings"/>
              </a:rPr>
              <a:t>170	  :	4	=	42,5 (km/</a:t>
            </a:r>
            <a:r>
              <a:rPr lang="en-US" sz="3200" dirty="0" err="1">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p:txBody>
      </p:sp>
      <p:sp>
        <p:nvSpPr>
          <p:cNvPr id="5" name="TextBox 4">
            <a:extLst>
              <a:ext uri="{FF2B5EF4-FFF2-40B4-BE49-F238E27FC236}">
                <a16:creationId xmlns:a16="http://schemas.microsoft.com/office/drawing/2014/main" id="{D8EE9E80-D998-4DA1-B7E6-76FFB7FB39BF}"/>
              </a:ext>
            </a:extLst>
          </p:cNvPr>
          <p:cNvSpPr txBox="1"/>
          <p:nvPr/>
        </p:nvSpPr>
        <p:spPr>
          <a:xfrm>
            <a:off x="665563" y="1823823"/>
            <a:ext cx="2281395"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Quãng</a:t>
            </a:r>
            <a:r>
              <a:rPr lang="en-US" sz="2800" dirty="0">
                <a:solidFill>
                  <a:srgbClr val="56C64A"/>
                </a:solidFill>
                <a:latin typeface="#9Slide07 Itim" panose="00000500000000000000" pitchFamily="2" charset="-34"/>
                <a:cs typeface="#9Slide07 Itim" panose="00000500000000000000" pitchFamily="2" charset="-34"/>
              </a:rPr>
              <a:t> đ</a:t>
            </a:r>
            <a:r>
              <a:rPr lang="vi-VN" sz="2800" dirty="0">
                <a:solidFill>
                  <a:srgbClr val="56C64A"/>
                </a:solidFill>
                <a:latin typeface="#9Slide07 Itim" panose="00000500000000000000" pitchFamily="2" charset="-34"/>
                <a:cs typeface="#9Slide07 Itim" panose="00000500000000000000" pitchFamily="2" charset="-34"/>
              </a:rPr>
              <a:t>ư</a:t>
            </a:r>
            <a:r>
              <a:rPr lang="en-US" sz="2800" dirty="0" err="1">
                <a:solidFill>
                  <a:srgbClr val="56C64A"/>
                </a:solidFill>
                <a:latin typeface="#9Slide07 Itim" panose="00000500000000000000" pitchFamily="2" charset="-34"/>
                <a:cs typeface="#9Slide07 Itim" panose="00000500000000000000" pitchFamily="2" charset="-34"/>
              </a:rPr>
              <a:t>ờng</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(km)</a:t>
            </a:r>
          </a:p>
        </p:txBody>
      </p:sp>
      <p:sp>
        <p:nvSpPr>
          <p:cNvPr id="15" name="TextBox 14">
            <a:extLst>
              <a:ext uri="{FF2B5EF4-FFF2-40B4-BE49-F238E27FC236}">
                <a16:creationId xmlns:a16="http://schemas.microsoft.com/office/drawing/2014/main" id="{7E142A6D-3FDD-4839-B9B7-2AC8588C20B6}"/>
              </a:ext>
            </a:extLst>
          </p:cNvPr>
          <p:cNvSpPr txBox="1"/>
          <p:nvPr/>
        </p:nvSpPr>
        <p:spPr>
          <a:xfrm>
            <a:off x="2855264" y="1823823"/>
            <a:ext cx="1603324"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Thời</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gian</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a:t>
            </a:r>
            <a:r>
              <a:rPr lang="en-US" sz="2800" dirty="0" err="1">
                <a:solidFill>
                  <a:srgbClr val="56C64A"/>
                </a:solidFill>
                <a:latin typeface="#9Slide07 Itim" panose="00000500000000000000" pitchFamily="2" charset="-34"/>
                <a:cs typeface="#9Slide07 Itim" panose="00000500000000000000" pitchFamily="2" charset="-34"/>
              </a:rPr>
              <a:t>giờ</a:t>
            </a:r>
            <a:r>
              <a:rPr lang="en-US" sz="2800" dirty="0">
                <a:solidFill>
                  <a:srgbClr val="56C64A"/>
                </a:solidFill>
                <a:latin typeface="#9Slide07 Itim" panose="00000500000000000000" pitchFamily="2" charset="-34"/>
                <a:cs typeface="#9Slide07 Itim" panose="00000500000000000000" pitchFamily="2" charset="-34"/>
              </a:rPr>
              <a:t>)</a:t>
            </a:r>
          </a:p>
        </p:txBody>
      </p:sp>
      <p:sp>
        <p:nvSpPr>
          <p:cNvPr id="16" name="TextBox 15">
            <a:extLst>
              <a:ext uri="{FF2B5EF4-FFF2-40B4-BE49-F238E27FC236}">
                <a16:creationId xmlns:a16="http://schemas.microsoft.com/office/drawing/2014/main" id="{AE04727F-E5B1-4C01-80BB-785994503F35}"/>
              </a:ext>
            </a:extLst>
          </p:cNvPr>
          <p:cNvSpPr txBox="1"/>
          <p:nvPr/>
        </p:nvSpPr>
        <p:spPr>
          <a:xfrm>
            <a:off x="5660517" y="1823824"/>
            <a:ext cx="1516762"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Vận</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tốc</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(km/</a:t>
            </a:r>
            <a:r>
              <a:rPr lang="en-US" sz="2800" dirty="0" err="1">
                <a:solidFill>
                  <a:srgbClr val="56C64A"/>
                </a:solidFill>
                <a:latin typeface="#9Slide07 Itim" panose="00000500000000000000" pitchFamily="2" charset="-34"/>
                <a:cs typeface="#9Slide07 Itim" panose="00000500000000000000" pitchFamily="2" charset="-34"/>
              </a:rPr>
              <a:t>giờ</a:t>
            </a:r>
            <a:r>
              <a:rPr lang="en-US" sz="2800" dirty="0">
                <a:solidFill>
                  <a:srgbClr val="56C64A"/>
                </a:solidFill>
                <a:latin typeface="#9Slide07 Itim" panose="00000500000000000000" pitchFamily="2" charset="-34"/>
                <a:cs typeface="#9Slide07 Itim" panose="00000500000000000000" pitchFamily="2" charset="-34"/>
              </a:rPr>
              <a:t>)</a:t>
            </a:r>
          </a:p>
        </p:txBody>
      </p:sp>
      <p:sp>
        <p:nvSpPr>
          <p:cNvPr id="11" name="Flowchart: Alternate Process 10">
            <a:extLst>
              <a:ext uri="{FF2B5EF4-FFF2-40B4-BE49-F238E27FC236}">
                <a16:creationId xmlns:a16="http://schemas.microsoft.com/office/drawing/2014/main" id="{17B43FEF-4962-47F3-B289-96C765B78651}"/>
              </a:ext>
            </a:extLst>
          </p:cNvPr>
          <p:cNvSpPr/>
          <p:nvPr/>
        </p:nvSpPr>
        <p:spPr>
          <a:xfrm>
            <a:off x="945534" y="3056569"/>
            <a:ext cx="7204165" cy="726589"/>
          </a:xfrm>
          <a:prstGeom prst="flowChartAlternateProcess">
            <a:avLst/>
          </a:prstGeom>
          <a:noFill/>
          <a:ln>
            <a:solidFill>
              <a:srgbClr val="FF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a:extLst>
              <a:ext uri="{FF2B5EF4-FFF2-40B4-BE49-F238E27FC236}">
                <a16:creationId xmlns:a16="http://schemas.microsoft.com/office/drawing/2014/main" id="{BB9014D3-E7BC-42B3-95E8-0E60C13CC04A}"/>
              </a:ext>
            </a:extLst>
          </p:cNvPr>
          <p:cNvSpPr/>
          <p:nvPr/>
        </p:nvSpPr>
        <p:spPr>
          <a:xfrm>
            <a:off x="856505" y="2949434"/>
            <a:ext cx="7204165" cy="726589"/>
          </a:xfrm>
          <a:prstGeom prst="flowChartAlternateProcess">
            <a:avLst/>
          </a:prstGeom>
          <a:solidFill>
            <a:schemeClr val="bg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67565A4-DD2A-4E61-85EF-C528D5A247E5}"/>
              </a:ext>
            </a:extLst>
          </p:cNvPr>
          <p:cNvSpPr txBox="1"/>
          <p:nvPr/>
        </p:nvSpPr>
        <p:spPr>
          <a:xfrm>
            <a:off x="1014979" y="3061951"/>
            <a:ext cx="7204165" cy="461665"/>
          </a:xfrm>
          <a:prstGeom prst="rect">
            <a:avLst/>
          </a:prstGeom>
          <a:noFill/>
        </p:spPr>
        <p:txBody>
          <a:bodyPr wrap="square" rtlCol="0">
            <a:spAutoFit/>
          </a:bodyPr>
          <a:lstStyle/>
          <a:p>
            <a:r>
              <a:rPr lang="en-US" sz="2400" dirty="0" err="1">
                <a:solidFill>
                  <a:schemeClr val="tx1"/>
                </a:solidFill>
                <a:latin typeface="#9Slide07 Cadena" panose="02000503000000020004" pitchFamily="2" charset="0"/>
                <a:cs typeface="Times New Roman" pitchFamily="18" charset="0"/>
              </a:rPr>
              <a:t>Em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hãy</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nêu</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cách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tính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vận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tốc</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của</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một</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chuyển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động</a:t>
            </a:r>
            <a:r>
              <a:rPr lang="en-US" sz="2400" dirty="0">
                <a:solidFill>
                  <a:schemeClr val="tx1"/>
                </a:solidFill>
                <a:latin typeface="#9Slide07 Cadena" panose="02000503000000020004" pitchFamily="2" charset="0"/>
                <a:cs typeface="Times New Roman" pitchFamily="18" charset="0"/>
              </a:rPr>
              <a:t>?</a:t>
            </a:r>
          </a:p>
        </p:txBody>
      </p:sp>
      <p:sp>
        <p:nvSpPr>
          <p:cNvPr id="3" name="Rectangle 2">
            <a:extLst>
              <a:ext uri="{FF2B5EF4-FFF2-40B4-BE49-F238E27FC236}">
                <a16:creationId xmlns:a16="http://schemas.microsoft.com/office/drawing/2014/main" id="{1A0DFB2F-71A1-4D84-92E9-4B4A2BA6F871}"/>
              </a:ext>
            </a:extLst>
          </p:cNvPr>
          <p:cNvSpPr/>
          <p:nvPr/>
        </p:nvSpPr>
        <p:spPr>
          <a:xfrm>
            <a:off x="5741468" y="1822015"/>
            <a:ext cx="1354859"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Vận</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tốc</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4" name="Rectangle 3">
            <a:extLst>
              <a:ext uri="{FF2B5EF4-FFF2-40B4-BE49-F238E27FC236}">
                <a16:creationId xmlns:a16="http://schemas.microsoft.com/office/drawing/2014/main" id="{9D9A6F42-6982-42F5-AF9C-FE2A4EB26BC2}"/>
              </a:ext>
            </a:extLst>
          </p:cNvPr>
          <p:cNvSpPr/>
          <p:nvPr/>
        </p:nvSpPr>
        <p:spPr>
          <a:xfrm>
            <a:off x="2855264" y="1824397"/>
            <a:ext cx="1603324"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Thời</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gian</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6" name="Rectangle 5">
            <a:extLst>
              <a:ext uri="{FF2B5EF4-FFF2-40B4-BE49-F238E27FC236}">
                <a16:creationId xmlns:a16="http://schemas.microsoft.com/office/drawing/2014/main" id="{389AAB10-372B-4AC3-94DF-B4F24A6E33FF}"/>
              </a:ext>
            </a:extLst>
          </p:cNvPr>
          <p:cNvSpPr/>
          <p:nvPr/>
        </p:nvSpPr>
        <p:spPr>
          <a:xfrm>
            <a:off x="665562" y="1837535"/>
            <a:ext cx="2281395"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Quãng</a:t>
            </a:r>
            <a:r>
              <a:rPr lang="en-US" sz="2800" dirty="0">
                <a:solidFill>
                  <a:srgbClr val="56C64A"/>
                </a:solidFill>
                <a:latin typeface="#9Slide07 Itim" panose="00000500000000000000" pitchFamily="2" charset="-34"/>
                <a:cs typeface="#9Slide07 Itim" panose="00000500000000000000" pitchFamily="2" charset="-34"/>
              </a:rPr>
              <a:t> đ</a:t>
            </a:r>
            <a:r>
              <a:rPr lang="vi-VN" sz="2800" dirty="0">
                <a:solidFill>
                  <a:srgbClr val="56C64A"/>
                </a:solidFill>
                <a:latin typeface="#9Slide07 Itim" panose="00000500000000000000" pitchFamily="2" charset="-34"/>
                <a:cs typeface="#9Slide07 Itim" panose="00000500000000000000" pitchFamily="2" charset="-34"/>
              </a:rPr>
              <a:t>ư</a:t>
            </a:r>
            <a:r>
              <a:rPr lang="en-US" sz="2800" dirty="0" err="1">
                <a:solidFill>
                  <a:srgbClr val="56C64A"/>
                </a:solidFill>
                <a:latin typeface="#9Slide07 Itim" panose="00000500000000000000" pitchFamily="2" charset="-34"/>
                <a:cs typeface="#9Slide07 Itim" panose="00000500000000000000" pitchFamily="2" charset="-34"/>
              </a:rPr>
              <a:t>ờng</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7" name="Rectangle 6">
            <a:extLst>
              <a:ext uri="{FF2B5EF4-FFF2-40B4-BE49-F238E27FC236}">
                <a16:creationId xmlns:a16="http://schemas.microsoft.com/office/drawing/2014/main" id="{44AE656D-4E25-4813-9B90-A83879C3576A}"/>
              </a:ext>
            </a:extLst>
          </p:cNvPr>
          <p:cNvSpPr/>
          <p:nvPr/>
        </p:nvSpPr>
        <p:spPr>
          <a:xfrm>
            <a:off x="2595709" y="1484347"/>
            <a:ext cx="290464" cy="584775"/>
          </a:xfrm>
          <a:prstGeom prst="rect">
            <a:avLst/>
          </a:prstGeom>
        </p:spPr>
        <p:txBody>
          <a:bodyPr wrap="none">
            <a:spAutoFit/>
          </a:bodyPr>
          <a:lstStyle/>
          <a:p>
            <a:r>
              <a:rPr lang="en-US" sz="3200" dirty="0">
                <a:latin typeface="#9Slide07 Baloo Tamma" panose="03080902040302020200" pitchFamily="66" charset="0"/>
                <a:cs typeface="#9Slide07 Baloo Tamma" panose="03080902040302020200" pitchFamily="66" charset="0"/>
                <a:sym typeface="Wingdings"/>
              </a:rPr>
              <a:t>:</a:t>
            </a:r>
            <a:endParaRPr lang="en-US" sz="3200" dirty="0"/>
          </a:p>
        </p:txBody>
      </p:sp>
      <p:sp>
        <p:nvSpPr>
          <p:cNvPr id="8" name="Rectangle 7">
            <a:extLst>
              <a:ext uri="{FF2B5EF4-FFF2-40B4-BE49-F238E27FC236}">
                <a16:creationId xmlns:a16="http://schemas.microsoft.com/office/drawing/2014/main" id="{928249DE-DF81-4394-8640-4D9F864B5387}"/>
              </a:ext>
            </a:extLst>
          </p:cNvPr>
          <p:cNvSpPr/>
          <p:nvPr/>
        </p:nvSpPr>
        <p:spPr>
          <a:xfrm>
            <a:off x="4265439" y="1487132"/>
            <a:ext cx="385042" cy="584775"/>
          </a:xfrm>
          <a:prstGeom prst="rect">
            <a:avLst/>
          </a:prstGeom>
        </p:spPr>
        <p:txBody>
          <a:bodyPr wrap="none">
            <a:spAutoFit/>
          </a:bodyPr>
          <a:lstStyle/>
          <a:p>
            <a:r>
              <a:rPr lang="en-US" sz="3200" dirty="0">
                <a:latin typeface="#9Slide07 Baloo Tamma" panose="03080902040302020200" pitchFamily="66" charset="0"/>
                <a:cs typeface="#9Slide07 Baloo Tamma" panose="03080902040302020200" pitchFamily="66" charset="0"/>
                <a:sym typeface="Wingdings"/>
              </a:rPr>
              <a:t>=</a:t>
            </a:r>
            <a:endParaRPr lang="en-US" sz="3200" dirty="0"/>
          </a:p>
        </p:txBody>
      </p:sp>
    </p:spTree>
    <p:extLst>
      <p:ext uri="{BB962C8B-B14F-4D97-AF65-F5344CB8AC3E}">
        <p14:creationId xmlns:p14="http://schemas.microsoft.com/office/powerpoint/2010/main" val="387316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1"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grpId="1"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grpId="1"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par>
                                <p:cTn id="41" presetID="53" presetClass="entr" presetSubtype="16" fill="hold" grpId="1" nodeType="with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par>
                                <p:cTn id="53" presetID="53" presetClass="entr" presetSubtype="16" fill="hold" grpId="1"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37"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barn(outVertical)">
                                      <p:cBhvr>
                                        <p:cTn id="62" dur="500"/>
                                        <p:tgtEl>
                                          <p:spTgt spid="11"/>
                                        </p:tgtEl>
                                      </p:cBhvr>
                                    </p:animEffect>
                                  </p:childTnLst>
                                </p:cTn>
                              </p:par>
                              <p:par>
                                <p:cTn id="63" presetID="16" presetClass="entr" presetSubtype="37" fill="hold" grpId="0" nodeType="with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barn(outVertical)">
                                      <p:cBhvr>
                                        <p:cTn id="65" dur="500"/>
                                        <p:tgtEl>
                                          <p:spTgt spid="12"/>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fade">
                                      <p:cBhvr>
                                        <p:cTn id="69" dur="500"/>
                                        <p:tgtEl>
                                          <p:spTgt spid="13"/>
                                        </p:tgtEl>
                                      </p:cBhvr>
                                    </p:animEffect>
                                  </p:childTnLst>
                                </p:cTn>
                              </p:par>
                              <p:par>
                                <p:cTn id="70" presetID="53" presetClass="entr" presetSubtype="16" fill="hold" grpId="1" nodeType="with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p:cTn id="72" dur="500" fill="hold"/>
                                        <p:tgtEl>
                                          <p:spTgt spid="13"/>
                                        </p:tgtEl>
                                        <p:attrNameLst>
                                          <p:attrName>ppt_w</p:attrName>
                                        </p:attrNameLst>
                                      </p:cBhvr>
                                      <p:tavLst>
                                        <p:tav tm="0">
                                          <p:val>
                                            <p:fltVal val="0"/>
                                          </p:val>
                                        </p:tav>
                                        <p:tav tm="100000">
                                          <p:val>
                                            <p:strVal val="#ppt_w"/>
                                          </p:val>
                                        </p:tav>
                                      </p:tavLst>
                                    </p:anim>
                                    <p:anim calcmode="lin" valueType="num">
                                      <p:cBhvr>
                                        <p:cTn id="73" dur="500" fill="hold"/>
                                        <p:tgtEl>
                                          <p:spTgt spid="13"/>
                                        </p:tgtEl>
                                        <p:attrNameLst>
                                          <p:attrName>ppt_h</p:attrName>
                                        </p:attrNameLst>
                                      </p:cBhvr>
                                      <p:tavLst>
                                        <p:tav tm="0">
                                          <p:val>
                                            <p:fltVal val="0"/>
                                          </p:val>
                                        </p:tav>
                                        <p:tav tm="100000">
                                          <p:val>
                                            <p:strVal val="#ppt_h"/>
                                          </p:val>
                                        </p:tav>
                                      </p:tavLst>
                                    </p:anim>
                                    <p:animEffect transition="in" filter="fade">
                                      <p:cBhvr>
                                        <p:cTn id="74" dur="5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49" presetClass="path" presetSubtype="0" accel="50000" decel="50000" fill="hold" grpId="0" nodeType="clickEffect">
                                  <p:stCondLst>
                                    <p:cond delay="0"/>
                                  </p:stCondLst>
                                  <p:childTnLst>
                                    <p:animMotion origin="layout" path="M 2.77778E-7 1.7284E-6 L -0.47795 0.43025 " pathEditMode="relative" rAng="0" ptsTypes="AA">
                                      <p:cBhvr>
                                        <p:cTn id="78" dur="2000" fill="hold"/>
                                        <p:tgtEl>
                                          <p:spTgt spid="3"/>
                                        </p:tgtEl>
                                        <p:attrNameLst>
                                          <p:attrName>ppt_x</p:attrName>
                                          <p:attrName>ppt_y</p:attrName>
                                        </p:attrNameLst>
                                      </p:cBhvr>
                                      <p:rCtr x="-23906" y="21512"/>
                                    </p:animMotion>
                                  </p:childTnLst>
                                </p:cTn>
                              </p:par>
                            </p:childTnLst>
                          </p:cTn>
                        </p:par>
                        <p:par>
                          <p:cTn id="79" fill="hold">
                            <p:stCondLst>
                              <p:cond delay="2000"/>
                            </p:stCondLst>
                            <p:childTnLst>
                              <p:par>
                                <p:cTn id="80" presetID="42" presetClass="path" presetSubtype="0" accel="50000" decel="50000" fill="hold" grpId="0" nodeType="afterEffect">
                                  <p:stCondLst>
                                    <p:cond delay="0"/>
                                  </p:stCondLst>
                                  <p:childTnLst>
                                    <p:animMotion origin="layout" path="M 0 2.34568E-6 L -0.16215 0.49321 " pathEditMode="relative" rAng="0" ptsTypes="AA">
                                      <p:cBhvr>
                                        <p:cTn id="81" dur="1500" fill="hold"/>
                                        <p:tgtEl>
                                          <p:spTgt spid="8"/>
                                        </p:tgtEl>
                                        <p:attrNameLst>
                                          <p:attrName>ppt_x</p:attrName>
                                          <p:attrName>ppt_y</p:attrName>
                                        </p:attrNameLst>
                                      </p:cBhvr>
                                      <p:rCtr x="-8108" y="24660"/>
                                    </p:animMotion>
                                  </p:childTnLst>
                                </p:cTn>
                              </p:par>
                            </p:childTnLst>
                          </p:cTn>
                        </p:par>
                        <p:par>
                          <p:cTn id="82" fill="hold">
                            <p:stCondLst>
                              <p:cond delay="3500"/>
                            </p:stCondLst>
                            <p:childTnLst>
                              <p:par>
                                <p:cTn id="83" presetID="49" presetClass="path" presetSubtype="0" accel="50000" decel="50000" fill="hold" grpId="0" nodeType="afterEffect">
                                  <p:stCondLst>
                                    <p:cond delay="0"/>
                                  </p:stCondLst>
                                  <p:childTnLst>
                                    <p:animMotion origin="layout" path="M 4.16667E-6 -4.69136E-6 L 0.29027 0.42099 " pathEditMode="relative" rAng="0" ptsTypes="AA">
                                      <p:cBhvr>
                                        <p:cTn id="84" dur="1500" fill="hold"/>
                                        <p:tgtEl>
                                          <p:spTgt spid="6"/>
                                        </p:tgtEl>
                                        <p:attrNameLst>
                                          <p:attrName>ppt_x</p:attrName>
                                          <p:attrName>ppt_y</p:attrName>
                                        </p:attrNameLst>
                                      </p:cBhvr>
                                      <p:rCtr x="14514" y="21049"/>
                                    </p:animMotion>
                                  </p:childTnLst>
                                </p:cTn>
                              </p:par>
                            </p:childTnLst>
                          </p:cTn>
                        </p:par>
                        <p:par>
                          <p:cTn id="85" fill="hold">
                            <p:stCondLst>
                              <p:cond delay="5000"/>
                            </p:stCondLst>
                            <p:childTnLst>
                              <p:par>
                                <p:cTn id="86" presetID="49" presetClass="path" presetSubtype="0" accel="50000" decel="50000" fill="hold" grpId="0" nodeType="afterEffect">
                                  <p:stCondLst>
                                    <p:cond delay="0"/>
                                  </p:stCondLst>
                                  <p:childTnLst>
                                    <p:animMotion origin="layout" path="M -2.77778E-6 -3.7037E-7 L 0.34566 0.49198 " pathEditMode="relative" rAng="0" ptsTypes="AA">
                                      <p:cBhvr>
                                        <p:cTn id="87" dur="1500" fill="hold"/>
                                        <p:tgtEl>
                                          <p:spTgt spid="7"/>
                                        </p:tgtEl>
                                        <p:attrNameLst>
                                          <p:attrName>ppt_x</p:attrName>
                                          <p:attrName>ppt_y</p:attrName>
                                        </p:attrNameLst>
                                      </p:cBhvr>
                                      <p:rCtr x="17274" y="24599"/>
                                    </p:animMotion>
                                  </p:childTnLst>
                                </p:cTn>
                              </p:par>
                            </p:childTnLst>
                          </p:cTn>
                        </p:par>
                        <p:par>
                          <p:cTn id="88" fill="hold">
                            <p:stCondLst>
                              <p:cond delay="6500"/>
                            </p:stCondLst>
                            <p:childTnLst>
                              <p:par>
                                <p:cTn id="89" presetID="49" presetClass="path" presetSubtype="0" accel="50000" decel="50000" fill="hold" grpId="0" nodeType="afterEffect">
                                  <p:stCondLst>
                                    <p:cond delay="0"/>
                                  </p:stCondLst>
                                  <p:childTnLst>
                                    <p:animMotion origin="layout" path="M 0 4.44444E-6 L 0.3849 0.42746 " pathEditMode="relative" rAng="0" ptsTypes="AA">
                                      <p:cBhvr>
                                        <p:cTn id="90" dur="1500" fill="hold"/>
                                        <p:tgtEl>
                                          <p:spTgt spid="4"/>
                                        </p:tgtEl>
                                        <p:attrNameLst>
                                          <p:attrName>ppt_x</p:attrName>
                                          <p:attrName>ppt_y</p:attrName>
                                        </p:attrNameLst>
                                      </p:cBhvr>
                                      <p:rCtr x="19236" y="213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p:bldP spid="15" grpId="0"/>
      <p:bldP spid="16" grpId="0"/>
      <p:bldP spid="11" grpId="0" animBg="1"/>
      <p:bldP spid="12" grpId="0" animBg="1"/>
      <p:bldP spid="13" grpId="0"/>
      <p:bldP spid="13" grpId="1"/>
      <p:bldP spid="3" grpId="0"/>
      <p:bldP spid="3" grpId="1"/>
      <p:bldP spid="4" grpId="0"/>
      <p:bldP spid="4" grpId="1"/>
      <p:bldP spid="6" grpId="0"/>
      <p:bldP spid="6" grpId="1"/>
      <p:bldP spid="7" grpId="0"/>
      <p:bldP spid="7" grpId="1"/>
      <p:bldP spid="8" grpId="0"/>
      <p:bldP spid="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0" name="Google Shape;2070;p40"/>
          <p:cNvSpPr/>
          <p:nvPr/>
        </p:nvSpPr>
        <p:spPr>
          <a:xfrm>
            <a:off x="2963836" y="-808866"/>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txBox="1">
            <a:spLocks noGrp="1"/>
          </p:cNvSpPr>
          <p:nvPr>
            <p:ph type="title"/>
          </p:nvPr>
        </p:nvSpPr>
        <p:spPr>
          <a:xfrm>
            <a:off x="3559227" y="-700185"/>
            <a:ext cx="212278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rPr>
              <a:t>Ghi</a:t>
            </a:r>
            <a:r>
              <a:rPr lang="en-US" sz="3600" dirty="0">
                <a:latin typeface="#9Slide07 SVNUT Triumph Press" panose="00000500000000000000" pitchFamily="2" charset="0"/>
              </a:rPr>
              <a:t> </a:t>
            </a:r>
            <a:r>
              <a:rPr lang="en-US" sz="3600" dirty="0" err="1">
                <a:latin typeface="#9Slide07 SVNUT Triumph Press" panose="00000500000000000000" pitchFamily="2" charset="0"/>
              </a:rPr>
              <a:t>nhớ</a:t>
            </a:r>
            <a:endParaRPr sz="3600" dirty="0">
              <a:latin typeface="#9Slide07 SVNUT Triumph Press" panose="00000500000000000000" pitchFamily="2" charset="0"/>
            </a:endParaRPr>
          </a:p>
        </p:txBody>
      </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TextBox 22">
            <a:extLst>
              <a:ext uri="{FF2B5EF4-FFF2-40B4-BE49-F238E27FC236}">
                <a16:creationId xmlns:a16="http://schemas.microsoft.com/office/drawing/2014/main" id="{93EA78FC-C09F-49E6-A51D-0F8B1E108A83}"/>
              </a:ext>
            </a:extLst>
          </p:cNvPr>
          <p:cNvSpPr txBox="1"/>
          <p:nvPr/>
        </p:nvSpPr>
        <p:spPr>
          <a:xfrm>
            <a:off x="3068112" y="3939826"/>
            <a:ext cx="3007775" cy="769441"/>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b">
            <a:spAutoFit/>
          </a:bodyPr>
          <a:lstStyle/>
          <a:p>
            <a:pPr algn="ctr"/>
            <a:r>
              <a:rPr lang="en-US" sz="4400" b="1" dirty="0">
                <a:solidFill>
                  <a:srgbClr val="FFC000"/>
                </a:solidFill>
                <a:latin typeface="#9Slide07 Cadena" panose="02000503000000020004" pitchFamily="2" charset="0"/>
                <a:cs typeface="#9Slide07 Baloo Tamma" panose="03080902040302020200" pitchFamily="66" charset="0"/>
              </a:rPr>
              <a:t>v</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chemeClr val="tx1"/>
                </a:solidFill>
                <a:latin typeface="#9Slide07 Cadena" panose="02000503000000020004" pitchFamily="2" charset="0"/>
                <a:cs typeface="#9Slide07 Baloo Tamma" panose="03080902040302020200" pitchFamily="66" charset="0"/>
              </a:rPr>
              <a:t>=</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56C64A"/>
                </a:solidFill>
                <a:latin typeface="#9Slide07 Cadena" panose="02000503000000020004" pitchFamily="2" charset="0"/>
                <a:cs typeface="#9Slide07 Baloo Tamma" panose="03080902040302020200" pitchFamily="66" charset="0"/>
              </a:rPr>
              <a:t>s</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769BE6"/>
                </a:solidFill>
                <a:latin typeface="#9Slide07 Cadena" panose="02000503000000020004" pitchFamily="2" charset="0"/>
                <a:cs typeface="#9Slide07 Baloo Tamma" panose="03080902040302020200" pitchFamily="66" charset="0"/>
              </a:rPr>
              <a:t>:</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FC4A46"/>
                </a:solidFill>
                <a:latin typeface="#9Slide07 Cadena" panose="02000503000000020004" pitchFamily="2" charset="0"/>
                <a:cs typeface="#9Slide07 Baloo Tamma" panose="03080902040302020200" pitchFamily="66" charset="0"/>
              </a:rPr>
              <a:t>t</a:t>
            </a:r>
          </a:p>
        </p:txBody>
      </p:sp>
      <p:sp>
        <p:nvSpPr>
          <p:cNvPr id="9" name="Rectangle 8">
            <a:extLst>
              <a:ext uri="{FF2B5EF4-FFF2-40B4-BE49-F238E27FC236}">
                <a16:creationId xmlns:a16="http://schemas.microsoft.com/office/drawing/2014/main" id="{0494A518-031D-40AA-8D3A-A38E66F80E18}"/>
              </a:ext>
            </a:extLst>
          </p:cNvPr>
          <p:cNvSpPr/>
          <p:nvPr/>
        </p:nvSpPr>
        <p:spPr>
          <a:xfrm>
            <a:off x="735448" y="1922040"/>
            <a:ext cx="7676338" cy="1077218"/>
          </a:xfrm>
          <a:prstGeom prst="rect">
            <a:avLst/>
          </a:prstGeom>
        </p:spPr>
        <p:txBody>
          <a:bodyPr wrap="square">
            <a:spAutoFit/>
          </a:bodyPr>
          <a:lstStyle/>
          <a:p>
            <a:r>
              <a:rPr lang="en-US" sz="3200" dirty="0" err="1">
                <a:latin typeface="#9Slide07 Itim" panose="00000500000000000000" pitchFamily="2" charset="-34"/>
                <a:cs typeface="#9Slide07 Itim" panose="00000500000000000000" pitchFamily="2" charset="-34"/>
              </a:rPr>
              <a:t>Muốn</a:t>
            </a:r>
            <a:r>
              <a:rPr lang="en-US" sz="3200" dirty="0">
                <a:latin typeface="#9Slide07 Itim" panose="00000500000000000000" pitchFamily="2" charset="-34"/>
                <a:cs typeface="#9Slide07 Itim" panose="00000500000000000000" pitchFamily="2" charset="-34"/>
              </a:rPr>
              <a:t> </a:t>
            </a:r>
            <a:r>
              <a:rPr lang="en-US" sz="3200" dirty="0" err="1">
                <a:latin typeface="#9Slide07 Itim" panose="00000500000000000000" pitchFamily="2" charset="-34"/>
                <a:cs typeface="#9Slide07 Itim" panose="00000500000000000000" pitchFamily="2" charset="-34"/>
              </a:rPr>
              <a:t>tính</a:t>
            </a:r>
            <a:r>
              <a:rPr lang="en-US" sz="3200" dirty="0">
                <a:latin typeface="#9Slide07 Itim" panose="00000500000000000000" pitchFamily="2" charset="-34"/>
                <a:cs typeface="#9Slide07 Itim" panose="00000500000000000000" pitchFamily="2" charset="-34"/>
              </a:rPr>
              <a:t> </a:t>
            </a:r>
            <a:r>
              <a:rPr lang="en-US" sz="3200" dirty="0" err="1">
                <a:solidFill>
                  <a:srgbClr val="FFC000"/>
                </a:solidFill>
                <a:latin typeface="#9Slide07 Itim" panose="00000500000000000000" pitchFamily="2" charset="-34"/>
                <a:cs typeface="#9Slide07 Itim" panose="00000500000000000000" pitchFamily="2" charset="-34"/>
              </a:rPr>
              <a:t>vận</a:t>
            </a:r>
            <a:r>
              <a:rPr lang="en-US" sz="3200" dirty="0">
                <a:solidFill>
                  <a:srgbClr val="FFC000"/>
                </a:solidFill>
                <a:latin typeface="#9Slide07 Itim" panose="00000500000000000000" pitchFamily="2" charset="-34"/>
                <a:cs typeface="#9Slide07 Itim" panose="00000500000000000000" pitchFamily="2" charset="-34"/>
              </a:rPr>
              <a:t> </a:t>
            </a:r>
            <a:r>
              <a:rPr lang="en-US" sz="3200" dirty="0" err="1">
                <a:solidFill>
                  <a:srgbClr val="FFC000"/>
                </a:solidFill>
                <a:latin typeface="#9Slide07 Itim" panose="00000500000000000000" pitchFamily="2" charset="-34"/>
                <a:cs typeface="#9Slide07 Itim" panose="00000500000000000000" pitchFamily="2" charset="-34"/>
              </a:rPr>
              <a:t>tốc</a:t>
            </a:r>
            <a:r>
              <a:rPr lang="en-US" sz="3200" dirty="0">
                <a:solidFill>
                  <a:srgbClr val="FFC000"/>
                </a:solidFill>
                <a:latin typeface="#9Slide07 Itim" panose="00000500000000000000" pitchFamily="2" charset="-34"/>
                <a:cs typeface="#9Slide07 Itim" panose="00000500000000000000" pitchFamily="2" charset="-34"/>
              </a:rPr>
              <a:t> </a:t>
            </a:r>
            <a:r>
              <a:rPr lang="en-US" sz="3200" dirty="0">
                <a:latin typeface="#9Slide07 Itim" panose="00000500000000000000" pitchFamily="2" charset="-34"/>
                <a:cs typeface="#9Slide07 Itim" panose="00000500000000000000" pitchFamily="2" charset="-34"/>
              </a:rPr>
              <a:t>ta </a:t>
            </a:r>
            <a:r>
              <a:rPr lang="en-US" sz="3200" dirty="0" err="1">
                <a:latin typeface="#9Slide07 Itim" panose="00000500000000000000" pitchFamily="2" charset="-34"/>
                <a:cs typeface="#9Slide07 Itim" panose="00000500000000000000" pitchFamily="2" charset="-34"/>
              </a:rPr>
              <a:t>lấy</a:t>
            </a:r>
            <a:r>
              <a:rPr lang="en-US" sz="3200" dirty="0">
                <a:latin typeface="#9Slide07 Itim" panose="00000500000000000000" pitchFamily="2" charset="-34"/>
                <a:cs typeface="#9Slide07 Itim" panose="00000500000000000000" pitchFamily="2" charset="-34"/>
              </a:rPr>
              <a:t> </a:t>
            </a:r>
            <a:r>
              <a:rPr lang="en-US" sz="3200" dirty="0" err="1">
                <a:solidFill>
                  <a:srgbClr val="56C64A"/>
                </a:solidFill>
                <a:latin typeface="#9Slide07 Itim" panose="00000500000000000000" pitchFamily="2" charset="-34"/>
                <a:cs typeface="#9Slide07 Itim" panose="00000500000000000000" pitchFamily="2" charset="-34"/>
              </a:rPr>
              <a:t>quãng</a:t>
            </a:r>
            <a:r>
              <a:rPr lang="en-US" sz="3200" dirty="0">
                <a:solidFill>
                  <a:srgbClr val="56C64A"/>
                </a:solidFill>
                <a:latin typeface="#9Slide07 Itim" panose="00000500000000000000" pitchFamily="2" charset="-34"/>
                <a:cs typeface="#9Slide07 Itim" panose="00000500000000000000" pitchFamily="2" charset="-34"/>
              </a:rPr>
              <a:t> </a:t>
            </a:r>
            <a:r>
              <a:rPr lang="en-US" sz="3200" dirty="0" err="1">
                <a:solidFill>
                  <a:srgbClr val="56C64A"/>
                </a:solidFill>
                <a:latin typeface="#9Slide07 Itim" panose="00000500000000000000" pitchFamily="2" charset="-34"/>
                <a:cs typeface="#9Slide07 Itim" panose="00000500000000000000" pitchFamily="2" charset="-34"/>
              </a:rPr>
              <a:t>đường</a:t>
            </a:r>
            <a:r>
              <a:rPr lang="en-US" sz="3200" dirty="0">
                <a:solidFill>
                  <a:srgbClr val="56C64A"/>
                </a:solidFill>
                <a:latin typeface="#9Slide07 Itim" panose="00000500000000000000" pitchFamily="2" charset="-34"/>
                <a:cs typeface="#9Slide07 Itim" panose="00000500000000000000" pitchFamily="2" charset="-34"/>
              </a:rPr>
              <a:t> </a:t>
            </a:r>
            <a:r>
              <a:rPr lang="en-US" sz="3200" dirty="0">
                <a:solidFill>
                  <a:srgbClr val="769BE6"/>
                </a:solidFill>
                <a:latin typeface="#9Slide07 Itim" panose="00000500000000000000" pitchFamily="2" charset="-34"/>
                <a:cs typeface="#9Slide07 Itim" panose="00000500000000000000" pitchFamily="2" charset="-34"/>
              </a:rPr>
              <a:t>chia</a:t>
            </a:r>
            <a:r>
              <a:rPr lang="en-US" sz="3200" dirty="0">
                <a:latin typeface="#9Slide07 Itim" panose="00000500000000000000" pitchFamily="2" charset="-34"/>
                <a:cs typeface="#9Slide07 Itim" panose="00000500000000000000" pitchFamily="2" charset="-34"/>
              </a:rPr>
              <a:t> </a:t>
            </a:r>
            <a:r>
              <a:rPr lang="en-US" sz="3200" dirty="0" err="1">
                <a:latin typeface="#9Slide07 Itim" panose="00000500000000000000" pitchFamily="2" charset="-34"/>
                <a:cs typeface="#9Slide07 Itim" panose="00000500000000000000" pitchFamily="2" charset="-34"/>
              </a:rPr>
              <a:t>cho</a:t>
            </a:r>
            <a:r>
              <a:rPr lang="en-US" sz="3200" dirty="0">
                <a:latin typeface="#9Slide07 Itim" panose="00000500000000000000" pitchFamily="2" charset="-34"/>
                <a:cs typeface="#9Slide07 Itim" panose="00000500000000000000" pitchFamily="2" charset="-34"/>
              </a:rPr>
              <a:t> </a:t>
            </a:r>
            <a:r>
              <a:rPr lang="en-US" sz="3200" dirty="0" err="1">
                <a:solidFill>
                  <a:srgbClr val="FC4A46"/>
                </a:solidFill>
                <a:latin typeface="#9Slide07 Itim" panose="00000500000000000000" pitchFamily="2" charset="-34"/>
                <a:cs typeface="#9Slide07 Itim" panose="00000500000000000000" pitchFamily="2" charset="-34"/>
              </a:rPr>
              <a:t>thời</a:t>
            </a:r>
            <a:r>
              <a:rPr lang="en-US" sz="3200" dirty="0">
                <a:solidFill>
                  <a:srgbClr val="FC4A46"/>
                </a:solidFill>
                <a:latin typeface="#9Slide07 Itim" panose="00000500000000000000" pitchFamily="2" charset="-34"/>
                <a:cs typeface="#9Slide07 Itim" panose="00000500000000000000" pitchFamily="2" charset="-34"/>
              </a:rPr>
              <a:t> </a:t>
            </a:r>
            <a:r>
              <a:rPr lang="en-US" sz="3200" dirty="0" err="1">
                <a:solidFill>
                  <a:srgbClr val="FC4A46"/>
                </a:solidFill>
                <a:latin typeface="#9Slide07 Itim" panose="00000500000000000000" pitchFamily="2" charset="-34"/>
                <a:cs typeface="#9Slide07 Itim" panose="00000500000000000000" pitchFamily="2" charset="-34"/>
              </a:rPr>
              <a:t>gian</a:t>
            </a:r>
            <a:r>
              <a:rPr lang="en-US" sz="3200" dirty="0">
                <a:latin typeface="#9Slide07 Itim" panose="00000500000000000000" pitchFamily="2" charset="-34"/>
                <a:cs typeface="#9Slide07 Itim" panose="00000500000000000000" pitchFamily="2" charset="-34"/>
              </a:rPr>
              <a:t>.</a:t>
            </a:r>
          </a:p>
        </p:txBody>
      </p:sp>
      <p:grpSp>
        <p:nvGrpSpPr>
          <p:cNvPr id="32" name="Google Shape;3044;p46">
            <a:extLst>
              <a:ext uri="{FF2B5EF4-FFF2-40B4-BE49-F238E27FC236}">
                <a16:creationId xmlns:a16="http://schemas.microsoft.com/office/drawing/2014/main" id="{D215DC54-3E6B-4787-8FB5-ED3D7A66C4C4}"/>
              </a:ext>
            </a:extLst>
          </p:cNvPr>
          <p:cNvGrpSpPr/>
          <p:nvPr/>
        </p:nvGrpSpPr>
        <p:grpSpPr>
          <a:xfrm rot="678370">
            <a:off x="310762" y="2106440"/>
            <a:ext cx="363644" cy="384216"/>
            <a:chOff x="6076675" y="4202550"/>
            <a:chExt cx="369325" cy="454175"/>
          </a:xfrm>
        </p:grpSpPr>
        <p:sp>
          <p:nvSpPr>
            <p:cNvPr id="33" name="Google Shape;3045;p46">
              <a:extLst>
                <a:ext uri="{FF2B5EF4-FFF2-40B4-BE49-F238E27FC236}">
                  <a16:creationId xmlns:a16="http://schemas.microsoft.com/office/drawing/2014/main" id="{5305C053-37BE-42D0-8387-FADC1404150F}"/>
                </a:ext>
              </a:extLst>
            </p:cNvPr>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046;p46">
              <a:extLst>
                <a:ext uri="{FF2B5EF4-FFF2-40B4-BE49-F238E27FC236}">
                  <a16:creationId xmlns:a16="http://schemas.microsoft.com/office/drawing/2014/main" id="{14B3E2EF-199B-41EB-931E-E6A9EB98EB68}"/>
                </a:ext>
              </a:extLst>
            </p:cNvPr>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047;p46">
              <a:extLst>
                <a:ext uri="{FF2B5EF4-FFF2-40B4-BE49-F238E27FC236}">
                  <a16:creationId xmlns:a16="http://schemas.microsoft.com/office/drawing/2014/main" id="{43782595-B1EC-4A8A-85C5-1EBC3A5F7B15}"/>
                </a:ext>
              </a:extLst>
            </p:cNvPr>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048;p46">
              <a:extLst>
                <a:ext uri="{FF2B5EF4-FFF2-40B4-BE49-F238E27FC236}">
                  <a16:creationId xmlns:a16="http://schemas.microsoft.com/office/drawing/2014/main" id="{B203A4EF-ED62-4261-A4E3-0EBA16EB0DA3}"/>
                </a:ext>
              </a:extLst>
            </p:cNvPr>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049;p46">
              <a:extLst>
                <a:ext uri="{FF2B5EF4-FFF2-40B4-BE49-F238E27FC236}">
                  <a16:creationId xmlns:a16="http://schemas.microsoft.com/office/drawing/2014/main" id="{A3C01FD4-B1FB-492D-B56F-6FA0A23A3AA2}"/>
                </a:ext>
              </a:extLst>
            </p:cNvPr>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50;p46">
              <a:extLst>
                <a:ext uri="{FF2B5EF4-FFF2-40B4-BE49-F238E27FC236}">
                  <a16:creationId xmlns:a16="http://schemas.microsoft.com/office/drawing/2014/main" id="{6AB00C89-6AA1-4021-9FFA-4951AC4B21B3}"/>
                </a:ext>
              </a:extLst>
            </p:cNvPr>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51;p46">
              <a:extLst>
                <a:ext uri="{FF2B5EF4-FFF2-40B4-BE49-F238E27FC236}">
                  <a16:creationId xmlns:a16="http://schemas.microsoft.com/office/drawing/2014/main" id="{08C1A75F-1CBA-4B32-8726-D38C87CF411A}"/>
                </a:ext>
              </a:extLst>
            </p:cNvPr>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52;p46">
              <a:extLst>
                <a:ext uri="{FF2B5EF4-FFF2-40B4-BE49-F238E27FC236}">
                  <a16:creationId xmlns:a16="http://schemas.microsoft.com/office/drawing/2014/main" id="{0DACBF4E-1984-42C4-89C0-FC76A5A4D2EB}"/>
                </a:ext>
              </a:extLst>
            </p:cNvPr>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53;p46">
              <a:extLst>
                <a:ext uri="{FF2B5EF4-FFF2-40B4-BE49-F238E27FC236}">
                  <a16:creationId xmlns:a16="http://schemas.microsoft.com/office/drawing/2014/main" id="{FD3F3D26-16FE-4A18-BC2D-9CA1700E1262}"/>
                </a:ext>
              </a:extLst>
            </p:cNvPr>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54;p46">
              <a:extLst>
                <a:ext uri="{FF2B5EF4-FFF2-40B4-BE49-F238E27FC236}">
                  <a16:creationId xmlns:a16="http://schemas.microsoft.com/office/drawing/2014/main" id="{1ADD267F-CBBE-4C22-AA8C-30A9F18F4193}"/>
                </a:ext>
              </a:extLst>
            </p:cNvPr>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55;p46">
              <a:extLst>
                <a:ext uri="{FF2B5EF4-FFF2-40B4-BE49-F238E27FC236}">
                  <a16:creationId xmlns:a16="http://schemas.microsoft.com/office/drawing/2014/main" id="{C2EF338F-6E4B-4694-B63E-E8760A227C14}"/>
                </a:ext>
              </a:extLst>
            </p:cNvPr>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56;p46">
              <a:extLst>
                <a:ext uri="{FF2B5EF4-FFF2-40B4-BE49-F238E27FC236}">
                  <a16:creationId xmlns:a16="http://schemas.microsoft.com/office/drawing/2014/main" id="{D8C5D155-F08F-4D89-AE6D-91D53A1AE1E0}"/>
                </a:ext>
              </a:extLst>
            </p:cNvPr>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57;p46">
              <a:extLst>
                <a:ext uri="{FF2B5EF4-FFF2-40B4-BE49-F238E27FC236}">
                  <a16:creationId xmlns:a16="http://schemas.microsoft.com/office/drawing/2014/main" id="{F2DCC520-AEA0-43B1-87B4-30A17AB3A327}"/>
                </a:ext>
              </a:extLst>
            </p:cNvPr>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58;p46">
              <a:extLst>
                <a:ext uri="{FF2B5EF4-FFF2-40B4-BE49-F238E27FC236}">
                  <a16:creationId xmlns:a16="http://schemas.microsoft.com/office/drawing/2014/main" id="{31AE01CF-28BB-4C49-82CA-64DE8479903E}"/>
                </a:ext>
              </a:extLst>
            </p:cNvPr>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59;p46">
              <a:extLst>
                <a:ext uri="{FF2B5EF4-FFF2-40B4-BE49-F238E27FC236}">
                  <a16:creationId xmlns:a16="http://schemas.microsoft.com/office/drawing/2014/main" id="{8B478958-8C92-4E95-B57E-BE259BFDDD58}"/>
                </a:ext>
              </a:extLst>
            </p:cNvPr>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60;p46">
              <a:extLst>
                <a:ext uri="{FF2B5EF4-FFF2-40B4-BE49-F238E27FC236}">
                  <a16:creationId xmlns:a16="http://schemas.microsoft.com/office/drawing/2014/main" id="{34FBA5FB-6D9D-4BA1-AC09-204AA34B7F46}"/>
                </a:ext>
              </a:extLst>
            </p:cNvPr>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61;p46">
              <a:extLst>
                <a:ext uri="{FF2B5EF4-FFF2-40B4-BE49-F238E27FC236}">
                  <a16:creationId xmlns:a16="http://schemas.microsoft.com/office/drawing/2014/main" id="{31F28F51-69B0-46E6-92F5-A52342E97DF9}"/>
                </a:ext>
              </a:extLst>
            </p:cNvPr>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 name="Connector: Curved 49">
            <a:extLst>
              <a:ext uri="{FF2B5EF4-FFF2-40B4-BE49-F238E27FC236}">
                <a16:creationId xmlns:a16="http://schemas.microsoft.com/office/drawing/2014/main" id="{DE0605F3-6D62-4D74-907A-D23F19D9FAC4}"/>
              </a:ext>
            </a:extLst>
          </p:cNvPr>
          <p:cNvCxnSpPr>
            <a:cxnSpLocks/>
          </p:cNvCxnSpPr>
          <p:nvPr/>
        </p:nvCxnSpPr>
        <p:spPr>
          <a:xfrm flipV="1">
            <a:off x="6151570" y="1608569"/>
            <a:ext cx="681672" cy="397172"/>
          </a:xfrm>
          <a:prstGeom prst="curvedConnector3">
            <a:avLst>
              <a:gd name="adj1" fmla="val 50000"/>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1" name="Connector: Curved 50">
            <a:extLst>
              <a:ext uri="{FF2B5EF4-FFF2-40B4-BE49-F238E27FC236}">
                <a16:creationId xmlns:a16="http://schemas.microsoft.com/office/drawing/2014/main" id="{02EA7F34-5653-4CAF-B10D-EE01D482D2D0}"/>
              </a:ext>
            </a:extLst>
          </p:cNvPr>
          <p:cNvCxnSpPr>
            <a:cxnSpLocks/>
          </p:cNvCxnSpPr>
          <p:nvPr/>
        </p:nvCxnSpPr>
        <p:spPr>
          <a:xfrm flipV="1">
            <a:off x="3198275" y="1655489"/>
            <a:ext cx="490468" cy="418958"/>
          </a:xfrm>
          <a:prstGeom prst="curvedConnector3">
            <a:avLst>
              <a:gd name="adj1" fmla="val 50000"/>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7345DCBA-65AE-4AC3-ACF9-69D7AB4CCDCB}"/>
              </a:ext>
            </a:extLst>
          </p:cNvPr>
          <p:cNvSpPr txBox="1"/>
          <p:nvPr/>
        </p:nvSpPr>
        <p:spPr>
          <a:xfrm>
            <a:off x="6769188" y="1281927"/>
            <a:ext cx="383438" cy="584775"/>
          </a:xfrm>
          <a:prstGeom prst="rect">
            <a:avLst/>
          </a:prstGeom>
          <a:noFill/>
        </p:spPr>
        <p:txBody>
          <a:bodyPr wrap="none" rtlCol="0">
            <a:spAutoFit/>
          </a:bodyPr>
          <a:lstStyle/>
          <a:p>
            <a:r>
              <a:rPr lang="en-US" sz="3200" b="1" dirty="0">
                <a:solidFill>
                  <a:srgbClr val="56C64A"/>
                </a:solidFill>
                <a:latin typeface="#9Slide07 Cadena" panose="02000503000000020004" pitchFamily="2" charset="0"/>
                <a:cs typeface="#9Slide07 Baloo Tamma" panose="03080902040302020200" pitchFamily="66" charset="0"/>
              </a:rPr>
              <a:t>s</a:t>
            </a:r>
            <a:endParaRPr lang="en-US" sz="3200" dirty="0">
              <a:solidFill>
                <a:srgbClr val="FF6600"/>
              </a:solidFill>
              <a:latin typeface="#9Slide07 Cadena" panose="02000503000000020004" pitchFamily="2" charset="0"/>
            </a:endParaRPr>
          </a:p>
        </p:txBody>
      </p:sp>
      <p:sp>
        <p:nvSpPr>
          <p:cNvPr id="53" name="TextBox 52">
            <a:extLst>
              <a:ext uri="{FF2B5EF4-FFF2-40B4-BE49-F238E27FC236}">
                <a16:creationId xmlns:a16="http://schemas.microsoft.com/office/drawing/2014/main" id="{9C3FA464-9E94-4AE2-9D7B-FBC1CAE8B6D3}"/>
              </a:ext>
            </a:extLst>
          </p:cNvPr>
          <p:cNvSpPr txBox="1"/>
          <p:nvPr/>
        </p:nvSpPr>
        <p:spPr>
          <a:xfrm>
            <a:off x="2568636" y="3346983"/>
            <a:ext cx="346570" cy="584775"/>
          </a:xfrm>
          <a:prstGeom prst="rect">
            <a:avLst/>
          </a:prstGeom>
          <a:noFill/>
        </p:spPr>
        <p:txBody>
          <a:bodyPr wrap="none" rtlCol="0">
            <a:spAutoFit/>
          </a:bodyPr>
          <a:lstStyle/>
          <a:p>
            <a:r>
              <a:rPr lang="en-US" sz="3200" b="1" dirty="0">
                <a:solidFill>
                  <a:srgbClr val="FC4A46"/>
                </a:solidFill>
                <a:latin typeface="#9Slide07 Cadena" panose="02000503000000020004" pitchFamily="2" charset="0"/>
                <a:cs typeface="#9Slide07 Baloo Tamma" panose="03080902040302020200" pitchFamily="66" charset="0"/>
              </a:rPr>
              <a:t>t</a:t>
            </a:r>
            <a:endParaRPr lang="en-US" sz="3200" dirty="0">
              <a:solidFill>
                <a:srgbClr val="FF6600"/>
              </a:solidFill>
              <a:latin typeface="#9Slide07 Cadena" panose="02000503000000020004" pitchFamily="2" charset="0"/>
            </a:endParaRPr>
          </a:p>
        </p:txBody>
      </p:sp>
      <p:sp>
        <p:nvSpPr>
          <p:cNvPr id="54" name="TextBox 53">
            <a:extLst>
              <a:ext uri="{FF2B5EF4-FFF2-40B4-BE49-F238E27FC236}">
                <a16:creationId xmlns:a16="http://schemas.microsoft.com/office/drawing/2014/main" id="{B55B6C31-6069-46CE-B80A-704CCD14E325}"/>
              </a:ext>
            </a:extLst>
          </p:cNvPr>
          <p:cNvSpPr txBox="1"/>
          <p:nvPr/>
        </p:nvSpPr>
        <p:spPr>
          <a:xfrm>
            <a:off x="3656517" y="1343757"/>
            <a:ext cx="407484" cy="584775"/>
          </a:xfrm>
          <a:prstGeom prst="rect">
            <a:avLst/>
          </a:prstGeom>
          <a:noFill/>
        </p:spPr>
        <p:txBody>
          <a:bodyPr wrap="none" rtlCol="0">
            <a:spAutoFit/>
          </a:bodyPr>
          <a:lstStyle/>
          <a:p>
            <a:r>
              <a:rPr lang="en-US" sz="3200" b="1" dirty="0">
                <a:solidFill>
                  <a:srgbClr val="FFC000"/>
                </a:solidFill>
                <a:latin typeface="#9Slide07 Cadena" panose="02000503000000020004" pitchFamily="2" charset="0"/>
                <a:cs typeface="#9Slide07 Baloo Tamma" panose="03080902040302020200" pitchFamily="66" charset="0"/>
              </a:rPr>
              <a:t>v</a:t>
            </a:r>
            <a:endParaRPr lang="en-US" sz="3200" dirty="0">
              <a:solidFill>
                <a:srgbClr val="FF6600"/>
              </a:solidFill>
              <a:latin typeface="#9Slide07 Cadena" panose="02000503000000020004" pitchFamily="2" charset="0"/>
            </a:endParaRPr>
          </a:p>
        </p:txBody>
      </p:sp>
      <p:cxnSp>
        <p:nvCxnSpPr>
          <p:cNvPr id="55" name="Connector: Curved 54">
            <a:extLst>
              <a:ext uri="{FF2B5EF4-FFF2-40B4-BE49-F238E27FC236}">
                <a16:creationId xmlns:a16="http://schemas.microsoft.com/office/drawing/2014/main" id="{E518F43B-C769-4834-B23F-8735066818FD}"/>
              </a:ext>
            </a:extLst>
          </p:cNvPr>
          <p:cNvCxnSpPr>
            <a:cxnSpLocks/>
          </p:cNvCxnSpPr>
          <p:nvPr/>
        </p:nvCxnSpPr>
        <p:spPr>
          <a:xfrm rot="16200000" flipH="1">
            <a:off x="2297474" y="3020382"/>
            <a:ext cx="441923" cy="386031"/>
          </a:xfrm>
          <a:prstGeom prst="curvedConnector3">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6" name="Google Shape;2070;p40">
            <a:extLst>
              <a:ext uri="{FF2B5EF4-FFF2-40B4-BE49-F238E27FC236}">
                <a16:creationId xmlns:a16="http://schemas.microsoft.com/office/drawing/2014/main" id="{BDFCDC84-2AB0-4DE5-B8C1-37D3BFDD159C}"/>
              </a:ext>
            </a:extLst>
          </p:cNvPr>
          <p:cNvSpPr/>
          <p:nvPr/>
        </p:nvSpPr>
        <p:spPr>
          <a:xfrm>
            <a:off x="2915215" y="340924"/>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71;p40">
            <a:extLst>
              <a:ext uri="{FF2B5EF4-FFF2-40B4-BE49-F238E27FC236}">
                <a16:creationId xmlns:a16="http://schemas.microsoft.com/office/drawing/2014/main" id="{B56A9B94-C16C-477F-9AC6-CF35400A7E07}"/>
              </a:ext>
            </a:extLst>
          </p:cNvPr>
          <p:cNvSpPr txBox="1">
            <a:spLocks/>
          </p:cNvSpPr>
          <p:nvPr/>
        </p:nvSpPr>
        <p:spPr>
          <a:xfrm>
            <a:off x="3560400" y="464985"/>
            <a:ext cx="2023200" cy="45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r>
              <a:rPr lang="en-US" sz="3200" dirty="0" err="1">
                <a:latin typeface="#9Slide07 SVNUT Triumph Press" panose="00000500000000000000" pitchFamily="2" charset="0"/>
              </a:rPr>
              <a:t>Ghi</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nhớ</a:t>
            </a:r>
            <a:endParaRPr lang="en-US" sz="3200" dirty="0">
              <a:latin typeface="#9Slide07 SVNUT Triumph Press" panose="00000500000000000000" pitchFamily="2" charset="0"/>
            </a:endParaRPr>
          </a:p>
        </p:txBody>
      </p:sp>
    </p:spTree>
    <p:extLst>
      <p:ext uri="{BB962C8B-B14F-4D97-AF65-F5344CB8AC3E}">
        <p14:creationId xmlns:p14="http://schemas.microsoft.com/office/powerpoint/2010/main" val="173446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7"/>
                                        </p:tgtEl>
                                        <p:attrNameLst>
                                          <p:attrName>style.visibility</p:attrName>
                                        </p:attrNameLst>
                                      </p:cBhvr>
                                      <p:to>
                                        <p:strVal val="visible"/>
                                      </p:to>
                                    </p:set>
                                    <p:anim calcmode="lin" valueType="num">
                                      <p:cBhvr>
                                        <p:cTn id="12" dur="500" fill="hold"/>
                                        <p:tgtEl>
                                          <p:spTgt spid="57"/>
                                        </p:tgtEl>
                                        <p:attrNameLst>
                                          <p:attrName>ppt_w</p:attrName>
                                        </p:attrNameLst>
                                      </p:cBhvr>
                                      <p:tavLst>
                                        <p:tav tm="0">
                                          <p:val>
                                            <p:fltVal val="0"/>
                                          </p:val>
                                        </p:tav>
                                        <p:tav tm="100000">
                                          <p:val>
                                            <p:strVal val="#ppt_w"/>
                                          </p:val>
                                        </p:tav>
                                      </p:tavLst>
                                    </p:anim>
                                    <p:anim calcmode="lin" valueType="num">
                                      <p:cBhvr>
                                        <p:cTn id="13" dur="500" fill="hold"/>
                                        <p:tgtEl>
                                          <p:spTgt spid="57"/>
                                        </p:tgtEl>
                                        <p:attrNameLst>
                                          <p:attrName>ppt_h</p:attrName>
                                        </p:attrNameLst>
                                      </p:cBhvr>
                                      <p:tavLst>
                                        <p:tav tm="0">
                                          <p:val>
                                            <p:fltVal val="0"/>
                                          </p:val>
                                        </p:tav>
                                        <p:tav tm="100000">
                                          <p:val>
                                            <p:strVal val="#ppt_h"/>
                                          </p:val>
                                        </p:tav>
                                      </p:tavLst>
                                    </p:anim>
                                    <p:animEffect transition="in" filter="fade">
                                      <p:cBhvr>
                                        <p:cTn id="14" dur="500"/>
                                        <p:tgtEl>
                                          <p:spTgt spid="5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900" decel="100000" fill="hold"/>
                                        <p:tgtEl>
                                          <p:spTgt spid="9"/>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wipe(left)">
                                      <p:cBhvr>
                                        <p:cTn id="27" dur="500"/>
                                        <p:tgtEl>
                                          <p:spTgt spid="5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ipe(left)">
                                      <p:cBhvr>
                                        <p:cTn id="30" dur="5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down)">
                                      <p:cBhvr>
                                        <p:cTn id="35" dur="500"/>
                                        <p:tgtEl>
                                          <p:spTgt spid="5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down)">
                                      <p:cBhvr>
                                        <p:cTn id="38" dur="500"/>
                                        <p:tgtEl>
                                          <p:spTgt spid="5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wipe(up)">
                                      <p:cBhvr>
                                        <p:cTn id="43" dur="500"/>
                                        <p:tgtEl>
                                          <p:spTgt spid="55"/>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wipe(up)">
                                      <p:cBhvr>
                                        <p:cTn id="46" dur="500"/>
                                        <p:tgtEl>
                                          <p:spTgt spid="5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Effect transition="in" filter="fade">
                                      <p:cBhvr>
                                        <p:cTn id="5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9" grpId="0"/>
      <p:bldP spid="52" grpId="0"/>
      <p:bldP spid="53" grpId="0"/>
      <p:bldP spid="54" grpId="0"/>
      <p:bldP spid="56" grpId="0" animBg="1"/>
      <p:bldP spid="5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rtStation - Cartoon Living Room">
            <a:extLst>
              <a:ext uri="{FF2B5EF4-FFF2-40B4-BE49-F238E27FC236}">
                <a16:creationId xmlns:a16="http://schemas.microsoft.com/office/drawing/2014/main" id="{369A1468-ECED-4ED5-A317-BB6610BF27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7735"/>
            <a:ext cx="91424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ậu Nguyễn Văn (nguyenvandau010139) - Hồ sơ | Pinterest">
            <a:extLst>
              <a:ext uri="{FF2B5EF4-FFF2-40B4-BE49-F238E27FC236}">
                <a16:creationId xmlns:a16="http://schemas.microsoft.com/office/drawing/2014/main" id="{9B47E711-1134-4A06-980B-5EB4700DB44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490" b="98610" l="2473" r="99176">
                        <a14:foregroundMark x1="25687" y1="9136" x2="54808" y2="9235"/>
                        <a14:foregroundMark x1="54808" y1="9235" x2="69093" y2="16783"/>
                        <a14:foregroundMark x1="69093" y1="16783" x2="66346" y2="36842"/>
                        <a14:foregroundMark x1="75962" y1="13605" x2="60302" y2="4469"/>
                        <a14:foregroundMark x1="60302" y1="4469" x2="42720" y2="1192"/>
                        <a14:foregroundMark x1="42720" y1="1192" x2="29121" y2="2979"/>
                        <a14:foregroundMark x1="29121" y1="2979" x2="16209" y2="9037"/>
                        <a14:foregroundMark x1="16209" y1="9037" x2="8104" y2="19364"/>
                        <a14:foregroundMark x1="8104" y1="19364" x2="5632" y2="29990"/>
                        <a14:foregroundMark x1="5632" y1="29990" x2="7555" y2="41410"/>
                        <a14:foregroundMark x1="7555" y1="41410" x2="25137" y2="56107"/>
                        <a14:foregroundMark x1="25137" y1="56107" x2="14286" y2="61569"/>
                        <a14:foregroundMark x1="14286" y1="61569" x2="23352" y2="72393"/>
                        <a14:foregroundMark x1="23352" y1="72393" x2="23489" y2="92254"/>
                        <a14:foregroundMark x1="23489" y1="92254" x2="39423" y2="95531"/>
                        <a14:foregroundMark x1="42835" y1="88205" x2="43956" y2="85799"/>
                        <a14:foregroundMark x1="42322" y1="89307" x2="42701" y2="88494"/>
                        <a14:foregroundMark x1="41889" y1="90237" x2="42205" y2="89559"/>
                        <a14:foregroundMark x1="41736" y1="90566" x2="41881" y2="90255"/>
                        <a14:foregroundMark x1="41460" y1="91158" x2="41736" y2="90566"/>
                        <a14:foregroundMark x1="39423" y1="95531" x2="41431" y2="91221"/>
                        <a14:foregroundMark x1="43956" y1="85799" x2="54945" y2="91460"/>
                        <a14:foregroundMark x1="54945" y1="91460" x2="69643" y2="91857"/>
                        <a14:foregroundMark x1="69643" y1="91857" x2="74306" y2="84078"/>
                        <a14:foregroundMark x1="76514" y1="64945" x2="76923" y2="60079"/>
                        <a14:foregroundMark x1="76923" y1="60079" x2="91758" y2="39523"/>
                        <a14:foregroundMark x1="91758" y1="39523" x2="81731" y2="31182"/>
                        <a14:foregroundMark x1="81731" y1="31182" x2="75412" y2="12214"/>
                        <a14:foregroundMark x1="75412" y1="12214" x2="71978" y2="10526"/>
                        <a14:foregroundMark x1="2473" y1="25223" x2="2473" y2="25223"/>
                        <a14:foregroundMark x1="26786" y1="3972" x2="55082" y2="2284"/>
                        <a14:foregroundMark x1="55082" y1="2284" x2="67445" y2="5362"/>
                        <a14:foregroundMark x1="67445" y1="5362" x2="75687" y2="11122"/>
                        <a14:foregroundMark x1="45742" y1="1490" x2="45742" y2="1490"/>
                        <a14:foregroundMark x1="43956" y1="13208" x2="40797" y2="43992"/>
                        <a14:foregroundMark x1="16758" y1="22344" x2="30357" y2="46276"/>
                        <a14:foregroundMark x1="30357" y1="46276" x2="36264" y2="52532"/>
                        <a14:foregroundMark x1="35440" y1="11122" x2="21566" y2="40516"/>
                        <a14:foregroundMark x1="21566" y1="40516" x2="22527" y2="50149"/>
                        <a14:foregroundMark x1="22527" y1="50149" x2="42445" y2="49553"/>
                        <a14:foregroundMark x1="42445" y1="49553" x2="48901" y2="32671"/>
                        <a14:foregroundMark x1="35165" y1="18173" x2="58791" y2="21053"/>
                        <a14:foregroundMark x1="58791" y1="21053" x2="72527" y2="37339"/>
                        <a14:foregroundMark x1="72527" y1="37339" x2="71016" y2="53724"/>
                        <a14:foregroundMark x1="71016" y1="53724" x2="53709" y2="59782"/>
                        <a14:foregroundMark x1="53709" y1="59782" x2="50824" y2="59980"/>
                        <a14:foregroundMark x1="10577" y1="24628" x2="21841" y2="46375"/>
                        <a14:foregroundMark x1="21841" y1="46375" x2="25137" y2="47964"/>
                        <a14:foregroundMark x1="21978" y1="16783" x2="47802" y2="10824"/>
                        <a14:foregroundMark x1="47802" y1="10824" x2="57143" y2="13208"/>
                        <a14:foregroundMark x1="28571" y1="20258" x2="25412" y2="12413"/>
                        <a14:foregroundMark x1="77473" y1="29791" x2="79121" y2="43198"/>
                        <a14:foregroundMark x1="93819" y1="33466" x2="90659" y2="43595"/>
                        <a14:foregroundMark x1="90659" y1="43595" x2="90659" y2="43595"/>
                        <a14:foregroundMark x1="99176" y1="37239" x2="99176" y2="37239"/>
                        <a14:foregroundMark x1="50275" y1="25025" x2="44368" y2="42900"/>
                        <a14:foregroundMark x1="44368" y1="42900" x2="46154" y2="54022"/>
                        <a14:foregroundMark x1="46154" y1="54022" x2="47115" y2="54618"/>
                        <a14:foregroundMark x1="49176" y1="72592" x2="44780" y2="83813"/>
                        <a14:foregroundMark x1="44780" y1="83813" x2="33379" y2="77061"/>
                        <a14:foregroundMark x1="33379" y1="77061" x2="45467" y2="66534"/>
                        <a14:foregroundMark x1="16209" y1="71301" x2="21154" y2="98610"/>
                        <a14:foregroundMark x1="53434" y1="95531" x2="72253" y2="95829"/>
                        <a14:foregroundMark x1="72253" y1="95829" x2="75687" y2="95531"/>
                        <a14:foregroundMark x1="55769" y1="66931" x2="57692" y2="79841"/>
                        <a14:foregroundMark x1="57692" y1="56008" x2="47802" y2="62264"/>
                        <a14:foregroundMark x1="47802" y1="62264" x2="40385" y2="74081"/>
                        <a14:foregroundMark x1="40385" y1="74081" x2="44231" y2="72393"/>
                        <a14:foregroundMark x1="37637" y1="58689" x2="33929" y2="81033"/>
                        <a14:foregroundMark x1="61951" y1="60179" x2="72527" y2="75372"/>
                        <a14:foregroundMark x1="72527" y1="75372" x2="72940" y2="80238"/>
                        <a14:foregroundMark x1="71978" y1="42403" x2="53984" y2="54320"/>
                        <a14:backgroundMark x1="43681" y1="90566" x2="43681" y2="90566"/>
                        <a14:backgroundMark x1="43681" y1="90765" x2="44231" y2="92354"/>
                        <a14:backgroundMark x1="42582" y1="90367" x2="42308" y2="89275"/>
                        <a14:backgroundMark x1="42033" y1="90765" x2="42857" y2="89672"/>
                        <a14:backgroundMark x1="43132" y1="89474" x2="43132" y2="88878"/>
                        <a14:backgroundMark x1="42033" y1="90566" x2="41758" y2="89970"/>
                        <a14:backgroundMark x1="42857" y1="89474" x2="42857" y2="89474"/>
                        <a14:backgroundMark x1="76923" y1="84310" x2="76923" y2="66336"/>
                        <a14:backgroundMark x1="76648" y1="64945" x2="76648" y2="64945"/>
                        <a14:backgroundMark x1="75962" y1="68421" x2="76923" y2="74578"/>
                        <a14:backgroundMark x1="77198" y1="71897" x2="76374" y2="82721"/>
                        <a14:backgroundMark x1="76923" y1="65740" x2="78846" y2="64747"/>
                        <a14:backgroundMark x1="75962" y1="65343" x2="78022" y2="65144"/>
                        <a14:backgroundMark x1="75412" y1="82721" x2="75687" y2="839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517652" y="2750184"/>
            <a:ext cx="1702310" cy="23550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bi Nobita – Wikipedia tiếng Việt">
            <a:extLst>
              <a:ext uri="{FF2B5EF4-FFF2-40B4-BE49-F238E27FC236}">
                <a16:creationId xmlns:a16="http://schemas.microsoft.com/office/drawing/2014/main" id="{82762263-D37D-4921-A872-0ADEDF671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28793" y="1505140"/>
            <a:ext cx="3048000"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79CCFECF-38FD-44AF-8A13-EB6350CDEA74}"/>
              </a:ext>
            </a:extLst>
          </p:cNvPr>
          <p:cNvSpPr/>
          <p:nvPr/>
        </p:nvSpPr>
        <p:spPr>
          <a:xfrm>
            <a:off x="901146" y="452476"/>
            <a:ext cx="3307788" cy="1222218"/>
          </a:xfrm>
          <a:prstGeom prst="wedgeRoundRectCallout">
            <a:avLst>
              <a:gd name="adj1" fmla="val 688"/>
              <a:gd name="adj2" fmla="val 6924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Bây</a:t>
            </a:r>
            <a:r>
              <a:rPr lang="en-US" sz="2800" dirty="0">
                <a:latin typeface="#9Slide07 Dorayaki" pitchFamily="2" charset="0"/>
              </a:rPr>
              <a:t> </a:t>
            </a:r>
            <a:r>
              <a:rPr lang="en-US" sz="2800" dirty="0" err="1">
                <a:latin typeface="#9Slide07 Dorayaki" pitchFamily="2" charset="0"/>
              </a:rPr>
              <a:t>giờ</a:t>
            </a:r>
            <a:r>
              <a:rPr lang="en-US" sz="2800" dirty="0">
                <a:latin typeface="#9Slide07 Dorayaki" pitchFamily="2" charset="0"/>
              </a:rPr>
              <a:t> </a:t>
            </a:r>
            <a:r>
              <a:rPr lang="en-US" sz="2800" dirty="0" err="1">
                <a:latin typeface="#9Slide07 Dorayaki" pitchFamily="2" charset="0"/>
              </a:rPr>
              <a:t>cậu</a:t>
            </a:r>
            <a:r>
              <a:rPr lang="en-US" sz="2800" dirty="0">
                <a:latin typeface="#9Slide07 Dorayaki" pitchFamily="2" charset="0"/>
              </a:rPr>
              <a:t> </a:t>
            </a:r>
            <a:r>
              <a:rPr lang="en-US" sz="2800" dirty="0" err="1">
                <a:latin typeface="#9Slide07 Dorayaki" pitchFamily="2" charset="0"/>
              </a:rPr>
              <a:t>đã</a:t>
            </a:r>
            <a:r>
              <a:rPr lang="en-US" sz="2800" dirty="0">
                <a:latin typeface="#9Slide07 Dorayaki" pitchFamily="2" charset="0"/>
              </a:rPr>
              <a:t> </a:t>
            </a:r>
            <a:r>
              <a:rPr lang="en-US" sz="2800" dirty="0" err="1">
                <a:latin typeface="#9Slide07 Dorayaki" pitchFamily="2" charset="0"/>
              </a:rPr>
              <a:t>hiểu</a:t>
            </a:r>
            <a:r>
              <a:rPr lang="en-US" sz="2800" dirty="0">
                <a:latin typeface="#9Slide07 Dorayaki" pitchFamily="2" charset="0"/>
              </a:rPr>
              <a:t> ý </a:t>
            </a:r>
            <a:r>
              <a:rPr lang="en-US" sz="2800" dirty="0" err="1">
                <a:latin typeface="#9Slide07 Dorayaki" pitchFamily="2" charset="0"/>
              </a:rPr>
              <a:t>nghĩa</a:t>
            </a:r>
            <a:r>
              <a:rPr lang="en-US" sz="2800" dirty="0">
                <a:latin typeface="#9Slide07 Dorayaki" pitchFamily="2" charset="0"/>
              </a:rPr>
              <a:t> </a:t>
            </a:r>
            <a:r>
              <a:rPr lang="en-US" sz="2800" dirty="0" err="1">
                <a:latin typeface="#9Slide07 Dorayaki" pitchFamily="2" charset="0"/>
              </a:rPr>
              <a:t>của</a:t>
            </a:r>
            <a:r>
              <a:rPr lang="en-US" sz="2800" dirty="0">
                <a:latin typeface="#9Slide07 Dorayaki" pitchFamily="2" charset="0"/>
              </a:rPr>
              <a:t> </a:t>
            </a:r>
            <a:r>
              <a:rPr lang="en-US" sz="2800" dirty="0" err="1">
                <a:latin typeface="#9Slide07 Dorayaki" pitchFamily="2" charset="0"/>
              </a:rPr>
              <a:t>vận</a:t>
            </a:r>
            <a:r>
              <a:rPr lang="en-US" sz="2800" dirty="0">
                <a:latin typeface="#9Slide07 Dorayaki" pitchFamily="2" charset="0"/>
              </a:rPr>
              <a:t> </a:t>
            </a:r>
            <a:r>
              <a:rPr lang="en-US" sz="2800" dirty="0" err="1">
                <a:latin typeface="#9Slide07 Dorayaki" pitchFamily="2" charset="0"/>
              </a:rPr>
              <a:t>tốc</a:t>
            </a:r>
            <a:r>
              <a:rPr lang="en-US" sz="2800" dirty="0">
                <a:latin typeface="#9Slide07 Dorayaki" pitchFamily="2" charset="0"/>
              </a:rPr>
              <a:t> </a:t>
            </a:r>
            <a:r>
              <a:rPr lang="en-US" sz="2800" dirty="0" err="1">
                <a:latin typeface="#9Slide07 Dorayaki" pitchFamily="2" charset="0"/>
              </a:rPr>
              <a:t>chưa</a:t>
            </a:r>
            <a:r>
              <a:rPr lang="en-US" sz="2800" dirty="0">
                <a:latin typeface="#9Slide07 Dorayaki" pitchFamily="2" charset="0"/>
              </a:rPr>
              <a:t>?</a:t>
            </a:r>
          </a:p>
        </p:txBody>
      </p:sp>
      <p:sp>
        <p:nvSpPr>
          <p:cNvPr id="10" name="Speech Bubble: Rectangle with Corners Rounded 9">
            <a:extLst>
              <a:ext uri="{FF2B5EF4-FFF2-40B4-BE49-F238E27FC236}">
                <a16:creationId xmlns:a16="http://schemas.microsoft.com/office/drawing/2014/main" id="{99F9FD1F-AA92-4320-8A9B-F320322AB7E7}"/>
              </a:ext>
            </a:extLst>
          </p:cNvPr>
          <p:cNvSpPr/>
          <p:nvPr/>
        </p:nvSpPr>
        <p:spPr>
          <a:xfrm>
            <a:off x="4344042" y="1311432"/>
            <a:ext cx="4305814" cy="1222218"/>
          </a:xfrm>
          <a:prstGeom prst="wedgeRoundRectCallout">
            <a:avLst>
              <a:gd name="adj1" fmla="val -9397"/>
              <a:gd name="adj2" fmla="val 67818"/>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chỉ</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sự</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hay </a:t>
            </a:r>
            <a:r>
              <a:rPr lang="en-US" sz="2800" dirty="0" err="1">
                <a:solidFill>
                  <a:schemeClr val="tx1"/>
                </a:solidFill>
                <a:latin typeface="#9Slide07 Dorayaki" pitchFamily="2" charset="0"/>
                <a:cs typeface="#9Slide07 Itim" panose="00000500000000000000" pitchFamily="2" charset="-34"/>
              </a:rPr>
              <a:t>chậm</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của</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một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chuyển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động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trong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một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vị</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thời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gian</a:t>
            </a:r>
            <a:r>
              <a:rPr lang="en-US" sz="2800" dirty="0">
                <a:solidFill>
                  <a:schemeClr val="tx1"/>
                </a:solidFill>
                <a:latin typeface="#9Slide07 Dorayaki" pitchFamily="2" charset="0"/>
                <a:cs typeface="#9Slide07 Itim" panose="00000500000000000000" pitchFamily="2" charset="-34"/>
              </a:rPr>
              <a:t>.</a:t>
            </a:r>
          </a:p>
        </p:txBody>
      </p:sp>
      <p:sp>
        <p:nvSpPr>
          <p:cNvPr id="11" name="Speech Bubble: Rectangle with Corners Rounded 10">
            <a:extLst>
              <a:ext uri="{FF2B5EF4-FFF2-40B4-BE49-F238E27FC236}">
                <a16:creationId xmlns:a16="http://schemas.microsoft.com/office/drawing/2014/main" id="{5169342B-8A5D-457B-B247-8DA20D427942}"/>
              </a:ext>
            </a:extLst>
          </p:cNvPr>
          <p:cNvSpPr/>
          <p:nvPr/>
        </p:nvSpPr>
        <p:spPr>
          <a:xfrm>
            <a:off x="338864" y="426220"/>
            <a:ext cx="3879566"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Vậy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cậu</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đã</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biết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chiếc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xe</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nào</a:t>
            </a:r>
            <a:r>
              <a:rPr lang="en-US" sz="2800" dirty="0">
                <a:solidFill>
                  <a:schemeClr val="tx1"/>
                </a:solidFill>
                <a:latin typeface="#9Slide07 Dorayaki" pitchFamily="2" charset="0"/>
                <a:cs typeface="#9Slide07 Itim" panose="00000500000000000000" pitchFamily="2" charset="-34"/>
              </a:rPr>
              <a:t> </a:t>
            </a:r>
          </a:p>
          <a:p>
            <a:pPr algn="ctr"/>
            <a:r>
              <a:rPr lang="en-US" sz="2800" dirty="0" err="1">
                <a:solidFill>
                  <a:schemeClr val="tx1"/>
                </a:solidFill>
                <a:latin typeface="#9Slide07 Dorayaki" pitchFamily="2" charset="0"/>
                <a:cs typeface="#9Slide07 Itim" panose="00000500000000000000" pitchFamily="2" charset="-34"/>
              </a:rPr>
              <a:t>chạy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hơn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chưa</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
        <p:nvSpPr>
          <p:cNvPr id="12" name="Speech Bubble: Rectangle with Corners Rounded 11">
            <a:extLst>
              <a:ext uri="{FF2B5EF4-FFF2-40B4-BE49-F238E27FC236}">
                <a16:creationId xmlns:a16="http://schemas.microsoft.com/office/drawing/2014/main" id="{16E64548-8DB7-44B4-A5C2-A84F6F0EECDD}"/>
              </a:ext>
            </a:extLst>
          </p:cNvPr>
          <p:cNvSpPr/>
          <p:nvPr/>
        </p:nvSpPr>
        <p:spPr>
          <a:xfrm>
            <a:off x="4353230" y="1371794"/>
            <a:ext cx="4305814" cy="1056715"/>
          </a:xfrm>
          <a:prstGeom prst="wedgeRoundRectCallout">
            <a:avLst>
              <a:gd name="adj1" fmla="val -9878"/>
              <a:gd name="adj2" fmla="val 815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Đơn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vị</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của</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thể</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là</a:t>
            </a:r>
            <a:r>
              <a:rPr lang="en-US" sz="2800" dirty="0">
                <a:solidFill>
                  <a:schemeClr val="tx1"/>
                </a:solidFill>
                <a:latin typeface="#9Slide07 Dorayaki" pitchFamily="2" charset="0"/>
                <a:cs typeface="#9Slide07 Itim" panose="00000500000000000000" pitchFamily="2" charset="-34"/>
              </a:rPr>
              <a:t> km/</a:t>
            </a:r>
            <a:r>
              <a:rPr lang="en-US" sz="2800" dirty="0" err="1">
                <a:solidFill>
                  <a:schemeClr val="tx1"/>
                </a:solidFill>
                <a:latin typeface="#9Slide07 Dorayaki" pitchFamily="2" charset="0"/>
                <a:cs typeface="#9Slide07 Itim" panose="00000500000000000000" pitchFamily="2" charset="-34"/>
              </a:rPr>
              <a:t>giờ</a:t>
            </a:r>
            <a:r>
              <a:rPr lang="en-US" sz="2800" dirty="0">
                <a:solidFill>
                  <a:schemeClr val="tx1"/>
                </a:solidFill>
                <a:latin typeface="#9Slide07 Dorayaki" pitchFamily="2" charset="0"/>
                <a:cs typeface="#9Slide07 Itim" panose="00000500000000000000" pitchFamily="2" charset="-34"/>
              </a:rPr>
              <a:t>, km/</a:t>
            </a:r>
            <a:r>
              <a:rPr lang="en-US" sz="2800" dirty="0" err="1">
                <a:solidFill>
                  <a:schemeClr val="tx1"/>
                </a:solidFill>
                <a:latin typeface="#9Slide07 Dorayaki" pitchFamily="2" charset="0"/>
                <a:cs typeface="#9Slide07 Itim" panose="00000500000000000000" pitchFamily="2" charset="-34"/>
              </a:rPr>
              <a:t>phút</a:t>
            </a:r>
            <a:r>
              <a:rPr lang="en-US" sz="2800" dirty="0">
                <a:solidFill>
                  <a:schemeClr val="tx1"/>
                </a:solidFill>
                <a:latin typeface="#9Slide07 Dorayaki" pitchFamily="2" charset="0"/>
                <a:cs typeface="#9Slide07 Itim" panose="00000500000000000000" pitchFamily="2" charset="-34"/>
              </a:rPr>
              <a:t>, m/</a:t>
            </a:r>
            <a:r>
              <a:rPr lang="en-US" sz="2800" dirty="0" err="1">
                <a:solidFill>
                  <a:schemeClr val="tx1"/>
                </a:solidFill>
                <a:latin typeface="#9Slide07 Dorayaki" pitchFamily="2" charset="0"/>
                <a:cs typeface="#9Slide07 Itim" panose="00000500000000000000" pitchFamily="2" charset="-34"/>
              </a:rPr>
              <a:t>giây</a:t>
            </a:r>
            <a:r>
              <a:rPr lang="en-US" sz="2800" dirty="0">
                <a:solidFill>
                  <a:schemeClr val="tx1"/>
                </a:solidFill>
                <a:latin typeface="#9Slide07 Dorayaki" pitchFamily="2" charset="0"/>
                <a:cs typeface="#9Slide07 Itim" panose="00000500000000000000" pitchFamily="2" charset="-34"/>
              </a:rPr>
              <a:t>, cm/</a:t>
            </a:r>
            <a:r>
              <a:rPr lang="en-US" sz="2800" dirty="0" err="1">
                <a:solidFill>
                  <a:schemeClr val="tx1"/>
                </a:solidFill>
                <a:latin typeface="#9Slide07 Dorayaki" pitchFamily="2" charset="0"/>
                <a:cs typeface="#9Slide07 Itim" panose="00000500000000000000" pitchFamily="2" charset="-34"/>
              </a:rPr>
              <a:t>giây</a:t>
            </a:r>
            <a:r>
              <a:rPr lang="en-US" sz="2800" dirty="0">
                <a:solidFill>
                  <a:schemeClr val="tx1"/>
                </a:solidFill>
                <a:latin typeface="#9Slide07 Dorayaki" pitchFamily="2" charset="0"/>
                <a:cs typeface="#9Slide07 Itim" panose="00000500000000000000" pitchFamily="2" charset="-34"/>
              </a:rPr>
              <a:t>, …</a:t>
            </a:r>
            <a:endParaRPr lang="en-US" sz="2800" dirty="0">
              <a:solidFill>
                <a:schemeClr val="tx1"/>
              </a:solidFill>
              <a:latin typeface="#9Slide07 Dorayaki" pitchFamily="2" charset="0"/>
            </a:endParaRPr>
          </a:p>
        </p:txBody>
      </p:sp>
      <p:sp>
        <p:nvSpPr>
          <p:cNvPr id="15" name="Speech Bubble: Rectangle with Corners Rounded 14">
            <a:extLst>
              <a:ext uri="{FF2B5EF4-FFF2-40B4-BE49-F238E27FC236}">
                <a16:creationId xmlns:a16="http://schemas.microsoft.com/office/drawing/2014/main" id="{813A85C7-519A-4CBD-AFAA-C10ADA262902}"/>
              </a:ext>
            </a:extLst>
          </p:cNvPr>
          <p:cNvSpPr/>
          <p:nvPr/>
        </p:nvSpPr>
        <p:spPr>
          <a:xfrm>
            <a:off x="4362418" y="1371793"/>
            <a:ext cx="4305814" cy="1056715"/>
          </a:xfrm>
          <a:prstGeom prst="wedgeRoundRectCallout">
            <a:avLst>
              <a:gd name="adj1" fmla="val -9878"/>
              <a:gd name="adj2" fmla="val 815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Xe</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càng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lớn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sẽ</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chạy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càng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phải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không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nào</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
        <p:nvSpPr>
          <p:cNvPr id="18" name="Speech Bubble: Rectangle with Corners Rounded 17">
            <a:extLst>
              <a:ext uri="{FF2B5EF4-FFF2-40B4-BE49-F238E27FC236}">
                <a16:creationId xmlns:a16="http://schemas.microsoft.com/office/drawing/2014/main" id="{7343468A-9CDB-4AEE-AF50-874908B4050D}"/>
              </a:ext>
            </a:extLst>
          </p:cNvPr>
          <p:cNvSpPr/>
          <p:nvPr/>
        </p:nvSpPr>
        <p:spPr>
          <a:xfrm>
            <a:off x="320488" y="439348"/>
            <a:ext cx="3879566"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Chính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xác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Cậu</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giỏi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lắm</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Tree>
    <p:extLst>
      <p:ext uri="{BB962C8B-B14F-4D97-AF65-F5344CB8AC3E}">
        <p14:creationId xmlns:p14="http://schemas.microsoft.com/office/powerpoint/2010/main" val="407797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10"/>
                                        <p:tgtEl>
                                          <p:spTgt spid="10"/>
                                        </p:tgtEl>
                                      </p:cBhvr>
                                    </p:animEffect>
                                    <p:set>
                                      <p:cBhvr>
                                        <p:cTn id="17" dur="1" fill="hold">
                                          <p:stCondLst>
                                            <p:cond delay="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0"/>
                            </p:stCondLst>
                            <p:childTnLst>
                              <p:par>
                                <p:cTn id="23" presetID="10" presetClass="exit" presetSubtype="0" fill="hold" grpId="1" nodeType="afterEffect">
                                  <p:stCondLst>
                                    <p:cond delay="0"/>
                                  </p:stCondLst>
                                  <p:childTnLst>
                                    <p:animEffect transition="out" filter="fade">
                                      <p:cBhvr>
                                        <p:cTn id="24" dur="10"/>
                                        <p:tgtEl>
                                          <p:spTgt spid="4"/>
                                        </p:tgtEl>
                                      </p:cBhvr>
                                    </p:animEffect>
                                    <p:set>
                                      <p:cBhvr>
                                        <p:cTn id="25" dur="1" fill="hold">
                                          <p:stCondLst>
                                            <p:cond delay="9"/>
                                          </p:stCondLst>
                                        </p:cTn>
                                        <p:tgtEl>
                                          <p:spTgt spid="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par>
                                <p:cTn id="30" presetID="10" presetClass="exit" presetSubtype="0" fill="hold" grpId="1" nodeType="withEffect">
                                  <p:stCondLst>
                                    <p:cond delay="0"/>
                                  </p:stCondLst>
                                  <p:childTnLst>
                                    <p:animEffect transition="out" filter="fade">
                                      <p:cBhvr>
                                        <p:cTn id="31" dur="10"/>
                                        <p:tgtEl>
                                          <p:spTgt spid="12"/>
                                        </p:tgtEl>
                                      </p:cBhvr>
                                    </p:animEffect>
                                    <p:set>
                                      <p:cBhvr>
                                        <p:cTn id="32" dur="1" fill="hold">
                                          <p:stCondLst>
                                            <p:cond delay="9"/>
                                          </p:stCondLst>
                                        </p:cTn>
                                        <p:tgtEl>
                                          <p:spTgt spid="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0" presetClass="exit" presetSubtype="0" fill="hold" grpId="1" nodeType="withEffect">
                                  <p:stCondLst>
                                    <p:cond delay="0"/>
                                  </p:stCondLst>
                                  <p:childTnLst>
                                    <p:animEffect transition="out" filter="fade">
                                      <p:cBhvr>
                                        <p:cTn id="38" dur="10"/>
                                        <p:tgtEl>
                                          <p:spTgt spid="11"/>
                                        </p:tgtEl>
                                      </p:cBhvr>
                                    </p:animEffect>
                                    <p:set>
                                      <p:cBhvr>
                                        <p:cTn id="39" dur="1" fill="hold">
                                          <p:stCondLst>
                                            <p:cond delay="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P spid="12" grpId="0" animBg="1"/>
      <p:bldP spid="12" grpId="1" animBg="1"/>
      <p:bldP spid="15"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070;p40">
            <a:extLst>
              <a:ext uri="{FF2B5EF4-FFF2-40B4-BE49-F238E27FC236}">
                <a16:creationId xmlns:a16="http://schemas.microsoft.com/office/drawing/2014/main" id="{D718C097-556B-4C1D-B421-3D468638CFF2}"/>
              </a:ext>
            </a:extLst>
          </p:cNvPr>
          <p:cNvSpPr/>
          <p:nvPr/>
        </p:nvSpPr>
        <p:spPr>
          <a:xfrm>
            <a:off x="2436750" y="340924"/>
            <a:ext cx="4283027"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71;p40">
            <a:extLst>
              <a:ext uri="{FF2B5EF4-FFF2-40B4-BE49-F238E27FC236}">
                <a16:creationId xmlns:a16="http://schemas.microsoft.com/office/drawing/2014/main" id="{7054357E-40BC-4D38-9342-5CEB6BFFA99F}"/>
              </a:ext>
            </a:extLst>
          </p:cNvPr>
          <p:cNvSpPr txBox="1">
            <a:spLocks/>
          </p:cNvSpPr>
          <p:nvPr/>
        </p:nvSpPr>
        <p:spPr>
          <a:xfrm>
            <a:off x="2659085" y="475618"/>
            <a:ext cx="3825829" cy="45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r>
              <a:rPr lang="en-US" sz="3200" dirty="0" err="1">
                <a:latin typeface="#9Slide07 SVNUT Triumph Press" panose="00000500000000000000" pitchFamily="2" charset="0"/>
              </a:rPr>
              <a:t>Vận</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tốc</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trung</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bình</a:t>
            </a:r>
            <a:endParaRPr lang="en-US" sz="3200" dirty="0">
              <a:latin typeface="#9Slide07 SVNUT Triumph Press" panose="00000500000000000000" pitchFamily="2" charset="0"/>
            </a:endParaRPr>
          </a:p>
        </p:txBody>
      </p:sp>
      <p:sp>
        <p:nvSpPr>
          <p:cNvPr id="5" name="Rectangle 4">
            <a:extLst>
              <a:ext uri="{FF2B5EF4-FFF2-40B4-BE49-F238E27FC236}">
                <a16:creationId xmlns:a16="http://schemas.microsoft.com/office/drawing/2014/main" id="{23AAA966-0416-467A-B51B-5249C0590400}"/>
              </a:ext>
            </a:extLst>
          </p:cNvPr>
          <p:cNvSpPr/>
          <p:nvPr/>
        </p:nvSpPr>
        <p:spPr>
          <a:xfrm>
            <a:off x="579472" y="1063047"/>
            <a:ext cx="6289159" cy="1569660"/>
          </a:xfrm>
          <a:prstGeom prst="rect">
            <a:avLst/>
          </a:prstGeom>
        </p:spPr>
        <p:txBody>
          <a:bodyPr wrap="square">
            <a:spAutoFit/>
          </a:bodyPr>
          <a:lstStyle/>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bộ</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khoảng</a:t>
            </a:r>
            <a:r>
              <a:rPr lang="en-US" sz="2400" dirty="0">
                <a:latin typeface="#9Slide07 Itim" panose="00000500000000000000" pitchFamily="2" charset="-34"/>
                <a:cs typeface="#9Slide07 Itim" panose="00000500000000000000" pitchFamily="2" charset="-34"/>
              </a:rPr>
              <a:t>: 5km/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xe</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đạp</a:t>
            </a:r>
            <a:r>
              <a:rPr lang="en-US" sz="2400" dirty="0">
                <a:latin typeface="#9Slide07 Itim" panose="00000500000000000000" pitchFamily="2" charset="-34"/>
                <a:cs typeface="#9Slide07 Itim" panose="00000500000000000000" pitchFamily="2" charset="-34"/>
              </a:rPr>
              <a:t> khoảng:15 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xe</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máy</a:t>
            </a:r>
            <a:r>
              <a:rPr lang="en-US" sz="2400" dirty="0">
                <a:latin typeface="#9Slide07 Itim" panose="00000500000000000000" pitchFamily="2" charset="-34"/>
                <a:cs typeface="#9Slide07 Itim" panose="00000500000000000000" pitchFamily="2" charset="-34"/>
              </a:rPr>
              <a:t> khoảng:40 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ô </a:t>
            </a:r>
            <a:r>
              <a:rPr lang="en-US" sz="2400" dirty="0" err="1">
                <a:latin typeface="#9Slide07 Itim" panose="00000500000000000000" pitchFamily="2" charset="-34"/>
                <a:cs typeface="#9Slide07 Itim" panose="00000500000000000000" pitchFamily="2" charset="-34"/>
              </a:rPr>
              <a:t>tô</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khoảng</a:t>
            </a:r>
            <a:r>
              <a:rPr lang="en-US" sz="2400" dirty="0">
                <a:latin typeface="#9Slide07 Itim" panose="00000500000000000000" pitchFamily="2" charset="-34"/>
                <a:cs typeface="#9Slide07 Itim" panose="00000500000000000000" pitchFamily="2" charset="-34"/>
              </a:rPr>
              <a:t>: 50km/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p:txBody>
      </p:sp>
      <p:sp>
        <p:nvSpPr>
          <p:cNvPr id="34" name="Rectangle: Diagonal Corners Rounded 33">
            <a:extLst>
              <a:ext uri="{FF2B5EF4-FFF2-40B4-BE49-F238E27FC236}">
                <a16:creationId xmlns:a16="http://schemas.microsoft.com/office/drawing/2014/main" id="{44927B66-C802-4048-96C0-02936426E9AE}"/>
              </a:ext>
            </a:extLst>
          </p:cNvPr>
          <p:cNvSpPr/>
          <p:nvPr/>
        </p:nvSpPr>
        <p:spPr>
          <a:xfrm>
            <a:off x="254915" y="2762936"/>
            <a:ext cx="8634168" cy="2363967"/>
          </a:xfrm>
          <a:prstGeom prst="round2DiagRect">
            <a:avLst>
              <a:gd name="adj1" fmla="val 41077"/>
              <a:gd name="adj2" fmla="val 0"/>
            </a:avLst>
          </a:prstGeom>
          <a:ln w="25400" cap="rnd">
            <a:solidFill>
              <a:schemeClr val="tx1"/>
            </a:solidFill>
            <a:prstDash val="dash"/>
          </a:ln>
          <a:effectLst>
            <a:glow>
              <a:schemeClr val="accent1">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800" dirty="0">
              <a:solidFill>
                <a:schemeClr val="bg1"/>
              </a:solidFill>
              <a:latin typeface="#9Slide07 Itim" panose="00000500000000000000" pitchFamily="2" charset="-34"/>
              <a:cs typeface="#9Slide07 Itim" panose="00000500000000000000" pitchFamily="2" charset="-34"/>
            </a:endParaRPr>
          </a:p>
        </p:txBody>
      </p:sp>
      <p:sp>
        <p:nvSpPr>
          <p:cNvPr id="35" name="TextBox 34">
            <a:extLst>
              <a:ext uri="{FF2B5EF4-FFF2-40B4-BE49-F238E27FC236}">
                <a16:creationId xmlns:a16="http://schemas.microsoft.com/office/drawing/2014/main" id="{3F50ECED-271E-44CE-887D-D4B0FBC0846F}"/>
              </a:ext>
            </a:extLst>
          </p:cNvPr>
          <p:cNvSpPr txBox="1"/>
          <p:nvPr/>
        </p:nvSpPr>
        <p:spPr>
          <a:xfrm>
            <a:off x="3180432" y="2768759"/>
            <a:ext cx="3222357" cy="523220"/>
          </a:xfrm>
          <a:prstGeom prst="rect">
            <a:avLst/>
          </a:prstGeom>
          <a:noFill/>
        </p:spPr>
        <p:txBody>
          <a:bodyPr wrap="none" rtlCol="0">
            <a:spAutoFit/>
          </a:bodyPr>
          <a:lstStyle/>
          <a:p>
            <a:r>
              <a:rPr lang="en-US" sz="2800" dirty="0">
                <a:solidFill>
                  <a:schemeClr val="bg1"/>
                </a:solidFill>
                <a:latin typeface="#9Slide07 Cadena" panose="02000503000000020004" pitchFamily="2" charset="0"/>
              </a:rPr>
              <a:t>Ý </a:t>
            </a:r>
            <a:r>
              <a:rPr lang="en-US" sz="2800" dirty="0" err="1">
                <a:solidFill>
                  <a:schemeClr val="bg1"/>
                </a:solidFill>
                <a:latin typeface="#9Slide07 Cadena" panose="02000503000000020004" pitchFamily="2" charset="0"/>
              </a:rPr>
              <a:t>nghĩa</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của</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vận</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tốc</a:t>
            </a:r>
            <a:endParaRPr lang="en-US" sz="2800" dirty="0">
              <a:solidFill>
                <a:schemeClr val="bg1"/>
              </a:solidFill>
              <a:latin typeface="#9Slide07 Cadena" panose="02000503000000020004" pitchFamily="2" charset="0"/>
            </a:endParaRPr>
          </a:p>
        </p:txBody>
      </p:sp>
      <p:sp>
        <p:nvSpPr>
          <p:cNvPr id="37" name="TextBox 36">
            <a:extLst>
              <a:ext uri="{FF2B5EF4-FFF2-40B4-BE49-F238E27FC236}">
                <a16:creationId xmlns:a16="http://schemas.microsoft.com/office/drawing/2014/main" id="{9E779AC7-BBC6-4575-BD8D-C8C34AF8879D}"/>
              </a:ext>
            </a:extLst>
          </p:cNvPr>
          <p:cNvSpPr txBox="1"/>
          <p:nvPr/>
        </p:nvSpPr>
        <p:spPr>
          <a:xfrm>
            <a:off x="524387" y="3215525"/>
            <a:ext cx="8131876" cy="1815882"/>
          </a:xfrm>
          <a:prstGeom prst="rect">
            <a:avLst/>
          </a:prstGeom>
          <a:noFill/>
        </p:spPr>
        <p:txBody>
          <a:bodyPr wrap="square" rtlCol="0">
            <a:spAutoFit/>
          </a:bodyPr>
          <a:lstStyle/>
          <a:p>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Vận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tốc</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chỉ</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sự</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nhanh</a:t>
            </a:r>
            <a:r>
              <a:rPr lang="en-US" sz="2800" dirty="0">
                <a:solidFill>
                  <a:schemeClr val="bg1"/>
                </a:solidFill>
                <a:latin typeface="#9Slide07 Itim" panose="00000500000000000000" pitchFamily="2" charset="-34"/>
                <a:cs typeface="#9Slide07 Itim" panose="00000500000000000000" pitchFamily="2" charset="-34"/>
              </a:rPr>
              <a:t> </a:t>
            </a:r>
            <a:r>
              <a:rPr lang="en-US" sz="2800" dirty="0">
                <a:solidFill>
                  <a:schemeClr val="tx1"/>
                </a:solidFill>
                <a:latin typeface="#9Slide07 Itim" panose="00000500000000000000" pitchFamily="2" charset="-34"/>
                <a:cs typeface="#9Slide07 Itim" panose="00000500000000000000" pitchFamily="2" charset="-34"/>
              </a:rPr>
              <a:t>hay</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chậm</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của</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một</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chuyển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động</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trong</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một</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đơn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vị</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thời</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gian</a:t>
            </a:r>
            <a:r>
              <a:rPr lang="en-US" sz="2800" dirty="0">
                <a:solidFill>
                  <a:schemeClr val="tx1"/>
                </a:solidFill>
                <a:latin typeface="#9Slide07 Itim" panose="00000500000000000000" pitchFamily="2" charset="-34"/>
                <a:cs typeface="#9Slide07 Itim" panose="00000500000000000000" pitchFamily="2" charset="-34"/>
              </a:rPr>
              <a:t>.</a:t>
            </a:r>
          </a:p>
          <a:p>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Đơn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vị</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của</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vận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tốc</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có</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thể</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là</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km/</a:t>
            </a:r>
            <a:r>
              <a:rPr lang="en-US" sz="2800" dirty="0" err="1">
                <a:solidFill>
                  <a:schemeClr val="bg1"/>
                </a:solidFill>
                <a:latin typeface="#9Slide07 Itim" panose="00000500000000000000" pitchFamily="2" charset="-34"/>
                <a:cs typeface="#9Slide07 Itim" panose="00000500000000000000" pitchFamily="2" charset="-34"/>
              </a:rPr>
              <a:t>giờ</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km/</a:t>
            </a:r>
            <a:r>
              <a:rPr lang="en-US" sz="2800" dirty="0" err="1">
                <a:solidFill>
                  <a:schemeClr val="bg1"/>
                </a:solidFill>
                <a:latin typeface="#9Slide07 Itim" panose="00000500000000000000" pitchFamily="2" charset="-34"/>
                <a:cs typeface="#9Slide07 Itim" panose="00000500000000000000" pitchFamily="2" charset="-34"/>
              </a:rPr>
              <a:t>phút</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m/</a:t>
            </a:r>
            <a:r>
              <a:rPr lang="en-US" sz="2800" dirty="0" err="1">
                <a:solidFill>
                  <a:schemeClr val="bg1"/>
                </a:solidFill>
                <a:latin typeface="#9Slide07 Itim" panose="00000500000000000000" pitchFamily="2" charset="-34"/>
                <a:cs typeface="#9Slide07 Itim" panose="00000500000000000000" pitchFamily="2" charset="-34"/>
              </a:rPr>
              <a:t>giây</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cm/</a:t>
            </a:r>
            <a:r>
              <a:rPr lang="en-US" sz="2800" dirty="0" err="1">
                <a:solidFill>
                  <a:schemeClr val="bg1"/>
                </a:solidFill>
                <a:latin typeface="#9Slide07 Itim" panose="00000500000000000000" pitchFamily="2" charset="-34"/>
                <a:cs typeface="#9Slide07 Itim" panose="00000500000000000000" pitchFamily="2" charset="-34"/>
              </a:rPr>
              <a:t>giây</a:t>
            </a:r>
            <a:r>
              <a:rPr lang="en-US" sz="2800" dirty="0">
                <a:solidFill>
                  <a:schemeClr val="tx1"/>
                </a:solidFill>
                <a:latin typeface="#9Slide07 Itim" panose="00000500000000000000" pitchFamily="2" charset="-34"/>
                <a:cs typeface="#9Slide07 Itim" panose="00000500000000000000" pitchFamily="2" charset="-34"/>
              </a:rPr>
              <a:t>,</a:t>
            </a:r>
            <a:r>
              <a:rPr lang="en-US" sz="2800" dirty="0">
                <a:solidFill>
                  <a:schemeClr val="bg1"/>
                </a:solidFill>
                <a:latin typeface="#9Slide07 Itim" panose="00000500000000000000" pitchFamily="2" charset="-34"/>
                <a:cs typeface="#9Slide07 Itim" panose="00000500000000000000" pitchFamily="2" charset="-34"/>
              </a:rPr>
              <a:t> </a:t>
            </a:r>
            <a:r>
              <a:rPr lang="en-US" sz="2800" dirty="0">
                <a:solidFill>
                  <a:schemeClr val="tx1"/>
                </a:solidFill>
                <a:latin typeface="#9Slide07 Itim" panose="00000500000000000000" pitchFamily="2" charset="-34"/>
                <a:cs typeface="#9Slide07 Itim" panose="00000500000000000000" pitchFamily="2" charset="-34"/>
              </a:rPr>
              <a:t>…</a:t>
            </a:r>
          </a:p>
        </p:txBody>
      </p:sp>
    </p:spTree>
    <p:extLst>
      <p:ext uri="{BB962C8B-B14F-4D97-AF65-F5344CB8AC3E}">
        <p14:creationId xmlns:p14="http://schemas.microsoft.com/office/powerpoint/2010/main" val="249871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childTnLst>
                          </p:cTn>
                        </p:par>
                        <p:par>
                          <p:cTn id="37" fill="hold">
                            <p:stCondLst>
                              <p:cond delay="500"/>
                            </p:stCondLst>
                            <p:childTnLst>
                              <p:par>
                                <p:cTn id="38" presetID="53" presetClass="entr" presetSubtype="16"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1000"/>
                            </p:stCondLst>
                            <p:childTnLst>
                              <p:par>
                                <p:cTn id="44" presetID="16" presetClass="entr" presetSubtype="21" fill="hold" grpId="0" nodeType="afterEffect">
                                  <p:stCondLst>
                                    <p:cond delay="0"/>
                                  </p:stCondLst>
                                  <p:childTnLst>
                                    <p:set>
                                      <p:cBhvr>
                                        <p:cTn id="45" dur="1" fill="hold">
                                          <p:stCondLst>
                                            <p:cond delay="0"/>
                                          </p:stCondLst>
                                        </p:cTn>
                                        <p:tgtEl>
                                          <p:spTgt spid="37">
                                            <p:txEl>
                                              <p:pRg st="0" end="0"/>
                                            </p:txEl>
                                          </p:spTgt>
                                        </p:tgtEl>
                                        <p:attrNameLst>
                                          <p:attrName>style.visibility</p:attrName>
                                        </p:attrNameLst>
                                      </p:cBhvr>
                                      <p:to>
                                        <p:strVal val="visible"/>
                                      </p:to>
                                    </p:set>
                                    <p:animEffect transition="in" filter="barn(inVertical)">
                                      <p:cBhvr>
                                        <p:cTn id="46" dur="500"/>
                                        <p:tgtEl>
                                          <p:spTgt spid="37">
                                            <p:txEl>
                                              <p:pRg st="0" end="0"/>
                                            </p:txEl>
                                          </p:spTgt>
                                        </p:tgtEl>
                                      </p:cBhvr>
                                    </p:animEffect>
                                  </p:childTnLst>
                                </p:cTn>
                              </p:par>
                            </p:childTnLst>
                          </p:cTn>
                        </p:par>
                        <p:par>
                          <p:cTn id="47" fill="hold">
                            <p:stCondLst>
                              <p:cond delay="1500"/>
                            </p:stCondLst>
                            <p:childTnLst>
                              <p:par>
                                <p:cTn id="48" presetID="16" presetClass="entr" presetSubtype="21" fill="hold" grpId="0" nodeType="afterEffect">
                                  <p:stCondLst>
                                    <p:cond delay="0"/>
                                  </p:stCondLst>
                                  <p:childTnLst>
                                    <p:set>
                                      <p:cBhvr>
                                        <p:cTn id="49" dur="1" fill="hold">
                                          <p:stCondLst>
                                            <p:cond delay="0"/>
                                          </p:stCondLst>
                                        </p:cTn>
                                        <p:tgtEl>
                                          <p:spTgt spid="37">
                                            <p:txEl>
                                              <p:pRg st="1" end="1"/>
                                            </p:txEl>
                                          </p:spTgt>
                                        </p:tgtEl>
                                        <p:attrNameLst>
                                          <p:attrName>style.visibility</p:attrName>
                                        </p:attrNameLst>
                                      </p:cBhvr>
                                      <p:to>
                                        <p:strVal val="visible"/>
                                      </p:to>
                                    </p:set>
                                    <p:animEffect transition="in" filter="barn(inVertical)">
                                      <p:cBhvr>
                                        <p:cTn id="50" dur="500"/>
                                        <p:tgtEl>
                                          <p:spTgt spid="3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build="p"/>
      <p:bldP spid="34" grpId="0" animBg="1"/>
      <p:bldP spid="35" grpId="0"/>
      <p:bldP spid="37" grpId="0" uiExpand="1" build="p"/>
    </p:bldLst>
  </p:timing>
</p:sld>
</file>

<file path=ppt/theme/theme1.xml><?xml version="1.0" encoding="utf-8"?>
<a:theme xmlns:a="http://schemas.openxmlformats.org/drawingml/2006/main" name="Math Subject for Elementary - 5th Grade: Operations with Whole Numbers by Slidesgo">
  <a:themeElements>
    <a:clrScheme name="Simple Light">
      <a:dk1>
        <a:srgbClr val="131313"/>
      </a:dk1>
      <a:lt1>
        <a:srgbClr val="FFFFFF"/>
      </a:lt1>
      <a:dk2>
        <a:srgbClr val="FFD884"/>
      </a:dk2>
      <a:lt2>
        <a:srgbClr val="B3E5AD"/>
      </a:lt2>
      <a:accent1>
        <a:srgbClr val="FD7570"/>
      </a:accent1>
      <a:accent2>
        <a:srgbClr val="99B4EC"/>
      </a:accent2>
      <a:accent3>
        <a:srgbClr val="3E4A7B"/>
      </a:accent3>
      <a:accent4>
        <a:srgbClr val="555555"/>
      </a:accent4>
      <a:accent5>
        <a:srgbClr val="E9E9E9"/>
      </a:accent5>
      <a:accent6>
        <a:srgbClr val="DA8659"/>
      </a:accent6>
      <a:hlink>
        <a:srgbClr val="FD75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TotalTime>
  <Words>974</Words>
  <Application>Microsoft Office PowerPoint</Application>
  <PresentationFormat>On-screen Show (16:9)</PresentationFormat>
  <Paragraphs>131</Paragraphs>
  <Slides>15</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15</vt:i4>
      </vt:variant>
    </vt:vector>
  </HeadingPairs>
  <TitlesOfParts>
    <vt:vector size="29" baseType="lpstr">
      <vt:lpstr>Nunito Light</vt:lpstr>
      <vt:lpstr>Architects Daughter</vt:lpstr>
      <vt:lpstr>Wingdings</vt:lpstr>
      <vt:lpstr>Bebas Neue</vt:lpstr>
      <vt:lpstr>Times New Roman</vt:lpstr>
      <vt:lpstr>Roboto Condensed Light</vt:lpstr>
      <vt:lpstr>Arial</vt:lpstr>
      <vt:lpstr>#9Slide07 Baloo Tamma</vt:lpstr>
      <vt:lpstr>Baloo 2</vt:lpstr>
      <vt:lpstr>#9Slide07 Itim</vt:lpstr>
      <vt:lpstr>#9Slide07 SVNUT Triumph Press</vt:lpstr>
      <vt:lpstr>#9Slide07 Dorayaki</vt:lpstr>
      <vt:lpstr>#9Slide07 Cadena</vt:lpstr>
      <vt:lpstr>Math Subject for Elementary - 5th Grade: Operations with Whole Numbers by Slidesgo</vt:lpstr>
      <vt:lpstr>PowerPoint Presentation</vt:lpstr>
      <vt:lpstr>VẬN TỐC</vt:lpstr>
      <vt:lpstr>Mục tiêu</vt:lpstr>
      <vt:lpstr>PowerPoint Presentation</vt:lpstr>
      <vt:lpstr>Nhận xét</vt:lpstr>
      <vt:lpstr>PowerPoint Presentation</vt:lpstr>
      <vt:lpstr>Ghi nhớ</vt:lpstr>
      <vt:lpstr>PowerPoint Presentation</vt:lpstr>
      <vt:lpstr>PowerPoint Presentation</vt:lpstr>
      <vt:lpstr>PowerPoint Presentation</vt:lpstr>
      <vt:lpstr>PowerPoint Presentation</vt:lpstr>
      <vt:lpstr>PowerPoint Presentation</vt:lpstr>
      <vt:lpstr>PowerPoint Presentation</vt:lpstr>
      <vt:lpstr>Bài học này giúp em:</vt:lpstr>
      <vt:lpstr>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VẬN TỐC</dc:title>
  <dc:creator>HP</dc:creator>
  <cp:lastModifiedBy>Administrator</cp:lastModifiedBy>
  <cp:revision>45</cp:revision>
  <dcterms:modified xsi:type="dcterms:W3CDTF">2022-02-26T09:34:29Z</dcterms:modified>
</cp:coreProperties>
</file>