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5" r:id="rId2"/>
    <p:sldMasterId id="2147483698" r:id="rId3"/>
    <p:sldMasterId id="2147483710" r:id="rId4"/>
  </p:sldMasterIdLst>
  <p:notesMasterIdLst>
    <p:notesMasterId r:id="rId30"/>
  </p:notesMasterIdLst>
  <p:sldIdLst>
    <p:sldId id="308" r:id="rId5"/>
    <p:sldId id="283" r:id="rId6"/>
    <p:sldId id="284" r:id="rId7"/>
    <p:sldId id="287" r:id="rId8"/>
    <p:sldId id="288" r:id="rId9"/>
    <p:sldId id="261" r:id="rId10"/>
    <p:sldId id="290" r:id="rId11"/>
    <p:sldId id="291" r:id="rId12"/>
    <p:sldId id="292" r:id="rId13"/>
    <p:sldId id="293" r:id="rId14"/>
    <p:sldId id="294" r:id="rId15"/>
    <p:sldId id="295" r:id="rId16"/>
    <p:sldId id="296" r:id="rId17"/>
    <p:sldId id="297" r:id="rId18"/>
    <p:sldId id="298" r:id="rId19"/>
    <p:sldId id="299" r:id="rId20"/>
    <p:sldId id="300" r:id="rId21"/>
    <p:sldId id="303" r:id="rId22"/>
    <p:sldId id="304" r:id="rId23"/>
    <p:sldId id="305" r:id="rId24"/>
    <p:sldId id="307" r:id="rId25"/>
    <p:sldId id="306" r:id="rId26"/>
    <p:sldId id="280" r:id="rId27"/>
    <p:sldId id="285" r:id="rId28"/>
    <p:sldId id="28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9" autoAdjust="0"/>
    <p:restoredTop sz="94660"/>
  </p:normalViewPr>
  <p:slideViewPr>
    <p:cSldViewPr snapToGrid="0">
      <p:cViewPr varScale="1">
        <p:scale>
          <a:sx n="84" d="100"/>
          <a:sy n="84" d="100"/>
        </p:scale>
        <p:origin x="12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74F983-7E16-45DC-9F87-651E08F789D8}" type="datetimeFigureOut">
              <a:rPr lang="en-US" smtClean="0"/>
              <a:t>7/22/2022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AC4331-F600-4ECA-8266-51CEE1320A18}" type="slidenum">
              <a:rPr lang="en-US" smtClean="0"/>
              <a:t>‹#›</a:t>
            </a:fld>
            <a:endParaRPr lang="en-US"/>
          </a:p>
        </p:txBody>
      </p:sp>
    </p:spTree>
    <p:extLst>
      <p:ext uri="{BB962C8B-B14F-4D97-AF65-F5344CB8AC3E}">
        <p14:creationId xmlns:p14="http://schemas.microsoft.com/office/powerpoint/2010/main" val="3347566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1507950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2585775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2431664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30955045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2434597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1147019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3229615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2728675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243714" name="Rectangle 2"/>
          <p:cNvSpPr>
            <a:spLocks noGrp="1" noChangeArrowheads="1"/>
          </p:cNvSpPr>
          <p:nvPr>
            <p:ph type="ctrTitle" sz="quarter"/>
          </p:nvPr>
        </p:nvSpPr>
        <p:spPr>
          <a:xfrm>
            <a:off x="914400" y="1676400"/>
            <a:ext cx="10363200" cy="1828800"/>
          </a:xfrm>
        </p:spPr>
        <p:txBody>
          <a:bodyPr/>
          <a:lstStyle>
            <a:lvl1pPr>
              <a:defRPr/>
            </a:lvl1pPr>
          </a:lstStyle>
          <a:p>
            <a:pPr lvl="0"/>
            <a:r>
              <a:rPr lang="en-US" noProof="0" smtClean="0"/>
              <a:t>Click to edit Master title style</a:t>
            </a:r>
          </a:p>
        </p:txBody>
      </p:sp>
      <p:sp>
        <p:nvSpPr>
          <p:cNvPr id="243715" name="Rectangle 3"/>
          <p:cNvSpPr>
            <a:spLocks noGrp="1" noChangeArrowheads="1"/>
          </p:cNvSpPr>
          <p:nvPr>
            <p:ph type="subTitle" sz="quarter"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en-US" noProof="0" smtClean="0"/>
              <a:t>Click to edit Master subtitle style</a:t>
            </a:r>
          </a:p>
        </p:txBody>
      </p:sp>
      <p:sp>
        <p:nvSpPr>
          <p:cNvPr id="4" name="Rectangle 4"/>
          <p:cNvSpPr>
            <a:spLocks noGrp="1" noChangeArrowheads="1"/>
          </p:cNvSpPr>
          <p:nvPr>
            <p:ph type="dt" sz="quarter"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smtClean="0"/>
            </a:lvl1pPr>
          </a:lstStyle>
          <a:p>
            <a:pPr>
              <a:defRPr/>
            </a:pPr>
            <a:fld id="{406D1E84-FFAA-4D35-9D19-AE164EBC164E}"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46969650"/>
      </p:ext>
    </p:extLst>
  </p:cSld>
  <p:clrMapOvr>
    <a:masterClrMapping/>
  </p:clrMapOvr>
  <p:transition>
    <p:wedg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A34F2A2-70FE-43C1-9778-B47825B074C3}"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58230041"/>
      </p:ext>
    </p:extLst>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381000"/>
            <a:ext cx="27432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81000"/>
            <a:ext cx="80264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0E5BCB9-3795-41CE-B8B9-675605E77B6E}"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09464161"/>
      </p:ext>
    </p:extLst>
  </p:cSld>
  <p:clrMapOvr>
    <a:masterClrMapping/>
  </p:clrMapOvr>
  <p:transition>
    <p:wedg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381000"/>
            <a:ext cx="10972800" cy="5715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D251887-5753-457C-9598-7222B9C18E79}"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70991495"/>
      </p:ext>
    </p:extLst>
  </p:cSld>
  <p:clrMapOvr>
    <a:masterClrMapping/>
  </p:clrMapOvr>
  <p:transition>
    <p:wedg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243714" name="Rectangle 2"/>
          <p:cNvSpPr>
            <a:spLocks noGrp="1" noChangeArrowheads="1"/>
          </p:cNvSpPr>
          <p:nvPr>
            <p:ph type="ctrTitle" sz="quarter"/>
          </p:nvPr>
        </p:nvSpPr>
        <p:spPr>
          <a:xfrm>
            <a:off x="914400" y="1676400"/>
            <a:ext cx="10363200" cy="1828800"/>
          </a:xfrm>
        </p:spPr>
        <p:txBody>
          <a:bodyPr/>
          <a:lstStyle>
            <a:lvl1pPr>
              <a:defRPr/>
            </a:lvl1pPr>
          </a:lstStyle>
          <a:p>
            <a:pPr lvl="0"/>
            <a:r>
              <a:rPr lang="en-US" noProof="0" smtClean="0"/>
              <a:t>Click to edit Master title style</a:t>
            </a:r>
          </a:p>
        </p:txBody>
      </p:sp>
      <p:sp>
        <p:nvSpPr>
          <p:cNvPr id="243715" name="Rectangle 3"/>
          <p:cNvSpPr>
            <a:spLocks noGrp="1" noChangeArrowheads="1"/>
          </p:cNvSpPr>
          <p:nvPr>
            <p:ph type="subTitle" sz="quarter"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en-US" noProof="0" smtClean="0"/>
              <a:t>Click to edit Master subtitle style</a:t>
            </a:r>
          </a:p>
        </p:txBody>
      </p:sp>
      <p:sp>
        <p:nvSpPr>
          <p:cNvPr id="4" name="Rectangle 4"/>
          <p:cNvSpPr>
            <a:spLocks noGrp="1" noChangeArrowheads="1"/>
          </p:cNvSpPr>
          <p:nvPr>
            <p:ph type="dt" sz="quarter"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smtClean="0"/>
            </a:lvl1pPr>
          </a:lstStyle>
          <a:p>
            <a:pPr>
              <a:defRPr/>
            </a:pPr>
            <a:fld id="{B1D83D5D-4F08-4A5F-9FBD-A2255F57EA98}" type="slidenum">
              <a:rPr lang="en-US" smtClean="0"/>
              <a:pPr>
                <a:defRPr/>
              </a:pPr>
              <a:t>‹#›</a:t>
            </a:fld>
            <a:endParaRPr lang="en-US"/>
          </a:p>
        </p:txBody>
      </p:sp>
    </p:spTree>
    <p:extLst>
      <p:ext uri="{BB962C8B-B14F-4D97-AF65-F5344CB8AC3E}">
        <p14:creationId xmlns:p14="http://schemas.microsoft.com/office/powerpoint/2010/main" val="1415424411"/>
      </p:ext>
    </p:extLst>
  </p:cSld>
  <p:clrMapOvr>
    <a:masterClrMapping/>
  </p:clrMapOvr>
  <p:transition>
    <p:wedg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6A9C87A-23D2-41C9-8638-66AE9803032D}" type="slidenum">
              <a:rPr lang="en-US" smtClean="0"/>
              <a:pPr>
                <a:defRPr/>
              </a:pPr>
              <a:t>‹#›</a:t>
            </a:fld>
            <a:endParaRPr lang="en-US"/>
          </a:p>
        </p:txBody>
      </p:sp>
    </p:spTree>
    <p:extLst>
      <p:ext uri="{BB962C8B-B14F-4D97-AF65-F5344CB8AC3E}">
        <p14:creationId xmlns:p14="http://schemas.microsoft.com/office/powerpoint/2010/main" val="3811976988"/>
      </p:ext>
    </p:extLst>
  </p:cSld>
  <p:clrMapOvr>
    <a:masterClrMapping/>
  </p:clrMapOvr>
  <p:transition>
    <p:wedg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2C3DADF-3A0D-40BE-9D58-A2427267C647}" type="slidenum">
              <a:rPr lang="en-US" smtClean="0"/>
              <a:pPr>
                <a:defRPr/>
              </a:pPr>
              <a:t>‹#›</a:t>
            </a:fld>
            <a:endParaRPr lang="en-US"/>
          </a:p>
        </p:txBody>
      </p:sp>
    </p:spTree>
    <p:extLst>
      <p:ext uri="{BB962C8B-B14F-4D97-AF65-F5344CB8AC3E}">
        <p14:creationId xmlns:p14="http://schemas.microsoft.com/office/powerpoint/2010/main" val="596960720"/>
      </p:ext>
    </p:extLst>
  </p:cSld>
  <p:clrMapOvr>
    <a:masterClrMapping/>
  </p:clrMapOvr>
  <p:transition>
    <p:wedg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981200"/>
            <a:ext cx="538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38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0190CB5-2FFF-4876-A874-849A4C4337B4}" type="slidenum">
              <a:rPr lang="en-US" smtClean="0"/>
              <a:pPr>
                <a:defRPr/>
              </a:pPr>
              <a:t>‹#›</a:t>
            </a:fld>
            <a:endParaRPr lang="en-US"/>
          </a:p>
        </p:txBody>
      </p:sp>
    </p:spTree>
    <p:extLst>
      <p:ext uri="{BB962C8B-B14F-4D97-AF65-F5344CB8AC3E}">
        <p14:creationId xmlns:p14="http://schemas.microsoft.com/office/powerpoint/2010/main" val="2435062670"/>
      </p:ext>
    </p:extLst>
  </p:cSld>
  <p:clrMapOvr>
    <a:masterClrMapping/>
  </p:clrMapOvr>
  <p:transition>
    <p:wedg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E18F3C3-0447-4D84-ADAD-5C88439F5D3A}" type="slidenum">
              <a:rPr lang="en-US" smtClean="0"/>
              <a:pPr>
                <a:defRPr/>
              </a:pPr>
              <a:t>‹#›</a:t>
            </a:fld>
            <a:endParaRPr lang="en-US"/>
          </a:p>
        </p:txBody>
      </p:sp>
    </p:spTree>
    <p:extLst>
      <p:ext uri="{BB962C8B-B14F-4D97-AF65-F5344CB8AC3E}">
        <p14:creationId xmlns:p14="http://schemas.microsoft.com/office/powerpoint/2010/main" val="2128494367"/>
      </p:ext>
    </p:extLst>
  </p:cSld>
  <p:clrMapOvr>
    <a:masterClrMapping/>
  </p:clrMapOvr>
  <p:transition>
    <p:wedg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27F5508-6C1D-441C-B432-288206720FEE}" type="slidenum">
              <a:rPr lang="en-US" smtClean="0"/>
              <a:pPr>
                <a:defRPr/>
              </a:pPr>
              <a:t>‹#›</a:t>
            </a:fld>
            <a:endParaRPr lang="en-US"/>
          </a:p>
        </p:txBody>
      </p:sp>
    </p:spTree>
    <p:extLst>
      <p:ext uri="{BB962C8B-B14F-4D97-AF65-F5344CB8AC3E}">
        <p14:creationId xmlns:p14="http://schemas.microsoft.com/office/powerpoint/2010/main" val="3105630601"/>
      </p:ext>
    </p:extLst>
  </p:cSld>
  <p:clrMapOvr>
    <a:masterClrMapping/>
  </p:clrMapOvr>
  <p:transition>
    <p:wedg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F8B0DB2-C0FF-4266-ABE1-213EB3AF6BC7}" type="slidenum">
              <a:rPr lang="en-US" smtClean="0"/>
              <a:pPr>
                <a:defRPr/>
              </a:pPr>
              <a:t>‹#›</a:t>
            </a:fld>
            <a:endParaRPr lang="en-US"/>
          </a:p>
        </p:txBody>
      </p:sp>
    </p:spTree>
    <p:extLst>
      <p:ext uri="{BB962C8B-B14F-4D97-AF65-F5344CB8AC3E}">
        <p14:creationId xmlns:p14="http://schemas.microsoft.com/office/powerpoint/2010/main" val="2699232486"/>
      </p:ext>
    </p:extLst>
  </p:cSld>
  <p:clrMapOvr>
    <a:masterClrMapping/>
  </p:clrMapOvr>
  <p:transition>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FE22C93-D738-4D30-8A28-48950D58B8C2}"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55013882"/>
      </p:ext>
    </p:extLst>
  </p:cSld>
  <p:clrMapOvr>
    <a:masterClrMapping/>
  </p:clrMapOvr>
  <p:transition>
    <p:wedg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49B15C5-9661-4D06-A75A-BF1D21731A27}" type="slidenum">
              <a:rPr lang="en-US" smtClean="0"/>
              <a:pPr>
                <a:defRPr/>
              </a:pPr>
              <a:t>‹#›</a:t>
            </a:fld>
            <a:endParaRPr lang="en-US"/>
          </a:p>
        </p:txBody>
      </p:sp>
    </p:spTree>
    <p:extLst>
      <p:ext uri="{BB962C8B-B14F-4D97-AF65-F5344CB8AC3E}">
        <p14:creationId xmlns:p14="http://schemas.microsoft.com/office/powerpoint/2010/main" val="1829555019"/>
      </p:ext>
    </p:extLst>
  </p:cSld>
  <p:clrMapOvr>
    <a:masterClrMapping/>
  </p:clrMapOvr>
  <p:transition>
    <p:wedg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8FF450C-D04F-4FF3-872A-B37C4CE38A66}" type="slidenum">
              <a:rPr lang="en-US" smtClean="0"/>
              <a:pPr>
                <a:defRPr/>
              </a:pPr>
              <a:t>‹#›</a:t>
            </a:fld>
            <a:endParaRPr lang="en-US"/>
          </a:p>
        </p:txBody>
      </p:sp>
    </p:spTree>
    <p:extLst>
      <p:ext uri="{BB962C8B-B14F-4D97-AF65-F5344CB8AC3E}">
        <p14:creationId xmlns:p14="http://schemas.microsoft.com/office/powerpoint/2010/main" val="799352202"/>
      </p:ext>
    </p:extLst>
  </p:cSld>
  <p:clrMapOvr>
    <a:masterClrMapping/>
  </p:clrMapOvr>
  <p:transition>
    <p:wedg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DF68DD8-88AD-428C-BBF0-6EBE74D39332}" type="slidenum">
              <a:rPr lang="en-US" smtClean="0"/>
              <a:pPr>
                <a:defRPr/>
              </a:pPr>
              <a:t>‹#›</a:t>
            </a:fld>
            <a:endParaRPr lang="en-US"/>
          </a:p>
        </p:txBody>
      </p:sp>
    </p:spTree>
    <p:extLst>
      <p:ext uri="{BB962C8B-B14F-4D97-AF65-F5344CB8AC3E}">
        <p14:creationId xmlns:p14="http://schemas.microsoft.com/office/powerpoint/2010/main" val="1731017842"/>
      </p:ext>
    </p:extLst>
  </p:cSld>
  <p:clrMapOvr>
    <a:masterClrMapping/>
  </p:clrMapOvr>
  <p:transition>
    <p:wedg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381000"/>
            <a:ext cx="27432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81000"/>
            <a:ext cx="80264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A198CD2-F223-49AD-AAB6-C25B4564A3B4}" type="slidenum">
              <a:rPr lang="en-US" smtClean="0"/>
              <a:pPr>
                <a:defRPr/>
              </a:pPr>
              <a:t>‹#›</a:t>
            </a:fld>
            <a:endParaRPr lang="en-US"/>
          </a:p>
        </p:txBody>
      </p:sp>
    </p:spTree>
    <p:extLst>
      <p:ext uri="{BB962C8B-B14F-4D97-AF65-F5344CB8AC3E}">
        <p14:creationId xmlns:p14="http://schemas.microsoft.com/office/powerpoint/2010/main" val="1653500020"/>
      </p:ext>
    </p:extLst>
  </p:cSld>
  <p:clrMapOvr>
    <a:masterClrMapping/>
  </p:clrMapOvr>
  <p:transition>
    <p:wedg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381000"/>
            <a:ext cx="10972800" cy="5715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1BFE8F5-34E5-4308-AB80-2C1E8E140EDB}" type="slidenum">
              <a:rPr lang="en-US" smtClean="0"/>
              <a:pPr>
                <a:defRPr/>
              </a:pPr>
              <a:t>‹#›</a:t>
            </a:fld>
            <a:endParaRPr lang="en-US"/>
          </a:p>
        </p:txBody>
      </p:sp>
    </p:spTree>
    <p:extLst>
      <p:ext uri="{BB962C8B-B14F-4D97-AF65-F5344CB8AC3E}">
        <p14:creationId xmlns:p14="http://schemas.microsoft.com/office/powerpoint/2010/main" val="2108187478"/>
      </p:ext>
    </p:extLst>
  </p:cSld>
  <p:clrMapOvr>
    <a:masterClrMapping/>
  </p:clrMapOvr>
  <p:transition>
    <p:wedg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1491121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340424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10567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2636089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8" name="Footer Placeholder 7"/>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9" name="Slide Number Placeholder 8"/>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686711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CE2F414-267C-4308-904F-BAE5E05F3EAC}"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48656339"/>
      </p:ext>
    </p:extLst>
  </p:cSld>
  <p:clrMapOvr>
    <a:masterClrMapping/>
  </p:clrMapOvr>
  <p:transition>
    <p:wedg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4" name="Footer Placeholder 3"/>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Slide Number Placeholder 4"/>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5474778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3" name="Footer Placeholder 2"/>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0224066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7996341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1822769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887115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8737342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838200" y="196828"/>
            <a:ext cx="10515599" cy="1064413"/>
          </a:xfrm>
          <a:prstGeom prst="rect">
            <a:avLst/>
          </a:prstGeom>
          <a:noFill/>
          <a:ln>
            <a:noFill/>
          </a:ln>
        </p:spPr>
        <p:txBody>
          <a:bodyPr/>
          <a:lstStyle>
            <a:lvl1pPr marL="0" marR="0" lvl="0" indent="0" algn="l" rtl="0">
              <a:lnSpc>
                <a:spcPct val="90000"/>
              </a:lnSpc>
              <a:spcBef>
                <a:spcPts val="0"/>
              </a:spcBef>
              <a:buClr>
                <a:srgbClr val="A8B1B8"/>
              </a:buClr>
              <a:buFont typeface="Arial"/>
              <a:buNone/>
              <a:defRPr sz="4400" b="0" i="0" u="none" strike="noStrike" cap="none">
                <a:solidFill>
                  <a:srgbClr val="A8B1B8"/>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838200" y="1825625"/>
            <a:ext cx="10515599" cy="4351338"/>
          </a:xfrm>
          <a:prstGeom prst="rect">
            <a:avLst/>
          </a:prstGeom>
          <a:noFill/>
          <a:ln>
            <a:noFill/>
          </a:ln>
        </p:spPr>
        <p:txBody>
          <a:bodyPr/>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 name="Shape 12"/>
          <p:cNvSpPr txBox="1">
            <a:spLocks noGrp="1"/>
          </p:cNvSpPr>
          <p:nvPr>
            <p:ph type="dt" idx="10"/>
          </p:nvPr>
        </p:nvSpPr>
        <p:spPr bwMode="auto">
          <a:xfrm>
            <a:off x="8382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5" name="Shape 13"/>
          <p:cNvSpPr txBox="1">
            <a:spLocks noGrp="1"/>
          </p:cNvSpPr>
          <p:nvPr>
            <p:ph type="ftr" idx="11"/>
          </p:nvPr>
        </p:nvSpPr>
        <p:spPr bwMode="auto">
          <a:xfrm>
            <a:off x="4038600" y="6356350"/>
            <a:ext cx="411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6" name="Shape 14"/>
          <p:cNvSpPr txBox="1">
            <a:spLocks noGrp="1"/>
          </p:cNvSpPr>
          <p:nvPr>
            <p:ph type="sldNum" idx="12"/>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lvl1pPr eaLnBrk="1" hangingPunct="1">
              <a:buSzPct val="25000"/>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Pct val="25000"/>
              <a:buFontTx/>
              <a:buNone/>
              <a:tabLst/>
              <a:defRPr/>
            </a:pPr>
            <a:fld id="{9FFF0030-A7BB-4B17-BA94-212CE9FDA66A}" type="slidenum">
              <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l" defTabSz="914400" rtl="0" eaLnBrk="1" fontAlgn="base" latinLnBrk="0" hangingPunct="1">
                <a:lnSpc>
                  <a:spcPct val="100000"/>
                </a:lnSpc>
                <a:spcBef>
                  <a:spcPct val="0"/>
                </a:spcBef>
                <a:spcAft>
                  <a:spcPct val="0"/>
                </a:spcAft>
                <a:buClrTx/>
                <a:buSzPct val="25000"/>
                <a:buFontTx/>
                <a:buNone/>
                <a:tabLst/>
                <a:defRPr/>
              </a:pPr>
              <a:t>‹#›</a:t>
            </a:fld>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4201900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981200"/>
            <a:ext cx="538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38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2673E0D-B416-435B-83AA-070D1823138F}"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13427833"/>
      </p:ext>
    </p:extLst>
  </p:cSld>
  <p:clrMapOvr>
    <a:masterClrMapping/>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F4C2ADB-6FB3-4126-9D1E-6583792748C2}"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1945334"/>
      </p:ext>
    </p:extLst>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760107C-EEA3-49A9-BD94-89CDCC84805E}"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77134832"/>
      </p:ext>
    </p:extLst>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FBAD392-AEDB-43A7-B8C2-E8E7C81B4AE9}"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40501200"/>
      </p:ext>
    </p:extLst>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527356-D9E6-46E3-9B0B-3A86D74489A6}"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29396534"/>
      </p:ext>
    </p:extLst>
  </p:cSld>
  <p:clrMapOvr>
    <a:masterClrMapping/>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2B8B2FA-51A6-4DB4-B0C5-A7B09095594C}"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52551463"/>
      </p:ext>
    </p:extLst>
  </p:cSld>
  <p:clrMapOvr>
    <a:masterClrMapping/>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4.xml"/><Relationship Id="rId1" Type="http://schemas.openxmlformats.org/officeDocument/2006/relationships/slideLayout" Target="../slideLayouts/slideLayout36.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bwMode="auto">
          <a:xfrm>
            <a:off x="609600" y="381000"/>
            <a:ext cx="109728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42691" name="Rectangle 3"/>
          <p:cNvSpPr>
            <a:spLocks noGrp="1" noChangeArrowheads="1"/>
          </p:cNvSpPr>
          <p:nvPr>
            <p:ph type="body" idx="1"/>
          </p:nvPr>
        </p:nvSpPr>
        <p:spPr bwMode="auto">
          <a:xfrm>
            <a:off x="609600" y="1981200"/>
            <a:ext cx="10972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2692"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FFFFFF"/>
                  </a:outerShdw>
                </a:effectLst>
                <a:latin typeface="Arial" panose="020B0604020202020204" pitchFamily="34" charset="0"/>
              </a:defRPr>
            </a:lvl1pPr>
          </a:lstStyle>
          <a:p>
            <a:pPr fontAlgn="base">
              <a:spcBef>
                <a:spcPct val="0"/>
              </a:spcBef>
              <a:spcAft>
                <a:spcPct val="0"/>
              </a:spcAft>
              <a:defRPr/>
            </a:pPr>
            <a:endParaRPr lang="en-US">
              <a:solidFill>
                <a:srgbClr val="000000"/>
              </a:solidFill>
            </a:endParaRPr>
          </a:p>
        </p:txBody>
      </p:sp>
      <p:sp>
        <p:nvSpPr>
          <p:cNvPr id="242693"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FFFFFF"/>
                  </a:outerShdw>
                </a:effectLst>
                <a:latin typeface="Arial" panose="020B0604020202020204" pitchFamily="34" charset="0"/>
              </a:defRPr>
            </a:lvl1pPr>
          </a:lstStyle>
          <a:p>
            <a:pPr fontAlgn="base">
              <a:spcBef>
                <a:spcPct val="0"/>
              </a:spcBef>
              <a:spcAft>
                <a:spcPct val="0"/>
              </a:spcAft>
              <a:defRPr/>
            </a:pPr>
            <a:endParaRPr lang="en-US">
              <a:solidFill>
                <a:srgbClr val="000000"/>
              </a:solidFill>
            </a:endParaRPr>
          </a:p>
        </p:txBody>
      </p:sp>
      <p:sp>
        <p:nvSpPr>
          <p:cNvPr id="242694"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smtClean="0">
                <a:effectLst>
                  <a:outerShdw blurRad="38100" dist="38100" dir="2700000" algn="tl">
                    <a:srgbClr val="FFFFFF"/>
                  </a:outerShdw>
                </a:effectLst>
                <a:latin typeface="Arial" charset="0"/>
              </a:defRPr>
            </a:lvl1pPr>
          </a:lstStyle>
          <a:p>
            <a:pPr fontAlgn="base">
              <a:spcBef>
                <a:spcPct val="0"/>
              </a:spcBef>
              <a:spcAft>
                <a:spcPct val="0"/>
              </a:spcAft>
              <a:defRPr/>
            </a:pPr>
            <a:fld id="{FD77D22B-BA01-42B0-A355-66B62724EE0E}" type="slidenum">
              <a:rPr lang="en-US" smtClean="0">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40812783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42690"/>
                                        </p:tgtEl>
                                        <p:attrNameLst>
                                          <p:attrName>style.visibility</p:attrName>
                                        </p:attrNameLst>
                                      </p:cBhvr>
                                      <p:to>
                                        <p:strVal val="visible"/>
                                      </p:to>
                                    </p:set>
                                    <p:animEffect transition="in" filter="fade">
                                      <p:cBhvr>
                                        <p:cTn id="7" dur="768" decel="100000"/>
                                        <p:tgtEl>
                                          <p:spTgt spid="242690"/>
                                        </p:tgtEl>
                                      </p:cBhvr>
                                    </p:animEffect>
                                    <p:animScale>
                                      <p:cBhvr>
                                        <p:cTn id="8" dur="768" decel="100000"/>
                                        <p:tgtEl>
                                          <p:spTgt spid="242690"/>
                                        </p:tgtEl>
                                      </p:cBhvr>
                                      <p:from x="10000" y="10000"/>
                                      <p:to x="200000" y="450000"/>
                                    </p:animScale>
                                    <p:animScale>
                                      <p:cBhvr>
                                        <p:cTn id="9" dur="1230" accel="100000" fill="hold">
                                          <p:stCondLst>
                                            <p:cond delay="768"/>
                                          </p:stCondLst>
                                        </p:cTn>
                                        <p:tgtEl>
                                          <p:spTgt spid="242690"/>
                                        </p:tgtEl>
                                      </p:cBhvr>
                                      <p:from x="200000" y="450000"/>
                                      <p:to x="100000" y="100000"/>
                                    </p:animScale>
                                    <p:set>
                                      <p:cBhvr>
                                        <p:cTn id="10" dur="768" fill="hold"/>
                                        <p:tgtEl>
                                          <p:spTgt spid="242690"/>
                                        </p:tgtEl>
                                        <p:attrNameLst>
                                          <p:attrName>ppt_x</p:attrName>
                                        </p:attrNameLst>
                                      </p:cBhvr>
                                      <p:to>
                                        <p:strVal val="(0.5)"/>
                                      </p:to>
                                    </p:set>
                                    <p:anim from="(0.5)" to="(#ppt_x)" calcmode="lin" valueType="num">
                                      <p:cBhvr>
                                        <p:cTn id="11" dur="1230" accel="100000" fill="hold">
                                          <p:stCondLst>
                                            <p:cond delay="768"/>
                                          </p:stCondLst>
                                        </p:cTn>
                                        <p:tgtEl>
                                          <p:spTgt spid="242690"/>
                                        </p:tgtEl>
                                        <p:attrNameLst>
                                          <p:attrName>ppt_x</p:attrName>
                                        </p:attrNameLst>
                                      </p:cBhvr>
                                    </p:anim>
                                    <p:set>
                                      <p:cBhvr>
                                        <p:cTn id="12" dur="768" fill="hold"/>
                                        <p:tgtEl>
                                          <p:spTgt spid="242690"/>
                                        </p:tgtEl>
                                        <p:attrNameLst>
                                          <p:attrName>ppt_y</p:attrName>
                                        </p:attrNameLst>
                                      </p:cBhvr>
                                      <p:to>
                                        <p:strVal val="(#ppt_y+0.4)"/>
                                      </p:to>
                                    </p:set>
                                    <p:anim from="(#ppt_y+0.4)" to="(#ppt_y)" calcmode="lin" valueType="num">
                                      <p:cBhvr>
                                        <p:cTn id="13" dur="1230" accel="100000" fill="hold">
                                          <p:stCondLst>
                                            <p:cond delay="768"/>
                                          </p:stCondLst>
                                        </p:cTn>
                                        <p:tgtEl>
                                          <p:spTgt spid="242690"/>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242691">
                                            <p:txEl>
                                              <p:pRg st="0" end="0"/>
                                            </p:txEl>
                                          </p:spTgt>
                                        </p:tgtEl>
                                        <p:attrNameLst>
                                          <p:attrName>style.visibility</p:attrName>
                                        </p:attrNameLst>
                                      </p:cBhvr>
                                      <p:to>
                                        <p:strVal val="visible"/>
                                      </p:to>
                                    </p:set>
                                    <p:anim calcmode="lin" valueType="num">
                                      <p:cBhvr>
                                        <p:cTn id="18" dur="500" fill="hold"/>
                                        <p:tgtEl>
                                          <p:spTgt spid="242691">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242691">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242691">
                                            <p:txEl>
                                              <p:pRg st="0" end="0"/>
                                            </p:txEl>
                                          </p:spTgt>
                                        </p:tgtEl>
                                      </p:cBhvr>
                                    </p:animEffect>
                                  </p:childTnLst>
                                </p:cTn>
                              </p:par>
                              <p:par>
                                <p:cTn id="21" presetID="53" presetClass="entr" presetSubtype="0" fill="hold" grpId="0" nodeType="withEffect">
                                  <p:stCondLst>
                                    <p:cond delay="0"/>
                                  </p:stCondLst>
                                  <p:childTnLst>
                                    <p:set>
                                      <p:cBhvr>
                                        <p:cTn id="22" dur="1" fill="hold">
                                          <p:stCondLst>
                                            <p:cond delay="0"/>
                                          </p:stCondLst>
                                        </p:cTn>
                                        <p:tgtEl>
                                          <p:spTgt spid="242691">
                                            <p:txEl>
                                              <p:pRg st="1" end="1"/>
                                            </p:txEl>
                                          </p:spTgt>
                                        </p:tgtEl>
                                        <p:attrNameLst>
                                          <p:attrName>style.visibility</p:attrName>
                                        </p:attrNameLst>
                                      </p:cBhvr>
                                      <p:to>
                                        <p:strVal val="visible"/>
                                      </p:to>
                                    </p:set>
                                    <p:anim calcmode="lin" valueType="num">
                                      <p:cBhvr>
                                        <p:cTn id="23" dur="500" fill="hold"/>
                                        <p:tgtEl>
                                          <p:spTgt spid="242691">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242691">
                                            <p:txEl>
                                              <p:pRg st="1" end="1"/>
                                            </p:txEl>
                                          </p:spTgt>
                                        </p:tgtEl>
                                        <p:attrNameLst>
                                          <p:attrName>ppt_h</p:attrName>
                                        </p:attrNameLst>
                                      </p:cBhvr>
                                      <p:tavLst>
                                        <p:tav tm="0">
                                          <p:val>
                                            <p:fltVal val="0"/>
                                          </p:val>
                                        </p:tav>
                                        <p:tav tm="100000">
                                          <p:val>
                                            <p:strVal val="#ppt_h"/>
                                          </p:val>
                                        </p:tav>
                                      </p:tavLst>
                                    </p:anim>
                                    <p:animEffect transition="in" filter="fade">
                                      <p:cBhvr>
                                        <p:cTn id="25" dur="500"/>
                                        <p:tgtEl>
                                          <p:spTgt spid="242691">
                                            <p:txEl>
                                              <p:pRg st="1" end="1"/>
                                            </p:txEl>
                                          </p:spTgt>
                                        </p:tgtEl>
                                      </p:cBhvr>
                                    </p:animEffect>
                                  </p:childTnLst>
                                </p:cTn>
                              </p:par>
                              <p:par>
                                <p:cTn id="26" presetID="53" presetClass="entr" presetSubtype="0" fill="hold" grpId="0" nodeType="withEffect">
                                  <p:stCondLst>
                                    <p:cond delay="0"/>
                                  </p:stCondLst>
                                  <p:childTnLst>
                                    <p:set>
                                      <p:cBhvr>
                                        <p:cTn id="27" dur="1" fill="hold">
                                          <p:stCondLst>
                                            <p:cond delay="0"/>
                                          </p:stCondLst>
                                        </p:cTn>
                                        <p:tgtEl>
                                          <p:spTgt spid="242691">
                                            <p:txEl>
                                              <p:pRg st="2" end="2"/>
                                            </p:txEl>
                                          </p:spTgt>
                                        </p:tgtEl>
                                        <p:attrNameLst>
                                          <p:attrName>style.visibility</p:attrName>
                                        </p:attrNameLst>
                                      </p:cBhvr>
                                      <p:to>
                                        <p:strVal val="visible"/>
                                      </p:to>
                                    </p:set>
                                    <p:anim calcmode="lin" valueType="num">
                                      <p:cBhvr>
                                        <p:cTn id="28" dur="500" fill="hold"/>
                                        <p:tgtEl>
                                          <p:spTgt spid="242691">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242691">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242691">
                                            <p:txEl>
                                              <p:pRg st="2" end="2"/>
                                            </p:txEl>
                                          </p:spTgt>
                                        </p:tgtEl>
                                      </p:cBhvr>
                                    </p:animEffect>
                                  </p:childTnLst>
                                </p:cTn>
                              </p:par>
                              <p:par>
                                <p:cTn id="31" presetID="53" presetClass="entr" presetSubtype="0" fill="hold" grpId="0" nodeType="withEffect">
                                  <p:stCondLst>
                                    <p:cond delay="0"/>
                                  </p:stCondLst>
                                  <p:childTnLst>
                                    <p:set>
                                      <p:cBhvr>
                                        <p:cTn id="32" dur="1" fill="hold">
                                          <p:stCondLst>
                                            <p:cond delay="0"/>
                                          </p:stCondLst>
                                        </p:cTn>
                                        <p:tgtEl>
                                          <p:spTgt spid="242691">
                                            <p:txEl>
                                              <p:pRg st="3" end="3"/>
                                            </p:txEl>
                                          </p:spTgt>
                                        </p:tgtEl>
                                        <p:attrNameLst>
                                          <p:attrName>style.visibility</p:attrName>
                                        </p:attrNameLst>
                                      </p:cBhvr>
                                      <p:to>
                                        <p:strVal val="visible"/>
                                      </p:to>
                                    </p:set>
                                    <p:anim calcmode="lin" valueType="num">
                                      <p:cBhvr>
                                        <p:cTn id="33" dur="500" fill="hold"/>
                                        <p:tgtEl>
                                          <p:spTgt spid="242691">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242691">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242691">
                                            <p:txEl>
                                              <p:pRg st="3" end="3"/>
                                            </p:txEl>
                                          </p:spTgt>
                                        </p:tgtEl>
                                      </p:cBhvr>
                                    </p:animEffect>
                                  </p:childTnLst>
                                </p:cTn>
                              </p:par>
                              <p:par>
                                <p:cTn id="36" presetID="53" presetClass="entr" presetSubtype="0" fill="hold" grpId="0" nodeType="withEffect">
                                  <p:stCondLst>
                                    <p:cond delay="0"/>
                                  </p:stCondLst>
                                  <p:childTnLst>
                                    <p:set>
                                      <p:cBhvr>
                                        <p:cTn id="37" dur="1" fill="hold">
                                          <p:stCondLst>
                                            <p:cond delay="0"/>
                                          </p:stCondLst>
                                        </p:cTn>
                                        <p:tgtEl>
                                          <p:spTgt spid="242691">
                                            <p:txEl>
                                              <p:pRg st="4" end="4"/>
                                            </p:txEl>
                                          </p:spTgt>
                                        </p:tgtEl>
                                        <p:attrNameLst>
                                          <p:attrName>style.visibility</p:attrName>
                                        </p:attrNameLst>
                                      </p:cBhvr>
                                      <p:to>
                                        <p:strVal val="visible"/>
                                      </p:to>
                                    </p:set>
                                    <p:anim calcmode="lin" valueType="num">
                                      <p:cBhvr>
                                        <p:cTn id="38" dur="500" fill="hold"/>
                                        <p:tgtEl>
                                          <p:spTgt spid="242691">
                                            <p:txEl>
                                              <p:pRg st="4" end="4"/>
                                            </p:txEl>
                                          </p:spTgt>
                                        </p:tgtEl>
                                        <p:attrNameLst>
                                          <p:attrName>ppt_w</p:attrName>
                                        </p:attrNameLst>
                                      </p:cBhvr>
                                      <p:tavLst>
                                        <p:tav tm="0">
                                          <p:val>
                                            <p:fltVal val="0"/>
                                          </p:val>
                                        </p:tav>
                                        <p:tav tm="100000">
                                          <p:val>
                                            <p:strVal val="#ppt_w"/>
                                          </p:val>
                                        </p:tav>
                                      </p:tavLst>
                                    </p:anim>
                                    <p:anim calcmode="lin" valueType="num">
                                      <p:cBhvr>
                                        <p:cTn id="39" dur="500" fill="hold"/>
                                        <p:tgtEl>
                                          <p:spTgt spid="242691">
                                            <p:txEl>
                                              <p:pRg st="4" end="4"/>
                                            </p:txEl>
                                          </p:spTgt>
                                        </p:tgtEl>
                                        <p:attrNameLst>
                                          <p:attrName>ppt_h</p:attrName>
                                        </p:attrNameLst>
                                      </p:cBhvr>
                                      <p:tavLst>
                                        <p:tav tm="0">
                                          <p:val>
                                            <p:fltVal val="0"/>
                                          </p:val>
                                        </p:tav>
                                        <p:tav tm="100000">
                                          <p:val>
                                            <p:strVal val="#ppt_h"/>
                                          </p:val>
                                        </p:tav>
                                      </p:tavLst>
                                    </p:anim>
                                    <p:animEffect transition="in" filter="fade">
                                      <p:cBhvr>
                                        <p:cTn id="40" dur="500"/>
                                        <p:tgtEl>
                                          <p:spTgt spid="2426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690" grpId="0"/>
      <p:bldP spid="242691" grpId="0" build="p">
        <p:tmplLst>
          <p:tmpl lvl="1">
            <p:tnLst>
              <p:par>
                <p:cTn presetID="53" presetClass="entr" presetSubtype="0" fill="hold" nodeType="clickEffect">
                  <p:stCondLst>
                    <p:cond delay="0"/>
                  </p:stCondLst>
                  <p:childTnLst>
                    <p:set>
                      <p:cBhvr>
                        <p:cTn dur="1" fill="hold">
                          <p:stCondLst>
                            <p:cond delay="0"/>
                          </p:stCondLst>
                        </p:cTn>
                        <p:tgtEl>
                          <p:spTgt spid="242691"/>
                        </p:tgtEl>
                        <p:attrNameLst>
                          <p:attrName>style.visibility</p:attrName>
                        </p:attrNameLst>
                      </p:cBhvr>
                      <p:to>
                        <p:strVal val="visible"/>
                      </p:to>
                    </p:set>
                    <p:anim calcmode="lin" valueType="num">
                      <p:cBhvr>
                        <p:cTn dur="500" fill="hold"/>
                        <p:tgtEl>
                          <p:spTgt spid="242691"/>
                        </p:tgtEl>
                        <p:attrNameLst>
                          <p:attrName>ppt_w</p:attrName>
                        </p:attrNameLst>
                      </p:cBhvr>
                      <p:tavLst>
                        <p:tav tm="0">
                          <p:val>
                            <p:fltVal val="0"/>
                          </p:val>
                        </p:tav>
                        <p:tav tm="100000">
                          <p:val>
                            <p:strVal val="#ppt_w"/>
                          </p:val>
                        </p:tav>
                      </p:tavLst>
                    </p:anim>
                    <p:anim calcmode="lin" valueType="num">
                      <p:cBhvr>
                        <p:cTn dur="500" fill="hold"/>
                        <p:tgtEl>
                          <p:spTgt spid="242691"/>
                        </p:tgtEl>
                        <p:attrNameLst>
                          <p:attrName>ppt_h</p:attrName>
                        </p:attrNameLst>
                      </p:cBhvr>
                      <p:tavLst>
                        <p:tav tm="0">
                          <p:val>
                            <p:fltVal val="0"/>
                          </p:val>
                        </p:tav>
                        <p:tav tm="100000">
                          <p:val>
                            <p:strVal val="#ppt_h"/>
                          </p:val>
                        </p:tav>
                      </p:tavLst>
                    </p:anim>
                    <p:animEffect transition="in" filter="fade">
                      <p:cBhvr>
                        <p:cTn dur="500"/>
                        <p:tgtEl>
                          <p:spTgt spid="242691"/>
                        </p:tgtEl>
                      </p:cBhvr>
                    </p:animEffect>
                  </p:childTnLst>
                </p:cTn>
              </p:par>
            </p:tnLst>
          </p:tmpl>
          <p:tmpl lvl="2">
            <p:tnLst>
              <p:par>
                <p:cTn presetID="53" presetClass="entr" presetSubtype="0" fill="hold" nodeType="withEffect">
                  <p:stCondLst>
                    <p:cond delay="0"/>
                  </p:stCondLst>
                  <p:childTnLst>
                    <p:set>
                      <p:cBhvr>
                        <p:cTn dur="1" fill="hold">
                          <p:stCondLst>
                            <p:cond delay="0"/>
                          </p:stCondLst>
                        </p:cTn>
                        <p:tgtEl>
                          <p:spTgt spid="242691"/>
                        </p:tgtEl>
                        <p:attrNameLst>
                          <p:attrName>style.visibility</p:attrName>
                        </p:attrNameLst>
                      </p:cBhvr>
                      <p:to>
                        <p:strVal val="visible"/>
                      </p:to>
                    </p:set>
                    <p:anim calcmode="lin" valueType="num">
                      <p:cBhvr>
                        <p:cTn dur="500" fill="hold"/>
                        <p:tgtEl>
                          <p:spTgt spid="242691"/>
                        </p:tgtEl>
                        <p:attrNameLst>
                          <p:attrName>ppt_w</p:attrName>
                        </p:attrNameLst>
                      </p:cBhvr>
                      <p:tavLst>
                        <p:tav tm="0">
                          <p:val>
                            <p:fltVal val="0"/>
                          </p:val>
                        </p:tav>
                        <p:tav tm="100000">
                          <p:val>
                            <p:strVal val="#ppt_w"/>
                          </p:val>
                        </p:tav>
                      </p:tavLst>
                    </p:anim>
                    <p:anim calcmode="lin" valueType="num">
                      <p:cBhvr>
                        <p:cTn dur="500" fill="hold"/>
                        <p:tgtEl>
                          <p:spTgt spid="242691"/>
                        </p:tgtEl>
                        <p:attrNameLst>
                          <p:attrName>ppt_h</p:attrName>
                        </p:attrNameLst>
                      </p:cBhvr>
                      <p:tavLst>
                        <p:tav tm="0">
                          <p:val>
                            <p:fltVal val="0"/>
                          </p:val>
                        </p:tav>
                        <p:tav tm="100000">
                          <p:val>
                            <p:strVal val="#ppt_h"/>
                          </p:val>
                        </p:tav>
                      </p:tavLst>
                    </p:anim>
                    <p:animEffect transition="in" filter="fade">
                      <p:cBhvr>
                        <p:cTn dur="500"/>
                        <p:tgtEl>
                          <p:spTgt spid="242691"/>
                        </p:tgtEl>
                      </p:cBhvr>
                    </p:animEffect>
                  </p:childTnLst>
                </p:cTn>
              </p:par>
            </p:tnLst>
          </p:tmpl>
          <p:tmpl lvl="3">
            <p:tnLst>
              <p:par>
                <p:cTn presetID="53" presetClass="entr" presetSubtype="0" fill="hold" nodeType="withEffect">
                  <p:stCondLst>
                    <p:cond delay="0"/>
                  </p:stCondLst>
                  <p:childTnLst>
                    <p:set>
                      <p:cBhvr>
                        <p:cTn dur="1" fill="hold">
                          <p:stCondLst>
                            <p:cond delay="0"/>
                          </p:stCondLst>
                        </p:cTn>
                        <p:tgtEl>
                          <p:spTgt spid="242691"/>
                        </p:tgtEl>
                        <p:attrNameLst>
                          <p:attrName>style.visibility</p:attrName>
                        </p:attrNameLst>
                      </p:cBhvr>
                      <p:to>
                        <p:strVal val="visible"/>
                      </p:to>
                    </p:set>
                    <p:anim calcmode="lin" valueType="num">
                      <p:cBhvr>
                        <p:cTn dur="500" fill="hold"/>
                        <p:tgtEl>
                          <p:spTgt spid="242691"/>
                        </p:tgtEl>
                        <p:attrNameLst>
                          <p:attrName>ppt_w</p:attrName>
                        </p:attrNameLst>
                      </p:cBhvr>
                      <p:tavLst>
                        <p:tav tm="0">
                          <p:val>
                            <p:fltVal val="0"/>
                          </p:val>
                        </p:tav>
                        <p:tav tm="100000">
                          <p:val>
                            <p:strVal val="#ppt_w"/>
                          </p:val>
                        </p:tav>
                      </p:tavLst>
                    </p:anim>
                    <p:anim calcmode="lin" valueType="num">
                      <p:cBhvr>
                        <p:cTn dur="500" fill="hold"/>
                        <p:tgtEl>
                          <p:spTgt spid="242691"/>
                        </p:tgtEl>
                        <p:attrNameLst>
                          <p:attrName>ppt_h</p:attrName>
                        </p:attrNameLst>
                      </p:cBhvr>
                      <p:tavLst>
                        <p:tav tm="0">
                          <p:val>
                            <p:fltVal val="0"/>
                          </p:val>
                        </p:tav>
                        <p:tav tm="100000">
                          <p:val>
                            <p:strVal val="#ppt_h"/>
                          </p:val>
                        </p:tav>
                      </p:tavLst>
                    </p:anim>
                    <p:animEffect transition="in" filter="fade">
                      <p:cBhvr>
                        <p:cTn dur="500"/>
                        <p:tgtEl>
                          <p:spTgt spid="242691"/>
                        </p:tgtEl>
                      </p:cBhvr>
                    </p:animEffect>
                  </p:childTnLst>
                </p:cTn>
              </p:par>
            </p:tnLst>
          </p:tmpl>
          <p:tmpl lvl="4">
            <p:tnLst>
              <p:par>
                <p:cTn presetID="53" presetClass="entr" presetSubtype="0" fill="hold" nodeType="withEffect">
                  <p:stCondLst>
                    <p:cond delay="0"/>
                  </p:stCondLst>
                  <p:childTnLst>
                    <p:set>
                      <p:cBhvr>
                        <p:cTn dur="1" fill="hold">
                          <p:stCondLst>
                            <p:cond delay="0"/>
                          </p:stCondLst>
                        </p:cTn>
                        <p:tgtEl>
                          <p:spTgt spid="242691"/>
                        </p:tgtEl>
                        <p:attrNameLst>
                          <p:attrName>style.visibility</p:attrName>
                        </p:attrNameLst>
                      </p:cBhvr>
                      <p:to>
                        <p:strVal val="visible"/>
                      </p:to>
                    </p:set>
                    <p:anim calcmode="lin" valueType="num">
                      <p:cBhvr>
                        <p:cTn dur="500" fill="hold"/>
                        <p:tgtEl>
                          <p:spTgt spid="242691"/>
                        </p:tgtEl>
                        <p:attrNameLst>
                          <p:attrName>ppt_w</p:attrName>
                        </p:attrNameLst>
                      </p:cBhvr>
                      <p:tavLst>
                        <p:tav tm="0">
                          <p:val>
                            <p:fltVal val="0"/>
                          </p:val>
                        </p:tav>
                        <p:tav tm="100000">
                          <p:val>
                            <p:strVal val="#ppt_w"/>
                          </p:val>
                        </p:tav>
                      </p:tavLst>
                    </p:anim>
                    <p:anim calcmode="lin" valueType="num">
                      <p:cBhvr>
                        <p:cTn dur="500" fill="hold"/>
                        <p:tgtEl>
                          <p:spTgt spid="242691"/>
                        </p:tgtEl>
                        <p:attrNameLst>
                          <p:attrName>ppt_h</p:attrName>
                        </p:attrNameLst>
                      </p:cBhvr>
                      <p:tavLst>
                        <p:tav tm="0">
                          <p:val>
                            <p:fltVal val="0"/>
                          </p:val>
                        </p:tav>
                        <p:tav tm="100000">
                          <p:val>
                            <p:strVal val="#ppt_h"/>
                          </p:val>
                        </p:tav>
                      </p:tavLst>
                    </p:anim>
                    <p:animEffect transition="in" filter="fade">
                      <p:cBhvr>
                        <p:cTn dur="500"/>
                        <p:tgtEl>
                          <p:spTgt spid="242691"/>
                        </p:tgtEl>
                      </p:cBhvr>
                    </p:animEffect>
                  </p:childTnLst>
                </p:cTn>
              </p:par>
            </p:tnLst>
          </p:tmpl>
          <p:tmpl lvl="5">
            <p:tnLst>
              <p:par>
                <p:cTn presetID="53" presetClass="entr" presetSubtype="0" fill="hold" nodeType="withEffect">
                  <p:stCondLst>
                    <p:cond delay="0"/>
                  </p:stCondLst>
                  <p:childTnLst>
                    <p:set>
                      <p:cBhvr>
                        <p:cTn dur="1" fill="hold">
                          <p:stCondLst>
                            <p:cond delay="0"/>
                          </p:stCondLst>
                        </p:cTn>
                        <p:tgtEl>
                          <p:spTgt spid="242691"/>
                        </p:tgtEl>
                        <p:attrNameLst>
                          <p:attrName>style.visibility</p:attrName>
                        </p:attrNameLst>
                      </p:cBhvr>
                      <p:to>
                        <p:strVal val="visible"/>
                      </p:to>
                    </p:set>
                    <p:anim calcmode="lin" valueType="num">
                      <p:cBhvr>
                        <p:cTn dur="500" fill="hold"/>
                        <p:tgtEl>
                          <p:spTgt spid="242691"/>
                        </p:tgtEl>
                        <p:attrNameLst>
                          <p:attrName>ppt_w</p:attrName>
                        </p:attrNameLst>
                      </p:cBhvr>
                      <p:tavLst>
                        <p:tav tm="0">
                          <p:val>
                            <p:fltVal val="0"/>
                          </p:val>
                        </p:tav>
                        <p:tav tm="100000">
                          <p:val>
                            <p:strVal val="#ppt_w"/>
                          </p:val>
                        </p:tav>
                      </p:tavLst>
                    </p:anim>
                    <p:anim calcmode="lin" valueType="num">
                      <p:cBhvr>
                        <p:cTn dur="500" fill="hold"/>
                        <p:tgtEl>
                          <p:spTgt spid="242691"/>
                        </p:tgtEl>
                        <p:attrNameLst>
                          <p:attrName>ppt_h</p:attrName>
                        </p:attrNameLst>
                      </p:cBhvr>
                      <p:tavLst>
                        <p:tav tm="0">
                          <p:val>
                            <p:fltVal val="0"/>
                          </p:val>
                        </p:tav>
                        <p:tav tm="100000">
                          <p:val>
                            <p:strVal val="#ppt_h"/>
                          </p:val>
                        </p:tav>
                      </p:tavLst>
                    </p:anim>
                    <p:animEffect transition="in" filter="fade">
                      <p:cBhvr>
                        <p:cTn dur="500"/>
                        <p:tgtEl>
                          <p:spTgt spid="242691"/>
                        </p:tgtEl>
                      </p:cBhvr>
                    </p:animEffect>
                  </p:childTnLst>
                </p:cTn>
              </p:par>
            </p:tnLst>
          </p:tmpl>
        </p:tmplLst>
      </p:bldP>
    </p:bldLst>
  </p:timing>
  <p:txStyles>
    <p:titleStyle>
      <a:lvl1pPr algn="ctr" rtl="0"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kern="1200">
          <a:solidFill>
            <a:schemeClr val="tx1"/>
          </a:solidFill>
          <a:effectLst>
            <a:outerShdw blurRad="38100" dist="38100" dir="2700000" algn="tl">
              <a:srgbClr val="FFFFFF"/>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kern="1200">
          <a:solidFill>
            <a:schemeClr val="tx1"/>
          </a:solidFill>
          <a:effectLst>
            <a:outerShdw blurRad="38100" dist="38100" dir="2700000" algn="tl">
              <a:srgbClr val="FFFFFF"/>
            </a:outerShdw>
          </a:effectLst>
          <a:latin typeface="+mn-lt"/>
          <a:ea typeface="+mn-ea"/>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kern="1200">
          <a:solidFill>
            <a:schemeClr val="tx1"/>
          </a:solidFill>
          <a:effectLst>
            <a:outerShdw blurRad="38100" dist="38100" dir="2700000" algn="tl">
              <a:srgbClr val="FFFFFF"/>
            </a:outerShdw>
          </a:effectLst>
          <a:latin typeface="+mn-lt"/>
          <a:ea typeface="+mn-ea"/>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kern="1200">
          <a:solidFill>
            <a:schemeClr val="tx1"/>
          </a:solidFill>
          <a:effectLst>
            <a:outerShdw blurRad="38100" dist="38100" dir="2700000" algn="tl">
              <a:srgbClr val="FFFFFF"/>
            </a:outerShdw>
          </a:effectLst>
          <a:latin typeface="+mn-lt"/>
          <a:ea typeface="+mn-ea"/>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kern="1200">
          <a:solidFill>
            <a:schemeClr val="tx1"/>
          </a:solidFill>
          <a:effectLst>
            <a:outerShdw blurRad="38100" dist="38100" dir="2700000" algn="tl">
              <a:srgbClr val="FFFFFF"/>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bwMode="auto">
          <a:xfrm>
            <a:off x="609600" y="381000"/>
            <a:ext cx="109728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42691" name="Rectangle 3"/>
          <p:cNvSpPr>
            <a:spLocks noGrp="1" noChangeArrowheads="1"/>
          </p:cNvSpPr>
          <p:nvPr>
            <p:ph type="body" idx="1"/>
          </p:nvPr>
        </p:nvSpPr>
        <p:spPr bwMode="auto">
          <a:xfrm>
            <a:off x="609600" y="1981200"/>
            <a:ext cx="10972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2692"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effectLst>
                  <a:outerShdw blurRad="38100" dist="38100" dir="2700000" algn="tl">
                    <a:srgbClr val="FFFFFF"/>
                  </a:outerShdw>
                </a:effectLst>
                <a:latin typeface="Arial" panose="020B0604020202020204" pitchFamily="34" charset="0"/>
              </a:defRPr>
            </a:lvl1pPr>
          </a:lstStyle>
          <a:p>
            <a:pPr fontAlgn="base">
              <a:spcBef>
                <a:spcPct val="0"/>
              </a:spcBef>
              <a:spcAft>
                <a:spcPct val="0"/>
              </a:spcAft>
              <a:defRPr/>
            </a:pPr>
            <a:endParaRPr lang="en-US"/>
          </a:p>
        </p:txBody>
      </p:sp>
      <p:sp>
        <p:nvSpPr>
          <p:cNvPr id="242693"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effectLst>
                  <a:outerShdw blurRad="38100" dist="38100" dir="2700000" algn="tl">
                    <a:srgbClr val="FFFFFF"/>
                  </a:outerShdw>
                </a:effectLst>
                <a:latin typeface="Arial" panose="020B0604020202020204" pitchFamily="34" charset="0"/>
              </a:defRPr>
            </a:lvl1pPr>
          </a:lstStyle>
          <a:p>
            <a:pPr fontAlgn="base">
              <a:spcBef>
                <a:spcPct val="0"/>
              </a:spcBef>
              <a:spcAft>
                <a:spcPct val="0"/>
              </a:spcAft>
              <a:defRPr/>
            </a:pPr>
            <a:endParaRPr lang="en-US"/>
          </a:p>
        </p:txBody>
      </p:sp>
      <p:sp>
        <p:nvSpPr>
          <p:cNvPr id="242694"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smtClean="0">
                <a:solidFill>
                  <a:srgbClr val="000000"/>
                </a:solidFill>
                <a:effectLst>
                  <a:outerShdw blurRad="38100" dist="38100" dir="2700000" algn="tl">
                    <a:srgbClr val="FFFFFF"/>
                  </a:outerShdw>
                </a:effectLst>
                <a:latin typeface="Arial" charset="0"/>
              </a:defRPr>
            </a:lvl1pPr>
          </a:lstStyle>
          <a:p>
            <a:pPr fontAlgn="base">
              <a:spcBef>
                <a:spcPct val="0"/>
              </a:spcBef>
              <a:spcAft>
                <a:spcPct val="0"/>
              </a:spcAft>
              <a:defRPr/>
            </a:pPr>
            <a:fld id="{8F129299-8C71-43CC-99AD-AEDBC557FD4E}"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4158706950"/>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42690"/>
                                        </p:tgtEl>
                                        <p:attrNameLst>
                                          <p:attrName>style.visibility</p:attrName>
                                        </p:attrNameLst>
                                      </p:cBhvr>
                                      <p:to>
                                        <p:strVal val="visible"/>
                                      </p:to>
                                    </p:set>
                                    <p:animEffect transition="in" filter="fade">
                                      <p:cBhvr>
                                        <p:cTn id="7" dur="768" decel="100000"/>
                                        <p:tgtEl>
                                          <p:spTgt spid="242690"/>
                                        </p:tgtEl>
                                      </p:cBhvr>
                                    </p:animEffect>
                                    <p:animScale>
                                      <p:cBhvr>
                                        <p:cTn id="8" dur="768" decel="100000"/>
                                        <p:tgtEl>
                                          <p:spTgt spid="242690"/>
                                        </p:tgtEl>
                                      </p:cBhvr>
                                      <p:from x="10000" y="10000"/>
                                      <p:to x="200000" y="450000"/>
                                    </p:animScale>
                                    <p:animScale>
                                      <p:cBhvr>
                                        <p:cTn id="9" dur="1230" accel="100000" fill="hold">
                                          <p:stCondLst>
                                            <p:cond delay="768"/>
                                          </p:stCondLst>
                                        </p:cTn>
                                        <p:tgtEl>
                                          <p:spTgt spid="242690"/>
                                        </p:tgtEl>
                                      </p:cBhvr>
                                      <p:from x="200000" y="450000"/>
                                      <p:to x="100000" y="100000"/>
                                    </p:animScale>
                                    <p:set>
                                      <p:cBhvr>
                                        <p:cTn id="10" dur="768" fill="hold"/>
                                        <p:tgtEl>
                                          <p:spTgt spid="242690"/>
                                        </p:tgtEl>
                                        <p:attrNameLst>
                                          <p:attrName>ppt_x</p:attrName>
                                        </p:attrNameLst>
                                      </p:cBhvr>
                                      <p:to>
                                        <p:strVal val="(0.5)"/>
                                      </p:to>
                                    </p:set>
                                    <p:anim from="(0.5)" to="(#ppt_x)" calcmode="lin" valueType="num">
                                      <p:cBhvr>
                                        <p:cTn id="11" dur="1230" accel="100000" fill="hold">
                                          <p:stCondLst>
                                            <p:cond delay="768"/>
                                          </p:stCondLst>
                                        </p:cTn>
                                        <p:tgtEl>
                                          <p:spTgt spid="242690"/>
                                        </p:tgtEl>
                                        <p:attrNameLst>
                                          <p:attrName>ppt_x</p:attrName>
                                        </p:attrNameLst>
                                      </p:cBhvr>
                                    </p:anim>
                                    <p:set>
                                      <p:cBhvr>
                                        <p:cTn id="12" dur="768" fill="hold"/>
                                        <p:tgtEl>
                                          <p:spTgt spid="242690"/>
                                        </p:tgtEl>
                                        <p:attrNameLst>
                                          <p:attrName>ppt_y</p:attrName>
                                        </p:attrNameLst>
                                      </p:cBhvr>
                                      <p:to>
                                        <p:strVal val="(#ppt_y+0.4)"/>
                                      </p:to>
                                    </p:set>
                                    <p:anim from="(#ppt_y+0.4)" to="(#ppt_y)" calcmode="lin" valueType="num">
                                      <p:cBhvr>
                                        <p:cTn id="13" dur="1230" accel="100000" fill="hold">
                                          <p:stCondLst>
                                            <p:cond delay="768"/>
                                          </p:stCondLst>
                                        </p:cTn>
                                        <p:tgtEl>
                                          <p:spTgt spid="242690"/>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242691">
                                            <p:txEl>
                                              <p:pRg st="0" end="0"/>
                                            </p:txEl>
                                          </p:spTgt>
                                        </p:tgtEl>
                                        <p:attrNameLst>
                                          <p:attrName>style.visibility</p:attrName>
                                        </p:attrNameLst>
                                      </p:cBhvr>
                                      <p:to>
                                        <p:strVal val="visible"/>
                                      </p:to>
                                    </p:set>
                                    <p:anim calcmode="lin" valueType="num">
                                      <p:cBhvr>
                                        <p:cTn id="18" dur="500" fill="hold"/>
                                        <p:tgtEl>
                                          <p:spTgt spid="242691">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242691">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242691">
                                            <p:txEl>
                                              <p:pRg st="0" end="0"/>
                                            </p:txEl>
                                          </p:spTgt>
                                        </p:tgtEl>
                                      </p:cBhvr>
                                    </p:animEffect>
                                  </p:childTnLst>
                                </p:cTn>
                              </p:par>
                              <p:par>
                                <p:cTn id="21" presetID="53" presetClass="entr" presetSubtype="0" fill="hold" grpId="0" nodeType="withEffect">
                                  <p:stCondLst>
                                    <p:cond delay="0"/>
                                  </p:stCondLst>
                                  <p:childTnLst>
                                    <p:set>
                                      <p:cBhvr>
                                        <p:cTn id="22" dur="1" fill="hold">
                                          <p:stCondLst>
                                            <p:cond delay="0"/>
                                          </p:stCondLst>
                                        </p:cTn>
                                        <p:tgtEl>
                                          <p:spTgt spid="242691">
                                            <p:txEl>
                                              <p:pRg st="1" end="1"/>
                                            </p:txEl>
                                          </p:spTgt>
                                        </p:tgtEl>
                                        <p:attrNameLst>
                                          <p:attrName>style.visibility</p:attrName>
                                        </p:attrNameLst>
                                      </p:cBhvr>
                                      <p:to>
                                        <p:strVal val="visible"/>
                                      </p:to>
                                    </p:set>
                                    <p:anim calcmode="lin" valueType="num">
                                      <p:cBhvr>
                                        <p:cTn id="23" dur="500" fill="hold"/>
                                        <p:tgtEl>
                                          <p:spTgt spid="242691">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242691">
                                            <p:txEl>
                                              <p:pRg st="1" end="1"/>
                                            </p:txEl>
                                          </p:spTgt>
                                        </p:tgtEl>
                                        <p:attrNameLst>
                                          <p:attrName>ppt_h</p:attrName>
                                        </p:attrNameLst>
                                      </p:cBhvr>
                                      <p:tavLst>
                                        <p:tav tm="0">
                                          <p:val>
                                            <p:fltVal val="0"/>
                                          </p:val>
                                        </p:tav>
                                        <p:tav tm="100000">
                                          <p:val>
                                            <p:strVal val="#ppt_h"/>
                                          </p:val>
                                        </p:tav>
                                      </p:tavLst>
                                    </p:anim>
                                    <p:animEffect transition="in" filter="fade">
                                      <p:cBhvr>
                                        <p:cTn id="25" dur="500"/>
                                        <p:tgtEl>
                                          <p:spTgt spid="242691">
                                            <p:txEl>
                                              <p:pRg st="1" end="1"/>
                                            </p:txEl>
                                          </p:spTgt>
                                        </p:tgtEl>
                                      </p:cBhvr>
                                    </p:animEffect>
                                  </p:childTnLst>
                                </p:cTn>
                              </p:par>
                              <p:par>
                                <p:cTn id="26" presetID="53" presetClass="entr" presetSubtype="0" fill="hold" grpId="0" nodeType="withEffect">
                                  <p:stCondLst>
                                    <p:cond delay="0"/>
                                  </p:stCondLst>
                                  <p:childTnLst>
                                    <p:set>
                                      <p:cBhvr>
                                        <p:cTn id="27" dur="1" fill="hold">
                                          <p:stCondLst>
                                            <p:cond delay="0"/>
                                          </p:stCondLst>
                                        </p:cTn>
                                        <p:tgtEl>
                                          <p:spTgt spid="242691">
                                            <p:txEl>
                                              <p:pRg st="2" end="2"/>
                                            </p:txEl>
                                          </p:spTgt>
                                        </p:tgtEl>
                                        <p:attrNameLst>
                                          <p:attrName>style.visibility</p:attrName>
                                        </p:attrNameLst>
                                      </p:cBhvr>
                                      <p:to>
                                        <p:strVal val="visible"/>
                                      </p:to>
                                    </p:set>
                                    <p:anim calcmode="lin" valueType="num">
                                      <p:cBhvr>
                                        <p:cTn id="28" dur="500" fill="hold"/>
                                        <p:tgtEl>
                                          <p:spTgt spid="242691">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242691">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242691">
                                            <p:txEl>
                                              <p:pRg st="2" end="2"/>
                                            </p:txEl>
                                          </p:spTgt>
                                        </p:tgtEl>
                                      </p:cBhvr>
                                    </p:animEffect>
                                  </p:childTnLst>
                                </p:cTn>
                              </p:par>
                              <p:par>
                                <p:cTn id="31" presetID="53" presetClass="entr" presetSubtype="0" fill="hold" grpId="0" nodeType="withEffect">
                                  <p:stCondLst>
                                    <p:cond delay="0"/>
                                  </p:stCondLst>
                                  <p:childTnLst>
                                    <p:set>
                                      <p:cBhvr>
                                        <p:cTn id="32" dur="1" fill="hold">
                                          <p:stCondLst>
                                            <p:cond delay="0"/>
                                          </p:stCondLst>
                                        </p:cTn>
                                        <p:tgtEl>
                                          <p:spTgt spid="242691">
                                            <p:txEl>
                                              <p:pRg st="3" end="3"/>
                                            </p:txEl>
                                          </p:spTgt>
                                        </p:tgtEl>
                                        <p:attrNameLst>
                                          <p:attrName>style.visibility</p:attrName>
                                        </p:attrNameLst>
                                      </p:cBhvr>
                                      <p:to>
                                        <p:strVal val="visible"/>
                                      </p:to>
                                    </p:set>
                                    <p:anim calcmode="lin" valueType="num">
                                      <p:cBhvr>
                                        <p:cTn id="33" dur="500" fill="hold"/>
                                        <p:tgtEl>
                                          <p:spTgt spid="242691">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242691">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242691">
                                            <p:txEl>
                                              <p:pRg st="3" end="3"/>
                                            </p:txEl>
                                          </p:spTgt>
                                        </p:tgtEl>
                                      </p:cBhvr>
                                    </p:animEffect>
                                  </p:childTnLst>
                                </p:cTn>
                              </p:par>
                              <p:par>
                                <p:cTn id="36" presetID="53" presetClass="entr" presetSubtype="0" fill="hold" grpId="0" nodeType="withEffect">
                                  <p:stCondLst>
                                    <p:cond delay="0"/>
                                  </p:stCondLst>
                                  <p:childTnLst>
                                    <p:set>
                                      <p:cBhvr>
                                        <p:cTn id="37" dur="1" fill="hold">
                                          <p:stCondLst>
                                            <p:cond delay="0"/>
                                          </p:stCondLst>
                                        </p:cTn>
                                        <p:tgtEl>
                                          <p:spTgt spid="242691">
                                            <p:txEl>
                                              <p:pRg st="4" end="4"/>
                                            </p:txEl>
                                          </p:spTgt>
                                        </p:tgtEl>
                                        <p:attrNameLst>
                                          <p:attrName>style.visibility</p:attrName>
                                        </p:attrNameLst>
                                      </p:cBhvr>
                                      <p:to>
                                        <p:strVal val="visible"/>
                                      </p:to>
                                    </p:set>
                                    <p:anim calcmode="lin" valueType="num">
                                      <p:cBhvr>
                                        <p:cTn id="38" dur="500" fill="hold"/>
                                        <p:tgtEl>
                                          <p:spTgt spid="242691">
                                            <p:txEl>
                                              <p:pRg st="4" end="4"/>
                                            </p:txEl>
                                          </p:spTgt>
                                        </p:tgtEl>
                                        <p:attrNameLst>
                                          <p:attrName>ppt_w</p:attrName>
                                        </p:attrNameLst>
                                      </p:cBhvr>
                                      <p:tavLst>
                                        <p:tav tm="0">
                                          <p:val>
                                            <p:fltVal val="0"/>
                                          </p:val>
                                        </p:tav>
                                        <p:tav tm="100000">
                                          <p:val>
                                            <p:strVal val="#ppt_w"/>
                                          </p:val>
                                        </p:tav>
                                      </p:tavLst>
                                    </p:anim>
                                    <p:anim calcmode="lin" valueType="num">
                                      <p:cBhvr>
                                        <p:cTn id="39" dur="500" fill="hold"/>
                                        <p:tgtEl>
                                          <p:spTgt spid="242691">
                                            <p:txEl>
                                              <p:pRg st="4" end="4"/>
                                            </p:txEl>
                                          </p:spTgt>
                                        </p:tgtEl>
                                        <p:attrNameLst>
                                          <p:attrName>ppt_h</p:attrName>
                                        </p:attrNameLst>
                                      </p:cBhvr>
                                      <p:tavLst>
                                        <p:tav tm="0">
                                          <p:val>
                                            <p:fltVal val="0"/>
                                          </p:val>
                                        </p:tav>
                                        <p:tav tm="100000">
                                          <p:val>
                                            <p:strVal val="#ppt_h"/>
                                          </p:val>
                                        </p:tav>
                                      </p:tavLst>
                                    </p:anim>
                                    <p:animEffect transition="in" filter="fade">
                                      <p:cBhvr>
                                        <p:cTn id="40" dur="500"/>
                                        <p:tgtEl>
                                          <p:spTgt spid="2426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690" grpId="0"/>
      <p:bldP spid="242691" grpId="0" build="p">
        <p:tmplLst>
          <p:tmpl lvl="1">
            <p:tnLst>
              <p:par>
                <p:cTn presetID="53" presetClass="entr" presetSubtype="0" fill="hold" nodeType="clickEffect">
                  <p:stCondLst>
                    <p:cond delay="0"/>
                  </p:stCondLst>
                  <p:childTnLst>
                    <p:set>
                      <p:cBhvr>
                        <p:cTn dur="1" fill="hold">
                          <p:stCondLst>
                            <p:cond delay="0"/>
                          </p:stCondLst>
                        </p:cTn>
                        <p:tgtEl>
                          <p:spTgt spid="242691"/>
                        </p:tgtEl>
                        <p:attrNameLst>
                          <p:attrName>style.visibility</p:attrName>
                        </p:attrNameLst>
                      </p:cBhvr>
                      <p:to>
                        <p:strVal val="visible"/>
                      </p:to>
                    </p:set>
                    <p:anim calcmode="lin" valueType="num">
                      <p:cBhvr>
                        <p:cTn dur="500" fill="hold"/>
                        <p:tgtEl>
                          <p:spTgt spid="242691"/>
                        </p:tgtEl>
                        <p:attrNameLst>
                          <p:attrName>ppt_w</p:attrName>
                        </p:attrNameLst>
                      </p:cBhvr>
                      <p:tavLst>
                        <p:tav tm="0">
                          <p:val>
                            <p:fltVal val="0"/>
                          </p:val>
                        </p:tav>
                        <p:tav tm="100000">
                          <p:val>
                            <p:strVal val="#ppt_w"/>
                          </p:val>
                        </p:tav>
                      </p:tavLst>
                    </p:anim>
                    <p:anim calcmode="lin" valueType="num">
                      <p:cBhvr>
                        <p:cTn dur="500" fill="hold"/>
                        <p:tgtEl>
                          <p:spTgt spid="242691"/>
                        </p:tgtEl>
                        <p:attrNameLst>
                          <p:attrName>ppt_h</p:attrName>
                        </p:attrNameLst>
                      </p:cBhvr>
                      <p:tavLst>
                        <p:tav tm="0">
                          <p:val>
                            <p:fltVal val="0"/>
                          </p:val>
                        </p:tav>
                        <p:tav tm="100000">
                          <p:val>
                            <p:strVal val="#ppt_h"/>
                          </p:val>
                        </p:tav>
                      </p:tavLst>
                    </p:anim>
                    <p:animEffect transition="in" filter="fade">
                      <p:cBhvr>
                        <p:cTn dur="500"/>
                        <p:tgtEl>
                          <p:spTgt spid="242691"/>
                        </p:tgtEl>
                      </p:cBhvr>
                    </p:animEffect>
                  </p:childTnLst>
                </p:cTn>
              </p:par>
            </p:tnLst>
          </p:tmpl>
          <p:tmpl lvl="2">
            <p:tnLst>
              <p:par>
                <p:cTn presetID="53" presetClass="entr" presetSubtype="0" fill="hold" nodeType="withEffect">
                  <p:stCondLst>
                    <p:cond delay="0"/>
                  </p:stCondLst>
                  <p:childTnLst>
                    <p:set>
                      <p:cBhvr>
                        <p:cTn dur="1" fill="hold">
                          <p:stCondLst>
                            <p:cond delay="0"/>
                          </p:stCondLst>
                        </p:cTn>
                        <p:tgtEl>
                          <p:spTgt spid="242691"/>
                        </p:tgtEl>
                        <p:attrNameLst>
                          <p:attrName>style.visibility</p:attrName>
                        </p:attrNameLst>
                      </p:cBhvr>
                      <p:to>
                        <p:strVal val="visible"/>
                      </p:to>
                    </p:set>
                    <p:anim calcmode="lin" valueType="num">
                      <p:cBhvr>
                        <p:cTn dur="500" fill="hold"/>
                        <p:tgtEl>
                          <p:spTgt spid="242691"/>
                        </p:tgtEl>
                        <p:attrNameLst>
                          <p:attrName>ppt_w</p:attrName>
                        </p:attrNameLst>
                      </p:cBhvr>
                      <p:tavLst>
                        <p:tav tm="0">
                          <p:val>
                            <p:fltVal val="0"/>
                          </p:val>
                        </p:tav>
                        <p:tav tm="100000">
                          <p:val>
                            <p:strVal val="#ppt_w"/>
                          </p:val>
                        </p:tav>
                      </p:tavLst>
                    </p:anim>
                    <p:anim calcmode="lin" valueType="num">
                      <p:cBhvr>
                        <p:cTn dur="500" fill="hold"/>
                        <p:tgtEl>
                          <p:spTgt spid="242691"/>
                        </p:tgtEl>
                        <p:attrNameLst>
                          <p:attrName>ppt_h</p:attrName>
                        </p:attrNameLst>
                      </p:cBhvr>
                      <p:tavLst>
                        <p:tav tm="0">
                          <p:val>
                            <p:fltVal val="0"/>
                          </p:val>
                        </p:tav>
                        <p:tav tm="100000">
                          <p:val>
                            <p:strVal val="#ppt_h"/>
                          </p:val>
                        </p:tav>
                      </p:tavLst>
                    </p:anim>
                    <p:animEffect transition="in" filter="fade">
                      <p:cBhvr>
                        <p:cTn dur="500"/>
                        <p:tgtEl>
                          <p:spTgt spid="242691"/>
                        </p:tgtEl>
                      </p:cBhvr>
                    </p:animEffect>
                  </p:childTnLst>
                </p:cTn>
              </p:par>
            </p:tnLst>
          </p:tmpl>
          <p:tmpl lvl="3">
            <p:tnLst>
              <p:par>
                <p:cTn presetID="53" presetClass="entr" presetSubtype="0" fill="hold" nodeType="withEffect">
                  <p:stCondLst>
                    <p:cond delay="0"/>
                  </p:stCondLst>
                  <p:childTnLst>
                    <p:set>
                      <p:cBhvr>
                        <p:cTn dur="1" fill="hold">
                          <p:stCondLst>
                            <p:cond delay="0"/>
                          </p:stCondLst>
                        </p:cTn>
                        <p:tgtEl>
                          <p:spTgt spid="242691"/>
                        </p:tgtEl>
                        <p:attrNameLst>
                          <p:attrName>style.visibility</p:attrName>
                        </p:attrNameLst>
                      </p:cBhvr>
                      <p:to>
                        <p:strVal val="visible"/>
                      </p:to>
                    </p:set>
                    <p:anim calcmode="lin" valueType="num">
                      <p:cBhvr>
                        <p:cTn dur="500" fill="hold"/>
                        <p:tgtEl>
                          <p:spTgt spid="242691"/>
                        </p:tgtEl>
                        <p:attrNameLst>
                          <p:attrName>ppt_w</p:attrName>
                        </p:attrNameLst>
                      </p:cBhvr>
                      <p:tavLst>
                        <p:tav tm="0">
                          <p:val>
                            <p:fltVal val="0"/>
                          </p:val>
                        </p:tav>
                        <p:tav tm="100000">
                          <p:val>
                            <p:strVal val="#ppt_w"/>
                          </p:val>
                        </p:tav>
                      </p:tavLst>
                    </p:anim>
                    <p:anim calcmode="lin" valueType="num">
                      <p:cBhvr>
                        <p:cTn dur="500" fill="hold"/>
                        <p:tgtEl>
                          <p:spTgt spid="242691"/>
                        </p:tgtEl>
                        <p:attrNameLst>
                          <p:attrName>ppt_h</p:attrName>
                        </p:attrNameLst>
                      </p:cBhvr>
                      <p:tavLst>
                        <p:tav tm="0">
                          <p:val>
                            <p:fltVal val="0"/>
                          </p:val>
                        </p:tav>
                        <p:tav tm="100000">
                          <p:val>
                            <p:strVal val="#ppt_h"/>
                          </p:val>
                        </p:tav>
                      </p:tavLst>
                    </p:anim>
                    <p:animEffect transition="in" filter="fade">
                      <p:cBhvr>
                        <p:cTn dur="500"/>
                        <p:tgtEl>
                          <p:spTgt spid="242691"/>
                        </p:tgtEl>
                      </p:cBhvr>
                    </p:animEffect>
                  </p:childTnLst>
                </p:cTn>
              </p:par>
            </p:tnLst>
          </p:tmpl>
          <p:tmpl lvl="4">
            <p:tnLst>
              <p:par>
                <p:cTn presetID="53" presetClass="entr" presetSubtype="0" fill="hold" nodeType="withEffect">
                  <p:stCondLst>
                    <p:cond delay="0"/>
                  </p:stCondLst>
                  <p:childTnLst>
                    <p:set>
                      <p:cBhvr>
                        <p:cTn dur="1" fill="hold">
                          <p:stCondLst>
                            <p:cond delay="0"/>
                          </p:stCondLst>
                        </p:cTn>
                        <p:tgtEl>
                          <p:spTgt spid="242691"/>
                        </p:tgtEl>
                        <p:attrNameLst>
                          <p:attrName>style.visibility</p:attrName>
                        </p:attrNameLst>
                      </p:cBhvr>
                      <p:to>
                        <p:strVal val="visible"/>
                      </p:to>
                    </p:set>
                    <p:anim calcmode="lin" valueType="num">
                      <p:cBhvr>
                        <p:cTn dur="500" fill="hold"/>
                        <p:tgtEl>
                          <p:spTgt spid="242691"/>
                        </p:tgtEl>
                        <p:attrNameLst>
                          <p:attrName>ppt_w</p:attrName>
                        </p:attrNameLst>
                      </p:cBhvr>
                      <p:tavLst>
                        <p:tav tm="0">
                          <p:val>
                            <p:fltVal val="0"/>
                          </p:val>
                        </p:tav>
                        <p:tav tm="100000">
                          <p:val>
                            <p:strVal val="#ppt_w"/>
                          </p:val>
                        </p:tav>
                      </p:tavLst>
                    </p:anim>
                    <p:anim calcmode="lin" valueType="num">
                      <p:cBhvr>
                        <p:cTn dur="500" fill="hold"/>
                        <p:tgtEl>
                          <p:spTgt spid="242691"/>
                        </p:tgtEl>
                        <p:attrNameLst>
                          <p:attrName>ppt_h</p:attrName>
                        </p:attrNameLst>
                      </p:cBhvr>
                      <p:tavLst>
                        <p:tav tm="0">
                          <p:val>
                            <p:fltVal val="0"/>
                          </p:val>
                        </p:tav>
                        <p:tav tm="100000">
                          <p:val>
                            <p:strVal val="#ppt_h"/>
                          </p:val>
                        </p:tav>
                      </p:tavLst>
                    </p:anim>
                    <p:animEffect transition="in" filter="fade">
                      <p:cBhvr>
                        <p:cTn dur="500"/>
                        <p:tgtEl>
                          <p:spTgt spid="242691"/>
                        </p:tgtEl>
                      </p:cBhvr>
                    </p:animEffect>
                  </p:childTnLst>
                </p:cTn>
              </p:par>
            </p:tnLst>
          </p:tmpl>
          <p:tmpl lvl="5">
            <p:tnLst>
              <p:par>
                <p:cTn presetID="53" presetClass="entr" presetSubtype="0" fill="hold" nodeType="withEffect">
                  <p:stCondLst>
                    <p:cond delay="0"/>
                  </p:stCondLst>
                  <p:childTnLst>
                    <p:set>
                      <p:cBhvr>
                        <p:cTn dur="1" fill="hold">
                          <p:stCondLst>
                            <p:cond delay="0"/>
                          </p:stCondLst>
                        </p:cTn>
                        <p:tgtEl>
                          <p:spTgt spid="242691"/>
                        </p:tgtEl>
                        <p:attrNameLst>
                          <p:attrName>style.visibility</p:attrName>
                        </p:attrNameLst>
                      </p:cBhvr>
                      <p:to>
                        <p:strVal val="visible"/>
                      </p:to>
                    </p:set>
                    <p:anim calcmode="lin" valueType="num">
                      <p:cBhvr>
                        <p:cTn dur="500" fill="hold"/>
                        <p:tgtEl>
                          <p:spTgt spid="242691"/>
                        </p:tgtEl>
                        <p:attrNameLst>
                          <p:attrName>ppt_w</p:attrName>
                        </p:attrNameLst>
                      </p:cBhvr>
                      <p:tavLst>
                        <p:tav tm="0">
                          <p:val>
                            <p:fltVal val="0"/>
                          </p:val>
                        </p:tav>
                        <p:tav tm="100000">
                          <p:val>
                            <p:strVal val="#ppt_w"/>
                          </p:val>
                        </p:tav>
                      </p:tavLst>
                    </p:anim>
                    <p:anim calcmode="lin" valueType="num">
                      <p:cBhvr>
                        <p:cTn dur="500" fill="hold"/>
                        <p:tgtEl>
                          <p:spTgt spid="242691"/>
                        </p:tgtEl>
                        <p:attrNameLst>
                          <p:attrName>ppt_h</p:attrName>
                        </p:attrNameLst>
                      </p:cBhvr>
                      <p:tavLst>
                        <p:tav tm="0">
                          <p:val>
                            <p:fltVal val="0"/>
                          </p:val>
                        </p:tav>
                        <p:tav tm="100000">
                          <p:val>
                            <p:strVal val="#ppt_h"/>
                          </p:val>
                        </p:tav>
                      </p:tavLst>
                    </p:anim>
                    <p:animEffect transition="in" filter="fade">
                      <p:cBhvr>
                        <p:cTn dur="500"/>
                        <p:tgtEl>
                          <p:spTgt spid="242691"/>
                        </p:tgtEl>
                      </p:cBhvr>
                    </p:animEffect>
                  </p:childTnLst>
                </p:cTn>
              </p:par>
            </p:tnLst>
          </p:tmpl>
        </p:tmplLst>
      </p:bldP>
    </p:bldLst>
  </p:timing>
  <p:txStyles>
    <p:titleStyle>
      <a:lvl1pPr algn="ctr" rtl="0"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kern="1200">
          <a:solidFill>
            <a:schemeClr val="tx1"/>
          </a:solidFill>
          <a:effectLst>
            <a:outerShdw blurRad="38100" dist="38100" dir="2700000" algn="tl">
              <a:srgbClr val="FFFFFF"/>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kern="1200">
          <a:solidFill>
            <a:schemeClr val="tx1"/>
          </a:solidFill>
          <a:effectLst>
            <a:outerShdw blurRad="38100" dist="38100" dir="2700000" algn="tl">
              <a:srgbClr val="FFFFFF"/>
            </a:outerShdw>
          </a:effectLst>
          <a:latin typeface="+mn-lt"/>
          <a:ea typeface="+mn-ea"/>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kern="1200">
          <a:solidFill>
            <a:schemeClr val="tx1"/>
          </a:solidFill>
          <a:effectLst>
            <a:outerShdw blurRad="38100" dist="38100" dir="2700000" algn="tl">
              <a:srgbClr val="FFFFFF"/>
            </a:outerShdw>
          </a:effectLst>
          <a:latin typeface="+mn-lt"/>
          <a:ea typeface="+mn-ea"/>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kern="1200">
          <a:solidFill>
            <a:schemeClr val="tx1"/>
          </a:solidFill>
          <a:effectLst>
            <a:outerShdw blurRad="38100" dist="38100" dir="2700000" algn="tl">
              <a:srgbClr val="FFFFFF"/>
            </a:outerShdw>
          </a:effectLst>
          <a:latin typeface="+mn-lt"/>
          <a:ea typeface="+mn-ea"/>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kern="1200">
          <a:solidFill>
            <a:schemeClr val="tx1"/>
          </a:solidFill>
          <a:effectLst>
            <a:outerShdw blurRad="38100" dist="38100" dir="2700000" algn="tl">
              <a:srgbClr val="FFFFFF"/>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16199853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Shape 6"/>
          <p:cNvSpPr txBox="1">
            <a:spLocks noGrp="1"/>
          </p:cNvSpPr>
          <p:nvPr>
            <p:ph type="title"/>
          </p:nvPr>
        </p:nvSpPr>
        <p:spPr bwMode="auto">
          <a:xfrm>
            <a:off x="838200" y="196850"/>
            <a:ext cx="1051560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p>
            <a:pPr lvl="0"/>
            <a:endParaRPr lang="en-US" altLang="en-US" smtClean="0">
              <a:sym typeface="Arial" panose="020B0604020202020204" pitchFamily="34" charset="0"/>
            </a:endParaRPr>
          </a:p>
        </p:txBody>
      </p:sp>
      <p:sp>
        <p:nvSpPr>
          <p:cNvPr id="1027" name="Shape 7"/>
          <p:cNvSpPr txBox="1">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smtClean="0">
              <a:sym typeface="Arial" panose="020B0604020202020204" pitchFamily="34" charset="0"/>
            </a:endParaRPr>
          </a:p>
        </p:txBody>
      </p:sp>
      <p:pic>
        <p:nvPicPr>
          <p:cNvPr id="1028" name="Shape 8"/>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87100" y="185738"/>
            <a:ext cx="909638" cy="9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0897187"/>
      </p:ext>
    </p:extLst>
  </p:cSld>
  <p:clrMap bg1="lt1" tx1="dk1" bg2="dk2" tx2="lt2" accent1="accent1" accent2="accent2" accent3="accent3" accent4="accent4" accent5="accent5" accent6="accent6" hlink="hlink" folHlink="folHlink"/>
  <p:sldLayoutIdLst>
    <p:sldLayoutId id="2147483711"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media" Target="../media/media7.mp3"/><Relationship Id="rId7" Type="http://schemas.openxmlformats.org/officeDocument/2006/relationships/image" Target="../media/image35.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34.png"/><Relationship Id="rId5" Type="http://schemas.openxmlformats.org/officeDocument/2006/relationships/slideLayout" Target="../slideLayouts/slideLayout31.xml"/><Relationship Id="rId4" Type="http://schemas.openxmlformats.org/officeDocument/2006/relationships/audio" Target="../media/media7.mp3"/></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1.xml"/><Relationship Id="rId7" Type="http://schemas.openxmlformats.org/officeDocument/2006/relationships/image" Target="../media/image15.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36.png"/><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1.xml"/><Relationship Id="rId7" Type="http://schemas.openxmlformats.org/officeDocument/2006/relationships/image" Target="../media/image15.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37.png"/><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36.xml"/><Relationship Id="rId7" Type="http://schemas.openxmlformats.org/officeDocument/2006/relationships/image" Target="../media/image31.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38.png"/><Relationship Id="rId5" Type="http://schemas.openxmlformats.org/officeDocument/2006/relationships/image" Target="../media/image30.png"/><Relationship Id="rId4" Type="http://schemas.openxmlformats.org/officeDocument/2006/relationships/notesSlide" Target="../notesSlides/notesSlide1.xml"/></Relationships>
</file>

<file path=ppt/slides/_rels/slide1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Layout" Target="../slideLayouts/slideLayout36.xml"/><Relationship Id="rId7" Type="http://schemas.openxmlformats.org/officeDocument/2006/relationships/image" Target="../media/image39.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notesSlide" Target="../notesSlides/notesSlide2.xml"/><Relationship Id="rId9" Type="http://schemas.openxmlformats.org/officeDocument/2006/relationships/image" Target="../media/image15.png"/></Relationships>
</file>

<file path=ppt/slides/_rels/slide1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36.xml"/><Relationship Id="rId7" Type="http://schemas.openxmlformats.org/officeDocument/2006/relationships/image" Target="../media/image41.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notesSlide" Target="../notesSlides/notesSlide3.xml"/></Relationships>
</file>

<file path=ppt/slides/_rels/slide1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36.xml"/><Relationship Id="rId7" Type="http://schemas.openxmlformats.org/officeDocument/2006/relationships/image" Target="../media/image44.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notesSlide" Target="../notesSlides/notesSlide4.xml"/></Relationships>
</file>

<file path=ppt/slides/_rels/slide18.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media" Target="../media/media14.mp3"/><Relationship Id="rId7" Type="http://schemas.openxmlformats.org/officeDocument/2006/relationships/image" Target="../media/image35.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34.png"/><Relationship Id="rId5" Type="http://schemas.openxmlformats.org/officeDocument/2006/relationships/slideLayout" Target="../slideLayouts/slideLayout31.xml"/><Relationship Id="rId4" Type="http://schemas.openxmlformats.org/officeDocument/2006/relationships/audio" Target="../media/media14.mp3"/></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3" Type="http://schemas.microsoft.com/office/2007/relationships/media" Target="../media/media3.mp3"/><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audio" Target="../media/media2.mp3"/><Relationship Id="rId16" Type="http://schemas.openxmlformats.org/officeDocument/2006/relationships/image" Target="../media/image17.png"/><Relationship Id="rId1" Type="http://schemas.microsoft.com/office/2007/relationships/media" Target="../media/media2.mp3"/><Relationship Id="rId6" Type="http://schemas.openxmlformats.org/officeDocument/2006/relationships/image" Target="../media/image7.gif"/><Relationship Id="rId11" Type="http://schemas.openxmlformats.org/officeDocument/2006/relationships/image" Target="../media/image12.png"/><Relationship Id="rId5" Type="http://schemas.openxmlformats.org/officeDocument/2006/relationships/slideLayout" Target="../slideLayouts/slideLayout31.xml"/><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audio" Target="../media/media3.mp3"/><Relationship Id="rId9" Type="http://schemas.openxmlformats.org/officeDocument/2006/relationships/image" Target="../media/image10.png"/><Relationship Id="rId14" Type="http://schemas.openxmlformats.org/officeDocument/2006/relationships/image" Target="../media/image15.png"/></Relationships>
</file>

<file path=ppt/slides/_rels/slide2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36.xml"/><Relationship Id="rId7" Type="http://schemas.openxmlformats.org/officeDocument/2006/relationships/image" Target="../media/image45.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notesSlide" Target="../notesSlides/notesSlide6.xml"/></Relationships>
</file>

<file path=ppt/slides/_rels/slide21.xml.rels><?xml version="1.0" encoding="UTF-8" standalone="yes"?>
<Relationships xmlns="http://schemas.openxmlformats.org/package/2006/relationships"><Relationship Id="rId8" Type="http://schemas.openxmlformats.org/officeDocument/2006/relationships/image" Target="../media/image46.gif"/><Relationship Id="rId3" Type="http://schemas.openxmlformats.org/officeDocument/2006/relationships/slideLayout" Target="../slideLayouts/slideLayout36.xml"/><Relationship Id="rId7" Type="http://schemas.openxmlformats.org/officeDocument/2006/relationships/image" Target="../media/image15.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notesSlide" Target="../notesSlides/notesSlide7.xml"/><Relationship Id="rId9" Type="http://schemas.openxmlformats.org/officeDocument/2006/relationships/image" Target="../media/image47.png"/></Relationships>
</file>

<file path=ppt/slides/_rels/slide2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slideLayout" Target="../slideLayouts/slideLayout36.xml"/><Relationship Id="rId7" Type="http://schemas.openxmlformats.org/officeDocument/2006/relationships/image" Target="../media/image15.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notesSlide" Target="../notesSlides/notesSlide8.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5.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51.png"/><Relationship Id="rId5" Type="http://schemas.openxmlformats.org/officeDocument/2006/relationships/image" Target="../media/image50.jpg"/><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31.xml"/><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6.xml"/><Relationship Id="rId7" Type="http://schemas.openxmlformats.org/officeDocument/2006/relationships/image" Target="../media/image15.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57.png"/><Relationship Id="rId5" Type="http://schemas.openxmlformats.org/officeDocument/2006/relationships/image" Target="../media/image56.gif"/><Relationship Id="rId4" Type="http://schemas.openxmlformats.org/officeDocument/2006/relationships/image" Target="../media/image55.jp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1.xml"/><Relationship Id="rId5" Type="http://schemas.openxmlformats.org/officeDocument/2006/relationships/image" Target="../media/image23.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25.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Layout" Target="../slideLayouts/slideLayout14.xml"/><Relationship Id="rId6" Type="http://schemas.openxmlformats.org/officeDocument/2006/relationships/image" Target="../media/image18.png"/><Relationship Id="rId5" Type="http://schemas.openxmlformats.org/officeDocument/2006/relationships/image" Target="../media/image29.pn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4.xml"/><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33.pn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9" name="DEMO KNTT 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35620" y="535679"/>
            <a:ext cx="7538224" cy="4515823"/>
          </a:xfrm>
          <a:prstGeom prst="rect">
            <a:avLst/>
          </a:prstGeom>
          <a:ln w="6350" cap="flat">
            <a:solidFill>
              <a:srgbClr val="BFBFBF"/>
            </a:solidFill>
          </a:ln>
          <a:effectLst>
            <a:outerShdw blurRad="190500" dist="215900" dir="7200000" sx="101000" sy="101000" algn="t" rotWithShape="0">
              <a:srgbClr val="000000">
                <a:alpha val="20000"/>
              </a:srgbClr>
            </a:outerShdw>
          </a:effectLst>
          <a:scene3d>
            <a:camera prst="perspectiveRight" fov="3300000">
              <a:rot lat="0" lon="20100000" rev="0"/>
            </a:camera>
            <a:lightRig rig="threePt" dir="t">
              <a:rot lat="0" lon="0" rev="3600000"/>
            </a:lightRig>
          </a:scene3d>
          <a:sp3d extrusionH="952500">
            <a:extrusionClr>
              <a:srgbClr val="D9D9D9"/>
            </a:extrusionClr>
            <a:contourClr>
              <a:srgbClr val="D9D9D9"/>
            </a:contourClr>
          </a:sp3d>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93164" y="2945471"/>
            <a:ext cx="4014439" cy="4014439"/>
          </a:xfrm>
          <a:prstGeom prst="rect">
            <a:avLst/>
          </a:prstGeom>
        </p:spPr>
      </p:pic>
    </p:spTree>
    <p:extLst>
      <p:ext uri="{BB962C8B-B14F-4D97-AF65-F5344CB8AC3E}">
        <p14:creationId xmlns:p14="http://schemas.microsoft.com/office/powerpoint/2010/main" val="76681377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0.14063 0.01458 L 0.10234 0.08032 C 0.09427 0.09537 0.08255 0.10417 0.06992 0.10417 C 0.05573 0.10417 0.0444 0.09537 0.03646 0.08032 L -0.00169 0.01458 " pathEditMode="relative" rAng="0" ptsTypes="AAAAA">
                                      <p:cBhvr>
                                        <p:cTn id="6" dur="2000" fill="hold"/>
                                        <p:tgtEl>
                                          <p:spTgt spid="10"/>
                                        </p:tgtEl>
                                        <p:attrNameLst>
                                          <p:attrName>ppt_x</p:attrName>
                                          <p:attrName>ppt_y</p:attrName>
                                        </p:attrNameLst>
                                      </p:cBhvr>
                                      <p:rCtr x="-7122" y="4468"/>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a:off x="8097644" y="100361"/>
            <a:ext cx="140936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Hát mẫu</a:t>
            </a:r>
            <a:endParaRPr kumimoji="0" lang="en-US" sz="3600" b="0" i="0" u="none" strike="noStrike" kern="1200" cap="none" spc="0" normalizeH="0" baseline="0" noProof="0" dirty="0">
              <a:ln>
                <a:noFill/>
              </a:ln>
              <a:solidFill>
                <a:prstClr val="black"/>
              </a:solidFill>
              <a:effectLst/>
              <a:uLnTx/>
              <a:uFillTx/>
              <a:latin typeface="Arial"/>
              <a:ea typeface="+mn-ea"/>
              <a:cs typeface="+mn-cs"/>
            </a:endParaRPr>
          </a:p>
        </p:txBody>
      </p:sp>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72838" y="2743201"/>
            <a:ext cx="5819162" cy="4114800"/>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34100"/>
            <a:ext cx="6372837" cy="6858000"/>
          </a:xfrm>
          <a:prstGeom prst="rect">
            <a:avLst/>
          </a:prstGeom>
        </p:spPr>
      </p:pic>
      <p:pic>
        <p:nvPicPr>
          <p:cNvPr id="11" name="NGHE MAU CON C NP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802324" y="959816"/>
            <a:ext cx="609600" cy="609600"/>
          </a:xfrm>
          <a:prstGeom prst="rect">
            <a:avLst/>
          </a:prstGeom>
        </p:spPr>
      </p:pic>
      <p:pic>
        <p:nvPicPr>
          <p:cNvPr id="12" name="CON CHIM NON">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8897404" y="2133601"/>
            <a:ext cx="609600" cy="609600"/>
          </a:xfrm>
          <a:prstGeom prst="rect">
            <a:avLst/>
          </a:prstGeom>
        </p:spPr>
      </p:pic>
    </p:spTree>
    <p:extLst>
      <p:ext uri="{BB962C8B-B14F-4D97-AF65-F5344CB8AC3E}">
        <p14:creationId xmlns:p14="http://schemas.microsoft.com/office/powerpoint/2010/main" val="40732486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4187"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12796" fill="hold"/>
                                        <p:tgtEl>
                                          <p:spTgt spid="12"/>
                                        </p:tgtEl>
                                      </p:cBhvr>
                                    </p:cmd>
                                  </p:childTnLst>
                                </p:cTn>
                              </p:par>
                            </p:childTnLst>
                          </p:cTn>
                        </p:par>
                      </p:childTnLst>
                    </p:cTn>
                  </p:par>
                </p:childTnLst>
              </p:cTn>
              <p:nextCondLst>
                <p:cond evt="onClick" delay="0">
                  <p:tgtEl>
                    <p:spTgt spid="12"/>
                  </p:tgtEl>
                </p:cond>
              </p:nextCondLst>
            </p:seq>
            <p:audio>
              <p:cMediaNode vol="80000">
                <p:cTn id="13" fill="hold" display="0">
                  <p:stCondLst>
                    <p:cond delay="indefinite"/>
                  </p:stCondLst>
                  <p:endCondLst>
                    <p:cond evt="onStopAudio" delay="0">
                      <p:tgtEl>
                        <p:sldTgt/>
                      </p:tgtEl>
                    </p:cond>
                  </p:endCondLst>
                </p:cTn>
                <p:tgtEl>
                  <p:spTgt spid="1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5337717" y="111511"/>
            <a:ext cx="1883849"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Đọc lời ca</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716966"/>
            <a:ext cx="7625616" cy="2141034"/>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5616" y="3445727"/>
            <a:ext cx="4566383" cy="3412273"/>
          </a:xfrm>
          <a:prstGeom prst="rect">
            <a:avLst/>
          </a:prstGeom>
        </p:spPr>
      </p:pic>
      <p:sp>
        <p:nvSpPr>
          <p:cNvPr id="3" name="Rectangle 2"/>
          <p:cNvSpPr/>
          <p:nvPr/>
        </p:nvSpPr>
        <p:spPr>
          <a:xfrm>
            <a:off x="170985" y="785350"/>
            <a:ext cx="10333464" cy="2382191"/>
          </a:xfrm>
          <a:prstGeom prst="rect">
            <a:avLst/>
          </a:prstGeom>
        </p:spPr>
        <p:txBody>
          <a:bodyPr wrap="square">
            <a:spAutoFit/>
          </a:bodyPr>
          <a:lstStyle/>
          <a:p>
            <a:pPr algn="just">
              <a:lnSpc>
                <a:spcPct val="115000"/>
              </a:lnSpc>
              <a:spcAft>
                <a:spcPts val="800"/>
              </a:spcAft>
            </a:pPr>
            <a:r>
              <a:rPr lang="en-US" sz="2800" i="1" dirty="0">
                <a:latin typeface="Times New Roman" panose="02020603050405020304" pitchFamily="18" charset="0"/>
                <a:ea typeface="Calibri" panose="020F0502020204030204" pitchFamily="34" charset="0"/>
                <a:cs typeface="Times New Roman" panose="02020603050405020304" pitchFamily="18" charset="0"/>
              </a:rPr>
              <a:t>Câu hát 1: Bình minh lên có con chim non hoà tiếng hót véo von</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r>
              <a:rPr lang="en-US" sz="2800" i="1" dirty="0">
                <a:latin typeface="Times New Roman" panose="02020603050405020304" pitchFamily="18" charset="0"/>
                <a:ea typeface="Calibri" panose="020F0502020204030204" pitchFamily="34" charset="0"/>
                <a:cs typeface="Times New Roman" panose="02020603050405020304" pitchFamily="18" charset="0"/>
              </a:rPr>
              <a:t>Câu hát 2: hoà tiếng hót véo von giọng hót vui say sưa.</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r>
              <a:rPr lang="en-US" sz="2800" i="1" dirty="0">
                <a:latin typeface="Times New Roman" panose="02020603050405020304" pitchFamily="18" charset="0"/>
                <a:ea typeface="Calibri" panose="020F0502020204030204" pitchFamily="34" charset="0"/>
                <a:cs typeface="Times New Roman" panose="02020603050405020304" pitchFamily="18" charset="0"/>
              </a:rPr>
              <a:t>Câu hát 3: Này chim ơi hát lên cho vang lời thân ái thiết tha</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r>
              <a:rPr lang="en-US" sz="2800" i="1" dirty="0">
                <a:latin typeface="Times New Roman" panose="02020603050405020304" pitchFamily="18" charset="0"/>
                <a:ea typeface="Calibri" panose="020F0502020204030204" pitchFamily="34" charset="0"/>
                <a:cs typeface="Times New Roman" panose="02020603050405020304" pitchFamily="18" charset="0"/>
              </a:rPr>
              <a:t>Câu hát 4: rộn vang tới chốn xa càng mến yêu quê nhà</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232647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p:cNvSpPr/>
          <p:nvPr/>
        </p:nvSpPr>
        <p:spPr>
          <a:xfrm>
            <a:off x="368114" y="52141"/>
            <a:ext cx="211147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Dạy từng câu</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 name="Rectangle 8"/>
          <p:cNvSpPr/>
          <p:nvPr/>
        </p:nvSpPr>
        <p:spPr>
          <a:xfrm>
            <a:off x="5549962" y="-70970"/>
            <a:ext cx="127470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1</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716966"/>
            <a:ext cx="7625616" cy="2141034"/>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25616" y="3445727"/>
            <a:ext cx="4566383" cy="3412273"/>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938" y="760214"/>
            <a:ext cx="12117632" cy="2964293"/>
          </a:xfrm>
          <a:prstGeom prst="rect">
            <a:avLst/>
          </a:prstGeom>
        </p:spPr>
      </p:pic>
      <p:pic>
        <p:nvPicPr>
          <p:cNvPr id="14" name="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503154" y="3724507"/>
            <a:ext cx="609600" cy="609600"/>
          </a:xfrm>
          <a:prstGeom prst="rect">
            <a:avLst/>
          </a:prstGeom>
        </p:spPr>
      </p:pic>
    </p:spTree>
    <p:extLst>
      <p:ext uri="{BB962C8B-B14F-4D97-AF65-F5344CB8AC3E}">
        <p14:creationId xmlns:p14="http://schemas.microsoft.com/office/powerpoint/2010/main" val="18246913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05" fill="hold"/>
                                        <p:tgtEl>
                                          <p:spTgt spid="14"/>
                                        </p:tgtEl>
                                      </p:cBhvr>
                                    </p:cmd>
                                  </p:childTnLst>
                                </p:cTn>
                              </p:par>
                            </p:childTnLst>
                          </p:cTn>
                        </p:par>
                      </p:childTnLst>
                    </p:cTn>
                  </p:par>
                </p:childTnLst>
              </p:cTn>
              <p:nextCondLst>
                <p:cond evt="onClick" delay="0">
                  <p:tgtEl>
                    <p:spTgt spid="14"/>
                  </p:tgtEl>
                </p:cond>
              </p:nextCondLst>
            </p:seq>
            <p:audio>
              <p:cMediaNode vol="80000">
                <p:cTn id="7" fill="hold" display="0">
                  <p:stCondLst>
                    <p:cond delay="indefinite"/>
                  </p:stCondLst>
                  <p:endCondLst>
                    <p:cond evt="onStopAudio" delay="0">
                      <p:tgtEl>
                        <p:sldTgt/>
                      </p:tgtEl>
                    </p:cond>
                  </p:endCondLst>
                </p:cTn>
                <p:tgtEl>
                  <p:spTgt spid="1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5393347" y="-1"/>
            <a:ext cx="127470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2</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716966"/>
            <a:ext cx="7625616" cy="2141034"/>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25616" y="3445727"/>
            <a:ext cx="4566383" cy="3412273"/>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111" y="646330"/>
            <a:ext cx="12017180" cy="2963810"/>
          </a:xfrm>
          <a:prstGeom prst="rect">
            <a:avLst/>
          </a:prstGeom>
        </p:spPr>
      </p:pic>
      <p:pic>
        <p:nvPicPr>
          <p:cNvPr id="6" name="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04962" y="3445727"/>
            <a:ext cx="609600" cy="609600"/>
          </a:xfrm>
          <a:prstGeom prst="rect">
            <a:avLst/>
          </a:prstGeom>
        </p:spPr>
      </p:pic>
    </p:spTree>
    <p:extLst>
      <p:ext uri="{BB962C8B-B14F-4D97-AF65-F5344CB8AC3E}">
        <p14:creationId xmlns:p14="http://schemas.microsoft.com/office/powerpoint/2010/main" val="19416427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31"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182493" y="0"/>
            <a:ext cx="1765227"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rPr>
              <a:t>Câu 1+2</a:t>
            </a:r>
            <a:endParaRPr kumimoji="0" lang="en-US"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716966"/>
            <a:ext cx="7625616" cy="2141034"/>
          </a:xfrm>
          <a:prstGeom prst="rect">
            <a:avLst/>
          </a:prstGeom>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743335"/>
            <a:ext cx="12191999" cy="3985440"/>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25616" y="3445727"/>
            <a:ext cx="4566383" cy="3412273"/>
          </a:xfrm>
          <a:prstGeom prst="rect">
            <a:avLst/>
          </a:prstGeom>
        </p:spPr>
      </p:pic>
      <p:pic>
        <p:nvPicPr>
          <p:cNvPr id="3" name="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227986" y="3776547"/>
            <a:ext cx="609600" cy="609600"/>
          </a:xfrm>
          <a:prstGeom prst="rect">
            <a:avLst/>
          </a:prstGeom>
        </p:spPr>
      </p:pic>
    </p:spTree>
    <p:extLst>
      <p:ext uri="{BB962C8B-B14F-4D97-AF65-F5344CB8AC3E}">
        <p14:creationId xmlns:p14="http://schemas.microsoft.com/office/powerpoint/2010/main" val="28358828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6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0"/>
            <a:ext cx="115448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rPr>
              <a:t>Câu 3</a:t>
            </a:r>
            <a:endPar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716966"/>
            <a:ext cx="7625616" cy="2141034"/>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25616" y="3445727"/>
            <a:ext cx="4566383" cy="3412273"/>
          </a:xfrm>
          <a:prstGeom prst="rect">
            <a:avLst/>
          </a:prstGeom>
        </p:spPr>
      </p:pic>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84775"/>
            <a:ext cx="10917044" cy="1690895"/>
          </a:xfrm>
          <a:prstGeom prst="rect">
            <a:avLst/>
          </a:prstGeom>
        </p:spPr>
      </p:pic>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827834" y="758283"/>
            <a:ext cx="1274955" cy="1416205"/>
          </a:xfrm>
          <a:prstGeom prst="rect">
            <a:avLst/>
          </a:prstGeom>
        </p:spPr>
      </p:pic>
      <p:pic>
        <p:nvPicPr>
          <p:cNvPr id="4" name="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157469" y="2937309"/>
            <a:ext cx="609600" cy="609600"/>
          </a:xfrm>
          <a:prstGeom prst="rect">
            <a:avLst/>
          </a:prstGeom>
        </p:spPr>
      </p:pic>
    </p:spTree>
    <p:extLst>
      <p:ext uri="{BB962C8B-B14F-4D97-AF65-F5344CB8AC3E}">
        <p14:creationId xmlns:p14="http://schemas.microsoft.com/office/powerpoint/2010/main" val="33906056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0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2" name="Rectangle 11"/>
          <p:cNvSpPr/>
          <p:nvPr/>
        </p:nvSpPr>
        <p:spPr>
          <a:xfrm>
            <a:off x="4561827" y="0"/>
            <a:ext cx="127470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rPr>
              <a:t>Câu 4</a:t>
            </a:r>
            <a:endParaRPr kumimoji="0" lang="en-US"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716966"/>
            <a:ext cx="7625616" cy="2141034"/>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25616" y="3445727"/>
            <a:ext cx="4566383" cy="3412273"/>
          </a:xfrm>
          <a:prstGeom prst="rect">
            <a:avLst/>
          </a:prstGeom>
        </p:spPr>
      </p:pic>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 y="970085"/>
            <a:ext cx="12191999" cy="1817719"/>
          </a:xfrm>
          <a:prstGeom prst="rect">
            <a:avLst/>
          </a:prstGeom>
        </p:spPr>
      </p:pic>
      <p:pic>
        <p:nvPicPr>
          <p:cNvPr id="3" name="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838016" y="3445727"/>
            <a:ext cx="609600" cy="609600"/>
          </a:xfrm>
          <a:prstGeom prst="rect">
            <a:avLst/>
          </a:prstGeom>
        </p:spPr>
      </p:pic>
    </p:spTree>
    <p:extLst>
      <p:ext uri="{BB962C8B-B14F-4D97-AF65-F5344CB8AC3E}">
        <p14:creationId xmlns:p14="http://schemas.microsoft.com/office/powerpoint/2010/main" val="13634473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7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6" name="Rectangle 15"/>
          <p:cNvSpPr/>
          <p:nvPr/>
        </p:nvSpPr>
        <p:spPr>
          <a:xfrm>
            <a:off x="4561827" y="0"/>
            <a:ext cx="1765227"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rPr>
              <a:t>Câu 3+4</a:t>
            </a:r>
            <a:endParaRPr kumimoji="0" lang="en-US"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906536"/>
            <a:ext cx="7625616" cy="1951463"/>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25616" y="3780263"/>
            <a:ext cx="4566383" cy="3077737"/>
          </a:xfrm>
          <a:prstGeom prst="rect">
            <a:avLst/>
          </a:prstGeom>
        </p:spPr>
      </p:pic>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646331"/>
            <a:ext cx="12041928" cy="3043463"/>
          </a:xfrm>
          <a:prstGeom prst="rect">
            <a:avLst/>
          </a:prstGeom>
        </p:spPr>
      </p:pic>
      <p:pic>
        <p:nvPicPr>
          <p:cNvPr id="3" name="3+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203208" y="4336125"/>
            <a:ext cx="609600" cy="609600"/>
          </a:xfrm>
          <a:prstGeom prst="rect">
            <a:avLst/>
          </a:prstGeom>
        </p:spPr>
      </p:pic>
    </p:spTree>
    <p:extLst>
      <p:ext uri="{BB962C8B-B14F-4D97-AF65-F5344CB8AC3E}">
        <p14:creationId xmlns:p14="http://schemas.microsoft.com/office/powerpoint/2010/main" val="3221847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0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7940548" y="400110"/>
            <a:ext cx="2706190"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mn-cs"/>
              </a:rPr>
              <a:t>Cả bài các hình thức</a:t>
            </a:r>
            <a:endParaRPr kumimoji="0" lang="en-US" sz="3200" b="0" i="1" u="none" strike="noStrike" kern="1200" cap="none" spc="0" normalizeH="0" baseline="0" noProof="0" dirty="0" smtClean="0">
              <a:ln>
                <a:noFill/>
              </a:ln>
              <a:solidFill>
                <a:srgbClr val="000000"/>
              </a:solidFill>
              <a:effectLst/>
              <a:uLnTx/>
              <a:uFillTx/>
              <a:latin typeface="Arial"/>
              <a:ea typeface="+mn-ea"/>
              <a:cs typeface="+mn-cs"/>
            </a:endParaRPr>
          </a:p>
        </p:txBody>
      </p:sp>
      <p:sp>
        <p:nvSpPr>
          <p:cNvPr id="8" name="Rectangle 7"/>
          <p:cNvSpPr/>
          <p:nvPr/>
        </p:nvSpPr>
        <p:spPr>
          <a:xfrm>
            <a:off x="7765917" y="0"/>
            <a:ext cx="3592650"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0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a:t>
            </a:r>
            <a:r>
              <a:rPr kumimoji="0" lang="vi-VN" sz="20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oạt động </a:t>
            </a:r>
            <a:r>
              <a:rPr kumimoji="0" lang="en-US" sz="20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thực hành luyện tập</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72838" y="2743201"/>
            <a:ext cx="5819162" cy="4114800"/>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34100"/>
            <a:ext cx="6372837" cy="6858000"/>
          </a:xfrm>
          <a:prstGeom prst="rect">
            <a:avLst/>
          </a:prstGeom>
        </p:spPr>
      </p:pic>
      <p:pic>
        <p:nvPicPr>
          <p:cNvPr id="13" name="CON CHIM N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897404" y="2133601"/>
            <a:ext cx="609600" cy="609600"/>
          </a:xfrm>
          <a:prstGeom prst="rect">
            <a:avLst/>
          </a:prstGeom>
        </p:spPr>
      </p:pic>
      <p:pic>
        <p:nvPicPr>
          <p:cNvPr id="6" name="CA BAI PIANO">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8672819" y="1019527"/>
            <a:ext cx="609600" cy="609600"/>
          </a:xfrm>
          <a:prstGeom prst="rect">
            <a:avLst/>
          </a:prstGeom>
        </p:spPr>
      </p:pic>
    </p:spTree>
    <p:extLst>
      <p:ext uri="{BB962C8B-B14F-4D97-AF65-F5344CB8AC3E}">
        <p14:creationId xmlns:p14="http://schemas.microsoft.com/office/powerpoint/2010/main" val="18406901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3"/>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112796" fill="hold"/>
                                        <p:tgtEl>
                                          <p:spTgt spid="13"/>
                                        </p:tgtEl>
                                      </p:cBhvr>
                                    </p:cmd>
                                  </p:childTnLst>
                                </p:cTn>
                              </p:par>
                            </p:childTnLst>
                          </p:cTn>
                        </p:par>
                      </p:childTnLst>
                    </p:cTn>
                  </p:par>
                </p:childTnLst>
              </p:cTn>
              <p:nextCondLst>
                <p:cond evt="onClick" delay="0">
                  <p:tgtEl>
                    <p:spTgt spid="13"/>
                  </p:tgtEl>
                </p:cond>
              </p:nextCondLst>
            </p:seq>
            <p:audio>
              <p:cMediaNode vol="80000">
                <p:cTn id="16" fill="hold" display="0">
                  <p:stCondLst>
                    <p:cond delay="indefinite"/>
                  </p:stCondLst>
                  <p:endCondLst>
                    <p:cond evt="onStopAudio" delay="0">
                      <p:tgtEl>
                        <p:sldTgt/>
                      </p:tgtEl>
                    </p:cond>
                  </p:endCondLst>
                </p:cTn>
                <p:tgtEl>
                  <p:spTgt spid="13"/>
                </p:tgtEl>
              </p:cMediaNode>
            </p:audio>
            <p:seq concurrent="1" nextAc="seek">
              <p:cTn id="17" restart="whenNotActive" fill="hold" evtFilter="cancelBubble" nodeType="interactiveSeq">
                <p:stCondLst>
                  <p:cond evt="onClick" delay="0">
                    <p:tgtEl>
                      <p:spTgt spid="6"/>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30876" fill="hold"/>
                                        <p:tgtEl>
                                          <p:spTgt spid="6"/>
                                        </p:tgtEl>
                                      </p:cBhvr>
                                    </p:cmd>
                                  </p:childTnLst>
                                </p:cTn>
                              </p:par>
                            </p:childTnLst>
                          </p:cTn>
                        </p:par>
                      </p:childTnLst>
                    </p:cTn>
                  </p:par>
                </p:childTnLst>
              </p:cTn>
              <p:nextCondLst>
                <p:cond evt="onClick" delay="0">
                  <p:tgtEl>
                    <p:spTgt spid="6"/>
                  </p:tgtEl>
                </p:cond>
              </p:nextCondLst>
            </p:seq>
            <p:audio>
              <p:cMediaNode vol="80000">
                <p:cTn id="22" fill="hold" display="0">
                  <p:stCondLst>
                    <p:cond delay="indefinite"/>
                  </p:stCondLst>
                  <p:endCondLst>
                    <p:cond evt="onStopAudio" delay="0">
                      <p:tgtEl>
                        <p:sldTgt/>
                      </p:tgtEl>
                    </p:cond>
                  </p:endCondLst>
                </p:cTn>
                <p:tgtEl>
                  <p:spTgt spid="6"/>
                </p:tgtEl>
              </p:cMediaNode>
            </p:audio>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17893" y="140329"/>
            <a:ext cx="5582169"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mn-cs"/>
              </a:rPr>
              <a:t>Slide bổ sung GV cho HS hát với hình thức Karaoke</a:t>
            </a:r>
            <a:endParaRPr kumimoji="0" lang="en-US" sz="2800" b="0" i="0" u="none" strike="noStrike" kern="1200" cap="none" spc="0" normalizeH="0" baseline="0" noProof="0" dirty="0" smtClean="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133510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6"/>
          <a:stretch>
            <a:fillRect/>
          </a:stretch>
        </a:blipFill>
        <a:effectLst/>
      </p:bgPr>
    </p:bg>
    <p:spTree>
      <p:nvGrpSpPr>
        <p:cNvPr id="1" name=""/>
        <p:cNvGrpSpPr/>
        <p:nvPr/>
      </p:nvGrpSpPr>
      <p:grpSpPr>
        <a:xfrm>
          <a:off x="0" y="0"/>
          <a:ext cx="0" cy="0"/>
          <a:chOff x="0" y="0"/>
          <a:chExt cx="0" cy="0"/>
        </a:xfrm>
      </p:grpSpPr>
      <p:sp>
        <p:nvSpPr>
          <p:cNvPr id="31" name="TextBox 30"/>
          <p:cNvSpPr txBox="1"/>
          <p:nvPr/>
        </p:nvSpPr>
        <p:spPr>
          <a:xfrm>
            <a:off x="4635611" y="538833"/>
            <a:ext cx="5278984"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9Slide05 Dancing Script" panose="03080800040507000D00" pitchFamily="66" charset="0"/>
                <a:ea typeface="+mn-ea"/>
                <a:cs typeface="Arial" panose="020B0604020202020204" pitchFamily="34" charset="0"/>
                <a:sym typeface="Arial" panose="020B0604020202020204" pitchFamily="34" charset="0"/>
              </a:rPr>
              <a:t>Chào mừng quý thầy cô và các em học sinh đến với tiết âm nhạc </a:t>
            </a:r>
            <a:endParaRPr kumimoji="0" lang="en-US" sz="3200" b="0" i="0" u="none" strike="noStrike" kern="1200" cap="none" spc="0" normalizeH="0" baseline="0" noProof="0" dirty="0">
              <a:ln>
                <a:noFill/>
              </a:ln>
              <a:solidFill>
                <a:srgbClr val="002060"/>
              </a:solidFill>
              <a:effectLst/>
              <a:uLnTx/>
              <a:uFillTx/>
              <a:latin typeface="#9Slide05 Dancing Script" panose="03080800040507000D00" pitchFamily="66" charset="0"/>
              <a:ea typeface="+mn-ea"/>
              <a:cs typeface="Arial" panose="020B0604020202020204" pitchFamily="34" charset="0"/>
              <a:sym typeface="Arial" panose="020B0604020202020204" pitchFamily="34" charset="0"/>
            </a:endParaRPr>
          </a:p>
        </p:txBody>
      </p:sp>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35473" y="2043315"/>
            <a:ext cx="4133730" cy="2902136"/>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13008" y="4070239"/>
            <a:ext cx="1246629" cy="175042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95460" y="1"/>
            <a:ext cx="4221887" cy="6858003"/>
          </a:xfrm>
          <a:prstGeom prst="rect">
            <a:avLst/>
          </a:prstGeom>
        </p:spPr>
      </p:pic>
      <p:pic>
        <p:nvPicPr>
          <p:cNvPr id="28" name="Picture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9549" y="4837043"/>
            <a:ext cx="2640188" cy="2011118"/>
          </a:xfrm>
          <a:prstGeom prst="rect">
            <a:avLst/>
          </a:prstGeom>
        </p:spPr>
      </p:pic>
      <p:pic>
        <p:nvPicPr>
          <p:cNvPr id="32" name="Picture 3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9549836" y="4285482"/>
            <a:ext cx="3960639" cy="2572517"/>
          </a:xfrm>
          <a:prstGeom prst="rect">
            <a:avLst/>
          </a:prstGeom>
        </p:spPr>
      </p:pic>
      <p:pic>
        <p:nvPicPr>
          <p:cNvPr id="33" name="Picture 3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181348" y="-19676"/>
            <a:ext cx="2363202" cy="1805940"/>
          </a:xfrm>
          <a:prstGeom prst="rect">
            <a:avLst/>
          </a:prstGeom>
        </p:spPr>
      </p:pic>
      <p:pic>
        <p:nvPicPr>
          <p:cNvPr id="34" name="Picture 3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17989" y="34778"/>
            <a:ext cx="1792745" cy="1805940"/>
          </a:xfrm>
          <a:prstGeom prst="rect">
            <a:avLst/>
          </a:prstGeom>
        </p:spPr>
      </p:pic>
      <p:pic>
        <p:nvPicPr>
          <p:cNvPr id="35" name="ngan uoc mo v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201996" y="1433715"/>
            <a:ext cx="609600" cy="609600"/>
          </a:xfrm>
          <a:prstGeom prst="rect">
            <a:avLst/>
          </a:prstGeom>
        </p:spPr>
      </p:pic>
      <p:pic>
        <p:nvPicPr>
          <p:cNvPr id="36" name="Picture 3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539" y="-22204"/>
            <a:ext cx="4016079" cy="6867837"/>
          </a:xfrm>
          <a:prstGeom prst="rect">
            <a:avLst/>
          </a:prstGeom>
        </p:spPr>
      </p:pic>
      <p:pic>
        <p:nvPicPr>
          <p:cNvPr id="37" name="Picture 3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flipH="1">
            <a:off x="5669677" y="-120031"/>
            <a:ext cx="4716222" cy="7098066"/>
          </a:xfrm>
          <a:prstGeom prst="rect">
            <a:avLst/>
          </a:prstGeom>
        </p:spPr>
      </p:pic>
      <p:pic>
        <p:nvPicPr>
          <p:cNvPr id="38" name="Picture 37"/>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963583" y="-121577"/>
            <a:ext cx="4669632" cy="7066582"/>
          </a:xfrm>
          <a:prstGeom prst="rect">
            <a:avLst/>
          </a:prstGeom>
        </p:spPr>
      </p:pic>
      <p:pic>
        <p:nvPicPr>
          <p:cNvPr id="40" name="Picture 3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2148" y="5452416"/>
            <a:ext cx="13542623" cy="1424700"/>
          </a:xfrm>
          <a:prstGeom prst="rect">
            <a:avLst/>
          </a:prstGeom>
        </p:spPr>
      </p:pic>
      <p:pic>
        <p:nvPicPr>
          <p:cNvPr id="41" name="NHAC NEN TRO CHOI PAPOI">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4123200" y="2955393"/>
            <a:ext cx="609600" cy="609600"/>
          </a:xfrm>
          <a:prstGeom prst="rect">
            <a:avLst/>
          </a:prstGeom>
        </p:spPr>
      </p:pic>
      <p:pic>
        <p:nvPicPr>
          <p:cNvPr id="17" name="Picture 16"/>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371526" y="1840718"/>
            <a:ext cx="566215" cy="479518"/>
          </a:xfrm>
          <a:prstGeom prst="rect">
            <a:avLst/>
          </a:prstGeom>
        </p:spPr>
      </p:pic>
      <p:pic>
        <p:nvPicPr>
          <p:cNvPr id="19" name="Picture 18"/>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 y="0"/>
            <a:ext cx="3900544" cy="1219200"/>
          </a:xfrm>
          <a:prstGeom prst="rect">
            <a:avLst/>
          </a:prstGeom>
        </p:spPr>
      </p:pic>
    </p:spTree>
    <p:extLst>
      <p:ext uri="{BB962C8B-B14F-4D97-AF65-F5344CB8AC3E}">
        <p14:creationId xmlns:p14="http://schemas.microsoft.com/office/powerpoint/2010/main" val="2328087902"/>
      </p:ext>
    </p:extLst>
  </p:cSld>
  <p:clrMapOvr>
    <a:masterClrMapping/>
  </p:clrMapOvr>
  <mc:AlternateContent xmlns:mc="http://schemas.openxmlformats.org/markup-compatibility/2006" xmlns:p14="http://schemas.microsoft.com/office/powerpoint/2010/main">
    <mc:Choice Requires="p14">
      <p:transition spd="slow" p14:dur="275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0.09714 -0.06296 L 0.20299 -0.08796 " pathEditMode="relative" rAng="0" ptsTypes="AA">
                                      <p:cBhvr>
                                        <p:cTn id="6" dur="2000" fill="hold"/>
                                        <p:tgtEl>
                                          <p:spTgt spid="25"/>
                                        </p:tgtEl>
                                        <p:attrNameLst>
                                          <p:attrName>ppt_x</p:attrName>
                                          <p:attrName>ppt_y</p:attrName>
                                        </p:attrNameLst>
                                      </p:cBhvr>
                                      <p:rCtr x="15000" y="-1250"/>
                                    </p:animMotion>
                                  </p:childTnLst>
                                </p:cTn>
                              </p:par>
                              <p:par>
                                <p:cTn id="7" presetID="56" presetClass="path" presetSubtype="0" accel="50000" decel="50000" fill="hold" nodeType="withEffect">
                                  <p:stCondLst>
                                    <p:cond delay="0"/>
                                  </p:stCondLst>
                                  <p:childTnLst>
                                    <p:animMotion origin="layout" path="M 0.06133 -0.07708 L -0.21184 -0.07199 " pathEditMode="relative" rAng="0" ptsTypes="AA">
                                      <p:cBhvr>
                                        <p:cTn id="8" dur="2000" fill="hold"/>
                                        <p:tgtEl>
                                          <p:spTgt spid="36"/>
                                        </p:tgtEl>
                                        <p:attrNameLst>
                                          <p:attrName>ppt_x</p:attrName>
                                          <p:attrName>ppt_y</p:attrName>
                                        </p:attrNameLst>
                                      </p:cBhvr>
                                      <p:rCtr x="-13659" y="255"/>
                                    </p:animMotion>
                                  </p:childTnLst>
                                </p:cTn>
                              </p:par>
                              <p:par>
                                <p:cTn id="9" presetID="56" presetClass="path" presetSubtype="0" accel="50000" decel="50000" fill="hold" nodeType="withEffect">
                                  <p:stCondLst>
                                    <p:cond delay="0"/>
                                  </p:stCondLst>
                                  <p:childTnLst>
                                    <p:animMotion origin="layout" path="M -0.01979 -0.00926 L 0.36927 0.00463 " pathEditMode="relative" rAng="0" ptsTypes="AA">
                                      <p:cBhvr>
                                        <p:cTn id="10" dur="2000" fill="hold"/>
                                        <p:tgtEl>
                                          <p:spTgt spid="37"/>
                                        </p:tgtEl>
                                        <p:attrNameLst>
                                          <p:attrName>ppt_x</p:attrName>
                                          <p:attrName>ppt_y</p:attrName>
                                        </p:attrNameLst>
                                      </p:cBhvr>
                                      <p:rCtr x="19453" y="694"/>
                                    </p:animMotion>
                                  </p:childTnLst>
                                </p:cTn>
                              </p:par>
                              <p:par>
                                <p:cTn id="11" presetID="56" presetClass="path" presetSubtype="0" accel="50000" decel="50000" fill="hold" nodeType="withEffect">
                                  <p:stCondLst>
                                    <p:cond delay="0"/>
                                  </p:stCondLst>
                                  <p:childTnLst>
                                    <p:animMotion origin="layout" path="M 0.04205 -0.0037 L -0.38737 -0.00532 " pathEditMode="relative" rAng="0" ptsTypes="AA">
                                      <p:cBhvr>
                                        <p:cTn id="12" dur="2000" fill="hold"/>
                                        <p:tgtEl>
                                          <p:spTgt spid="38"/>
                                        </p:tgtEl>
                                        <p:attrNameLst>
                                          <p:attrName>ppt_x</p:attrName>
                                          <p:attrName>ppt_y</p:attrName>
                                        </p:attrNameLst>
                                      </p:cBhvr>
                                      <p:rCtr x="-21471" y="-93"/>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35"/>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72960" fill="hold"/>
                                        <p:tgtEl>
                                          <p:spTgt spid="35"/>
                                        </p:tgtEl>
                                      </p:cBhvr>
                                    </p:cmd>
                                  </p:childTnLst>
                                </p:cTn>
                              </p:par>
                            </p:childTnLst>
                          </p:cTn>
                        </p:par>
                      </p:childTnLst>
                    </p:cTn>
                  </p:par>
                </p:childTnLst>
              </p:cTn>
              <p:nextCondLst>
                <p:cond evt="onClick" delay="0">
                  <p:tgtEl>
                    <p:spTgt spid="35"/>
                  </p:tgtEl>
                </p:cond>
              </p:nextCondLst>
            </p:seq>
            <p:seq concurrent="1" nextAc="seek">
              <p:cTn id="18" restart="whenNotActive" fill="hold" evtFilter="cancelBubble" nodeType="interactiveSeq">
                <p:stCondLst>
                  <p:cond evt="onClick" delay="0">
                    <p:tgtEl>
                      <p:spTgt spid="41"/>
                    </p:tgtEl>
                  </p:cond>
                </p:stCondLst>
                <p:endSync evt="end" delay="0">
                  <p:rtn val="all"/>
                </p:endSync>
                <p:childTnLst>
                  <p:par>
                    <p:cTn id="19" fill="hold">
                      <p:stCondLst>
                        <p:cond delay="0"/>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74213" fill="hold"/>
                                        <p:tgtEl>
                                          <p:spTgt spid="41"/>
                                        </p:tgtEl>
                                      </p:cBhvr>
                                    </p:cmd>
                                  </p:childTnLst>
                                </p:cTn>
                              </p:par>
                            </p:childTnLst>
                          </p:cTn>
                        </p:par>
                      </p:childTnLst>
                    </p:cTn>
                  </p:par>
                </p:childTnLst>
              </p:cTn>
              <p:nextCondLst>
                <p:cond evt="onClick" delay="0">
                  <p:tgtEl>
                    <p:spTgt spid="41"/>
                  </p:tgtEl>
                </p:cond>
              </p:nextCondLst>
            </p:seq>
            <p:audio>
              <p:cMediaNode vol="80000">
                <p:cTn id="23" fill="hold" display="0">
                  <p:stCondLst>
                    <p:cond delay="indefinite"/>
                  </p:stCondLst>
                  <p:endCondLst>
                    <p:cond evt="onStopAudio" delay="0">
                      <p:tgtEl>
                        <p:sldTgt/>
                      </p:tgtEl>
                    </p:cond>
                  </p:endCondLst>
                </p:cTn>
                <p:tgtEl>
                  <p:spTgt spid="35"/>
                </p:tgtEl>
              </p:cMediaNode>
            </p:audio>
            <p:audio>
              <p:cMediaNode vol="80000">
                <p:cTn id="24" fill="hold" display="0">
                  <p:stCondLst>
                    <p:cond delay="indefinite"/>
                  </p:stCondLst>
                  <p:endCondLst>
                    <p:cond evt="onStopAudio" delay="0">
                      <p:tgtEl>
                        <p:sldTgt/>
                      </p:tgtEl>
                    </p:cond>
                  </p:endCondLst>
                </p:cTn>
                <p:tgtEl>
                  <p:spTgt spid="41"/>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906536"/>
            <a:ext cx="7625616" cy="1951463"/>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25616" y="3780263"/>
            <a:ext cx="4566383" cy="3077737"/>
          </a:xfrm>
          <a:prstGeom prst="rect">
            <a:avLst/>
          </a:prstGeom>
        </p:spPr>
      </p:pic>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12192000" cy="2218294"/>
          </a:xfrm>
          <a:prstGeom prst="rect">
            <a:avLst/>
          </a:prstGeom>
        </p:spPr>
      </p:pic>
      <p:pic>
        <p:nvPicPr>
          <p:cNvPr id="8" name="CON CHIM N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812808" y="3039767"/>
            <a:ext cx="609600" cy="609600"/>
          </a:xfrm>
          <a:prstGeom prst="rect">
            <a:avLst/>
          </a:prstGeom>
        </p:spPr>
      </p:pic>
    </p:spTree>
    <p:extLst>
      <p:ext uri="{BB962C8B-B14F-4D97-AF65-F5344CB8AC3E}">
        <p14:creationId xmlns:p14="http://schemas.microsoft.com/office/powerpoint/2010/main" val="6996629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796"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906536"/>
            <a:ext cx="7625616" cy="1951463"/>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25616" y="3780263"/>
            <a:ext cx="4566383" cy="3077737"/>
          </a:xfrm>
          <a:prstGeom prst="rect">
            <a:avLst/>
          </a:prstGeom>
        </p:spPr>
      </p:pic>
      <p:pic>
        <p:nvPicPr>
          <p:cNvPr id="8" name="CON CHIM N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159696" y="4296935"/>
            <a:ext cx="609600" cy="609600"/>
          </a:xfrm>
          <a:prstGeom prst="rect">
            <a:avLst/>
          </a:prstGeom>
        </p:spPr>
      </p:pic>
      <p:sp>
        <p:nvSpPr>
          <p:cNvPr id="7" name="TextBox 3"/>
          <p:cNvSpPr txBox="1">
            <a:spLocks noChangeArrowheads="1"/>
          </p:cNvSpPr>
          <p:nvPr/>
        </p:nvSpPr>
        <p:spPr bwMode="auto">
          <a:xfrm>
            <a:off x="2408663" y="152564"/>
            <a:ext cx="655691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0" fontAlgn="base" hangingPunct="0">
              <a:spcBef>
                <a:spcPct val="0"/>
              </a:spcBef>
              <a:spcAft>
                <a:spcPct val="0"/>
              </a:spcAft>
            </a:pPr>
            <a:r>
              <a:rPr lang="en-US" sz="2400" dirty="0" smtClean="0">
                <a:solidFill>
                  <a:srgbClr val="003300"/>
                </a:solidFill>
                <a:latin typeface="Times New Roman" pitchFamily="18" charset="0"/>
                <a:cs typeface="Times New Roman" pitchFamily="18" charset="0"/>
              </a:rPr>
              <a:t>Hát nhóm kết hợp vỗ tay hoặc gõ đệm theo nhịp</a:t>
            </a:r>
            <a:endParaRPr lang="en-US" sz="2400" dirty="0">
              <a:solidFill>
                <a:srgbClr val="003300"/>
              </a:solidFill>
              <a:latin typeface="Times New Roman" pitchFamily="18" charset="0"/>
              <a:cs typeface="Times New Roman" pitchFamily="18" charset="0"/>
            </a:endParaRPr>
          </a:p>
        </p:txBody>
      </p:sp>
      <p:pic>
        <p:nvPicPr>
          <p:cNvPr id="11" name="Picture 2" descr="C:\Users\Administrator\Desktop\hinh nen dep pp\ah dog\Anh-dong-gif-chim-dep-Ohaylam.com-(19).gif"/>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59729" y="1921062"/>
            <a:ext cx="980223" cy="77795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987585"/>
            <a:ext cx="12087921" cy="795013"/>
          </a:xfrm>
          <a:prstGeom prst="rect">
            <a:avLst/>
          </a:prstGeom>
        </p:spPr>
      </p:pic>
      <p:pic>
        <p:nvPicPr>
          <p:cNvPr id="13" name="Picture 2" descr="C:\Users\Administrator\Desktop\hinh nen dep pp\ah dog\Anh-dong-gif-chim-dep-Ohaylam.com-(19).gif"/>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64496" y="1872834"/>
            <a:ext cx="980223" cy="77795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istrator\Desktop\hinh nen dep pp\ah dog\Anh-dong-gif-chim-dep-Ohaylam.com-(19).gif"/>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305026" y="1871398"/>
            <a:ext cx="980223" cy="77795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Users\Administrator\Desktop\hinh nen dep pp\ah dog\Anh-dong-gif-chim-dep-Ohaylam.com-(19).gif"/>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836354" y="1815558"/>
            <a:ext cx="980223" cy="7779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80137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796"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906536"/>
            <a:ext cx="7625616" cy="1951463"/>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25616" y="3780263"/>
            <a:ext cx="4566383" cy="3077737"/>
          </a:xfrm>
          <a:prstGeom prst="rect">
            <a:avLst/>
          </a:prstGeom>
        </p:spPr>
      </p:pic>
      <p:pic>
        <p:nvPicPr>
          <p:cNvPr id="8" name="CON CHIM N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159405" y="4189002"/>
            <a:ext cx="609600" cy="609600"/>
          </a:xfrm>
          <a:prstGeom prst="rect">
            <a:avLst/>
          </a:prstGeom>
        </p:spPr>
      </p:pic>
      <p:sp>
        <p:nvSpPr>
          <p:cNvPr id="2" name="Rectangle 1"/>
          <p:cNvSpPr/>
          <p:nvPr/>
        </p:nvSpPr>
        <p:spPr>
          <a:xfrm>
            <a:off x="328603" y="582044"/>
            <a:ext cx="11084312" cy="446276"/>
          </a:xfrm>
          <a:prstGeom prst="rect">
            <a:avLst/>
          </a:prstGeom>
        </p:spPr>
        <p:txBody>
          <a:bodyPr wrap="square">
            <a:spAutoFit/>
          </a:bodyPr>
          <a:lstStyle/>
          <a:p>
            <a:pPr algn="just">
              <a:lnSpc>
                <a:spcPct val="115000"/>
              </a:lnSpc>
              <a:spcAft>
                <a:spcPts val="800"/>
              </a:spcAft>
            </a:pPr>
            <a:r>
              <a:rPr lang="en-US" sz="2000" dirty="0" smtClean="0">
                <a:solidFill>
                  <a:srgbClr val="242021"/>
                </a:solidFill>
                <a:latin typeface="Times New Roman" panose="02020603050405020304" pitchFamily="18" charset="0"/>
                <a:ea typeface="Calibri" panose="020F0502020204030204" pitchFamily="34" charset="0"/>
                <a:cs typeface="Times New Roman" panose="02020603050405020304" pitchFamily="18" charset="0"/>
              </a:rPr>
              <a:t>Cặp đôi quay mặt vào nhau. thực hiện động tác: phách </a:t>
            </a:r>
            <a:r>
              <a:rPr lang="en-US" sz="2000" i="1" dirty="0" smtClean="0">
                <a:solidFill>
                  <a:srgbClr val="242021"/>
                </a:solidFill>
                <a:latin typeface="Times New Roman" panose="02020603050405020304" pitchFamily="18" charset="0"/>
                <a:ea typeface="Calibri" panose="020F0502020204030204" pitchFamily="34" charset="0"/>
                <a:cs typeface="Times New Roman" panose="02020603050405020304" pitchFamily="18" charset="0"/>
              </a:rPr>
              <a:t>1 vỗ tay; phách 2, phách 3 hai HS vỗ tay vào nhau</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4035160" y="82794"/>
            <a:ext cx="3671198" cy="461665"/>
          </a:xfrm>
          <a:prstGeom prst="rect">
            <a:avLst/>
          </a:prstGeom>
        </p:spPr>
        <p:txBody>
          <a:bodyPr wrap="none">
            <a:spAutoFit/>
          </a:bodyPr>
          <a:lstStyle/>
          <a:p>
            <a:r>
              <a:rPr lang="en-US" sz="2400" dirty="0" smtClean="0">
                <a:solidFill>
                  <a:srgbClr val="242021"/>
                </a:solidFill>
                <a:latin typeface="Times New Roman" panose="02020603050405020304" pitchFamily="18" charset="0"/>
                <a:ea typeface="Calibri" panose="020F0502020204030204" pitchFamily="34" charset="0"/>
              </a:rPr>
              <a:t>Hát </a:t>
            </a:r>
            <a:r>
              <a:rPr lang="en-US" sz="2400" dirty="0">
                <a:solidFill>
                  <a:srgbClr val="242021"/>
                </a:solidFill>
                <a:latin typeface="Times New Roman" panose="02020603050405020304" pitchFamily="18" charset="0"/>
                <a:ea typeface="Calibri" panose="020F0502020204030204" pitchFamily="34" charset="0"/>
              </a:rPr>
              <a:t>kết hợp vận động cơ thể</a:t>
            </a:r>
            <a:endParaRPr lang="en-US" sz="2400" dirty="0"/>
          </a:p>
        </p:txBody>
      </p:sp>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 y="1217776"/>
            <a:ext cx="12191999" cy="2562485"/>
          </a:xfrm>
          <a:prstGeom prst="rect">
            <a:avLst/>
          </a:prstGeom>
        </p:spPr>
      </p:pic>
    </p:spTree>
    <p:extLst>
      <p:ext uri="{BB962C8B-B14F-4D97-AF65-F5344CB8AC3E}">
        <p14:creationId xmlns:p14="http://schemas.microsoft.com/office/powerpoint/2010/main" val="29651195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796"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3" name="Oval 2"/>
          <p:cNvSpPr/>
          <p:nvPr/>
        </p:nvSpPr>
        <p:spPr>
          <a:xfrm>
            <a:off x="5200651" y="1449389"/>
            <a:ext cx="1997075" cy="10890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n-US" sz="2700">
                <a:solidFill>
                  <a:srgbClr val="FF0000"/>
                </a:solidFill>
                <a:latin typeface="Tahoma"/>
              </a:rPr>
              <a:t>HÁT TO</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2869" y="1278090"/>
            <a:ext cx="2288567" cy="1522937"/>
          </a:xfrm>
          <a:prstGeom prst="ellipse">
            <a:avLst/>
          </a:prstGeom>
          <a:ln>
            <a:noFill/>
          </a:ln>
          <a:effectLst>
            <a:softEdge rad="112500"/>
          </a:effec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26681" y="1063476"/>
            <a:ext cx="2283451" cy="1519533"/>
          </a:xfrm>
          <a:prstGeom prst="ellipse">
            <a:avLst/>
          </a:prstGeom>
          <a:ln>
            <a:noFill/>
          </a:ln>
          <a:effectLst>
            <a:softEdge rad="112500"/>
          </a:effectLst>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32125" y="2805040"/>
            <a:ext cx="1577564" cy="1307306"/>
          </a:xfrm>
          <a:prstGeom prst="ellipse">
            <a:avLst/>
          </a:prstGeom>
          <a:ln>
            <a:noFill/>
          </a:ln>
          <a:effectLst>
            <a:softEdge rad="112500"/>
          </a:effectLst>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8882" y="2726337"/>
            <a:ext cx="1215596" cy="1307306"/>
          </a:xfrm>
          <a:prstGeom prst="ellipse">
            <a:avLst/>
          </a:prstGeom>
          <a:ln>
            <a:noFill/>
          </a:ln>
          <a:effectLst>
            <a:softEdge rad="112500"/>
          </a:effectLst>
        </p:spPr>
      </p:pic>
      <p:sp>
        <p:nvSpPr>
          <p:cNvPr id="11" name="Oval 10"/>
          <p:cNvSpPr/>
          <p:nvPr/>
        </p:nvSpPr>
        <p:spPr>
          <a:xfrm>
            <a:off x="5429250" y="3241675"/>
            <a:ext cx="1473200" cy="7381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n-US">
                <a:solidFill>
                  <a:srgbClr val="FF0000"/>
                </a:solidFill>
                <a:latin typeface="Tahoma"/>
              </a:rPr>
              <a:t>HÁT NHỎ</a:t>
            </a: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4447" y="4683702"/>
            <a:ext cx="1343235" cy="867964"/>
          </a:xfrm>
          <a:prstGeom prst="ellipse">
            <a:avLst/>
          </a:prstGeom>
          <a:ln>
            <a:noFill/>
          </a:ln>
          <a:effectLst>
            <a:softEdge rad="112500"/>
          </a:effectLst>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44353" y="4607835"/>
            <a:ext cx="1145732" cy="765219"/>
          </a:xfrm>
          <a:prstGeom prst="ellipse">
            <a:avLst/>
          </a:prstGeom>
          <a:ln>
            <a:noFill/>
          </a:ln>
          <a:effectLst>
            <a:softEdge rad="112500"/>
          </a:effectLst>
        </p:spPr>
      </p:pic>
      <p:sp>
        <p:nvSpPr>
          <p:cNvPr id="15" name="Oval 14"/>
          <p:cNvSpPr/>
          <p:nvPr/>
        </p:nvSpPr>
        <p:spPr>
          <a:xfrm>
            <a:off x="5577682" y="4703812"/>
            <a:ext cx="1176337"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n-US">
                <a:solidFill>
                  <a:srgbClr val="FF0000"/>
                </a:solidFill>
                <a:latin typeface="Tahoma"/>
              </a:rPr>
              <a:t>HÁT THẦM</a:t>
            </a:r>
          </a:p>
        </p:txBody>
      </p:sp>
      <p:sp>
        <p:nvSpPr>
          <p:cNvPr id="5" name="TextBox 4"/>
          <p:cNvSpPr txBox="1"/>
          <p:nvPr/>
        </p:nvSpPr>
        <p:spPr>
          <a:xfrm>
            <a:off x="0" y="557569"/>
            <a:ext cx="11508059" cy="400110"/>
          </a:xfrm>
          <a:prstGeom prst="rect">
            <a:avLst/>
          </a:prstGeom>
          <a:noFill/>
        </p:spPr>
        <p:txBody>
          <a:bodyPr wrap="square">
            <a:spAutoFit/>
          </a:bodyPr>
          <a:lstStyle/>
          <a:p>
            <a:pPr eaLnBrk="0" fontAlgn="base" hangingPunct="0">
              <a:spcBef>
                <a:spcPct val="0"/>
              </a:spcBef>
              <a:spcAft>
                <a:spcPct val="0"/>
              </a:spcAft>
              <a:defRPr/>
            </a:pPr>
            <a:r>
              <a:rPr lang="en-US" sz="2000" i="1" dirty="0">
                <a:solidFill>
                  <a:srgbClr val="000000">
                    <a:lumMod val="95000"/>
                    <a:lumOff val="5000"/>
                  </a:srgbClr>
                </a:solidFill>
                <a:latin typeface="Times New Roman" pitchFamily="18" charset="0"/>
                <a:cs typeface="Times New Roman" pitchFamily="18" charset="0"/>
              </a:rPr>
              <a:t>TRÒ CHƠI: HÁT TO-NHỎ-HÁT THẦM: Bàn tay để rộng hát to, để gần nha hát nhỏ, để sát nhau hát thầm</a:t>
            </a:r>
          </a:p>
        </p:txBody>
      </p:sp>
      <p:pic>
        <p:nvPicPr>
          <p:cNvPr id="17" name="Picture 2" descr="C:\Users\Administrator\Desktop\hinh nen dep pp\CON VAT+CAY, HIH ANH NHO NGHEP TRAH\4d93d3c41d690499dcf3d031be2765e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46553" y="5613733"/>
            <a:ext cx="1320673" cy="1247924"/>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3575720" y="-13877"/>
            <a:ext cx="5497018" cy="517065"/>
          </a:xfrm>
          <a:prstGeom prst="rect">
            <a:avLst/>
          </a:prstGeom>
        </p:spPr>
        <p:txBody>
          <a:bodyPr wrap="none">
            <a:spAutoFit/>
          </a:bodyPr>
          <a:lstStyle/>
          <a:p>
            <a:pPr>
              <a:lnSpc>
                <a:spcPct val="115000"/>
              </a:lnSpc>
              <a:defRPr/>
            </a:pPr>
            <a:r>
              <a:rPr lang="en-US" sz="2400" b="1" kern="0">
                <a:solidFill>
                  <a:srgbClr val="002060"/>
                </a:solidFill>
                <a:latin typeface="Times New Roman"/>
                <a:ea typeface="Calibri"/>
                <a:cs typeface="Times New Roman"/>
              </a:rPr>
              <a:t>HOẠT ĐỘNG VẬN DỤNG SÁNG TẠO</a:t>
            </a:r>
            <a:endParaRPr lang="en-US" sz="2400" b="1" kern="0">
              <a:solidFill>
                <a:srgbClr val="002060"/>
              </a:solidFill>
              <a:latin typeface="Calibri"/>
              <a:ea typeface="Calibri"/>
              <a:cs typeface="Times New Roman"/>
            </a:endParaRPr>
          </a:p>
        </p:txBody>
      </p:sp>
      <p:pic>
        <p:nvPicPr>
          <p:cNvPr id="18" name="CON CHIM N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608453" y="3979863"/>
            <a:ext cx="609600" cy="609600"/>
          </a:xfrm>
          <a:prstGeom prst="rect">
            <a:avLst/>
          </a:prstGeom>
        </p:spPr>
      </p:pic>
    </p:spTree>
    <p:extLst>
      <p:ext uri="{BB962C8B-B14F-4D97-AF65-F5344CB8AC3E}">
        <p14:creationId xmlns:p14="http://schemas.microsoft.com/office/powerpoint/2010/main" val="35688135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8"/>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p:cNvSpPr txBox="1"/>
          <p:nvPr/>
        </p:nvSpPr>
        <p:spPr>
          <a:xfrm>
            <a:off x="5207620" y="279032"/>
            <a:ext cx="6984380" cy="2374957"/>
          </a:xfrm>
          <a:prstGeom prst="rect">
            <a:avLst/>
          </a:prstGeom>
          <a:noFill/>
        </p:spPr>
        <p:txBody>
          <a:bodyPr wrap="square" rtlCol="0">
            <a:prstTxWarp prst="textArchUpPour">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E137CD"/>
                </a:solidFill>
                <a:effectLst/>
                <a:uLnTx/>
                <a:uFillTx/>
                <a:latin typeface="#9Slide05 Dancing Script" panose="03080800040507000D00" pitchFamily="66" charset="0"/>
                <a:ea typeface="+mn-ea"/>
                <a:cs typeface="+mn-cs"/>
              </a:rPr>
              <a:t>GIÁO DỤC, CỦNG CỐ DẶN DÒ</a:t>
            </a:r>
            <a:endParaRPr kumimoji="0" lang="en-US" sz="2800" b="0" i="0" u="none" strike="noStrike" kern="1200" cap="none" spc="0" normalizeH="0" baseline="0" noProof="0" dirty="0">
              <a:ln>
                <a:noFill/>
              </a:ln>
              <a:solidFill>
                <a:srgbClr val="E137CD"/>
              </a:solidFill>
              <a:effectLst/>
              <a:uLnTx/>
              <a:uFillTx/>
              <a:latin typeface="#9Slide05 Dancing Script" panose="03080800040507000D00" pitchFamily="66" charset="0"/>
              <a:ea typeface="+mn-ea"/>
              <a:cs typeface="+mn-cs"/>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9045" y="2552917"/>
            <a:ext cx="6958730" cy="4215873"/>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5449045" cy="6813395"/>
          </a:xfrm>
          <a:prstGeom prst="rect">
            <a:avLst/>
          </a:prstGeom>
        </p:spPr>
      </p:pic>
      <p:sp>
        <p:nvSpPr>
          <p:cNvPr id="4" name="TextBox 3"/>
          <p:cNvSpPr txBox="1"/>
          <p:nvPr/>
        </p:nvSpPr>
        <p:spPr>
          <a:xfrm>
            <a:off x="6646126" y="3245915"/>
            <a:ext cx="338997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Chú ý hỏi song câu hỏi mới nêu giáo dục</a:t>
            </a:r>
            <a:endParaRPr kumimoji="0" lang="en-US" sz="14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26108" y="1531862"/>
            <a:ext cx="4588827" cy="1122126"/>
          </a:xfrm>
          <a:prstGeom prst="rect">
            <a:avLst/>
          </a:prstGeom>
        </p:spPr>
      </p:pic>
    </p:spTree>
    <p:extLst>
      <p:ext uri="{BB962C8B-B14F-4D97-AF65-F5344CB8AC3E}">
        <p14:creationId xmlns:p14="http://schemas.microsoft.com/office/powerpoint/2010/main" val="19928087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a:blip r:embed="rId4"/>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1386369" y="100359"/>
            <a:ext cx="11114150" cy="3434578"/>
          </a:xfrm>
          <a:prstGeom prst="rect">
            <a:avLst/>
          </a:prstGeom>
          <a:noFill/>
        </p:spPr>
        <p:txBody>
          <a:bodyPr wrap="square" rtlCol="0">
            <a:prstTxWarp prst="textArchUpPour">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FFFFFF"/>
                </a:solidFill>
                <a:effectLst/>
                <a:uLnTx/>
                <a:uFillTx/>
                <a:latin typeface="Times New Roman" panose="02020603050405020304" pitchFamily="18" charset="0"/>
                <a:ea typeface="+mn-ea"/>
                <a:cs typeface="Times New Roman" panose="02020603050405020304" pitchFamily="18" charset="0"/>
              </a:rPr>
              <a:t>Chúa quý thầy cô mạnh khỏe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FFFFFF"/>
                </a:solidFill>
                <a:effectLst/>
                <a:uLnTx/>
                <a:uFillTx/>
                <a:latin typeface="Times New Roman" panose="02020603050405020304" pitchFamily="18" charset="0"/>
                <a:ea typeface="+mn-ea"/>
                <a:cs typeface="Times New Roman" panose="02020603050405020304" pitchFamily="18" charset="0"/>
              </a:rPr>
              <a:t>Các em học sinh chăm ngoan học giỏi</a:t>
            </a:r>
            <a:endParaRPr kumimoji="0" lang="en-US" sz="20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1932" y="1567324"/>
            <a:ext cx="3935224" cy="1967613"/>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4860" y="2032449"/>
            <a:ext cx="3758730" cy="4711111"/>
          </a:xfrm>
          <a:prstGeom prst="rect">
            <a:avLst/>
          </a:prstGeom>
        </p:spPr>
      </p:pic>
      <p:pic>
        <p:nvPicPr>
          <p:cNvPr id="6" name="CON CHIM N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987254" y="4224848"/>
            <a:ext cx="609600" cy="609600"/>
          </a:xfrm>
          <a:prstGeom prst="rect">
            <a:avLst/>
          </a:prstGeom>
        </p:spPr>
      </p:pic>
    </p:spTree>
    <p:extLst>
      <p:ext uri="{BB962C8B-B14F-4D97-AF65-F5344CB8AC3E}">
        <p14:creationId xmlns:p14="http://schemas.microsoft.com/office/powerpoint/2010/main" val="1282416658"/>
      </p:ext>
    </p:extLst>
  </p:cSld>
  <p:clrMapOvr>
    <a:masterClrMapping/>
  </p:clrMapOvr>
  <mc:AlternateContent xmlns:mc="http://schemas.openxmlformats.org/markup-compatibility/2006" xmlns:p14="http://schemas.microsoft.com/office/powerpoint/2010/main">
    <mc:Choice Requires="p14">
      <p:transition spd="slow" p14:dur="2750">
        <p14:glitter pattern="hexagon"/>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796"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6467061" y="0"/>
            <a:ext cx="365759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Chuẩn bị đồ dùng học tập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0946" y="163925"/>
            <a:ext cx="4270917" cy="2571867"/>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54965" y="976853"/>
            <a:ext cx="1472397" cy="2067429"/>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74620" y="591015"/>
            <a:ext cx="1897568" cy="1897568"/>
          </a:xfrm>
          <a:prstGeom prst="rect">
            <a:avLst/>
          </a:prstGeom>
        </p:spPr>
      </p:pic>
    </p:spTree>
    <p:extLst>
      <p:ext uri="{BB962C8B-B14F-4D97-AF65-F5344CB8AC3E}">
        <p14:creationId xmlns:p14="http://schemas.microsoft.com/office/powerpoint/2010/main" val="42512972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5363737" cy="6858000"/>
          </a:xfrm>
          <a:prstGeom prst="rect">
            <a:avLst/>
          </a:prstGeom>
        </p:spPr>
      </p:pic>
      <p:pic>
        <p:nvPicPr>
          <p:cNvPr id="4" name="van dog chuc mu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363736" y="-1"/>
            <a:ext cx="6828263" cy="6389649"/>
          </a:xfrm>
          <a:prstGeom prst="rect">
            <a:avLst/>
          </a:prstGeom>
        </p:spPr>
      </p:pic>
      <p:sp>
        <p:nvSpPr>
          <p:cNvPr id="5" name="Rectangle 4"/>
          <p:cNvSpPr/>
          <p:nvPr/>
        </p:nvSpPr>
        <p:spPr>
          <a:xfrm>
            <a:off x="1748558" y="0"/>
            <a:ext cx="2638864" cy="461665"/>
          </a:xfrm>
          <a:prstGeom prst="rect">
            <a:avLst/>
          </a:prstGeom>
        </p:spPr>
        <p:txBody>
          <a:bodyPr wrap="none">
            <a:spAutoFit/>
          </a:bodyPr>
          <a:lstStyle/>
          <a:p>
            <a:r>
              <a:rPr lang="vi-VN" sz="2400" b="1" dirty="0">
                <a:latin typeface="Times New Roman" panose="02020603050405020304" pitchFamily="18" charset="0"/>
                <a:ea typeface="Calibri" panose="020F0502020204030204" pitchFamily="34" charset="0"/>
              </a:rPr>
              <a:t>Hoạt động mở đầu</a:t>
            </a:r>
            <a:endParaRPr lang="en-US" sz="2400" dirty="0"/>
          </a:p>
        </p:txBody>
      </p:sp>
    </p:spTree>
    <p:extLst>
      <p:ext uri="{BB962C8B-B14F-4D97-AF65-F5344CB8AC3E}">
        <p14:creationId xmlns:p14="http://schemas.microsoft.com/office/powerpoint/2010/main" val="27734244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030974"/>
            <a:ext cx="6088566" cy="2827026"/>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88566" y="2297151"/>
            <a:ext cx="6103434" cy="4560849"/>
          </a:xfrm>
          <a:prstGeom prst="rect">
            <a:avLst/>
          </a:prstGeom>
        </p:spPr>
      </p:pic>
      <p:sp>
        <p:nvSpPr>
          <p:cNvPr id="3" name="Rectangle 2"/>
          <p:cNvSpPr/>
          <p:nvPr/>
        </p:nvSpPr>
        <p:spPr>
          <a:xfrm>
            <a:off x="253262" y="133144"/>
            <a:ext cx="5582041" cy="461665"/>
          </a:xfrm>
          <a:prstGeom prst="rect">
            <a:avLst/>
          </a:prstGeom>
        </p:spPr>
        <p:txBody>
          <a:bodyPr wrap="none">
            <a:spAutoFit/>
          </a:bodyPr>
          <a:lstStyle/>
          <a:p>
            <a:pPr eaLnBrk="0" fontAlgn="base" hangingPunct="0">
              <a:spcBef>
                <a:spcPct val="0"/>
              </a:spcBef>
              <a:spcAft>
                <a:spcPct val="0"/>
              </a:spcAft>
            </a:pPr>
            <a:r>
              <a:rPr lang="en-US" sz="2400" dirty="0" smtClean="0">
                <a:solidFill>
                  <a:schemeClr val="accent5">
                    <a:lumMod val="20000"/>
                    <a:lumOff val="80000"/>
                  </a:schemeClr>
                </a:solidFill>
                <a:latin typeface="Times New Roman" panose="02020603050405020304" pitchFamily="18" charset="0"/>
                <a:cs typeface="Times New Roman" panose="02020603050405020304" pitchFamily="18" charset="0"/>
              </a:rPr>
              <a:t>TRONG </a:t>
            </a:r>
            <a:r>
              <a:rPr lang="en-US" sz="2400" dirty="0">
                <a:solidFill>
                  <a:schemeClr val="accent5">
                    <a:lumMod val="20000"/>
                    <a:lumOff val="80000"/>
                  </a:schemeClr>
                </a:solidFill>
                <a:latin typeface="Times New Roman" panose="02020603050405020304" pitchFamily="18" charset="0"/>
                <a:cs typeface="Times New Roman" panose="02020603050405020304" pitchFamily="18" charset="0"/>
              </a:rPr>
              <a:t>BỨC TRANH VẼ HÌNH ẢNH GÌ</a:t>
            </a:r>
          </a:p>
        </p:txBody>
      </p:sp>
      <p:sp>
        <p:nvSpPr>
          <p:cNvPr id="6" name="TextBox 5"/>
          <p:cNvSpPr txBox="1"/>
          <p:nvPr/>
        </p:nvSpPr>
        <p:spPr>
          <a:xfrm>
            <a:off x="3891776" y="737742"/>
            <a:ext cx="8095785" cy="461665"/>
          </a:xfrm>
          <a:prstGeom prst="rect">
            <a:avLst/>
          </a:prstGeom>
          <a:noFill/>
        </p:spPr>
        <p:txBody>
          <a:bodyPr wrap="square" rtlCol="0">
            <a:spAutoFit/>
          </a:bodyPr>
          <a:lstStyle/>
          <a:p>
            <a:r>
              <a:rPr lang="en-US" sz="2400" dirty="0" smtClean="0">
                <a:solidFill>
                  <a:schemeClr val="accent5">
                    <a:lumMod val="20000"/>
                    <a:lumOff val="80000"/>
                  </a:schemeClr>
                </a:solidFill>
                <a:latin typeface="Times New Roman" panose="02020603050405020304" pitchFamily="18" charset="0"/>
                <a:cs typeface="Times New Roman" panose="02020603050405020304" pitchFamily="18" charset="0"/>
              </a:rPr>
              <a:t>Các bạn nhỏ nước ngoài đang chỉ những chú chim, có nhà, cây...</a:t>
            </a:r>
            <a:endParaRPr lang="en-US" sz="2400" dirty="0">
              <a:solidFill>
                <a:schemeClr val="accent5">
                  <a:lumMod val="20000"/>
                  <a:lumOff val="8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70489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16" name="Text Box 7"/>
          <p:cNvSpPr txBox="1">
            <a:spLocks noChangeArrowheads="1"/>
          </p:cNvSpPr>
          <p:nvPr/>
        </p:nvSpPr>
        <p:spPr bwMode="auto">
          <a:xfrm>
            <a:off x="7894579" y="1696876"/>
            <a:ext cx="19446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fontAlgn="base">
              <a:spcBef>
                <a:spcPct val="50000"/>
              </a:spcBef>
              <a:spcAft>
                <a:spcPct val="0"/>
              </a:spcAft>
            </a:pPr>
            <a:r>
              <a:rPr lang="en-US" sz="2400" dirty="0">
                <a:solidFill>
                  <a:schemeClr val="accent5">
                    <a:lumMod val="20000"/>
                    <a:lumOff val="80000"/>
                  </a:schemeClr>
                </a:solidFill>
                <a:latin typeface="Times New Roman" pitchFamily="18" charset="0"/>
              </a:rPr>
              <a:t>Dân ca Pháp</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030974"/>
            <a:ext cx="6088566" cy="2827026"/>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88566" y="2297151"/>
            <a:ext cx="6103434" cy="4560849"/>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40745" y="1600209"/>
            <a:ext cx="1518421" cy="830495"/>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81048" y="185507"/>
            <a:ext cx="566215" cy="479518"/>
          </a:xfrm>
          <a:prstGeom prst="rect">
            <a:avLst/>
          </a:prstGeom>
        </p:spPr>
      </p:pic>
      <p:sp>
        <p:nvSpPr>
          <p:cNvPr id="11" name="Rectangle 10"/>
          <p:cNvSpPr/>
          <p:nvPr/>
        </p:nvSpPr>
        <p:spPr>
          <a:xfrm>
            <a:off x="3365737" y="995764"/>
            <a:ext cx="6030951" cy="558038"/>
          </a:xfrm>
          <a:prstGeom prst="rect">
            <a:avLst/>
          </a:prstGeom>
        </p:spPr>
        <p:txBody>
          <a:bodyPr wrap="square">
            <a:spAutoFit/>
          </a:bodyPr>
          <a:lstStyle/>
          <a:p>
            <a:pPr algn="ctr">
              <a:lnSpc>
                <a:spcPct val="115000"/>
              </a:lnSpc>
              <a:spcAft>
                <a:spcPts val="0"/>
              </a:spcAft>
            </a:pPr>
            <a:r>
              <a:rPr lang="vi-VN" sz="2800" b="1" dirty="0" smtClean="0">
                <a:solidFill>
                  <a:schemeClr val="accent5">
                    <a:lumMod val="20000"/>
                    <a:lumOff val="80000"/>
                  </a:schemeClr>
                </a:solidFill>
                <a:effectLst/>
                <a:latin typeface="#9Slide05 Dancing Script" panose="03080800040507000D00" pitchFamily="66" charset="0"/>
                <a:ea typeface="Calibri" panose="020F0502020204030204" pitchFamily="34" charset="0"/>
                <a:cs typeface="Times New Roman" panose="02020603050405020304" pitchFamily="18" charset="0"/>
              </a:rPr>
              <a:t>HỌC HÁT BÀI</a:t>
            </a:r>
            <a:r>
              <a:rPr lang="en-US" sz="2800" b="1" dirty="0" smtClean="0">
                <a:solidFill>
                  <a:schemeClr val="accent5">
                    <a:lumMod val="20000"/>
                    <a:lumOff val="80000"/>
                  </a:schemeClr>
                </a:solidFill>
                <a:effectLst/>
                <a:latin typeface="#9Slide05 Dancing Script" panose="03080800040507000D00" pitchFamily="66" charset="0"/>
                <a:ea typeface="Calibri" panose="020F0502020204030204" pitchFamily="34" charset="0"/>
                <a:cs typeface="Times New Roman" panose="02020603050405020304" pitchFamily="18" charset="0"/>
              </a:rPr>
              <a:t>: CON CHIM NON</a:t>
            </a:r>
            <a:endParaRPr lang="en-US" sz="2800" dirty="0" smtClean="0">
              <a:solidFill>
                <a:schemeClr val="accent5">
                  <a:lumMod val="20000"/>
                  <a:lumOff val="80000"/>
                </a:schemeClr>
              </a:solidFill>
              <a:effectLst/>
              <a:latin typeface="#9Slide05 Dancing Script" panose="03080800040507000D00" pitchFamily="66" charset="0"/>
              <a:ea typeface="Calibri" panose="020F0502020204030204" pitchFamily="34" charset="0"/>
              <a:cs typeface="Times New Roman" panose="02020603050405020304" pitchFamily="18" charset="0"/>
            </a:endParaRPr>
          </a:p>
        </p:txBody>
      </p:sp>
      <p:sp>
        <p:nvSpPr>
          <p:cNvPr id="12" name="Rectangle 11"/>
          <p:cNvSpPr/>
          <p:nvPr/>
        </p:nvSpPr>
        <p:spPr>
          <a:xfrm>
            <a:off x="5535467" y="40411"/>
            <a:ext cx="1691489" cy="624530"/>
          </a:xfrm>
          <a:prstGeom prst="rect">
            <a:avLst/>
          </a:prstGeom>
        </p:spPr>
        <p:txBody>
          <a:bodyPr wrap="none">
            <a:spAutoFit/>
          </a:bodyPr>
          <a:lstStyle/>
          <a:p>
            <a:pPr algn="ctr">
              <a:lnSpc>
                <a:spcPct val="115000"/>
              </a:lnSpc>
              <a:spcAft>
                <a:spcPts val="0"/>
              </a:spcAft>
            </a:pPr>
            <a:r>
              <a:rPr lang="en-US" sz="3200" b="1" dirty="0" smtClean="0">
                <a:solidFill>
                  <a:schemeClr val="accent5">
                    <a:lumMod val="20000"/>
                    <a:lumOff val="80000"/>
                  </a:schemeClr>
                </a:solidFill>
                <a:latin typeface="#9Slide05 Dancing Script" panose="03080800040507000D00" pitchFamily="66" charset="0"/>
                <a:ea typeface="Calibri" panose="020F0502020204030204" pitchFamily="34" charset="0"/>
                <a:cs typeface="Times New Roman" panose="02020603050405020304" pitchFamily="18" charset="0"/>
              </a:rPr>
              <a:t>TIẾT 27 </a:t>
            </a:r>
            <a:endParaRPr lang="en-US" sz="3200" b="1" dirty="0">
              <a:solidFill>
                <a:schemeClr val="accent5">
                  <a:lumMod val="20000"/>
                  <a:lumOff val="80000"/>
                </a:schemeClr>
              </a:solidFill>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 y="0"/>
            <a:ext cx="3900544" cy="1219200"/>
          </a:xfrm>
          <a:prstGeom prst="rect">
            <a:avLst/>
          </a:prstGeom>
        </p:spPr>
      </p:pic>
    </p:spTree>
    <p:extLst>
      <p:ext uri="{BB962C8B-B14F-4D97-AF65-F5344CB8AC3E}">
        <p14:creationId xmlns:p14="http://schemas.microsoft.com/office/powerpoint/2010/main" val="32666710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amond(in)">
                                      <p:cBhvr>
                                        <p:cTn id="7" dur="2000"/>
                                        <p:tgtEl>
                                          <p:spTgt spid="16"/>
                                        </p:tgtEl>
                                      </p:cBhvr>
                                    </p:animEffect>
                                  </p:childTnLst>
                                </p:cTn>
                              </p:par>
                              <p:par>
                                <p:cTn id="8" presetID="31"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p:cTn id="10" dur="1000" fill="hold"/>
                                        <p:tgtEl>
                                          <p:spTgt spid="12"/>
                                        </p:tgtEl>
                                        <p:attrNameLst>
                                          <p:attrName>ppt_w</p:attrName>
                                        </p:attrNameLst>
                                      </p:cBhvr>
                                      <p:tavLst>
                                        <p:tav tm="0">
                                          <p:val>
                                            <p:fltVal val="0"/>
                                          </p:val>
                                        </p:tav>
                                        <p:tav tm="100000">
                                          <p:val>
                                            <p:strVal val="#ppt_w"/>
                                          </p:val>
                                        </p:tav>
                                      </p:tavLst>
                                    </p:anim>
                                    <p:anim calcmode="lin" valueType="num">
                                      <p:cBhvr>
                                        <p:cTn id="11" dur="1000" fill="hold"/>
                                        <p:tgtEl>
                                          <p:spTgt spid="12"/>
                                        </p:tgtEl>
                                        <p:attrNameLst>
                                          <p:attrName>ppt_h</p:attrName>
                                        </p:attrNameLst>
                                      </p:cBhvr>
                                      <p:tavLst>
                                        <p:tav tm="0">
                                          <p:val>
                                            <p:fltVal val="0"/>
                                          </p:val>
                                        </p:tav>
                                        <p:tav tm="100000">
                                          <p:val>
                                            <p:strVal val="#ppt_h"/>
                                          </p:val>
                                        </p:tav>
                                      </p:tavLst>
                                    </p:anim>
                                    <p:anim calcmode="lin" valueType="num">
                                      <p:cBhvr>
                                        <p:cTn id="12" dur="1000" fill="hold"/>
                                        <p:tgtEl>
                                          <p:spTgt spid="12"/>
                                        </p:tgtEl>
                                        <p:attrNameLst>
                                          <p:attrName>style.rotation</p:attrName>
                                        </p:attrNameLst>
                                      </p:cBhvr>
                                      <p:tavLst>
                                        <p:tav tm="0">
                                          <p:val>
                                            <p:fltVal val="90"/>
                                          </p:val>
                                        </p:tav>
                                        <p:tav tm="100000">
                                          <p:val>
                                            <p:fltVal val="0"/>
                                          </p:val>
                                        </p:tav>
                                      </p:tavLst>
                                    </p:anim>
                                    <p:animEffect transition="in" filter="fade">
                                      <p:cBhvr>
                                        <p:cTn id="13" dur="1000"/>
                                        <p:tgtEl>
                                          <p:spTgt spid="12"/>
                                        </p:tgtEl>
                                      </p:cBhvr>
                                    </p:animEffect>
                                  </p:childTnLst>
                                </p:cTn>
                              </p:par>
                              <p:par>
                                <p:cTn id="14" presetID="31"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1000" fill="hold"/>
                                        <p:tgtEl>
                                          <p:spTgt spid="11"/>
                                        </p:tgtEl>
                                        <p:attrNameLst>
                                          <p:attrName>ppt_w</p:attrName>
                                        </p:attrNameLst>
                                      </p:cBhvr>
                                      <p:tavLst>
                                        <p:tav tm="0">
                                          <p:val>
                                            <p:fltVal val="0"/>
                                          </p:val>
                                        </p:tav>
                                        <p:tav tm="100000">
                                          <p:val>
                                            <p:strVal val="#ppt_w"/>
                                          </p:val>
                                        </p:tav>
                                      </p:tavLst>
                                    </p:anim>
                                    <p:anim calcmode="lin" valueType="num">
                                      <p:cBhvr>
                                        <p:cTn id="17" dur="1000" fill="hold"/>
                                        <p:tgtEl>
                                          <p:spTgt spid="11"/>
                                        </p:tgtEl>
                                        <p:attrNameLst>
                                          <p:attrName>ppt_h</p:attrName>
                                        </p:attrNameLst>
                                      </p:cBhvr>
                                      <p:tavLst>
                                        <p:tav tm="0">
                                          <p:val>
                                            <p:fltVal val="0"/>
                                          </p:val>
                                        </p:tav>
                                        <p:tav tm="100000">
                                          <p:val>
                                            <p:strVal val="#ppt_h"/>
                                          </p:val>
                                        </p:tav>
                                      </p:tavLst>
                                    </p:anim>
                                    <p:anim calcmode="lin" valueType="num">
                                      <p:cBhvr>
                                        <p:cTn id="18" dur="1000" fill="hold"/>
                                        <p:tgtEl>
                                          <p:spTgt spid="11"/>
                                        </p:tgtEl>
                                        <p:attrNameLst>
                                          <p:attrName>style.rotation</p:attrName>
                                        </p:attrNameLst>
                                      </p:cBhvr>
                                      <p:tavLst>
                                        <p:tav tm="0">
                                          <p:val>
                                            <p:fltVal val="90"/>
                                          </p:val>
                                        </p:tav>
                                        <p:tav tm="100000">
                                          <p:val>
                                            <p:fltVal val="0"/>
                                          </p:val>
                                        </p:tav>
                                      </p:tavLst>
                                    </p:anim>
                                    <p:animEffect transition="in" filter="fade">
                                      <p:cBhvr>
                                        <p:cTn id="1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716966"/>
            <a:ext cx="7625616" cy="2141034"/>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5616" y="3445727"/>
            <a:ext cx="4566383" cy="3412273"/>
          </a:xfrm>
          <a:prstGeom prst="rect">
            <a:avLst/>
          </a:prstGeom>
        </p:spPr>
      </p:pic>
      <p:sp>
        <p:nvSpPr>
          <p:cNvPr id="17" name="Rectangle 16"/>
          <p:cNvSpPr/>
          <p:nvPr/>
        </p:nvSpPr>
        <p:spPr>
          <a:xfrm>
            <a:off x="92764" y="-29765"/>
            <a:ext cx="5061001" cy="523220"/>
          </a:xfrm>
          <a:prstGeom prst="rect">
            <a:avLst/>
          </a:prstGeom>
        </p:spPr>
        <p:txBody>
          <a:bodyPr wrap="none">
            <a:spAutoFit/>
          </a:bodyPr>
          <a:lstStyle/>
          <a:p>
            <a:r>
              <a:rPr lang="pt-BR" sz="2800" b="1" dirty="0" smtClean="0">
                <a:effectLst/>
                <a:latin typeface="#9Slide05 Dancing Script" panose="03080800040507000D00" pitchFamily="66" charset="0"/>
                <a:ea typeface="Calibri" panose="020F0502020204030204" pitchFamily="34" charset="0"/>
              </a:rPr>
              <a:t>H</a:t>
            </a:r>
            <a:r>
              <a:rPr lang="vi-VN" sz="2800" b="1" dirty="0" smtClean="0">
                <a:effectLst/>
                <a:latin typeface="#9Slide05 Dancing Script" panose="03080800040507000D00" pitchFamily="66" charset="0"/>
                <a:ea typeface="Calibri" panose="020F0502020204030204" pitchFamily="34" charset="0"/>
              </a:rPr>
              <a:t>oạt động hình thành kiến thức mới </a:t>
            </a:r>
            <a:endParaRPr lang="en-US" sz="3600" dirty="0">
              <a:latin typeface="#9Slide05 Dancing Script" panose="03080800040507000D00" pitchFamily="66" charset="0"/>
            </a:endParaRPr>
          </a:p>
        </p:txBody>
      </p:sp>
      <p:sp>
        <p:nvSpPr>
          <p:cNvPr id="3" name="Rectangle 2"/>
          <p:cNvSpPr/>
          <p:nvPr/>
        </p:nvSpPr>
        <p:spPr>
          <a:xfrm>
            <a:off x="8373915" y="10438"/>
            <a:ext cx="2803973" cy="517065"/>
          </a:xfrm>
          <a:prstGeom prst="rect">
            <a:avLst/>
          </a:prstGeom>
        </p:spPr>
        <p:txBody>
          <a:bodyPr wrap="none">
            <a:spAutoFit/>
          </a:bodyPr>
          <a:lstStyle/>
          <a:p>
            <a:pPr algn="just">
              <a:lnSpc>
                <a:spcPct val="115000"/>
              </a:lnSpc>
              <a:spcAft>
                <a:spcPts val="800"/>
              </a:spcAft>
            </a:pPr>
            <a:r>
              <a:rPr lang="pt-BR" sz="2400" dirty="0">
                <a:latin typeface="Times New Roman" panose="02020603050405020304" pitchFamily="18" charset="0"/>
                <a:ea typeface="Calibri" panose="020F0502020204030204" pitchFamily="34" charset="0"/>
                <a:cs typeface="Times New Roman" panose="02020603050405020304" pitchFamily="18" charset="0"/>
              </a:rPr>
              <a:t>Giới thiệu nước </a:t>
            </a:r>
            <a:r>
              <a:rPr lang="pt-BR" sz="2400" dirty="0" smtClean="0">
                <a:latin typeface="Times New Roman" panose="02020603050405020304" pitchFamily="18" charset="0"/>
                <a:ea typeface="Calibri" panose="020F0502020204030204" pitchFamily="34" charset="0"/>
                <a:cs typeface="Times New Roman" panose="02020603050405020304" pitchFamily="18" charset="0"/>
              </a:rPr>
              <a:t>pháp</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125309" y="716715"/>
            <a:ext cx="11688170" cy="771814"/>
          </a:xfrm>
          <a:prstGeom prst="rect">
            <a:avLst/>
          </a:prstGeom>
        </p:spPr>
        <p:txBody>
          <a:bodyPr wrap="square">
            <a:spAutoFit/>
          </a:bodyPr>
          <a:lstStyle/>
          <a:p>
            <a:pPr algn="just">
              <a:lnSpc>
                <a:spcPct val="115000"/>
              </a:lnSpc>
              <a:spcAft>
                <a:spcPts val="800"/>
              </a:spcAft>
            </a:pPr>
            <a:r>
              <a:rPr lang="en-US" sz="2000" dirty="0">
                <a:solidFill>
                  <a:srgbClr val="202122"/>
                </a:solidFill>
                <a:latin typeface="Times New Roman" panose="02020603050405020304" pitchFamily="18" charset="0"/>
                <a:ea typeface="Calibri" panose="020F0502020204030204" pitchFamily="34" charset="0"/>
                <a:cs typeface="Times New Roman" panose="02020603050405020304" pitchFamily="18" charset="0"/>
              </a:rPr>
              <a:t>Pháp tên chính thức là Cộng hòa Pháp là một quốc gia có lãnh thổ chính nằm tại Tây Âu một số bài hát lời việt dân ca Pháp như bài Trời đã sáng rồi, con chim non... </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764" y="1764694"/>
            <a:ext cx="4579478" cy="30699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555146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 calcmode="lin" valueType="num">
                                      <p:cBhvr>
                                        <p:cTn id="9" dur="1000" fill="hold"/>
                                        <p:tgtEl>
                                          <p:spTgt spid="17"/>
                                        </p:tgtEl>
                                        <p:attrNameLst>
                                          <p:attrName>style.rotation</p:attrName>
                                        </p:attrNameLst>
                                      </p:cBhvr>
                                      <p:tavLst>
                                        <p:tav tm="0">
                                          <p:val>
                                            <p:fltVal val="90"/>
                                          </p:val>
                                        </p:tav>
                                        <p:tav tm="100000">
                                          <p:val>
                                            <p:fltVal val="0"/>
                                          </p:val>
                                        </p:tav>
                                      </p:tavLst>
                                    </p:anim>
                                    <p:animEffect transition="in" filter="fade">
                                      <p:cBhvr>
                                        <p:cTn id="10"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716966"/>
            <a:ext cx="7625616" cy="2141034"/>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5616" y="3445727"/>
            <a:ext cx="4566383" cy="3412273"/>
          </a:xfrm>
          <a:prstGeom prst="rect">
            <a:avLst/>
          </a:prstGeom>
        </p:spPr>
      </p:pic>
      <p:sp>
        <p:nvSpPr>
          <p:cNvPr id="8" name="Rectangle 7"/>
          <p:cNvSpPr/>
          <p:nvPr/>
        </p:nvSpPr>
        <p:spPr>
          <a:xfrm>
            <a:off x="3957468" y="0"/>
            <a:ext cx="5035353" cy="517065"/>
          </a:xfrm>
          <a:prstGeom prst="rect">
            <a:avLst/>
          </a:prstGeom>
        </p:spPr>
        <p:txBody>
          <a:bodyPr wrap="none">
            <a:spAutoFit/>
          </a:bodyPr>
          <a:lstStyle/>
          <a:p>
            <a:pPr algn="just">
              <a:lnSpc>
                <a:spcPct val="115000"/>
              </a:lnSpc>
              <a:spcAft>
                <a:spcPts val="800"/>
              </a:spcAft>
            </a:pPr>
            <a:r>
              <a:rPr lang="pt-BR" sz="2400" dirty="0">
                <a:latin typeface="Times New Roman" panose="02020603050405020304" pitchFamily="18" charset="0"/>
                <a:ea typeface="Calibri" panose="020F0502020204030204" pitchFamily="34" charset="0"/>
                <a:cs typeface="Times New Roman" panose="02020603050405020304" pitchFamily="18" charset="0"/>
              </a:rPr>
              <a:t>Giới thiệu </a:t>
            </a:r>
            <a:r>
              <a:rPr lang="pt-BR" sz="2400" dirty="0" smtClean="0">
                <a:latin typeface="Times New Roman" panose="02020603050405020304" pitchFamily="18" charset="0"/>
                <a:ea typeface="Calibri" panose="020F0502020204030204" pitchFamily="34" charset="0"/>
                <a:cs typeface="Times New Roman" panose="02020603050405020304" pitchFamily="18" charset="0"/>
              </a:rPr>
              <a:t>tác phẩm bài Con Chim Non</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182135" y="864974"/>
            <a:ext cx="11571249" cy="830997"/>
          </a:xfrm>
          <a:prstGeom prst="rect">
            <a:avLst/>
          </a:prstGeom>
        </p:spPr>
        <p:txBody>
          <a:bodyPr wrap="square">
            <a:spAutoFit/>
          </a:bodyPr>
          <a:lstStyle/>
          <a:p>
            <a:r>
              <a:rPr lang="vi-VN" sz="2400">
                <a:latin typeface="Times New Roman" panose="02020603050405020304" pitchFamily="18" charset="0"/>
                <a:ea typeface="Calibri" panose="020F0502020204030204" pitchFamily="34" charset="0"/>
              </a:rPr>
              <a:t>Bài </a:t>
            </a:r>
            <a:r>
              <a:rPr lang="en-US" sz="2400" b="1" i="1" dirty="0">
                <a:latin typeface="Times New Roman" panose="02020603050405020304" pitchFamily="18" charset="0"/>
                <a:ea typeface="Calibri" panose="020F0502020204030204" pitchFamily="34" charset="0"/>
              </a:rPr>
              <a:t>Con chim non </a:t>
            </a:r>
            <a:r>
              <a:rPr lang="en-US" sz="2400" dirty="0">
                <a:latin typeface="Times New Roman" panose="02020603050405020304" pitchFamily="18" charset="0"/>
                <a:ea typeface="Calibri" panose="020F0502020204030204" pitchFamily="34" charset="0"/>
              </a:rPr>
              <a:t>là bài hát có sắc thái nhịp nhàng, tốc độ vừa phải </a:t>
            </a:r>
            <a:r>
              <a:rPr lang="vi-VN" sz="2400" dirty="0">
                <a:latin typeface="Times New Roman" panose="02020603050405020304" pitchFamily="18" charset="0"/>
                <a:ea typeface="Calibri" panose="020F0502020204030204" pitchFamily="34" charset="0"/>
              </a:rPr>
              <a:t>nói về hợp xướng </a:t>
            </a:r>
            <a:r>
              <a:rPr lang="en-US" sz="2400" dirty="0">
                <a:latin typeface="Times New Roman" panose="02020603050405020304" pitchFamily="18" charset="0"/>
                <a:ea typeface="Calibri" panose="020F0502020204030204" pitchFamily="34" charset="0"/>
              </a:rPr>
              <a:t>rấ hay </a:t>
            </a:r>
            <a:r>
              <a:rPr lang="vi-VN" sz="2400" dirty="0">
                <a:latin typeface="Times New Roman" panose="02020603050405020304" pitchFamily="18" charset="0"/>
                <a:ea typeface="Calibri" panose="020F0502020204030204" pitchFamily="34" charset="0"/>
              </a:rPr>
              <a:t>của những chú chim khi bình minh lên </a:t>
            </a:r>
            <a:endParaRPr lang="en-US" sz="2400" dirty="0"/>
          </a:p>
        </p:txBody>
      </p:sp>
    </p:spTree>
    <p:extLst>
      <p:ext uri="{BB962C8B-B14F-4D97-AF65-F5344CB8AC3E}">
        <p14:creationId xmlns:p14="http://schemas.microsoft.com/office/powerpoint/2010/main" val="6939205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716966"/>
            <a:ext cx="7625616" cy="2141034"/>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25616" y="3445727"/>
            <a:ext cx="4566383" cy="3412273"/>
          </a:xfrm>
          <a:prstGeom prst="rect">
            <a:avLst/>
          </a:prstGeom>
        </p:spPr>
      </p:pic>
      <p:sp>
        <p:nvSpPr>
          <p:cNvPr id="8" name="Rectangle 7"/>
          <p:cNvSpPr/>
          <p:nvPr/>
        </p:nvSpPr>
        <p:spPr>
          <a:xfrm>
            <a:off x="4169069" y="0"/>
            <a:ext cx="4612160" cy="517065"/>
          </a:xfrm>
          <a:prstGeom prst="rect">
            <a:avLst/>
          </a:prstGeom>
        </p:spPr>
        <p:txBody>
          <a:bodyPr wrap="none">
            <a:spAutoFit/>
          </a:bodyPr>
          <a:lstStyle/>
          <a:p>
            <a:pPr algn="just">
              <a:lnSpc>
                <a:spcPct val="115000"/>
              </a:lnSpc>
              <a:spcAft>
                <a:spcPts val="800"/>
              </a:spcAft>
            </a:pPr>
            <a:r>
              <a:rPr lang="pt-BR" sz="2400" dirty="0" smtClean="0">
                <a:latin typeface="Times New Roman" panose="02020603050405020304" pitchFamily="18" charset="0"/>
                <a:ea typeface="Calibri" panose="020F0502020204030204" pitchFamily="34" charset="0"/>
                <a:cs typeface="Times New Roman" panose="02020603050405020304" pitchFamily="18" charset="0"/>
              </a:rPr>
              <a:t>Xem con người, văn hóa nước Pháp</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Inforgraphic Video - Giới thiệu về đất nước Pháp.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74148" y="575599"/>
            <a:ext cx="7231619" cy="4141367"/>
          </a:xfrm>
          <a:prstGeom prst="rect">
            <a:avLst/>
          </a:prstGeom>
        </p:spPr>
      </p:pic>
    </p:spTree>
    <p:extLst>
      <p:ext uri="{BB962C8B-B14F-4D97-AF65-F5344CB8AC3E}">
        <p14:creationId xmlns:p14="http://schemas.microsoft.com/office/powerpoint/2010/main" val="29565275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theme/theme1.xml><?xml version="1.0" encoding="utf-8"?>
<a:theme xmlns:a="http://schemas.openxmlformats.org/drawingml/2006/main" name="Textured">
  <a:themeElements>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anose="020B0604030504040204" pitchFamily="34"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xtured">
  <a:themeElements>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anose="020B0604030504040204" pitchFamily="34"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TotalTime>
  <Words>377</Words>
  <Application>Microsoft Office PowerPoint</Application>
  <PresentationFormat>Widescreen</PresentationFormat>
  <Paragraphs>42</Paragraphs>
  <Slides>25</Slides>
  <Notes>8</Notes>
  <HiddenSlides>0</HiddenSlides>
  <MMClips>20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25</vt:i4>
      </vt:variant>
    </vt:vector>
  </HeadingPairs>
  <TitlesOfParts>
    <vt:vector size="35" baseType="lpstr">
      <vt:lpstr>#9Slide05 Dancing Script</vt:lpstr>
      <vt:lpstr>Arial</vt:lpstr>
      <vt:lpstr>Calibri</vt:lpstr>
      <vt:lpstr>Tahoma</vt:lpstr>
      <vt:lpstr>Times New Roman</vt:lpstr>
      <vt:lpstr>Wingdings</vt:lpstr>
      <vt:lpstr>Textured</vt:lpstr>
      <vt:lpstr>1_Textured</vt:lpstr>
      <vt:lpstr>3_Office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25</cp:revision>
  <dcterms:created xsi:type="dcterms:W3CDTF">2022-07-19T08:03:09Z</dcterms:created>
  <dcterms:modified xsi:type="dcterms:W3CDTF">2022-07-22T02:15:30Z</dcterms:modified>
</cp:coreProperties>
</file>