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sldIdLst>
    <p:sldId id="256" r:id="rId4"/>
    <p:sldId id="299" r:id="rId5"/>
    <p:sldId id="281" r:id="rId6"/>
    <p:sldId id="301" r:id="rId7"/>
    <p:sldId id="302" r:id="rId8"/>
    <p:sldId id="320" r:id="rId9"/>
    <p:sldId id="303" r:id="rId10"/>
    <p:sldId id="304" r:id="rId11"/>
    <p:sldId id="305" r:id="rId12"/>
    <p:sldId id="306" r:id="rId13"/>
    <p:sldId id="307" r:id="rId14"/>
    <p:sldId id="308" r:id="rId15"/>
    <p:sldId id="309" r:id="rId16"/>
    <p:sldId id="313" r:id="rId17"/>
    <p:sldId id="314" r:id="rId18"/>
    <p:sldId id="315" r:id="rId19"/>
    <p:sldId id="316" r:id="rId20"/>
    <p:sldId id="317" r:id="rId21"/>
    <p:sldId id="318" r:id="rId22"/>
    <p:sldId id="310" r:id="rId23"/>
    <p:sldId id="319" r:id="rId24"/>
    <p:sldId id="312" r:id="rId25"/>
    <p:sldId id="290" r:id="rId26"/>
    <p:sldId id="28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94660"/>
  </p:normalViewPr>
  <p:slideViewPr>
    <p:cSldViewPr>
      <p:cViewPr varScale="1">
        <p:scale>
          <a:sx n="69" d="100"/>
          <a:sy n="69" d="100"/>
        </p:scale>
        <p:origin x="-154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1978555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72934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0715903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0320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929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5639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4648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1588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4082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49529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55214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F90CD-9D22-4A91-868E-AD627DC16496}"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174897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90157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24018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53983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20954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4232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90882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5562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76908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71650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8285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CF90CD-9D22-4A91-868E-AD627DC16496}" type="datetimeFigureOut">
              <a:rPr lang="en-US" smtClean="0"/>
              <a:t>6/30/2021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3138121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64740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91605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06784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860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CF90CD-9D22-4A91-868E-AD627DC16496}" type="datetimeFigureOut">
              <a:rPr lang="en-US" smtClean="0"/>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595806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CF90CD-9D22-4A91-868E-AD627DC16496}" type="datetimeFigureOut">
              <a:rPr lang="en-US" smtClean="0"/>
              <a:t>6/30/2021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02989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CF90CD-9D22-4A91-868E-AD627DC16496}" type="datetimeFigureOut">
              <a:rPr lang="en-US" smtClean="0"/>
              <a:t>6/30/2021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146152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CF90CD-9D22-4A91-868E-AD627DC16496}" type="datetimeFigureOut">
              <a:rPr lang="en-US" smtClean="0"/>
              <a:t>6/30/2021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4033505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2822120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CF90CD-9D22-4A91-868E-AD627DC16496}" type="datetimeFigureOut">
              <a:rPr lang="en-US" smtClean="0"/>
              <a:t>6/30/2021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EC4C5A7-A939-45A6-8A54-3FC5A8796CAF}" type="slidenum">
              <a:rPr lang="en-US" smtClean="0"/>
              <a:t>‹#›</a:t>
            </a:fld>
            <a:endParaRPr lang="en-US"/>
          </a:p>
        </p:txBody>
      </p:sp>
    </p:spTree>
    <p:extLst>
      <p:ext uri="{BB962C8B-B14F-4D97-AF65-F5344CB8AC3E}">
        <p14:creationId xmlns:p14="http://schemas.microsoft.com/office/powerpoint/2010/main" val="3343778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CF90CD-9D22-4A91-868E-AD627DC16496}" type="datetimeFigureOut">
              <a:rPr lang="en-US" smtClean="0"/>
              <a:t>6/30/2021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C4C5A7-A939-45A6-8A54-3FC5A8796CAF}" type="slidenum">
              <a:rPr lang="en-US" smtClean="0"/>
              <a:t>‹#›</a:t>
            </a:fld>
            <a:endParaRPr lang="en-US"/>
          </a:p>
        </p:txBody>
      </p:sp>
    </p:spTree>
    <p:extLst>
      <p:ext uri="{BB962C8B-B14F-4D97-AF65-F5344CB8AC3E}">
        <p14:creationId xmlns:p14="http://schemas.microsoft.com/office/powerpoint/2010/main" val="727282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96829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2516F6-A21F-4EE1-B641-5C28C9F93BB8}" type="datetimeFigureOut">
              <a:rPr lang="en-US" smtClean="0">
                <a:solidFill>
                  <a:prstClr val="black">
                    <a:tint val="75000"/>
                  </a:prstClr>
                </a:solidFill>
              </a:rPr>
              <a:pPr/>
              <a:t>6/30/2021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AD4E2F-2D89-4714-B8DB-E9018B5B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64464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gif"/><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5.png"/><Relationship Id="rId5" Type="http://schemas.openxmlformats.org/officeDocument/2006/relationships/image" Target="../media/image4.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5.png"/><Relationship Id="rId5" Type="http://schemas.openxmlformats.org/officeDocument/2006/relationships/image" Target="../media/image21.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15.png"/><Relationship Id="rId5" Type="http://schemas.openxmlformats.org/officeDocument/2006/relationships/image" Target="../media/image1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4.xml"/><Relationship Id="rId7" Type="http://schemas.openxmlformats.org/officeDocument/2006/relationships/image" Target="../media/image2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5" Type="http://schemas.openxmlformats.org/officeDocument/2006/relationships/image" Target="../media/image5.gif"/><Relationship Id="rId4" Type="http://schemas.openxmlformats.org/officeDocument/2006/relationships/image" Target="../media/image13.jp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6.png"/><Relationship Id="rId5" Type="http://schemas.openxmlformats.org/officeDocument/2006/relationships/image" Target="../media/image4.png"/><Relationship Id="rId4" Type="http://schemas.openxmlformats.org/officeDocument/2006/relationships/image" Target="../media/image23.jp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5.gif"/><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2.mp3"/><Relationship Id="rId7"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3.jpg"/><Relationship Id="rId11" Type="http://schemas.openxmlformats.org/officeDocument/2006/relationships/image" Target="../media/image5.gif"/><Relationship Id="rId5" Type="http://schemas.openxmlformats.org/officeDocument/2006/relationships/slideLayout" Target="../slideLayouts/slideLayout2.xml"/><Relationship Id="rId10" Type="http://schemas.openxmlformats.org/officeDocument/2006/relationships/image" Target="../media/image16.png"/><Relationship Id="rId4" Type="http://schemas.openxmlformats.org/officeDocument/2006/relationships/audio" Target="../media/media2.mp3"/><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jpg"/><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4.png"/><Relationship Id="rId5" Type="http://schemas.openxmlformats.org/officeDocument/2006/relationships/image" Target="../media/image5.gif"/><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5.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5.gif"/><Relationship Id="rId5" Type="http://schemas.openxmlformats.org/officeDocument/2006/relationships/image" Target="../media/image14.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0"/>
            <a:ext cx="8676456" cy="170997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4" y="1709973"/>
            <a:ext cx="9127196" cy="5148027"/>
          </a:xfrm>
          <a:prstGeom prst="rect">
            <a:avLst/>
          </a:prstGeom>
        </p:spPr>
      </p:pic>
      <p:sp>
        <p:nvSpPr>
          <p:cNvPr id="10" name="TextBox 9"/>
          <p:cNvSpPr txBox="1"/>
          <p:nvPr/>
        </p:nvSpPr>
        <p:spPr>
          <a:xfrm>
            <a:off x="16946" y="1293057"/>
            <a:ext cx="5491158" cy="3864135"/>
          </a:xfrm>
          <a:prstGeom prst="rect">
            <a:avLst/>
          </a:prstGeom>
          <a:noFill/>
        </p:spPr>
        <p:txBody>
          <a:bodyPr wrap="square" rtlCol="0">
            <a:prstTxWarp prst="textArchUpPour">
              <a:avLst/>
            </a:prstTxWarp>
            <a:spAutoFit/>
          </a:bodyPr>
          <a:lstStyle/>
          <a:p>
            <a:r>
              <a:rPr lang="en-US" sz="2800" b="1" smtClean="0">
                <a:solidFill>
                  <a:srgbClr val="002060"/>
                </a:solidFill>
              </a:rPr>
              <a:t>Chào mừng quý thầy cô và các bạn học sinh đến với tiết âm nhạc</a:t>
            </a:r>
            <a:endParaRPr lang="en-US" sz="2800" b="1">
              <a:solidFill>
                <a:srgbClr val="002060"/>
              </a:solidFill>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99392"/>
            <a:ext cx="826192" cy="826192"/>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1796" y="6284165"/>
            <a:ext cx="236963" cy="189976"/>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7704" y="5905162"/>
            <a:ext cx="858120" cy="758006"/>
          </a:xfrm>
          <a:prstGeom prst="rect">
            <a:avLst/>
          </a:prstGeom>
        </p:spPr>
      </p:pic>
    </p:spTree>
    <p:extLst>
      <p:ext uri="{BB962C8B-B14F-4D97-AF65-F5344CB8AC3E}">
        <p14:creationId xmlns:p14="http://schemas.microsoft.com/office/powerpoint/2010/main" val="255115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3131840" y="-2956"/>
            <a:ext cx="2975495" cy="1107996"/>
          </a:xfrm>
          <a:prstGeom prst="rect">
            <a:avLst/>
          </a:prstGeom>
        </p:spPr>
        <p:txBody>
          <a:bodyPr wrap="none">
            <a:spAutoFit/>
          </a:bodyPr>
          <a:lstStyle/>
          <a:p>
            <a:r>
              <a:rPr lang="en-US" sz="6600" b="1" err="1">
                <a:solidFill>
                  <a:srgbClr val="0070C0"/>
                </a:solidFill>
              </a:rPr>
              <a:t>Câu</a:t>
            </a:r>
            <a:r>
              <a:rPr lang="en-US" sz="6600" b="1">
                <a:solidFill>
                  <a:srgbClr val="0070C0"/>
                </a:solidFill>
              </a:rPr>
              <a:t> 1+2</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3972" y="6689618"/>
            <a:ext cx="210027" cy="168381"/>
          </a:xfrm>
          <a:prstGeom prst="rect">
            <a:avLst/>
          </a:prstGeom>
        </p:spPr>
      </p:pic>
      <p:sp>
        <p:nvSpPr>
          <p:cNvPr id="3" name="Rectangle 2"/>
          <p:cNvSpPr/>
          <p:nvPr/>
        </p:nvSpPr>
        <p:spPr>
          <a:xfrm>
            <a:off x="906506" y="1491590"/>
            <a:ext cx="7488832" cy="3046988"/>
          </a:xfrm>
          <a:prstGeom prst="rect">
            <a:avLst/>
          </a:prstGeom>
        </p:spPr>
        <p:txBody>
          <a:bodyPr wrap="square">
            <a:spAutoFit/>
          </a:bodyPr>
          <a:lstStyle/>
          <a:p>
            <a:pPr lvl="0"/>
            <a:r>
              <a:rPr lang="en-US" sz="4800" i="1" smtClean="0">
                <a:solidFill>
                  <a:srgbClr val="333333"/>
                </a:solidFill>
                <a:latin typeface="Times New Roman"/>
                <a:ea typeface="Calibri"/>
              </a:rPr>
              <a:t>Hôm </a:t>
            </a:r>
            <a:r>
              <a:rPr lang="en-US" sz="4800" i="1">
                <a:solidFill>
                  <a:srgbClr val="333333"/>
                </a:solidFill>
                <a:latin typeface="Times New Roman"/>
                <a:ea typeface="Calibri"/>
              </a:rPr>
              <a:t>nay em về tham trang trại i ai i ai </a:t>
            </a:r>
            <a:r>
              <a:rPr lang="en-US" sz="4800" i="1" smtClean="0">
                <a:solidFill>
                  <a:srgbClr val="333333"/>
                </a:solidFill>
                <a:latin typeface="Times New Roman"/>
                <a:ea typeface="Calibri"/>
              </a:rPr>
              <a:t>ồ. Kia </a:t>
            </a:r>
            <a:r>
              <a:rPr lang="en-US" sz="4800" i="1">
                <a:solidFill>
                  <a:srgbClr val="333333"/>
                </a:solidFill>
                <a:latin typeface="Times New Roman"/>
                <a:ea typeface="Calibri"/>
              </a:rPr>
              <a:t>bao nông trại là bao con Cừu  i ai  ai ồ</a:t>
            </a:r>
            <a:br>
              <a:rPr lang="en-US" sz="4800" i="1">
                <a:solidFill>
                  <a:srgbClr val="333333"/>
                </a:solidFill>
                <a:latin typeface="Times New Roman"/>
                <a:ea typeface="Calibri"/>
              </a:rPr>
            </a:br>
            <a:endParaRPr lang="en-US" sz="4800"/>
          </a:p>
        </p:txBody>
      </p:sp>
      <p:pic>
        <p:nvPicPr>
          <p:cNvPr id="5" name="C1+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652120" y="4210204"/>
            <a:ext cx="609600" cy="609600"/>
          </a:xfrm>
          <a:prstGeom prst="rect">
            <a:avLst/>
          </a:prstGeom>
        </p:spPr>
      </p:pic>
    </p:spTree>
    <p:extLst>
      <p:ext uri="{BB962C8B-B14F-4D97-AF65-F5344CB8AC3E}">
        <p14:creationId xmlns:p14="http://schemas.microsoft.com/office/powerpoint/2010/main" val="29028281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5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627784" y="-27141"/>
            <a:ext cx="5183022" cy="707886"/>
          </a:xfrm>
          <a:prstGeom prst="rect">
            <a:avLst/>
          </a:prstGeom>
        </p:spPr>
        <p:txBody>
          <a:bodyPr wrap="none">
            <a:spAutoFit/>
          </a:bodyPr>
          <a:lstStyle/>
          <a:p>
            <a:r>
              <a:rPr lang="en-US" sz="4000" b="1" err="1">
                <a:solidFill>
                  <a:srgbClr val="0070C0"/>
                </a:solidFill>
              </a:rPr>
              <a:t>Câu</a:t>
            </a:r>
            <a:r>
              <a:rPr lang="en-US" sz="4000" b="1">
                <a:solidFill>
                  <a:srgbClr val="0070C0"/>
                </a:solidFill>
              </a:rPr>
              <a:t> </a:t>
            </a:r>
            <a:r>
              <a:rPr lang="en-US" sz="4000" b="1" smtClean="0">
                <a:solidFill>
                  <a:srgbClr val="0070C0"/>
                </a:solidFill>
              </a:rPr>
              <a:t>3 lời 2 giống câu 1 </a:t>
            </a:r>
            <a:endParaRPr lang="en-US" sz="4000" b="1">
              <a:solidFill>
                <a:srgbClr val="0070C0"/>
              </a:solidFill>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6533" y="6691672"/>
            <a:ext cx="207467" cy="166328"/>
          </a:xfrm>
          <a:prstGeom prst="rect">
            <a:avLst/>
          </a:prstGeom>
        </p:spPr>
      </p:pic>
      <p:sp>
        <p:nvSpPr>
          <p:cNvPr id="3" name="Rectangle 2"/>
          <p:cNvSpPr/>
          <p:nvPr/>
        </p:nvSpPr>
        <p:spPr>
          <a:xfrm>
            <a:off x="1639710" y="2204864"/>
            <a:ext cx="5670376" cy="1569660"/>
          </a:xfrm>
          <a:prstGeom prst="rect">
            <a:avLst/>
          </a:prstGeom>
        </p:spPr>
        <p:txBody>
          <a:bodyPr wrap="square">
            <a:spAutoFit/>
          </a:bodyPr>
          <a:lstStyle/>
          <a:p>
            <a:pPr lvl="0"/>
            <a:r>
              <a:rPr lang="en-US" sz="4800" i="1">
                <a:solidFill>
                  <a:srgbClr val="333333"/>
                </a:solidFill>
                <a:latin typeface="Times New Roman"/>
                <a:ea typeface="Calibri"/>
              </a:rPr>
              <a:t>Hôm nay em về tham trang trại i ai i ai ồ  </a:t>
            </a:r>
            <a:endParaRPr lang="en-US" sz="4800">
              <a:solidFill>
                <a:prstClr val="black"/>
              </a:solidFill>
              <a:latin typeface="Times New Roman"/>
              <a:ea typeface="Calibri"/>
            </a:endParaRP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10086" y="326802"/>
            <a:ext cx="858120" cy="758006"/>
          </a:xfrm>
          <a:prstGeom prst="rect">
            <a:avLst/>
          </a:prstGeom>
        </p:spPr>
      </p:pic>
      <p:pic>
        <p:nvPicPr>
          <p:cNvPr id="5" name="3 L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44208" y="4149080"/>
            <a:ext cx="609600" cy="609600"/>
          </a:xfrm>
          <a:prstGeom prst="rect">
            <a:avLst/>
          </a:prstGeom>
        </p:spPr>
      </p:pic>
    </p:spTree>
    <p:extLst>
      <p:ext uri="{BB962C8B-B14F-4D97-AF65-F5344CB8AC3E}">
        <p14:creationId xmlns:p14="http://schemas.microsoft.com/office/powerpoint/2010/main" val="326967418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1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3972" y="6689618"/>
            <a:ext cx="210027" cy="168381"/>
          </a:xfrm>
          <a:prstGeom prst="rect">
            <a:avLst/>
          </a:prstGeom>
        </p:spPr>
      </p:pic>
      <p:sp>
        <p:nvSpPr>
          <p:cNvPr id="5" name="Rectangle 4"/>
          <p:cNvSpPr/>
          <p:nvPr/>
        </p:nvSpPr>
        <p:spPr>
          <a:xfrm>
            <a:off x="2555776" y="-27141"/>
            <a:ext cx="4940968" cy="707886"/>
          </a:xfrm>
          <a:prstGeom prst="rect">
            <a:avLst/>
          </a:prstGeom>
        </p:spPr>
        <p:txBody>
          <a:bodyPr wrap="none">
            <a:spAutoFit/>
          </a:bodyPr>
          <a:lstStyle/>
          <a:p>
            <a:r>
              <a:rPr lang="en-US" sz="4000" b="1" err="1">
                <a:solidFill>
                  <a:srgbClr val="0070C0"/>
                </a:solidFill>
              </a:rPr>
              <a:t>Câu</a:t>
            </a:r>
            <a:r>
              <a:rPr lang="en-US" sz="4000" b="1">
                <a:solidFill>
                  <a:srgbClr val="0070C0"/>
                </a:solidFill>
              </a:rPr>
              <a:t> 4</a:t>
            </a:r>
            <a:r>
              <a:rPr lang="en-US" sz="4000" b="1" smtClean="0">
                <a:solidFill>
                  <a:srgbClr val="0070C0"/>
                </a:solidFill>
              </a:rPr>
              <a:t> lời 2 giống câu 2</a:t>
            </a:r>
            <a:endParaRPr lang="en-US" sz="4000" b="1">
              <a:solidFill>
                <a:srgbClr val="0070C0"/>
              </a:solidFill>
            </a:endParaRPr>
          </a:p>
        </p:txBody>
      </p:sp>
      <p:sp>
        <p:nvSpPr>
          <p:cNvPr id="4" name="Rectangle 3"/>
          <p:cNvSpPr/>
          <p:nvPr/>
        </p:nvSpPr>
        <p:spPr>
          <a:xfrm>
            <a:off x="1187624" y="1700808"/>
            <a:ext cx="6437946" cy="2585323"/>
          </a:xfrm>
          <a:prstGeom prst="rect">
            <a:avLst/>
          </a:prstGeom>
        </p:spPr>
        <p:txBody>
          <a:bodyPr wrap="square">
            <a:spAutoFit/>
          </a:bodyPr>
          <a:lstStyle/>
          <a:p>
            <a:r>
              <a:rPr lang="en-US" sz="5400" i="1">
                <a:solidFill>
                  <a:srgbClr val="333333"/>
                </a:solidFill>
                <a:latin typeface="Times New Roman"/>
                <a:ea typeface="Calibri"/>
              </a:rPr>
              <a:t>Kia bao nông trại là bao con Vịt  i ai  ai ồ</a:t>
            </a:r>
            <a:br>
              <a:rPr lang="en-US" sz="5400" i="1">
                <a:solidFill>
                  <a:srgbClr val="333333"/>
                </a:solidFill>
                <a:latin typeface="Times New Roman"/>
                <a:ea typeface="Calibri"/>
              </a:rPr>
            </a:br>
            <a:endParaRPr lang="en-US" sz="5400"/>
          </a:p>
        </p:txBody>
      </p:sp>
      <p:pic>
        <p:nvPicPr>
          <p:cNvPr id="6" name="4 L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40152" y="3733800"/>
            <a:ext cx="609600" cy="609600"/>
          </a:xfrm>
          <a:prstGeom prst="rect">
            <a:avLst/>
          </a:prstGeom>
        </p:spPr>
      </p:pic>
    </p:spTree>
    <p:extLst>
      <p:ext uri="{BB962C8B-B14F-4D97-AF65-F5344CB8AC3E}">
        <p14:creationId xmlns:p14="http://schemas.microsoft.com/office/powerpoint/2010/main" val="23553608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14"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635896" y="0"/>
            <a:ext cx="2896947"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3+ 4</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62282" y="6689619"/>
            <a:ext cx="210027" cy="168381"/>
          </a:xfrm>
          <a:prstGeom prst="rect">
            <a:avLst/>
          </a:prstGeom>
        </p:spPr>
      </p:pic>
      <p:sp>
        <p:nvSpPr>
          <p:cNvPr id="2" name="Rectangle 1"/>
          <p:cNvSpPr/>
          <p:nvPr/>
        </p:nvSpPr>
        <p:spPr>
          <a:xfrm>
            <a:off x="1259632" y="1412776"/>
            <a:ext cx="6768752" cy="3785652"/>
          </a:xfrm>
          <a:prstGeom prst="rect">
            <a:avLst/>
          </a:prstGeom>
        </p:spPr>
        <p:txBody>
          <a:bodyPr wrap="square">
            <a:spAutoFit/>
          </a:bodyPr>
          <a:lstStyle/>
          <a:p>
            <a:pPr lvl="0"/>
            <a:r>
              <a:rPr lang="en-US" sz="4800" i="1">
                <a:solidFill>
                  <a:srgbClr val="333333"/>
                </a:solidFill>
                <a:latin typeface="Times New Roman"/>
                <a:ea typeface="Calibri"/>
              </a:rPr>
              <a:t>Hôm nay em về tham trang trại i ai i ai </a:t>
            </a:r>
            <a:r>
              <a:rPr lang="en-US" sz="4800" i="1" smtClean="0">
                <a:solidFill>
                  <a:srgbClr val="333333"/>
                </a:solidFill>
                <a:latin typeface="Times New Roman"/>
                <a:ea typeface="Calibri"/>
              </a:rPr>
              <a:t>ồ. Kia bao nông trại là bao con Vịt  i ai  ai ồ</a:t>
            </a:r>
            <a:br>
              <a:rPr lang="en-US" sz="4800" i="1" smtClean="0">
                <a:solidFill>
                  <a:srgbClr val="333333"/>
                </a:solidFill>
                <a:latin typeface="Times New Roman"/>
                <a:ea typeface="Calibri"/>
              </a:rPr>
            </a:br>
            <a:endParaRPr lang="en-US" sz="4800"/>
          </a:p>
        </p:txBody>
      </p:sp>
      <p:pic>
        <p:nvPicPr>
          <p:cNvPr id="7" name="C3+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913968" y="4005064"/>
            <a:ext cx="609600" cy="609600"/>
          </a:xfrm>
          <a:prstGeom prst="rect">
            <a:avLst/>
          </a:prstGeom>
        </p:spPr>
      </p:pic>
    </p:spTree>
    <p:extLst>
      <p:ext uri="{BB962C8B-B14F-4D97-AF65-F5344CB8AC3E}">
        <p14:creationId xmlns:p14="http://schemas.microsoft.com/office/powerpoint/2010/main" val="33436914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5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7210" y="2708920"/>
            <a:ext cx="420054" cy="336761"/>
          </a:xfrm>
          <a:prstGeom prst="rect">
            <a:avLst/>
          </a:prstGeom>
        </p:spPr>
      </p:pic>
      <p:sp>
        <p:nvSpPr>
          <p:cNvPr id="4" name="Rectangle 3"/>
          <p:cNvSpPr/>
          <p:nvPr/>
        </p:nvSpPr>
        <p:spPr>
          <a:xfrm>
            <a:off x="2555776" y="-27141"/>
            <a:ext cx="4940968" cy="707886"/>
          </a:xfrm>
          <a:prstGeom prst="rect">
            <a:avLst/>
          </a:prstGeom>
        </p:spPr>
        <p:txBody>
          <a:bodyPr wrap="none">
            <a:spAutoFit/>
          </a:bodyPr>
          <a:lstStyle/>
          <a:p>
            <a:r>
              <a:rPr lang="en-US" sz="4000" b="1" err="1">
                <a:solidFill>
                  <a:srgbClr val="0070C0"/>
                </a:solidFill>
              </a:rPr>
              <a:t>Câu</a:t>
            </a:r>
            <a:r>
              <a:rPr lang="en-US" sz="4000" b="1">
                <a:solidFill>
                  <a:srgbClr val="0070C0"/>
                </a:solidFill>
              </a:rPr>
              <a:t> </a:t>
            </a:r>
            <a:r>
              <a:rPr lang="en-US" sz="4000" b="1" smtClean="0">
                <a:solidFill>
                  <a:srgbClr val="0070C0"/>
                </a:solidFill>
              </a:rPr>
              <a:t>5 lời 3 giống câu 1</a:t>
            </a:r>
            <a:endParaRPr lang="en-US" sz="4000" b="1">
              <a:solidFill>
                <a:srgbClr val="0070C0"/>
              </a:solidFill>
            </a:endParaRPr>
          </a:p>
        </p:txBody>
      </p:sp>
      <p:sp>
        <p:nvSpPr>
          <p:cNvPr id="2" name="Rectangle 1"/>
          <p:cNvSpPr/>
          <p:nvPr/>
        </p:nvSpPr>
        <p:spPr>
          <a:xfrm>
            <a:off x="1593932" y="1307640"/>
            <a:ext cx="5886400" cy="1569660"/>
          </a:xfrm>
          <a:prstGeom prst="rect">
            <a:avLst/>
          </a:prstGeom>
        </p:spPr>
        <p:txBody>
          <a:bodyPr wrap="square">
            <a:spAutoFit/>
          </a:bodyPr>
          <a:lstStyle/>
          <a:p>
            <a:pPr lvl="0"/>
            <a:r>
              <a:rPr lang="en-US" sz="4800" i="1">
                <a:solidFill>
                  <a:srgbClr val="333333"/>
                </a:solidFill>
                <a:latin typeface="Times New Roman"/>
                <a:ea typeface="Calibri"/>
              </a:rPr>
              <a:t>Hôm nay em về tham trang trại i ai i ai ồ  </a:t>
            </a:r>
            <a:endParaRPr lang="en-US" sz="4800">
              <a:solidFill>
                <a:prstClr val="black"/>
              </a:solidFill>
              <a:latin typeface="Times New Roman"/>
              <a:ea typeface="Calibri"/>
            </a:endParaRPr>
          </a:p>
        </p:txBody>
      </p:sp>
      <p:pic>
        <p:nvPicPr>
          <p:cNvPr id="5" name="5 L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06291" y="3573016"/>
            <a:ext cx="609600" cy="609600"/>
          </a:xfrm>
          <a:prstGeom prst="rect">
            <a:avLst/>
          </a:prstGeom>
        </p:spPr>
      </p:pic>
    </p:spTree>
    <p:extLst>
      <p:ext uri="{BB962C8B-B14F-4D97-AF65-F5344CB8AC3E}">
        <p14:creationId xmlns:p14="http://schemas.microsoft.com/office/powerpoint/2010/main" val="1602244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1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555776" y="-27141"/>
            <a:ext cx="4940968" cy="707886"/>
          </a:xfrm>
          <a:prstGeom prst="rect">
            <a:avLst/>
          </a:prstGeom>
        </p:spPr>
        <p:txBody>
          <a:bodyPr wrap="none">
            <a:spAutoFit/>
          </a:bodyPr>
          <a:lstStyle/>
          <a:p>
            <a:r>
              <a:rPr lang="en-US" sz="4000" b="1" err="1">
                <a:solidFill>
                  <a:srgbClr val="0070C0"/>
                </a:solidFill>
              </a:rPr>
              <a:t>Câu</a:t>
            </a:r>
            <a:r>
              <a:rPr lang="en-US" sz="4000" b="1">
                <a:solidFill>
                  <a:srgbClr val="0070C0"/>
                </a:solidFill>
              </a:rPr>
              <a:t> 6</a:t>
            </a:r>
            <a:r>
              <a:rPr lang="en-US" sz="4000" b="1" smtClean="0">
                <a:solidFill>
                  <a:srgbClr val="0070C0"/>
                </a:solidFill>
              </a:rPr>
              <a:t> lời 3 giống câu 1</a:t>
            </a:r>
            <a:endParaRPr lang="en-US" sz="4000" b="1">
              <a:solidFill>
                <a:srgbClr val="0070C0"/>
              </a:solidFill>
            </a:endParaRPr>
          </a:p>
        </p:txBody>
      </p:sp>
      <p:sp>
        <p:nvSpPr>
          <p:cNvPr id="2" name="Rectangle 1"/>
          <p:cNvSpPr/>
          <p:nvPr/>
        </p:nvSpPr>
        <p:spPr>
          <a:xfrm>
            <a:off x="1187624" y="2228672"/>
            <a:ext cx="6840760" cy="1569660"/>
          </a:xfrm>
          <a:prstGeom prst="rect">
            <a:avLst/>
          </a:prstGeom>
        </p:spPr>
        <p:txBody>
          <a:bodyPr wrap="square">
            <a:spAutoFit/>
          </a:bodyPr>
          <a:lstStyle/>
          <a:p>
            <a:r>
              <a:rPr lang="en-US" sz="4800" i="1">
                <a:solidFill>
                  <a:srgbClr val="333333"/>
                </a:solidFill>
                <a:latin typeface="Times New Roman"/>
                <a:ea typeface="Calibri"/>
              </a:rPr>
              <a:t>Kia bao nông trại là bao con Bò i ai  ai ồ</a:t>
            </a:r>
            <a:endParaRPr lang="en-US" sz="4800"/>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1795" y="6668024"/>
            <a:ext cx="236963" cy="189976"/>
          </a:xfrm>
          <a:prstGeom prst="rect">
            <a:avLst/>
          </a:prstGeom>
        </p:spPr>
      </p:pic>
      <p:pic>
        <p:nvPicPr>
          <p:cNvPr id="5" name="6 L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228184" y="3791405"/>
            <a:ext cx="609600" cy="609600"/>
          </a:xfrm>
          <a:prstGeom prst="rect">
            <a:avLst/>
          </a:prstGeom>
        </p:spPr>
      </p:pic>
    </p:spTree>
    <p:extLst>
      <p:ext uri="{BB962C8B-B14F-4D97-AF65-F5344CB8AC3E}">
        <p14:creationId xmlns:p14="http://schemas.microsoft.com/office/powerpoint/2010/main" val="214236932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1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987824" y="260648"/>
            <a:ext cx="2722220"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a:t>
            </a:r>
            <a:r>
              <a:rPr lang="en-US" sz="6000" b="1" smtClean="0">
                <a:solidFill>
                  <a:srgbClr val="0070C0"/>
                </a:solidFill>
              </a:rPr>
              <a:t>5+6</a:t>
            </a:r>
            <a:endParaRPr lang="en-US" sz="6000" b="1">
              <a:solidFill>
                <a:srgbClr val="0070C0"/>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57263" y="6689619"/>
            <a:ext cx="210027" cy="168381"/>
          </a:xfrm>
          <a:prstGeom prst="rect">
            <a:avLst/>
          </a:prstGeom>
        </p:spPr>
      </p:pic>
      <p:sp>
        <p:nvSpPr>
          <p:cNvPr id="2" name="Rectangle 1"/>
          <p:cNvSpPr/>
          <p:nvPr/>
        </p:nvSpPr>
        <p:spPr>
          <a:xfrm>
            <a:off x="1440097" y="1324000"/>
            <a:ext cx="6480720" cy="3046988"/>
          </a:xfrm>
          <a:prstGeom prst="rect">
            <a:avLst/>
          </a:prstGeom>
        </p:spPr>
        <p:txBody>
          <a:bodyPr wrap="square">
            <a:spAutoFit/>
          </a:bodyPr>
          <a:lstStyle/>
          <a:p>
            <a:pPr lvl="0"/>
            <a:r>
              <a:rPr lang="en-US" sz="4800" i="1" smtClean="0">
                <a:solidFill>
                  <a:srgbClr val="333333"/>
                </a:solidFill>
                <a:latin typeface="Times New Roman"/>
                <a:ea typeface="Calibri"/>
              </a:rPr>
              <a:t>Hôm </a:t>
            </a:r>
            <a:r>
              <a:rPr lang="en-US" sz="4800" i="1">
                <a:solidFill>
                  <a:srgbClr val="333333"/>
                </a:solidFill>
                <a:latin typeface="Times New Roman"/>
                <a:ea typeface="Calibri"/>
              </a:rPr>
              <a:t>nay em về tham trang trại i ai i ai </a:t>
            </a:r>
            <a:r>
              <a:rPr lang="en-US" sz="4800" i="1" smtClean="0">
                <a:solidFill>
                  <a:srgbClr val="333333"/>
                </a:solidFill>
                <a:latin typeface="Times New Roman"/>
                <a:ea typeface="Calibri"/>
              </a:rPr>
              <a:t>ồ. </a:t>
            </a:r>
            <a:r>
              <a:rPr lang="en-US" sz="4800" i="1">
                <a:solidFill>
                  <a:srgbClr val="333333"/>
                </a:solidFill>
                <a:latin typeface="Times New Roman"/>
                <a:ea typeface="Calibri"/>
              </a:rPr>
              <a:t>Kia bao nông trại là bao con Bò i ai  ai ồ</a:t>
            </a:r>
            <a:endParaRPr lang="en-US" sz="4800"/>
          </a:p>
        </p:txBody>
      </p:sp>
      <p:pic>
        <p:nvPicPr>
          <p:cNvPr id="4" name="C5+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444208" y="4066188"/>
            <a:ext cx="609600" cy="609600"/>
          </a:xfrm>
          <a:prstGeom prst="rect">
            <a:avLst/>
          </a:prstGeom>
        </p:spPr>
      </p:pic>
    </p:spTree>
    <p:extLst>
      <p:ext uri="{BB962C8B-B14F-4D97-AF65-F5344CB8AC3E}">
        <p14:creationId xmlns:p14="http://schemas.microsoft.com/office/powerpoint/2010/main" val="27011102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815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962610" y="29402"/>
            <a:ext cx="1949573"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7</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7210" y="2708920"/>
            <a:ext cx="420054" cy="336761"/>
          </a:xfrm>
          <a:prstGeom prst="rect">
            <a:avLst/>
          </a:prstGeom>
        </p:spPr>
      </p:pic>
      <p:sp>
        <p:nvSpPr>
          <p:cNvPr id="2" name="Rectangle 1"/>
          <p:cNvSpPr/>
          <p:nvPr/>
        </p:nvSpPr>
        <p:spPr>
          <a:xfrm>
            <a:off x="1019410" y="2260851"/>
            <a:ext cx="7297006" cy="1569660"/>
          </a:xfrm>
          <a:prstGeom prst="rect">
            <a:avLst/>
          </a:prstGeom>
        </p:spPr>
        <p:txBody>
          <a:bodyPr wrap="square">
            <a:spAutoFit/>
          </a:bodyPr>
          <a:lstStyle/>
          <a:p>
            <a:r>
              <a:rPr lang="en-US" sz="4800" i="1">
                <a:solidFill>
                  <a:srgbClr val="333333"/>
                </a:solidFill>
                <a:latin typeface="Times New Roman"/>
                <a:ea typeface="Calibri"/>
              </a:rPr>
              <a:t>Hôm nay em về tham trang trại i ai i ai ồ </a:t>
            </a:r>
            <a:endParaRPr lang="en-US" sz="4800"/>
          </a:p>
        </p:txBody>
      </p:sp>
      <p:pic>
        <p:nvPicPr>
          <p:cNvPr id="4" name="7.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96136" y="3830511"/>
            <a:ext cx="609600" cy="609600"/>
          </a:xfrm>
          <a:prstGeom prst="rect">
            <a:avLst/>
          </a:prstGeom>
        </p:spPr>
      </p:pic>
    </p:spTree>
    <p:extLst>
      <p:ext uri="{BB962C8B-B14F-4D97-AF65-F5344CB8AC3E}">
        <p14:creationId xmlns:p14="http://schemas.microsoft.com/office/powerpoint/2010/main" val="144732804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0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962610" y="1693"/>
            <a:ext cx="1949573"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a:t>
            </a:r>
            <a:r>
              <a:rPr lang="en-US" sz="6000" b="1" smtClean="0">
                <a:solidFill>
                  <a:srgbClr val="0070C0"/>
                </a:solidFill>
              </a:rPr>
              <a:t>8</a:t>
            </a:r>
            <a:endParaRPr lang="en-US" sz="6000" b="1">
              <a:solidFill>
                <a:srgbClr val="0070C0"/>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84979" y="6689620"/>
            <a:ext cx="105013" cy="84190"/>
          </a:xfrm>
          <a:prstGeom prst="rect">
            <a:avLst/>
          </a:prstGeom>
        </p:spPr>
      </p:pic>
      <p:sp>
        <p:nvSpPr>
          <p:cNvPr id="2" name="Rectangle 1"/>
          <p:cNvSpPr/>
          <p:nvPr/>
        </p:nvSpPr>
        <p:spPr>
          <a:xfrm>
            <a:off x="1475656" y="1706852"/>
            <a:ext cx="6109365" cy="923330"/>
          </a:xfrm>
          <a:prstGeom prst="rect">
            <a:avLst/>
          </a:prstGeom>
        </p:spPr>
        <p:txBody>
          <a:bodyPr wrap="none">
            <a:spAutoFit/>
          </a:bodyPr>
          <a:lstStyle/>
          <a:p>
            <a:pPr lvl="0"/>
            <a:r>
              <a:rPr lang="en-US" sz="5400" i="1">
                <a:solidFill>
                  <a:srgbClr val="333333"/>
                </a:solidFill>
                <a:latin typeface="Times New Roman"/>
                <a:ea typeface="Calibri"/>
              </a:rPr>
              <a:t>i ai i ai ồ - i ai i ai ồ  </a:t>
            </a:r>
            <a:endParaRPr lang="en-US" sz="5400">
              <a:solidFill>
                <a:prstClr val="black"/>
              </a:solidFill>
              <a:latin typeface="Times New Roman"/>
              <a:ea typeface="Calibri"/>
            </a:endParaRPr>
          </a:p>
        </p:txBody>
      </p:sp>
      <p:pic>
        <p:nvPicPr>
          <p:cNvPr id="4" name="8.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16216" y="4149080"/>
            <a:ext cx="609600" cy="609600"/>
          </a:xfrm>
          <a:prstGeom prst="rect">
            <a:avLst/>
          </a:prstGeom>
        </p:spPr>
      </p:pic>
    </p:spTree>
    <p:extLst>
      <p:ext uri="{BB962C8B-B14F-4D97-AF65-F5344CB8AC3E}">
        <p14:creationId xmlns:p14="http://schemas.microsoft.com/office/powerpoint/2010/main" val="218129173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2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2987824" y="260648"/>
            <a:ext cx="2722220"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a:t>
            </a:r>
            <a:r>
              <a:rPr lang="en-US" sz="6000" b="1" smtClean="0">
                <a:solidFill>
                  <a:srgbClr val="0070C0"/>
                </a:solidFill>
              </a:rPr>
              <a:t>7+8</a:t>
            </a:r>
            <a:endParaRPr lang="en-US" sz="6000" b="1">
              <a:solidFill>
                <a:srgbClr val="0070C0"/>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7210" y="2708920"/>
            <a:ext cx="420054" cy="336761"/>
          </a:xfrm>
          <a:prstGeom prst="rect">
            <a:avLst/>
          </a:prstGeom>
        </p:spPr>
      </p:pic>
      <p:sp>
        <p:nvSpPr>
          <p:cNvPr id="2" name="Rectangle 1"/>
          <p:cNvSpPr/>
          <p:nvPr/>
        </p:nvSpPr>
        <p:spPr>
          <a:xfrm>
            <a:off x="971600" y="1753019"/>
            <a:ext cx="6984776" cy="2585323"/>
          </a:xfrm>
          <a:prstGeom prst="rect">
            <a:avLst/>
          </a:prstGeom>
        </p:spPr>
        <p:txBody>
          <a:bodyPr wrap="square">
            <a:spAutoFit/>
          </a:bodyPr>
          <a:lstStyle/>
          <a:p>
            <a:pPr lvl="0"/>
            <a:r>
              <a:rPr lang="en-US" sz="5400" i="1">
                <a:solidFill>
                  <a:srgbClr val="333333"/>
                </a:solidFill>
                <a:latin typeface="Times New Roman"/>
                <a:ea typeface="Calibri"/>
              </a:rPr>
              <a:t>Hôm nay em về tham trang trại i ai i ai </a:t>
            </a:r>
            <a:r>
              <a:rPr lang="en-US" sz="5400" i="1" smtClean="0">
                <a:solidFill>
                  <a:srgbClr val="333333"/>
                </a:solidFill>
                <a:latin typeface="Times New Roman"/>
                <a:ea typeface="Calibri"/>
              </a:rPr>
              <a:t>ồ. I </a:t>
            </a:r>
            <a:r>
              <a:rPr lang="en-US" sz="5400" i="1">
                <a:solidFill>
                  <a:srgbClr val="333333"/>
                </a:solidFill>
                <a:latin typeface="Times New Roman"/>
                <a:ea typeface="Calibri"/>
              </a:rPr>
              <a:t>ai i ai ồ - i ai i ai ồ  </a:t>
            </a:r>
            <a:endParaRPr lang="en-US" sz="5400">
              <a:solidFill>
                <a:prstClr val="black"/>
              </a:solidFill>
              <a:latin typeface="Times New Roman"/>
              <a:ea typeface="Calibri"/>
            </a:endParaRPr>
          </a:p>
        </p:txBody>
      </p:sp>
      <p:pic>
        <p:nvPicPr>
          <p:cNvPr id="4" name="C7+8.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516216" y="4033542"/>
            <a:ext cx="609600" cy="609600"/>
          </a:xfrm>
          <a:prstGeom prst="rect">
            <a:avLst/>
          </a:prstGeom>
        </p:spPr>
      </p:pic>
    </p:spTree>
    <p:extLst>
      <p:ext uri="{BB962C8B-B14F-4D97-AF65-F5344CB8AC3E}">
        <p14:creationId xmlns:p14="http://schemas.microsoft.com/office/powerpoint/2010/main" val="41071481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967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099691" y="1870"/>
            <a:ext cx="2635658" cy="742511"/>
          </a:xfrm>
          <a:prstGeom prst="rect">
            <a:avLst/>
          </a:prstGeom>
        </p:spPr>
        <p:txBody>
          <a:bodyPr wrap="none">
            <a:spAutoFit/>
          </a:bodyPr>
          <a:lstStyle/>
          <a:p>
            <a:pPr algn="just">
              <a:lnSpc>
                <a:spcPct val="150000"/>
              </a:lnSpc>
              <a:spcAft>
                <a:spcPts val="0"/>
              </a:spcAft>
            </a:pPr>
            <a:r>
              <a:rPr lang="en-US" sz="3200" b="1">
                <a:solidFill>
                  <a:srgbClr val="FC330E"/>
                </a:solidFill>
                <a:latin typeface="Times New Roman"/>
                <a:ea typeface="Arial"/>
              </a:rPr>
              <a:t>KHỞI ĐỘNG</a:t>
            </a:r>
            <a:endParaRPr lang="en-US" sz="3200">
              <a:effectLst/>
              <a:latin typeface="Times New Roman"/>
              <a:ea typeface="Calibri"/>
            </a:endParaRPr>
          </a:p>
        </p:txBody>
      </p:sp>
      <p:sp>
        <p:nvSpPr>
          <p:cNvPr id="5" name="Rectangle 4"/>
          <p:cNvSpPr/>
          <p:nvPr/>
        </p:nvSpPr>
        <p:spPr>
          <a:xfrm>
            <a:off x="107504" y="980728"/>
            <a:ext cx="8280920" cy="1384995"/>
          </a:xfrm>
          <a:prstGeom prst="rect">
            <a:avLst/>
          </a:prstGeom>
        </p:spPr>
        <p:txBody>
          <a:bodyPr wrap="square">
            <a:spAutoFit/>
          </a:bodyPr>
          <a:lstStyle/>
          <a:p>
            <a:pPr algn="just">
              <a:spcAft>
                <a:spcPts val="0"/>
              </a:spcAft>
            </a:pPr>
            <a:r>
              <a:rPr lang="en-US" sz="2800" smtClean="0">
                <a:latin typeface="Times New Roman"/>
                <a:ea typeface="Times New Roman"/>
              </a:rPr>
              <a:t>Chia </a:t>
            </a:r>
            <a:r>
              <a:rPr lang="en-US" sz="2800">
                <a:latin typeface="Times New Roman"/>
                <a:ea typeface="Times New Roman"/>
              </a:rPr>
              <a:t>thành 3 nhóm </a:t>
            </a:r>
            <a:r>
              <a:rPr lang="en-US" sz="2800" smtClean="0">
                <a:latin typeface="Times New Roman"/>
                <a:ea typeface="Times New Roman"/>
              </a:rPr>
              <a:t>chơi trò </a:t>
            </a:r>
            <a:r>
              <a:rPr lang="en-US" sz="2800">
                <a:latin typeface="Times New Roman"/>
                <a:ea typeface="Times New Roman"/>
              </a:rPr>
              <a:t>chơi. Yêu cầu trong thời gian 2 phút, các nhóm sẽ ghi tên các con vật nuôi mà em biết. Nhóm nào ghi được nhiều nhất sẽ được khen </a:t>
            </a:r>
            <a:r>
              <a:rPr lang="en-US" sz="2800" smtClean="0">
                <a:latin typeface="Times New Roman"/>
                <a:ea typeface="Times New Roman"/>
              </a:rPr>
              <a:t>ngợi.</a:t>
            </a:r>
            <a:endParaRPr lang="en-US" sz="2800">
              <a:effectLst/>
              <a:latin typeface="Times New Roman"/>
              <a:ea typeface="Calibri"/>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9992" y="3645024"/>
            <a:ext cx="236963" cy="189976"/>
          </a:xfrm>
          <a:prstGeom prst="rect">
            <a:avLst/>
          </a:prstGeom>
        </p:spPr>
      </p:pic>
    </p:spTree>
    <p:extLst>
      <p:ext uri="{BB962C8B-B14F-4D97-AF65-F5344CB8AC3E}">
        <p14:creationId xmlns:p14="http://schemas.microsoft.com/office/powerpoint/2010/main" val="26199975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627784" y="-171400"/>
            <a:ext cx="5903860" cy="707886"/>
          </a:xfrm>
          <a:prstGeom prst="rect">
            <a:avLst/>
          </a:prstGeom>
        </p:spPr>
        <p:txBody>
          <a:bodyPr wrap="none">
            <a:spAutoFit/>
          </a:bodyPr>
          <a:lstStyle/>
          <a:p>
            <a:r>
              <a:rPr lang="en-US" sz="4000" err="1">
                <a:solidFill>
                  <a:srgbClr val="FF0000"/>
                </a:solidFill>
              </a:rPr>
              <a:t>Hát</a:t>
            </a:r>
            <a:r>
              <a:rPr lang="en-US" sz="4000">
                <a:solidFill>
                  <a:srgbClr val="FF0000"/>
                </a:solidFill>
              </a:rPr>
              <a:t> cả bài với </a:t>
            </a:r>
            <a:r>
              <a:rPr lang="en-US" sz="4000" err="1">
                <a:solidFill>
                  <a:srgbClr val="FF0000"/>
                </a:solidFill>
              </a:rPr>
              <a:t>các</a:t>
            </a:r>
            <a:r>
              <a:rPr lang="en-US" sz="4000">
                <a:solidFill>
                  <a:srgbClr val="FF0000"/>
                </a:solidFill>
              </a:rPr>
              <a:t> </a:t>
            </a:r>
            <a:r>
              <a:rPr lang="en-US" sz="4000" err="1">
                <a:solidFill>
                  <a:srgbClr val="FF0000"/>
                </a:solidFill>
              </a:rPr>
              <a:t>hình</a:t>
            </a:r>
            <a:r>
              <a:rPr lang="en-US" sz="4000">
                <a:solidFill>
                  <a:srgbClr val="FF0000"/>
                </a:solidFill>
              </a:rPr>
              <a:t> </a:t>
            </a:r>
            <a:r>
              <a:rPr lang="en-US" sz="4000" err="1">
                <a:solidFill>
                  <a:srgbClr val="FF0000"/>
                </a:solidFill>
              </a:rPr>
              <a:t>thức</a:t>
            </a:r>
            <a:endParaRPr lang="en-US" sz="4000">
              <a:solidFill>
                <a:srgbClr val="FF0000"/>
              </a:solidFill>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704" y="5787875"/>
            <a:ext cx="858120" cy="758006"/>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33972" y="6689618"/>
            <a:ext cx="210027" cy="168381"/>
          </a:xfrm>
          <a:prstGeom prst="rect">
            <a:avLst/>
          </a:prstGeom>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5314" y="-22328"/>
            <a:ext cx="7928659" cy="648072"/>
          </a:xfrm>
          <a:prstGeom prst="rect">
            <a:avLst/>
          </a:prstGeom>
        </p:spPr>
      </p:pic>
      <p:pic>
        <p:nvPicPr>
          <p:cNvPr id="9" name="TRAG TRAI VV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39552" y="-26339"/>
            <a:ext cx="609600" cy="609600"/>
          </a:xfrm>
          <a:prstGeom prst="rect">
            <a:avLst/>
          </a:prstGeom>
        </p:spPr>
      </p:pic>
    </p:spTree>
    <p:extLst>
      <p:ext uri="{BB962C8B-B14F-4D97-AF65-F5344CB8AC3E}">
        <p14:creationId xmlns:p14="http://schemas.microsoft.com/office/powerpoint/2010/main" val="25335217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319536" y="639852"/>
            <a:ext cx="4572000" cy="1384995"/>
          </a:xfrm>
          <a:prstGeom prst="rect">
            <a:avLst/>
          </a:prstGeom>
        </p:spPr>
        <p:txBody>
          <a:bodyPr>
            <a:spAutoFit/>
          </a:bodyPr>
          <a:lstStyle/>
          <a:p>
            <a:pPr algn="just">
              <a:spcAft>
                <a:spcPts val="0"/>
              </a:spcAft>
            </a:pPr>
            <a:r>
              <a:rPr lang="en-US" sz="2800" smtClean="0">
                <a:latin typeface="Times New Roman"/>
                <a:ea typeface="Calibri"/>
              </a:rPr>
              <a:t>+</a:t>
            </a:r>
            <a:r>
              <a:rPr lang="en-US" sz="2800">
                <a:latin typeface="Times New Roman"/>
                <a:ea typeface="Calibri"/>
              </a:rPr>
              <a:t>Nhóm 1 hát câu 1/3/5/</a:t>
            </a:r>
          </a:p>
          <a:p>
            <a:pPr algn="just">
              <a:spcAft>
                <a:spcPts val="0"/>
              </a:spcAft>
            </a:pPr>
            <a:r>
              <a:rPr lang="en-US" sz="2800">
                <a:latin typeface="Times New Roman"/>
                <a:ea typeface="Calibri"/>
              </a:rPr>
              <a:t>+Nhóm 2 hát câu 2/4/6/</a:t>
            </a:r>
          </a:p>
          <a:p>
            <a:pPr algn="just">
              <a:spcAft>
                <a:spcPts val="0"/>
              </a:spcAft>
            </a:pPr>
            <a:r>
              <a:rPr lang="en-US" sz="2800">
                <a:latin typeface="Times New Roman"/>
                <a:ea typeface="Calibri"/>
              </a:rPr>
              <a:t>+Cả lớp hat câu 7/8.</a:t>
            </a:r>
            <a:endParaRPr lang="en-US" sz="2800">
              <a:effectLst/>
              <a:latin typeface="Times New Roman"/>
              <a:ea typeface="Calibri"/>
            </a:endParaRPr>
          </a:p>
        </p:txBody>
      </p:sp>
      <p:sp>
        <p:nvSpPr>
          <p:cNvPr id="5" name="Rectangle 4"/>
          <p:cNvSpPr/>
          <p:nvPr/>
        </p:nvSpPr>
        <p:spPr>
          <a:xfrm>
            <a:off x="2242549" y="116632"/>
            <a:ext cx="4725974" cy="523220"/>
          </a:xfrm>
          <a:prstGeom prst="rect">
            <a:avLst/>
          </a:prstGeom>
        </p:spPr>
        <p:txBody>
          <a:bodyPr wrap="none">
            <a:spAutoFit/>
          </a:bodyPr>
          <a:lstStyle/>
          <a:p>
            <a:pPr lvl="0" algn="just"/>
            <a:r>
              <a:rPr lang="en-US" sz="2800">
                <a:solidFill>
                  <a:prstClr val="black"/>
                </a:solidFill>
                <a:latin typeface="Times New Roman"/>
                <a:ea typeface="Calibri"/>
              </a:rPr>
              <a:t>Chia thành 2 nhóm hát nối tiếp:</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20072" y="2636912"/>
            <a:ext cx="236963" cy="189976"/>
          </a:xfrm>
          <a:prstGeom prst="rect">
            <a:avLst/>
          </a:prstGeom>
        </p:spPr>
      </p:pic>
      <p:pic>
        <p:nvPicPr>
          <p:cNvPr id="9" name="TRAG TRAI VV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5853" y="116632"/>
            <a:ext cx="609600" cy="609600"/>
          </a:xfrm>
          <a:prstGeom prst="rect">
            <a:avLst/>
          </a:prstGeom>
        </p:spPr>
      </p:pic>
    </p:spTree>
    <p:extLst>
      <p:ext uri="{BB962C8B-B14F-4D97-AF65-F5344CB8AC3E}">
        <p14:creationId xmlns:p14="http://schemas.microsoft.com/office/powerpoint/2010/main" val="34999055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2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9766"/>
            <a:ext cx="3337965" cy="400110"/>
          </a:xfrm>
          <a:prstGeom prst="rect">
            <a:avLst/>
          </a:prstGeom>
        </p:spPr>
        <p:style>
          <a:lnRef idx="2">
            <a:schemeClr val="dk1"/>
          </a:lnRef>
          <a:fillRef idx="1">
            <a:schemeClr val="lt1"/>
          </a:fillRef>
          <a:effectRef idx="0">
            <a:schemeClr val="dk1"/>
          </a:effectRef>
          <a:fontRef idx="minor">
            <a:schemeClr val="dk1"/>
          </a:fontRef>
        </p:style>
        <p:txBody>
          <a:bodyPr wrap="none">
            <a:spAutoFit/>
          </a:bodyPr>
          <a:lstStyle/>
          <a:p>
            <a:r>
              <a:rPr lang="fr-FR" sz="2000" b="1">
                <a:solidFill>
                  <a:srgbClr val="002060"/>
                </a:solidFill>
                <a:latin typeface="Times New Roman"/>
                <a:ea typeface="Times New Roman"/>
              </a:rPr>
              <a:t>THỰC HÀNH-LUYỆN TẬP</a:t>
            </a:r>
            <a:endParaRPr lang="en-US" sz="2000">
              <a:solidFill>
                <a:srgbClr val="002060"/>
              </a:solidFill>
            </a:endParaRPr>
          </a:p>
        </p:txBody>
      </p:sp>
      <p:sp>
        <p:nvSpPr>
          <p:cNvPr id="5" name="Rectangle 4"/>
          <p:cNvSpPr/>
          <p:nvPr/>
        </p:nvSpPr>
        <p:spPr>
          <a:xfrm>
            <a:off x="3546793" y="37806"/>
            <a:ext cx="5387180" cy="461665"/>
          </a:xfrm>
          <a:prstGeom prst="rect">
            <a:avLst/>
          </a:prstGeom>
        </p:spPr>
        <p:txBody>
          <a:bodyPr wrap="none">
            <a:spAutoFit/>
          </a:bodyPr>
          <a:lstStyle/>
          <a:p>
            <a:r>
              <a:rPr lang="en-US" sz="2400" smtClean="0"/>
              <a:t>Hát </a:t>
            </a:r>
            <a:r>
              <a:rPr lang="en-US" sz="2400" err="1"/>
              <a:t>gõ</a:t>
            </a:r>
            <a:r>
              <a:rPr lang="en-US" sz="2400"/>
              <a:t> </a:t>
            </a:r>
            <a:r>
              <a:rPr lang="en-US" sz="2400" err="1"/>
              <a:t>đệm</a:t>
            </a:r>
            <a:r>
              <a:rPr lang="en-US" sz="2400"/>
              <a:t> </a:t>
            </a:r>
            <a:r>
              <a:rPr lang="en-US" sz="2400" err="1"/>
              <a:t>theo</a:t>
            </a:r>
            <a:r>
              <a:rPr lang="en-US" sz="2400"/>
              <a:t> </a:t>
            </a:r>
            <a:r>
              <a:rPr lang="en-US" sz="2400" smtClean="0"/>
              <a:t>phách với các hình thức </a:t>
            </a:r>
            <a:endParaRPr lang="en-US" sz="240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33972" y="6645928"/>
            <a:ext cx="210027" cy="168381"/>
          </a:xfrm>
          <a:prstGeom prst="rect">
            <a:avLst/>
          </a:prstGeom>
        </p:spPr>
      </p:pic>
    </p:spTree>
    <p:extLst>
      <p:ext uri="{BB962C8B-B14F-4D97-AF65-F5344CB8AC3E}">
        <p14:creationId xmlns:p14="http://schemas.microsoft.com/office/powerpoint/2010/main" val="28888885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475656" y="0"/>
            <a:ext cx="8280920" cy="3960440"/>
          </a:xfrm>
          <a:prstGeom prst="rect">
            <a:avLst/>
          </a:prstGeom>
          <a:noFill/>
        </p:spPr>
        <p:txBody>
          <a:bodyPr wrap="square" rtlCol="0">
            <a:prstTxWarp prst="textArchUpPour">
              <a:avLst/>
            </a:prstTxWarp>
            <a:spAutoFit/>
          </a:bodyPr>
          <a:lstStyle/>
          <a:p>
            <a:r>
              <a:rPr lang="en-US" sz="4400" b="1" err="1" smtClean="0">
                <a:solidFill>
                  <a:srgbClr val="FF0000"/>
                </a:solidFill>
                <a:latin typeface="Times New Roman" pitchFamily="18" charset="0"/>
                <a:cs typeface="Times New Roman" pitchFamily="18" charset="0"/>
              </a:rPr>
              <a:t>Giáo</a:t>
            </a:r>
            <a:r>
              <a:rPr lang="en-US" sz="4400" b="1" smtClean="0">
                <a:solidFill>
                  <a:srgbClr val="FF0000"/>
                </a:solidFill>
                <a:latin typeface="Times New Roman" pitchFamily="18" charset="0"/>
                <a:cs typeface="Times New Roman" pitchFamily="18" charset="0"/>
              </a:rPr>
              <a:t> </a:t>
            </a:r>
            <a:r>
              <a:rPr lang="en-US" sz="4400" b="1" err="1" smtClean="0">
                <a:solidFill>
                  <a:srgbClr val="FF0000"/>
                </a:solidFill>
                <a:latin typeface="Times New Roman" pitchFamily="18" charset="0"/>
                <a:cs typeface="Times New Roman" pitchFamily="18" charset="0"/>
              </a:rPr>
              <a:t>dục-củng</a:t>
            </a:r>
            <a:r>
              <a:rPr lang="en-US" sz="4400" b="1" smtClean="0">
                <a:solidFill>
                  <a:srgbClr val="FF0000"/>
                </a:solidFill>
                <a:latin typeface="Times New Roman" pitchFamily="18" charset="0"/>
                <a:cs typeface="Times New Roman" pitchFamily="18" charset="0"/>
              </a:rPr>
              <a:t> </a:t>
            </a:r>
            <a:r>
              <a:rPr lang="en-US" sz="4400" b="1" err="1" smtClean="0">
                <a:solidFill>
                  <a:srgbClr val="FF0000"/>
                </a:solidFill>
                <a:latin typeface="Times New Roman" pitchFamily="18" charset="0"/>
                <a:cs typeface="Times New Roman" pitchFamily="18" charset="0"/>
              </a:rPr>
              <a:t>cố-dặn</a:t>
            </a:r>
            <a:r>
              <a:rPr lang="en-US" sz="4400" b="1" smtClean="0">
                <a:solidFill>
                  <a:srgbClr val="FF0000"/>
                </a:solidFill>
                <a:latin typeface="Times New Roman" pitchFamily="18" charset="0"/>
                <a:cs typeface="Times New Roman" pitchFamily="18" charset="0"/>
              </a:rPr>
              <a:t> </a:t>
            </a:r>
            <a:r>
              <a:rPr lang="en-US" sz="4400" b="1" err="1" smtClean="0">
                <a:solidFill>
                  <a:srgbClr val="FF0000"/>
                </a:solidFill>
                <a:latin typeface="Times New Roman" pitchFamily="18" charset="0"/>
                <a:cs typeface="Times New Roman" pitchFamily="18" charset="0"/>
              </a:rPr>
              <a:t>dò</a:t>
            </a:r>
            <a:endParaRPr lang="en-US" sz="4400" b="1">
              <a:solidFill>
                <a:srgbClr val="FF0000"/>
              </a:solidFill>
              <a:latin typeface="Times New Roman" pitchFamily="18" charset="0"/>
              <a:cs typeface="Times New Roman"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5589240"/>
            <a:ext cx="858120" cy="75800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79153" y="3758474"/>
            <a:ext cx="236963" cy="189976"/>
          </a:xfrm>
          <a:prstGeom prst="rect">
            <a:avLst/>
          </a:prstGeom>
        </p:spPr>
      </p:pic>
    </p:spTree>
    <p:extLst>
      <p:ext uri="{BB962C8B-B14F-4D97-AF65-F5344CB8AC3E}">
        <p14:creationId xmlns:p14="http://schemas.microsoft.com/office/powerpoint/2010/main" val="6136309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4"/>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5976" y="2708920"/>
            <a:ext cx="420054" cy="33676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719" y="31"/>
            <a:ext cx="826192" cy="826192"/>
          </a:xfrm>
          <a:prstGeom prst="rect">
            <a:avLst/>
          </a:prstGeom>
        </p:spPr>
      </p:pic>
      <p:pic>
        <p:nvPicPr>
          <p:cNvPr id="7" name="TRAG TRAI VV BEA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355976" y="5301208"/>
            <a:ext cx="609600" cy="609600"/>
          </a:xfrm>
          <a:prstGeom prst="rect">
            <a:avLst/>
          </a:prstGeom>
        </p:spPr>
      </p:pic>
    </p:spTree>
    <p:extLst>
      <p:ext uri="{BB962C8B-B14F-4D97-AF65-F5344CB8AC3E}">
        <p14:creationId xmlns:p14="http://schemas.microsoft.com/office/powerpoint/2010/main" val="32913564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112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2923312" y="1772970"/>
            <a:ext cx="1749518" cy="707886"/>
          </a:xfrm>
          <a:prstGeom prst="rect">
            <a:avLst/>
          </a:prstGeom>
        </p:spPr>
        <p:txBody>
          <a:bodyPr wrap="none">
            <a:spAutoFit/>
          </a:bodyPr>
          <a:lstStyle/>
          <a:p>
            <a:r>
              <a:rPr lang="vi-VN" sz="4000" b="1">
                <a:solidFill>
                  <a:srgbClr val="FF0000"/>
                </a:solidFill>
              </a:rPr>
              <a:t>Tiết </a:t>
            </a:r>
            <a:r>
              <a:rPr lang="en-US" sz="4000" b="1" smtClean="0">
                <a:solidFill>
                  <a:srgbClr val="FF0000"/>
                </a:solidFill>
              </a:rPr>
              <a:t>27</a:t>
            </a:r>
            <a:endParaRPr lang="en-US" sz="4000" dirty="0">
              <a:solidFill>
                <a:srgbClr val="FF0000"/>
              </a:solidFill>
            </a:endParaRPr>
          </a:p>
        </p:txBody>
      </p:sp>
      <p:sp>
        <p:nvSpPr>
          <p:cNvPr id="3" name="Rectangle 2"/>
          <p:cNvSpPr/>
          <p:nvPr/>
        </p:nvSpPr>
        <p:spPr>
          <a:xfrm>
            <a:off x="1043608" y="2636912"/>
            <a:ext cx="5976664" cy="579967"/>
          </a:xfrm>
          <a:prstGeom prst="rect">
            <a:avLst/>
          </a:prstGeom>
        </p:spPr>
        <p:txBody>
          <a:bodyPr wrap="square">
            <a:spAutoFit/>
          </a:bodyPr>
          <a:lstStyle/>
          <a:p>
            <a:pPr algn="ctr">
              <a:lnSpc>
                <a:spcPct val="150000"/>
              </a:lnSpc>
              <a:spcAft>
                <a:spcPts val="0"/>
              </a:spcAft>
            </a:pPr>
            <a:r>
              <a:rPr lang="en-US" sz="2400" b="1" smtClean="0">
                <a:solidFill>
                  <a:srgbClr val="FF0000"/>
                </a:solidFill>
                <a:latin typeface="Times New Roman"/>
                <a:ea typeface="Calibri"/>
              </a:rPr>
              <a:t>HỌC HÁT BÀI TRANG TRẠI VUI VẺ</a:t>
            </a:r>
            <a:endParaRPr lang="en-US" sz="2400">
              <a:effectLst/>
              <a:latin typeface="Times New Roman"/>
              <a:ea typeface="Calibri"/>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97" y="6031808"/>
            <a:ext cx="826192" cy="826192"/>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68865" y="6309320"/>
            <a:ext cx="301199" cy="241474"/>
          </a:xfrm>
          <a:prstGeom prst="rect">
            <a:avLst/>
          </a:prstGeom>
        </p:spPr>
      </p:pic>
      <p:sp>
        <p:nvSpPr>
          <p:cNvPr id="6" name="TextBox 5"/>
          <p:cNvSpPr txBox="1"/>
          <p:nvPr/>
        </p:nvSpPr>
        <p:spPr>
          <a:xfrm>
            <a:off x="-11723" y="0"/>
            <a:ext cx="7354131" cy="2926895"/>
          </a:xfrm>
          <a:prstGeom prst="rect">
            <a:avLst/>
          </a:prstGeom>
          <a:noFill/>
        </p:spPr>
        <p:txBody>
          <a:bodyPr wrap="square" rtlCol="0">
            <a:prstTxWarp prst="textArchUpPour">
              <a:avLst/>
            </a:prstTxWarp>
            <a:spAutoFit/>
          </a:bodyPr>
          <a:lstStyle/>
          <a:p>
            <a:r>
              <a:rPr lang="en-US" sz="3600" b="1" smtClean="0">
                <a:solidFill>
                  <a:srgbClr val="002060"/>
                </a:solidFill>
              </a:rPr>
              <a:t>ÂM NHẠC LỚP 2</a:t>
            </a:r>
            <a:endParaRPr lang="en-US" sz="3600" b="1">
              <a:solidFill>
                <a:srgbClr val="002060"/>
              </a:solidFill>
            </a:endParaRPr>
          </a:p>
        </p:txBody>
      </p:sp>
      <p:sp>
        <p:nvSpPr>
          <p:cNvPr id="2" name="Rectangle 1"/>
          <p:cNvSpPr/>
          <p:nvPr/>
        </p:nvSpPr>
        <p:spPr>
          <a:xfrm>
            <a:off x="4886535" y="3676981"/>
            <a:ext cx="2386830" cy="507831"/>
          </a:xfrm>
          <a:prstGeom prst="rect">
            <a:avLst/>
          </a:prstGeom>
        </p:spPr>
        <p:txBody>
          <a:bodyPr wrap="square">
            <a:spAutoFit/>
          </a:bodyPr>
          <a:lstStyle/>
          <a:p>
            <a:pPr algn="just">
              <a:lnSpc>
                <a:spcPct val="150000"/>
              </a:lnSpc>
              <a:spcAft>
                <a:spcPts val="0"/>
              </a:spcAft>
            </a:pPr>
            <a:r>
              <a:rPr lang="en-US" smtClean="0">
                <a:latin typeface="Times New Roman"/>
                <a:ea typeface="Times New Roman"/>
              </a:rPr>
              <a:t>Lơi </a:t>
            </a:r>
            <a:r>
              <a:rPr lang="en-US">
                <a:latin typeface="Times New Roman"/>
                <a:ea typeface="Times New Roman"/>
              </a:rPr>
              <a:t>việt</a:t>
            </a:r>
            <a:r>
              <a:rPr lang="en-US" smtClean="0">
                <a:latin typeface="Times New Roman"/>
                <a:ea typeface="Times New Roman"/>
              </a:rPr>
              <a:t>: Việt Anh</a:t>
            </a:r>
          </a:p>
        </p:txBody>
      </p:sp>
      <p:sp>
        <p:nvSpPr>
          <p:cNvPr id="4" name="Rectangle 3"/>
          <p:cNvSpPr/>
          <p:nvPr/>
        </p:nvSpPr>
        <p:spPr>
          <a:xfrm>
            <a:off x="4886535" y="3175084"/>
            <a:ext cx="1880643" cy="507831"/>
          </a:xfrm>
          <a:prstGeom prst="rect">
            <a:avLst/>
          </a:prstGeom>
        </p:spPr>
        <p:txBody>
          <a:bodyPr wrap="none">
            <a:spAutoFit/>
          </a:bodyPr>
          <a:lstStyle/>
          <a:p>
            <a:pPr lvl="0" algn="just">
              <a:lnSpc>
                <a:spcPct val="150000"/>
              </a:lnSpc>
            </a:pPr>
            <a:r>
              <a:rPr lang="en-US">
                <a:solidFill>
                  <a:prstClr val="black"/>
                </a:solidFill>
                <a:latin typeface="Times New Roman"/>
                <a:ea typeface="Times New Roman"/>
              </a:rPr>
              <a:t>Nhạc: Nước ngoài</a:t>
            </a:r>
            <a:endParaRPr lang="en-US">
              <a:solidFill>
                <a:prstClr val="black"/>
              </a:solidFill>
              <a:latin typeface="Times New Roman"/>
              <a:ea typeface="Calibri"/>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9319" y="3930896"/>
            <a:ext cx="858120" cy="758006"/>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68711" y="3551893"/>
            <a:ext cx="858120" cy="758006"/>
          </a:xfrm>
          <a:prstGeom prst="rect">
            <a:avLst/>
          </a:prstGeom>
        </p:spPr>
      </p:pic>
    </p:spTree>
    <p:extLst>
      <p:ext uri="{BB962C8B-B14F-4D97-AF65-F5344CB8AC3E}">
        <p14:creationId xmlns:p14="http://schemas.microsoft.com/office/powerpoint/2010/main" val="15322624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rot="19928027">
            <a:off x="-51564" y="227529"/>
            <a:ext cx="2445541" cy="830997"/>
          </a:xfrm>
          <a:prstGeom prst="rect">
            <a:avLst/>
          </a:prstGeom>
        </p:spPr>
        <p:txBody>
          <a:bodyPr wrap="none">
            <a:spAutoFit/>
          </a:bodyPr>
          <a:lstStyle/>
          <a:p>
            <a:pPr marL="3810"/>
            <a:r>
              <a:rPr lang="en-US" sz="2400" b="1">
                <a:solidFill>
                  <a:srgbClr val="002060"/>
                </a:solidFill>
                <a:latin typeface="Times New Roman"/>
                <a:ea typeface="Arial"/>
              </a:rPr>
              <a:t>KHÁM </a:t>
            </a:r>
            <a:r>
              <a:rPr lang="en-US" sz="2400" b="1" smtClean="0">
                <a:solidFill>
                  <a:srgbClr val="002060"/>
                </a:solidFill>
                <a:latin typeface="Times New Roman"/>
                <a:ea typeface="Arial"/>
              </a:rPr>
              <a:t>PHÁ</a:t>
            </a:r>
          </a:p>
          <a:p>
            <a:pPr marL="3810"/>
            <a:r>
              <a:rPr lang="en-US" sz="2400" b="1" smtClean="0">
                <a:solidFill>
                  <a:srgbClr val="002060"/>
                </a:solidFill>
                <a:latin typeface="Times New Roman"/>
                <a:ea typeface="Arial"/>
              </a:rPr>
              <a:t>Tìm hiểu bài hát</a:t>
            </a:r>
            <a:r>
              <a:rPr lang="en-US" sz="2400" b="1" smtClean="0">
                <a:solidFill>
                  <a:srgbClr val="002060"/>
                </a:solidFill>
                <a:latin typeface="Times New Roman"/>
                <a:ea typeface="Times New Roman"/>
              </a:rPr>
              <a:t>.</a:t>
            </a:r>
            <a:endParaRPr lang="en-US" sz="2400">
              <a:solidFill>
                <a:srgbClr val="002060"/>
              </a:solidFill>
              <a:latin typeface="Times New Roman"/>
              <a:ea typeface="Calibri"/>
            </a:endParaRPr>
          </a:p>
        </p:txBody>
      </p:sp>
      <p:sp>
        <p:nvSpPr>
          <p:cNvPr id="9" name="Rectangle 8"/>
          <p:cNvSpPr/>
          <p:nvPr/>
        </p:nvSpPr>
        <p:spPr>
          <a:xfrm>
            <a:off x="6876256" y="273696"/>
            <a:ext cx="1556836" cy="369332"/>
          </a:xfrm>
          <a:prstGeom prst="rect">
            <a:avLst/>
          </a:prstGeom>
        </p:spPr>
        <p:txBody>
          <a:bodyPr wrap="none">
            <a:spAutoFit/>
          </a:bodyPr>
          <a:lstStyle/>
          <a:p>
            <a:r>
              <a:rPr lang="en-US" b="1">
                <a:solidFill>
                  <a:prstClr val="white"/>
                </a:solidFill>
                <a:latin typeface="Times New Roman"/>
              </a:rPr>
              <a:t>Vùng Nam bộ</a:t>
            </a:r>
            <a:endParaRPr lang="en-US" b="1">
              <a:solidFill>
                <a:prstClr val="white"/>
              </a:solidFill>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23946" y="6521238"/>
            <a:ext cx="420054" cy="33676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49231" y="-7606"/>
            <a:ext cx="694769" cy="694769"/>
          </a:xfrm>
          <a:prstGeom prst="rect">
            <a:avLst/>
          </a:prstGeom>
        </p:spPr>
      </p:pic>
      <p:sp>
        <p:nvSpPr>
          <p:cNvPr id="2" name="Rectangle 1"/>
          <p:cNvSpPr/>
          <p:nvPr/>
        </p:nvSpPr>
        <p:spPr>
          <a:xfrm>
            <a:off x="982363" y="1340768"/>
            <a:ext cx="2377333" cy="3785652"/>
          </a:xfrm>
          <a:prstGeom prst="rect">
            <a:avLst/>
          </a:prstGeom>
        </p:spPr>
        <p:txBody>
          <a:bodyPr wrap="square">
            <a:spAutoFit/>
          </a:bodyPr>
          <a:lstStyle/>
          <a:p>
            <a:r>
              <a:rPr lang="en-US" sz="2000" b="1" i="1">
                <a:solidFill>
                  <a:srgbClr val="000000"/>
                </a:solidFill>
                <a:latin typeface="Times New Roman"/>
                <a:ea typeface="Calibri"/>
              </a:rPr>
              <a:t>Trang trại vui vẻ là bài hát nhước ngoài có tên là Happy Farm </a:t>
            </a:r>
            <a:r>
              <a:rPr lang="en-US" sz="2000">
                <a:solidFill>
                  <a:srgbClr val="000000"/>
                </a:solidFill>
                <a:latin typeface="Times New Roman"/>
                <a:ea typeface="Calibri"/>
              </a:rPr>
              <a:t>có giai điệu tình cảm sâu lắng có giai điệu vui nhộn nói về trải nghiệm của các bạn nhỏ khi đến thăm trang trại và được làm quen với rất nhiều loài vật vui vẻ, ngộ nghĩnh.</a:t>
            </a:r>
            <a:endParaRPr lang="en-US" sz="2000"/>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40152" y="2428517"/>
            <a:ext cx="2304256" cy="2944699"/>
          </a:xfrm>
          <a:prstGeom prst="rect">
            <a:avLst/>
          </a:prstGeom>
        </p:spPr>
      </p:pic>
    </p:spTree>
    <p:extLst>
      <p:ext uri="{BB962C8B-B14F-4D97-AF65-F5344CB8AC3E}">
        <p14:creationId xmlns:p14="http://schemas.microsoft.com/office/powerpoint/2010/main" val="27314697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3347864" y="0"/>
            <a:ext cx="2304256" cy="707886"/>
          </a:xfrm>
          <a:prstGeom prst="rect">
            <a:avLst/>
          </a:prstGeom>
          <a:noFill/>
        </p:spPr>
        <p:txBody>
          <a:bodyPr wrap="square" rtlCol="0">
            <a:spAutoFit/>
          </a:bodyPr>
          <a:lstStyle/>
          <a:p>
            <a:r>
              <a:rPr lang="en-US" sz="4000" err="1">
                <a:solidFill>
                  <a:srgbClr val="002060"/>
                </a:solidFill>
              </a:rPr>
              <a:t>Hát</a:t>
            </a:r>
            <a:r>
              <a:rPr lang="en-US" sz="4000">
                <a:solidFill>
                  <a:srgbClr val="002060"/>
                </a:solidFill>
              </a:rPr>
              <a:t> </a:t>
            </a:r>
            <a:r>
              <a:rPr lang="en-US" sz="4000" err="1">
                <a:solidFill>
                  <a:srgbClr val="002060"/>
                </a:solidFill>
              </a:rPr>
              <a:t>mẫu</a:t>
            </a:r>
            <a:endParaRPr lang="en-US" sz="4000">
              <a:solidFill>
                <a:srgbClr val="002060"/>
              </a:solidFill>
            </a:endParaRPr>
          </a:p>
        </p:txBody>
      </p:sp>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35696" y="6377500"/>
            <a:ext cx="210027" cy="168381"/>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49231" y="-7606"/>
            <a:ext cx="694769" cy="694769"/>
          </a:xfrm>
          <a:prstGeom prst="rect">
            <a:avLst/>
          </a:prstGeom>
        </p:spPr>
      </p:pic>
      <p:pic>
        <p:nvPicPr>
          <p:cNvPr id="3" name="NGHE MAU TRAG TRAI VV THEO SAH - Part 1 la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11560" y="-40879"/>
            <a:ext cx="609600" cy="609600"/>
          </a:xfrm>
          <a:prstGeom prst="rect">
            <a:avLst/>
          </a:prstGeom>
        </p:spPr>
      </p:pic>
      <p:pic>
        <p:nvPicPr>
          <p:cNvPr id="4" name="TRAG TRAI VV BEAT.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8052111" y="-67903"/>
            <a:ext cx="609600" cy="609600"/>
          </a:xfrm>
          <a:prstGeom prst="rect">
            <a:avLst/>
          </a:prstGeom>
        </p:spPr>
      </p:pic>
      <p:pic>
        <p:nvPicPr>
          <p:cNvPr id="12" name="Picture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07704" y="5787875"/>
            <a:ext cx="858120" cy="758006"/>
          </a:xfrm>
          <a:prstGeom prst="rect">
            <a:avLst/>
          </a:prstGeom>
        </p:spPr>
      </p:pic>
    </p:spTree>
    <p:extLst>
      <p:ext uri="{BB962C8B-B14F-4D97-AF65-F5344CB8AC3E}">
        <p14:creationId xmlns:p14="http://schemas.microsoft.com/office/powerpoint/2010/main" val="15260819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4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1127" fill="hold"/>
                                        <p:tgtEl>
                                          <p:spTgt spid="4"/>
                                        </p:tgtEl>
                                      </p:cBhvr>
                                    </p:cmd>
                                  </p:childTnLst>
                                </p:cTn>
                              </p:par>
                            </p:childTnLst>
                          </p:cTn>
                        </p:par>
                      </p:childTnLst>
                    </p:cTn>
                  </p:par>
                </p:childTnLst>
              </p:cTn>
              <p:nextCondLst>
                <p:cond evt="onClick" delay="0">
                  <p:tgtEl>
                    <p:spTgt spid="4"/>
                  </p:tgtEl>
                </p:cond>
              </p:nextCondLst>
            </p:seq>
            <p:audio>
              <p:cMediaNode vol="80000">
                <p:cTn id="13"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87624" y="9490"/>
            <a:ext cx="6768752" cy="646331"/>
          </a:xfrm>
          <a:prstGeom prst="rect">
            <a:avLst/>
          </a:prstGeom>
          <a:noFill/>
        </p:spPr>
        <p:txBody>
          <a:bodyPr wrap="square" rtlCol="0">
            <a:spAutoFit/>
          </a:bodyPr>
          <a:lstStyle/>
          <a:p>
            <a:r>
              <a:rPr lang="en-US" sz="3600" smtClean="0">
                <a:solidFill>
                  <a:prstClr val="black"/>
                </a:solidFill>
              </a:rPr>
              <a:t>Slide bổ xung nhe hát mẫu video </a:t>
            </a:r>
            <a:endParaRPr lang="en-US" sz="3600">
              <a:solidFill>
                <a:prstClr val="black"/>
              </a:solidFill>
            </a:endParaRPr>
          </a:p>
        </p:txBody>
      </p:sp>
      <p:pic>
        <p:nvPicPr>
          <p:cNvPr id="2" name="NGHE MAU TRAG TRAI VV THEO SAH.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64704"/>
            <a:ext cx="8892481" cy="5515471"/>
          </a:xfrm>
          <a:prstGeom prst="rect">
            <a:avLst/>
          </a:prstGeom>
        </p:spPr>
      </p:pic>
    </p:spTree>
    <p:extLst>
      <p:ext uri="{BB962C8B-B14F-4D97-AF65-F5344CB8AC3E}">
        <p14:creationId xmlns:p14="http://schemas.microsoft.com/office/powerpoint/2010/main" val="315180453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2080" y="3717032"/>
            <a:ext cx="210027" cy="168381"/>
          </a:xfrm>
          <a:prstGeom prst="rect">
            <a:avLst/>
          </a:prstGeom>
        </p:spPr>
      </p:pic>
      <p:sp>
        <p:nvSpPr>
          <p:cNvPr id="6" name="Rectangle 5"/>
          <p:cNvSpPr/>
          <p:nvPr/>
        </p:nvSpPr>
        <p:spPr>
          <a:xfrm>
            <a:off x="899592" y="824277"/>
            <a:ext cx="2068708" cy="646331"/>
          </a:xfrm>
          <a:prstGeom prst="rect">
            <a:avLst/>
          </a:prstGeom>
        </p:spPr>
        <p:txBody>
          <a:bodyPr wrap="none">
            <a:spAutoFit/>
          </a:bodyPr>
          <a:lstStyle/>
          <a:p>
            <a:r>
              <a:rPr lang="en-US" sz="3600" b="1" smtClean="0">
                <a:solidFill>
                  <a:srgbClr val="FF0000"/>
                </a:solidFill>
              </a:rPr>
              <a:t>Đọc lời ca</a:t>
            </a:r>
            <a:endParaRPr lang="en-US" sz="3600" b="1">
              <a:solidFill>
                <a:srgbClr val="FF0000"/>
              </a:solidFill>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47076" y="5301208"/>
            <a:ext cx="858120" cy="758006"/>
          </a:xfrm>
          <a:prstGeom prst="rect">
            <a:avLst/>
          </a:prstGeom>
        </p:spPr>
      </p:pic>
      <p:sp>
        <p:nvSpPr>
          <p:cNvPr id="2" name="Rectangle 1"/>
          <p:cNvSpPr/>
          <p:nvPr/>
        </p:nvSpPr>
        <p:spPr>
          <a:xfrm>
            <a:off x="3707904" y="8670"/>
            <a:ext cx="5985918" cy="2923877"/>
          </a:xfrm>
          <a:prstGeom prst="rect">
            <a:avLst/>
          </a:prstGeom>
        </p:spPr>
        <p:txBody>
          <a:bodyPr wrap="square">
            <a:spAutoFit/>
          </a:bodyPr>
          <a:lstStyle/>
          <a:p>
            <a:pPr algn="just">
              <a:spcAft>
                <a:spcPts val="0"/>
              </a:spcAft>
            </a:pPr>
            <a:r>
              <a:rPr lang="en-US" sz="2000" i="1">
                <a:solidFill>
                  <a:srgbClr val="333333"/>
                </a:solidFill>
                <a:latin typeface="Times New Roman"/>
                <a:ea typeface="Calibri"/>
              </a:rPr>
              <a:t>Câu 1:Hôm nay em về tham trang trại i ai i ai ồ  </a:t>
            </a:r>
            <a:endParaRPr lang="en-US" sz="2000">
              <a:latin typeface="Times New Roman"/>
              <a:ea typeface="Calibri"/>
            </a:endParaRPr>
          </a:p>
          <a:p>
            <a:r>
              <a:rPr lang="en-US" sz="2000" i="1">
                <a:solidFill>
                  <a:srgbClr val="333333"/>
                </a:solidFill>
                <a:latin typeface="Times New Roman"/>
                <a:ea typeface="Calibri"/>
              </a:rPr>
              <a:t>Câu 2:Kia bao nông trại là bao con Cừu  i ai  ai ồ</a:t>
            </a:r>
            <a:br>
              <a:rPr lang="en-US" sz="2000" i="1">
                <a:solidFill>
                  <a:srgbClr val="333333"/>
                </a:solidFill>
                <a:latin typeface="Times New Roman"/>
                <a:ea typeface="Calibri"/>
              </a:rPr>
            </a:br>
            <a:r>
              <a:rPr lang="en-US" sz="2000" i="1">
                <a:solidFill>
                  <a:srgbClr val="333333"/>
                </a:solidFill>
                <a:latin typeface="Times New Roman"/>
                <a:ea typeface="Calibri"/>
              </a:rPr>
              <a:t>Câu 3: Hôm nay em về tham trang trại i ai i ai ồ  </a:t>
            </a:r>
            <a:endParaRPr lang="en-US" sz="2000">
              <a:latin typeface="Times New Roman"/>
              <a:ea typeface="Calibri"/>
            </a:endParaRPr>
          </a:p>
          <a:p>
            <a:r>
              <a:rPr lang="en-US" sz="2000" i="1">
                <a:solidFill>
                  <a:srgbClr val="333333"/>
                </a:solidFill>
                <a:latin typeface="Times New Roman"/>
                <a:ea typeface="Calibri"/>
              </a:rPr>
              <a:t>Câu 4: Kia bao nông trại là bao con Vịt  i ai  ai ồ</a:t>
            </a:r>
            <a:br>
              <a:rPr lang="en-US" sz="2000" i="1">
                <a:solidFill>
                  <a:srgbClr val="333333"/>
                </a:solidFill>
                <a:latin typeface="Times New Roman"/>
                <a:ea typeface="Calibri"/>
              </a:rPr>
            </a:br>
            <a:r>
              <a:rPr lang="en-US" sz="2000" i="1">
                <a:solidFill>
                  <a:srgbClr val="333333"/>
                </a:solidFill>
                <a:latin typeface="Times New Roman"/>
                <a:ea typeface="Calibri"/>
              </a:rPr>
              <a:t>Câu 5: Hôm nay em về tham trang trại i ai i ai ồ  </a:t>
            </a:r>
            <a:endParaRPr lang="en-US" sz="2000">
              <a:latin typeface="Times New Roman"/>
              <a:ea typeface="Calibri"/>
            </a:endParaRPr>
          </a:p>
          <a:p>
            <a:r>
              <a:rPr lang="en-US" sz="2000" i="1">
                <a:solidFill>
                  <a:srgbClr val="333333"/>
                </a:solidFill>
                <a:latin typeface="Times New Roman"/>
                <a:ea typeface="Calibri"/>
              </a:rPr>
              <a:t>Câu 6: Kia bao nông trại là bao con Bò i ai  ai ồ</a:t>
            </a:r>
            <a:br>
              <a:rPr lang="en-US" sz="2000" i="1">
                <a:solidFill>
                  <a:srgbClr val="333333"/>
                </a:solidFill>
                <a:latin typeface="Times New Roman"/>
                <a:ea typeface="Calibri"/>
              </a:rPr>
            </a:br>
            <a:r>
              <a:rPr lang="en-US" sz="2000" i="1">
                <a:solidFill>
                  <a:srgbClr val="333333"/>
                </a:solidFill>
                <a:latin typeface="Times New Roman"/>
                <a:ea typeface="Calibri"/>
              </a:rPr>
              <a:t>Câu 7: Hôm nay em về tham trang trại i ai i ai ồ  </a:t>
            </a:r>
            <a:endParaRPr lang="en-US" sz="2000" i="1" smtClean="0">
              <a:solidFill>
                <a:srgbClr val="333333"/>
              </a:solidFill>
              <a:latin typeface="Times New Roman"/>
              <a:ea typeface="Calibri"/>
            </a:endParaRPr>
          </a:p>
          <a:p>
            <a:r>
              <a:rPr lang="en-US" sz="2000" i="1">
                <a:solidFill>
                  <a:srgbClr val="333333"/>
                </a:solidFill>
                <a:latin typeface="Times New Roman"/>
                <a:ea typeface="Calibri"/>
              </a:rPr>
              <a:t>Câu 8: i ai i ai ồ - i ai i ai ồ  </a:t>
            </a:r>
            <a:endParaRPr lang="en-US" sz="2000">
              <a:latin typeface="Times New Roman"/>
              <a:ea typeface="Calibri"/>
            </a:endParaRPr>
          </a:p>
          <a:p>
            <a:endParaRPr lang="en-US" sz="2400">
              <a:effectLst/>
              <a:latin typeface="Times New Roman"/>
              <a:ea typeface="Calibri"/>
            </a:endParaRPr>
          </a:p>
        </p:txBody>
      </p:sp>
    </p:spTree>
    <p:extLst>
      <p:ext uri="{BB962C8B-B14F-4D97-AF65-F5344CB8AC3E}">
        <p14:creationId xmlns:p14="http://schemas.microsoft.com/office/powerpoint/2010/main" val="1416730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707904" y="905829"/>
            <a:ext cx="1944216" cy="707886"/>
          </a:xfrm>
          <a:prstGeom prst="rect">
            <a:avLst/>
          </a:prstGeom>
          <a:noFill/>
        </p:spPr>
        <p:txBody>
          <a:bodyPr wrap="square" rtlCol="0">
            <a:spAutoFit/>
          </a:bodyPr>
          <a:lstStyle/>
          <a:p>
            <a:r>
              <a:rPr lang="en-US" sz="4000" b="1">
                <a:solidFill>
                  <a:srgbClr val="0070C0"/>
                </a:solidFill>
                <a:latin typeface="Times New Roman" pitchFamily="18" charset="0"/>
                <a:cs typeface="Times New Roman" pitchFamily="18" charset="0"/>
              </a:rPr>
              <a:t>CÂU 1</a:t>
            </a:r>
          </a:p>
        </p:txBody>
      </p:sp>
      <p:sp>
        <p:nvSpPr>
          <p:cNvPr id="7" name="TextBox 6"/>
          <p:cNvSpPr txBox="1"/>
          <p:nvPr/>
        </p:nvSpPr>
        <p:spPr>
          <a:xfrm>
            <a:off x="3347864" y="0"/>
            <a:ext cx="3710880" cy="923330"/>
          </a:xfrm>
          <a:prstGeom prst="rect">
            <a:avLst/>
          </a:prstGeom>
          <a:noFill/>
        </p:spPr>
        <p:txBody>
          <a:bodyPr wrap="square" rtlCol="0">
            <a:spAutoFit/>
          </a:bodyPr>
          <a:lstStyle/>
          <a:p>
            <a:r>
              <a:rPr lang="en-US" sz="5400" b="1" err="1">
                <a:solidFill>
                  <a:srgbClr val="002060"/>
                </a:solidFill>
              </a:rPr>
              <a:t>Dạy</a:t>
            </a:r>
            <a:r>
              <a:rPr lang="en-US" sz="5400" b="1">
                <a:solidFill>
                  <a:srgbClr val="002060"/>
                </a:solidFill>
              </a:rPr>
              <a:t> </a:t>
            </a:r>
            <a:r>
              <a:rPr lang="en-US" sz="5400" b="1" err="1">
                <a:solidFill>
                  <a:srgbClr val="002060"/>
                </a:solidFill>
              </a:rPr>
              <a:t>hát</a:t>
            </a:r>
            <a:endParaRPr lang="en-US" sz="5400" b="1">
              <a:solidFill>
                <a:srgbClr val="002060"/>
              </a:solidFill>
            </a:endParaRPr>
          </a:p>
        </p:txBody>
      </p:sp>
      <p:sp>
        <p:nvSpPr>
          <p:cNvPr id="2" name="Rectangle 1"/>
          <p:cNvSpPr/>
          <p:nvPr/>
        </p:nvSpPr>
        <p:spPr>
          <a:xfrm>
            <a:off x="1043608" y="2348880"/>
            <a:ext cx="6696744" cy="1569660"/>
          </a:xfrm>
          <a:prstGeom prst="rect">
            <a:avLst/>
          </a:prstGeom>
        </p:spPr>
        <p:txBody>
          <a:bodyPr wrap="square">
            <a:spAutoFit/>
          </a:bodyPr>
          <a:lstStyle/>
          <a:p>
            <a:pPr lvl="0" algn="just"/>
            <a:r>
              <a:rPr lang="en-US" sz="4800" i="1" smtClean="0">
                <a:solidFill>
                  <a:srgbClr val="333333"/>
                </a:solidFill>
                <a:latin typeface="Times New Roman"/>
                <a:ea typeface="Calibri"/>
              </a:rPr>
              <a:t>Hôm </a:t>
            </a:r>
            <a:r>
              <a:rPr lang="en-US" sz="4800" i="1">
                <a:solidFill>
                  <a:srgbClr val="333333"/>
                </a:solidFill>
                <a:latin typeface="Times New Roman"/>
                <a:ea typeface="Calibri"/>
              </a:rPr>
              <a:t>nay em về </a:t>
            </a:r>
            <a:r>
              <a:rPr lang="en-US" sz="4800" i="1" smtClean="0">
                <a:solidFill>
                  <a:srgbClr val="333333"/>
                </a:solidFill>
                <a:latin typeface="Times New Roman"/>
                <a:ea typeface="Calibri"/>
              </a:rPr>
              <a:t>thăm </a:t>
            </a:r>
            <a:r>
              <a:rPr lang="en-US" sz="4800" i="1">
                <a:solidFill>
                  <a:srgbClr val="333333"/>
                </a:solidFill>
                <a:latin typeface="Times New Roman"/>
                <a:ea typeface="Calibri"/>
              </a:rPr>
              <a:t>trang trại i ai i ai ồ  </a:t>
            </a:r>
            <a:endParaRPr lang="en-US" sz="4800">
              <a:solidFill>
                <a:prstClr val="black"/>
              </a:solidFill>
              <a:latin typeface="Times New Roman"/>
              <a:ea typeface="Calibri"/>
            </a:endParaRP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72200" y="82662"/>
            <a:ext cx="858120" cy="758006"/>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07037" y="6519773"/>
            <a:ext cx="236963" cy="189976"/>
          </a:xfrm>
          <a:prstGeom prst="rect">
            <a:avLst/>
          </a:prstGeom>
        </p:spPr>
      </p:pic>
      <p:pic>
        <p:nvPicPr>
          <p:cNvPr id="5" name="1.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412873" y="3944436"/>
            <a:ext cx="609600" cy="609600"/>
          </a:xfrm>
          <a:prstGeom prst="rect">
            <a:avLst/>
          </a:prstGeom>
        </p:spPr>
      </p:pic>
    </p:spTree>
    <p:extLst>
      <p:ext uri="{BB962C8B-B14F-4D97-AF65-F5344CB8AC3E}">
        <p14:creationId xmlns:p14="http://schemas.microsoft.com/office/powerpoint/2010/main" val="426973427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610"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3705347" y="8531"/>
            <a:ext cx="1949573" cy="1015663"/>
          </a:xfrm>
          <a:prstGeom prst="rect">
            <a:avLst/>
          </a:prstGeom>
        </p:spPr>
        <p:txBody>
          <a:bodyPr wrap="none">
            <a:spAutoFit/>
          </a:bodyPr>
          <a:lstStyle/>
          <a:p>
            <a:r>
              <a:rPr lang="en-US" sz="6000" b="1" err="1">
                <a:solidFill>
                  <a:srgbClr val="0070C0"/>
                </a:solidFill>
              </a:rPr>
              <a:t>Câu</a:t>
            </a:r>
            <a:r>
              <a:rPr lang="en-US" sz="6000" b="1">
                <a:solidFill>
                  <a:srgbClr val="0070C0"/>
                </a:solidFill>
              </a:rPr>
              <a:t> 2</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3972" y="6689618"/>
            <a:ext cx="210027" cy="168381"/>
          </a:xfrm>
          <a:prstGeom prst="rect">
            <a:avLst/>
          </a:prstGeom>
        </p:spPr>
      </p:pic>
      <p:sp>
        <p:nvSpPr>
          <p:cNvPr id="2" name="Rectangle 1"/>
          <p:cNvSpPr/>
          <p:nvPr/>
        </p:nvSpPr>
        <p:spPr>
          <a:xfrm>
            <a:off x="1431892" y="1772816"/>
            <a:ext cx="5886400" cy="1569660"/>
          </a:xfrm>
          <a:prstGeom prst="rect">
            <a:avLst/>
          </a:prstGeom>
        </p:spPr>
        <p:txBody>
          <a:bodyPr wrap="square">
            <a:spAutoFit/>
          </a:bodyPr>
          <a:lstStyle/>
          <a:p>
            <a:r>
              <a:rPr lang="en-US" sz="4800" i="1">
                <a:solidFill>
                  <a:srgbClr val="333333"/>
                </a:solidFill>
                <a:latin typeface="Times New Roman"/>
                <a:ea typeface="Calibri"/>
              </a:rPr>
              <a:t>Kia bao nông trại là bao con Cừu  i ai  ai ồ</a:t>
            </a:r>
            <a:endParaRPr lang="en-US" sz="4800"/>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60988" y="33536"/>
            <a:ext cx="858120" cy="758006"/>
          </a:xfrm>
          <a:prstGeom prst="rect">
            <a:avLst/>
          </a:prstGeom>
        </p:spPr>
      </p:pic>
      <p:pic>
        <p:nvPicPr>
          <p:cNvPr id="5" name="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51388" y="3988296"/>
            <a:ext cx="609600" cy="609600"/>
          </a:xfrm>
          <a:prstGeom prst="rect">
            <a:avLst/>
          </a:prstGeom>
        </p:spPr>
      </p:pic>
    </p:spTree>
    <p:extLst>
      <p:ext uri="{BB962C8B-B14F-4D97-AF65-F5344CB8AC3E}">
        <p14:creationId xmlns:p14="http://schemas.microsoft.com/office/powerpoint/2010/main" val="20593053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14"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417</TotalTime>
  <Words>475</Words>
  <Application>Microsoft Office PowerPoint</Application>
  <PresentationFormat>On-screen Show (4:3)</PresentationFormat>
  <Paragraphs>53</Paragraphs>
  <Slides>24</Slides>
  <Notes>0</Notes>
  <HiddenSlides>0</HiddenSlides>
  <MMClips>18</MMClips>
  <ScaleCrop>false</ScaleCrop>
  <HeadingPairs>
    <vt:vector size="4" baseType="variant">
      <vt:variant>
        <vt:lpstr>Theme</vt:lpstr>
      </vt:variant>
      <vt:variant>
        <vt:i4>3</vt:i4>
      </vt:variant>
      <vt:variant>
        <vt:lpstr>Slide Titles</vt:lpstr>
      </vt:variant>
      <vt:variant>
        <vt:i4>24</vt:i4>
      </vt:variant>
    </vt:vector>
  </HeadingPairs>
  <TitlesOfParts>
    <vt:vector size="27" baseType="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68</cp:revision>
  <dcterms:created xsi:type="dcterms:W3CDTF">2021-06-23T07:33:39Z</dcterms:created>
  <dcterms:modified xsi:type="dcterms:W3CDTF">2021-06-30T03:30:09Z</dcterms:modified>
</cp:coreProperties>
</file>