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</p:sldMasterIdLst>
  <p:notesMasterIdLst>
    <p:notesMasterId r:id="rId26"/>
  </p:notesMasterIdLst>
  <p:sldIdLst>
    <p:sldId id="275" r:id="rId4"/>
    <p:sldId id="276" r:id="rId5"/>
    <p:sldId id="311" r:id="rId6"/>
    <p:sldId id="277" r:id="rId7"/>
    <p:sldId id="307" r:id="rId8"/>
    <p:sldId id="308" r:id="rId9"/>
    <p:sldId id="309" r:id="rId10"/>
    <p:sldId id="310" r:id="rId11"/>
    <p:sldId id="261" r:id="rId12"/>
    <p:sldId id="281" r:id="rId13"/>
    <p:sldId id="282" r:id="rId14"/>
    <p:sldId id="283" r:id="rId15"/>
    <p:sldId id="284" r:id="rId16"/>
    <p:sldId id="285" r:id="rId17"/>
    <p:sldId id="286" r:id="rId18"/>
    <p:sldId id="290" r:id="rId19"/>
    <p:sldId id="312" r:id="rId20"/>
    <p:sldId id="288" r:id="rId21"/>
    <p:sldId id="313" r:id="rId22"/>
    <p:sldId id="314" r:id="rId23"/>
    <p:sldId id="292" r:id="rId24"/>
    <p:sldId id="29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82" autoAdjust="0"/>
    <p:restoredTop sz="94660"/>
  </p:normalViewPr>
  <p:slideViewPr>
    <p:cSldViewPr snapToGrid="0">
      <p:cViewPr varScale="1">
        <p:scale>
          <a:sx n="46" d="100"/>
          <a:sy n="46" d="100"/>
        </p:scale>
        <p:origin x="64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3083D-9FAF-4E13-A090-2B19B333B21F}" type="datetimeFigureOut">
              <a:rPr lang="en-US" smtClean="0"/>
              <a:t>8/16/2022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D9EDC-1CD5-4FF2-A164-4829EDC4D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6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75096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57140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31130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2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5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10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51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53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493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48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658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387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76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2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5306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30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852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66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2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8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7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279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65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0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8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2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5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9680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8.png"/><Relationship Id="rId5" Type="http://schemas.openxmlformats.org/officeDocument/2006/relationships/image" Target="../media/image28.pn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9.gif"/><Relationship Id="rId5" Type="http://schemas.openxmlformats.org/officeDocument/2006/relationships/image" Target="../media/image28.pn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2.png"/><Relationship Id="rId5" Type="http://schemas.openxmlformats.org/officeDocument/2006/relationships/image" Target="../media/image28.pn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3.png"/><Relationship Id="rId5" Type="http://schemas.openxmlformats.org/officeDocument/2006/relationships/image" Target="../media/image28.pn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4.png"/><Relationship Id="rId5" Type="http://schemas.openxmlformats.org/officeDocument/2006/relationships/image" Target="../media/image28.pn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11" Type="http://schemas.openxmlformats.org/officeDocument/2006/relationships/image" Target="../media/image49.png"/><Relationship Id="rId5" Type="http://schemas.openxmlformats.org/officeDocument/2006/relationships/image" Target="../media/image28.png"/><Relationship Id="rId15" Type="http://schemas.openxmlformats.org/officeDocument/2006/relationships/image" Target="../media/image11.png"/><Relationship Id="rId10" Type="http://schemas.openxmlformats.org/officeDocument/2006/relationships/image" Target="../media/image48.png"/><Relationship Id="rId4" Type="http://schemas.openxmlformats.org/officeDocument/2006/relationships/image" Target="../media/image21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5" Type="http://schemas.openxmlformats.org/officeDocument/2006/relationships/image" Target="../media/image21.jpg"/><Relationship Id="rId4" Type="http://schemas.openxmlformats.org/officeDocument/2006/relationships/image" Target="../media/image53.png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5" Type="http://schemas.openxmlformats.org/officeDocument/2006/relationships/image" Target="../media/image21.jpg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6.png"/><Relationship Id="rId5" Type="http://schemas.openxmlformats.org/officeDocument/2006/relationships/image" Target="../media/image41.png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4.mp3"/><Relationship Id="rId7" Type="http://schemas.openxmlformats.org/officeDocument/2006/relationships/image" Target="../media/image5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8.png"/><Relationship Id="rId5" Type="http://schemas.openxmlformats.org/officeDocument/2006/relationships/slideLayout" Target="../slideLayouts/slideLayout18.xml"/><Relationship Id="rId4" Type="http://schemas.openxmlformats.org/officeDocument/2006/relationships/audio" Target="../media/media4.mp3"/><Relationship Id="rId9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3.png"/><Relationship Id="rId5" Type="http://schemas.openxmlformats.org/officeDocument/2006/relationships/image" Target="../media/image62.gif"/><Relationship Id="rId4" Type="http://schemas.openxmlformats.org/officeDocument/2006/relationships/image" Target="../media/image6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37" y="-31857"/>
            <a:ext cx="4374918" cy="136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15883" y="-95625"/>
            <a:ext cx="3802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/>
                <a:ea typeface="Calibri"/>
              </a:rPr>
              <a:t>Luyện cao độ và thế tay </a:t>
            </a:r>
            <a:endParaRPr lang="en-US" sz="2400" dirty="0">
              <a:latin typeface="Times New Roman"/>
              <a:ea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42" y="550706"/>
            <a:ext cx="11843438" cy="3173800"/>
          </a:xfrm>
          <a:prstGeom prst="rect">
            <a:avLst/>
          </a:prstGeom>
        </p:spPr>
      </p:pic>
      <p:pic>
        <p:nvPicPr>
          <p:cNvPr id="3" name="luyen cao doDRMFSLS ĐỐ-2CHIE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86823" y="4066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05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45752" y="-197878"/>
            <a:ext cx="210049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/>
                <a:ea typeface="Calibri"/>
              </a:rPr>
              <a:t>Luyện tiết tấu</a:t>
            </a:r>
            <a:endParaRPr lang="en-US" sz="2400" dirty="0">
              <a:latin typeface="Times New Roman"/>
              <a:ea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38" y="2349980"/>
            <a:ext cx="543622" cy="5436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5" y="511914"/>
            <a:ext cx="11962569" cy="18769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13" y="2299103"/>
            <a:ext cx="543622" cy="5436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766" y="2349980"/>
            <a:ext cx="543622" cy="5436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489" y="2274291"/>
            <a:ext cx="543622" cy="5436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16" y="2340362"/>
            <a:ext cx="543622" cy="5436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508" y="2311090"/>
            <a:ext cx="543622" cy="5436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161" y="2320011"/>
            <a:ext cx="543622" cy="5436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223" y="2311090"/>
            <a:ext cx="543622" cy="5436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48" y="2326214"/>
            <a:ext cx="543622" cy="543622"/>
          </a:xfrm>
          <a:prstGeom prst="rect">
            <a:avLst/>
          </a:prstGeom>
        </p:spPr>
      </p:pic>
      <p:pic>
        <p:nvPicPr>
          <p:cNvPr id="20" name="GO THEO T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73345" y="36188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76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21" y="0"/>
            <a:ext cx="8775680" cy="372450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0" y="0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ọc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tên nốt nhạc từng câu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401204" y="2257591"/>
            <a:ext cx="6960216" cy="115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037623" y="2124413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264364" y="3488672"/>
            <a:ext cx="7097056" cy="63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3885223" y="3343947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85803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3752" y="222790"/>
            <a:ext cx="1907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3167"/>
            <a:ext cx="12052996" cy="1528573"/>
          </a:xfrm>
          <a:prstGeom prst="rect">
            <a:avLst/>
          </a:prstGeom>
        </p:spPr>
      </p:pic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2854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2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56054" y="111277"/>
            <a:ext cx="1907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03610"/>
            <a:ext cx="12192001" cy="1483112"/>
          </a:xfrm>
          <a:prstGeom prst="rect">
            <a:avLst/>
          </a:prstGeom>
        </p:spPr>
      </p:pic>
      <p:pic>
        <p:nvPicPr>
          <p:cNvPr id="4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86399" y="31149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70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40125" y="606010"/>
            <a:ext cx="48942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cả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hình thức: Lớp, cá nhân, tổ, nhóm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20" y="-24136"/>
            <a:ext cx="6089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/>
                <a:ea typeface="Arial"/>
              </a:rPr>
              <a:t>HOẠT ĐỘNG THỰC HÀNH LUYỆN TẬP </a:t>
            </a:r>
            <a:endParaRPr lang="en-US" sz="1400" dirty="0">
              <a:latin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415" y="0"/>
            <a:ext cx="7157586" cy="3519086"/>
          </a:xfrm>
          <a:prstGeom prst="rect">
            <a:avLst/>
          </a:prstGeom>
        </p:spPr>
      </p:pic>
      <p:pic>
        <p:nvPicPr>
          <p:cNvPr id="19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06017" y="1454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54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29752" y="0"/>
            <a:ext cx="7382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SLIDE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BỔ SUNG GV CHO ĐỌC NHẠC BẰNG VIDEO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3"/>
            <a:ext cx="12192000" cy="40032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399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3"/>
            <a:ext cx="12192000" cy="40032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47" y="2617551"/>
            <a:ext cx="2136136" cy="23614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010" y="0"/>
            <a:ext cx="8590970" cy="43378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2473" y="104992"/>
            <a:ext cx="3318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nhạc ký hiệu bàn tay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099" y="2483145"/>
            <a:ext cx="579027" cy="3715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93" y="3913261"/>
            <a:ext cx="579027" cy="3715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072" y="2483145"/>
            <a:ext cx="579027" cy="3715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424" y="3911103"/>
            <a:ext cx="504445" cy="4267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481" y="2503230"/>
            <a:ext cx="504445" cy="42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284" y="3971790"/>
            <a:ext cx="536449" cy="2545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88" y="2512852"/>
            <a:ext cx="536449" cy="2545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11" y="2551717"/>
            <a:ext cx="536449" cy="25450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08" y="2551717"/>
            <a:ext cx="472441" cy="3825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887" y="2576098"/>
            <a:ext cx="472441" cy="3825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083" y="2483121"/>
            <a:ext cx="454153" cy="47548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35" y="3932166"/>
            <a:ext cx="489205" cy="29413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69" y="3990696"/>
            <a:ext cx="489205" cy="2941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110" y="2562941"/>
            <a:ext cx="489205" cy="29413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118" y="4000039"/>
            <a:ext cx="549505" cy="40603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943" y="3979792"/>
            <a:ext cx="549505" cy="40603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990" y="3955947"/>
            <a:ext cx="549505" cy="40603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813" y="4028571"/>
            <a:ext cx="568202" cy="333256"/>
          </a:xfrm>
          <a:prstGeom prst="rect">
            <a:avLst/>
          </a:prstGeom>
        </p:spPr>
      </p:pic>
      <p:pic>
        <p:nvPicPr>
          <p:cNvPr id="31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80115" y="11010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27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170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/>
                <a:ea typeface="Calibri"/>
              </a:rPr>
              <a:t>Đọc nhạc </a:t>
            </a:r>
            <a:r>
              <a:rPr lang="en-US" sz="2400" b="1" dirty="0" smtClean="0">
                <a:latin typeface="Times New Roman"/>
                <a:ea typeface="Calibri"/>
              </a:rPr>
              <a:t>gõ đêm theo phách</a:t>
            </a:r>
            <a:endParaRPr lang="en-US" sz="2400" dirty="0">
              <a:latin typeface="Times New Roman"/>
              <a:ea typeface="Calibri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9304"/>
            <a:ext cx="3243027" cy="195289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8322"/>
            <a:ext cx="12192000" cy="299967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635" y="-1"/>
            <a:ext cx="8274366" cy="469466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67" y="4192858"/>
            <a:ext cx="3019168" cy="266514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50" y="2649438"/>
            <a:ext cx="403302" cy="40330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191" y="2690838"/>
            <a:ext cx="403302" cy="40330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933" y="2669464"/>
            <a:ext cx="403302" cy="40330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023" y="2667700"/>
            <a:ext cx="403302" cy="40330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982" y="2662542"/>
            <a:ext cx="403302" cy="40330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66" y="2649438"/>
            <a:ext cx="403302" cy="40330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34" y="4310968"/>
            <a:ext cx="403302" cy="40330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289" y="4242109"/>
            <a:ext cx="403302" cy="40330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66" y="4242109"/>
            <a:ext cx="403302" cy="40330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99" y="4209617"/>
            <a:ext cx="403302" cy="40330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268" y="4319425"/>
            <a:ext cx="403302" cy="40330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877" y="4338616"/>
            <a:ext cx="403302" cy="403302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575" y="4330159"/>
            <a:ext cx="403302" cy="403302"/>
          </a:xfrm>
          <a:prstGeom prst="rect">
            <a:avLst/>
          </a:prstGeom>
        </p:spPr>
      </p:pic>
      <p:pic>
        <p:nvPicPr>
          <p:cNvPr id="61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54186" y="29504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68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9304"/>
            <a:ext cx="3243027" cy="195289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8322"/>
            <a:ext cx="12192000" cy="299967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635" y="-1"/>
            <a:ext cx="8274366" cy="469466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03" y="4580674"/>
            <a:ext cx="2546211" cy="224764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50" y="2649438"/>
            <a:ext cx="403302" cy="40330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191" y="2690838"/>
            <a:ext cx="403302" cy="40330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933" y="2669464"/>
            <a:ext cx="403302" cy="40330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023" y="2667700"/>
            <a:ext cx="403302" cy="40330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982" y="2662542"/>
            <a:ext cx="403302" cy="40330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66" y="2649438"/>
            <a:ext cx="403302" cy="40330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34" y="4310968"/>
            <a:ext cx="403302" cy="40330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289" y="4242109"/>
            <a:ext cx="403302" cy="40330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66" y="4242109"/>
            <a:ext cx="403302" cy="40330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99" y="4209617"/>
            <a:ext cx="403302" cy="40330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268" y="4319425"/>
            <a:ext cx="403302" cy="40330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877" y="4338616"/>
            <a:ext cx="403302" cy="403302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575" y="4330159"/>
            <a:ext cx="403302" cy="403302"/>
          </a:xfrm>
          <a:prstGeom prst="rect">
            <a:avLst/>
          </a:prstGeom>
        </p:spPr>
      </p:pic>
      <p:pic>
        <p:nvPicPr>
          <p:cNvPr id="61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3525" y="5215052"/>
            <a:ext cx="609600" cy="6096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02501" y="-47931"/>
            <a:ext cx="489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/>
                <a:ea typeface="Calibri"/>
              </a:rPr>
              <a:t>Đọc </a:t>
            </a:r>
            <a:r>
              <a:rPr lang="en-US" sz="2400" b="1" dirty="0" smtClean="0">
                <a:latin typeface="Times New Roman"/>
                <a:ea typeface="Calibri"/>
              </a:rPr>
              <a:t>và gõ đệm theo hình tiết tấu</a:t>
            </a:r>
            <a:endParaRPr lang="en-US" sz="2400" dirty="0">
              <a:latin typeface="Times New Roman"/>
              <a:ea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6" y="2821992"/>
            <a:ext cx="3459579" cy="43326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595" y="4281129"/>
            <a:ext cx="403302" cy="4033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260" y="2667282"/>
            <a:ext cx="403302" cy="4033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61" y="2672440"/>
            <a:ext cx="403302" cy="40330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145" y="4339513"/>
            <a:ext cx="403302" cy="40330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223" y="4338616"/>
            <a:ext cx="403302" cy="403302"/>
          </a:xfrm>
          <a:prstGeom prst="rect">
            <a:avLst/>
          </a:prstGeom>
        </p:spPr>
      </p:pic>
      <p:pic>
        <p:nvPicPr>
          <p:cNvPr id="32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20410" y="394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96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15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46" y="163925"/>
            <a:ext cx="4270917" cy="2571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65" y="976853"/>
            <a:ext cx="1472397" cy="2067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20" y="591015"/>
            <a:ext cx="1897568" cy="189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37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8322"/>
            <a:ext cx="12192000" cy="299967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2" y="1127774"/>
            <a:ext cx="6962079" cy="395010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03" y="4580674"/>
            <a:ext cx="2546211" cy="2247643"/>
          </a:xfrm>
          <a:prstGeom prst="rect">
            <a:avLst/>
          </a:prstGeom>
        </p:spPr>
      </p:pic>
      <p:pic>
        <p:nvPicPr>
          <p:cNvPr id="32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54018" y="173773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22557"/>
            <a:ext cx="111400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nhóm đọc nhạc theo kí hiệu bàn tay; 1 nhóm đọc nhạc kết hợp gõ đệm theo hình tiết tấu; 1 nhóm đọc nhạc kết hợp gõ đệm theo phách.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01122" y="32264"/>
            <a:ext cx="4750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VẬN DỤNG – TRẢI NGHIỆM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01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  <p:pic>
        <p:nvPicPr>
          <p:cNvPr id="9" name="PIANO CA BAI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94741" y="5778736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33424" y="2880549"/>
            <a:ext cx="3389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 hỏi song câu hỏi mới nêu giáo dục</a:t>
            </a:r>
            <a:endParaRPr lang="en-US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699" y="1672431"/>
            <a:ext cx="4768842" cy="981558"/>
          </a:xfrm>
          <a:prstGeom prst="rect">
            <a:avLst/>
          </a:prstGeom>
        </p:spPr>
      </p:pic>
      <p:pic>
        <p:nvPicPr>
          <p:cNvPr id="11" name="DOC NHA CA B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35071" y="3229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34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1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9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75316" y="40832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5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74746" y="110159"/>
            <a:ext cx="3050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9" name="Picture 8" descr="C:\Users\ADMIN\Desktop\hfjk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602" y="2018371"/>
            <a:ext cx="8855398" cy="214103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4871145" y="583140"/>
            <a:ext cx="4035079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3600" b="1" i="1" dirty="0" smtClean="0">
                <a:solidFill>
                  <a:srgbClr val="FF0000"/>
                </a:solidFill>
                <a:latin typeface="Simson" pitchFamily="2" charset="0"/>
                <a:ea typeface="Simson" pitchFamily="2" charset="0"/>
                <a:cs typeface="Times New Roman" panose="02020603050405020304" pitchFamily="18" charset="0"/>
              </a:rPr>
              <a:t>Ai </a:t>
            </a:r>
            <a:r>
              <a:rPr lang="en-US" sz="3600" b="1" i="1" dirty="0">
                <a:solidFill>
                  <a:srgbClr val="FF0000"/>
                </a:solidFill>
                <a:latin typeface="Simson" pitchFamily="2" charset="0"/>
                <a:ea typeface="Simson" pitchFamily="2" charset="0"/>
                <a:cs typeface="Times New Roman" panose="02020603050405020304" pitchFamily="18" charset="0"/>
              </a:rPr>
              <a:t>giống cô nhất?</a:t>
            </a:r>
            <a:endParaRPr lang="en-US" sz="3600" dirty="0">
              <a:solidFill>
                <a:srgbClr val="FF0000"/>
              </a:solidFill>
              <a:latin typeface="Simson" pitchFamily="2" charset="0"/>
              <a:ea typeface="Simson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60969" y="1408126"/>
            <a:ext cx="6179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Xem mẫu sau đó nhóm, cặp thực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hiện sau theo hình thức đối đáp.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977" y="633379"/>
            <a:ext cx="1725168" cy="4907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66303" y="4159405"/>
            <a:ext cx="1847502" cy="268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35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98943" y="2099745"/>
            <a:ext cx="183995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BÀI SỐ </a:t>
            </a:r>
            <a:r>
              <a:rPr lang="en-US" sz="2800" b="1" dirty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84443" y="110697"/>
            <a:ext cx="1742786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</a:t>
            </a:r>
            <a:r>
              <a:rPr lang="en-US" sz="3200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459" y="0"/>
            <a:ext cx="566215" cy="4795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737" y="6472679"/>
            <a:ext cx="379649" cy="304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62" y="1878352"/>
            <a:ext cx="2033020" cy="8092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63071" y="1070590"/>
            <a:ext cx="5603694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TẬP BÀI HÁT </a:t>
            </a:r>
            <a:r>
              <a:rPr lang="en-US" sz="2800" b="1" dirty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 CHIM NON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37" y="-31857"/>
            <a:ext cx="3527019" cy="11024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8" y="2099745"/>
            <a:ext cx="4098317" cy="453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86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2299" y="502693"/>
            <a:ext cx="2289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 hình thức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65917" y="0"/>
            <a:ext cx="3592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vi-V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oạt động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838" y="2743201"/>
            <a:ext cx="5819162" cy="4114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00"/>
            <a:ext cx="6372837" cy="6858000"/>
          </a:xfrm>
          <a:prstGeom prst="rect">
            <a:avLst/>
          </a:prstGeom>
        </p:spPr>
      </p:pic>
      <p:pic>
        <p:nvPicPr>
          <p:cNvPr id="13" name="CON CHIM N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57442" y="1364166"/>
            <a:ext cx="6096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2697" y="3981058"/>
            <a:ext cx="642882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0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ÔN TẬP BÀI HÁT </a:t>
            </a:r>
            <a:r>
              <a:rPr lang="en-US" sz="2400" b="1" dirty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 CHIM NON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407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279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6536"/>
            <a:ext cx="7625616" cy="1951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616" y="3780263"/>
            <a:ext cx="4566383" cy="30777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218294"/>
          </a:xfrm>
          <a:prstGeom prst="rect">
            <a:avLst/>
          </a:prstGeom>
        </p:spPr>
      </p:pic>
      <p:pic>
        <p:nvPicPr>
          <p:cNvPr id="8" name="CON CHIM N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12808" y="30397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8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6536"/>
            <a:ext cx="7625616" cy="1951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616" y="3780263"/>
            <a:ext cx="4566383" cy="3077737"/>
          </a:xfrm>
          <a:prstGeom prst="rect">
            <a:avLst/>
          </a:prstGeom>
        </p:spPr>
      </p:pic>
      <p:pic>
        <p:nvPicPr>
          <p:cNvPr id="8" name="CON CHIM N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59696" y="4296935"/>
            <a:ext cx="609600" cy="609600"/>
          </a:xfrm>
          <a:prstGeom prst="rect">
            <a:avLst/>
          </a:prstGeom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2408663" y="152564"/>
            <a:ext cx="65569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Hát nhóm kết hợp vỗ tay hoặc gõ đệm theo nhịp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1" name="Picture 2" descr="C:\Users\Administrator\Desktop\hinh nen dep pp\ah dog\Anh-dong-gif-chim-dep-Ohaylam.com-(19)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29" y="1921062"/>
            <a:ext cx="980223" cy="77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585"/>
            <a:ext cx="12087921" cy="795013"/>
          </a:xfrm>
          <a:prstGeom prst="rect">
            <a:avLst/>
          </a:prstGeom>
        </p:spPr>
      </p:pic>
      <p:pic>
        <p:nvPicPr>
          <p:cNvPr id="13" name="Picture 2" descr="C:\Users\Administrator\Desktop\hinh nen dep pp\ah dog\Anh-dong-gif-chim-dep-Ohaylam.com-(19)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496" y="1872834"/>
            <a:ext cx="980223" cy="77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dog\Anh-dong-gif-chim-dep-Ohaylam.com-(19)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026" y="1871398"/>
            <a:ext cx="980223" cy="77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dog\Anh-dong-gif-chim-dep-Ohaylam.com-(19)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354" y="1815558"/>
            <a:ext cx="980223" cy="77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469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6536"/>
            <a:ext cx="7625616" cy="1951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616" y="3780263"/>
            <a:ext cx="4566383" cy="3077737"/>
          </a:xfrm>
          <a:prstGeom prst="rect">
            <a:avLst/>
          </a:prstGeom>
        </p:spPr>
      </p:pic>
      <p:pic>
        <p:nvPicPr>
          <p:cNvPr id="8" name="CON CHIM N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59405" y="4189002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8603" y="582044"/>
            <a:ext cx="1108431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Cặp đôi quay mặt vào nhau. thực hiện động tác: phách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vỗ tay; phách 2, phách 3 hai HS vỗ tay vào nhau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5160" y="82794"/>
            <a:ext cx="36711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Hát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kết hợp vận động cơ thể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17776"/>
            <a:ext cx="12191999" cy="256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71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4712"/>
            <a:ext cx="12192000" cy="400328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246" y="3724506"/>
            <a:ext cx="2648734" cy="29280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52" y="1205417"/>
            <a:ext cx="8866387" cy="3551329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551645" y="363864"/>
            <a:ext cx="3005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Calibri"/>
              </a:rPr>
              <a:t> Giới thiệu, 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</a:rPr>
              <a:t>đọc 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Calibri"/>
              </a:rPr>
              <a:t>mẫu</a:t>
            </a:r>
            <a:endParaRPr lang="en-US" sz="24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798634" y="-135200"/>
            <a:ext cx="62878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HOẠT ĐỘNG TÌM HIỂU HÌNH THÀNH KIẾN THỨC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1041271" y="3211551"/>
            <a:ext cx="7021061" cy="140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1041271" y="3324980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931464" y="4486008"/>
            <a:ext cx="7275834" cy="384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931464" y="4623825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062332" y="380666"/>
            <a:ext cx="4157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Calibri"/>
              </a:rPr>
              <a:t> ? Hình nốt nhạc, tên nốt nhạc</a:t>
            </a:r>
            <a:endParaRPr lang="en-US" sz="24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-46122" y="12439"/>
            <a:ext cx="459776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ĐỌC NHẠC BÀI SỐ 4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DOC NHA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47090" y="11872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7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11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6" grpId="0" animBg="1"/>
      <p:bldP spid="38" grpId="0" animBg="1"/>
      <p:bldP spid="39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298</Words>
  <Application>Microsoft Office PowerPoint</Application>
  <PresentationFormat>Widescreen</PresentationFormat>
  <Paragraphs>39</Paragraphs>
  <Slides>22</Slides>
  <Notes>3</Notes>
  <HiddenSlides>0</HiddenSlides>
  <MMClips>20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#9Slide05 Dancing Script</vt:lpstr>
      <vt:lpstr>Arial</vt:lpstr>
      <vt:lpstr>Calibri</vt:lpstr>
      <vt:lpstr>Simson</vt:lpstr>
      <vt:lpstr>Times New Roman</vt:lpstr>
      <vt:lpstr>1_Office Theme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LENOVOO</cp:lastModifiedBy>
  <cp:revision>75</cp:revision>
  <dcterms:created xsi:type="dcterms:W3CDTF">2022-04-04T02:41:08Z</dcterms:created>
  <dcterms:modified xsi:type="dcterms:W3CDTF">2022-08-16T17:43:08Z</dcterms:modified>
</cp:coreProperties>
</file>