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345" r:id="rId2"/>
    <p:sldId id="368" r:id="rId3"/>
    <p:sldId id="369" r:id="rId4"/>
    <p:sldId id="313" r:id="rId5"/>
    <p:sldId id="314" r:id="rId6"/>
    <p:sldId id="257" r:id="rId7"/>
    <p:sldId id="274" r:id="rId8"/>
    <p:sldId id="316" r:id="rId9"/>
    <p:sldId id="373" r:id="rId10"/>
    <p:sldId id="374" r:id="rId11"/>
    <p:sldId id="271" r:id="rId12"/>
    <p:sldId id="318" r:id="rId13"/>
    <p:sldId id="353" r:id="rId14"/>
    <p:sldId id="273" r:id="rId15"/>
    <p:sldId id="319" r:id="rId16"/>
    <p:sldId id="320" r:id="rId17"/>
    <p:sldId id="354" r:id="rId18"/>
    <p:sldId id="375" r:id="rId19"/>
    <p:sldId id="376" r:id="rId20"/>
    <p:sldId id="377" r:id="rId21"/>
    <p:sldId id="378" r:id="rId22"/>
    <p:sldId id="379" r:id="rId23"/>
    <p:sldId id="380" r:id="rId24"/>
    <p:sldId id="381" r:id="rId25"/>
    <p:sldId id="382" r:id="rId26"/>
    <p:sldId id="383" r:id="rId27"/>
    <p:sldId id="384" r:id="rId28"/>
    <p:sldId id="385" r:id="rId29"/>
    <p:sldId id="386" r:id="rId30"/>
    <p:sldId id="387" r:id="rId31"/>
    <p:sldId id="325" r:id="rId32"/>
    <p:sldId id="261" r:id="rId33"/>
    <p:sldId id="265" r:id="rId34"/>
    <p:sldId id="388" r:id="rId35"/>
    <p:sldId id="367" r:id="rId36"/>
    <p:sldId id="371" r:id="rId37"/>
    <p:sldId id="35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76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A05974-0DA7-4B5B-B6EB-4BCDD5E10071}" type="datetimeFigureOut">
              <a:rPr lang="en-US" smtClean="0"/>
              <a:t>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09BD3F-7DF5-4E33-A759-CAEBE03EA306}" type="slidenum">
              <a:rPr lang="en-US" smtClean="0"/>
              <a:t>‹#›</a:t>
            </a:fld>
            <a:endParaRPr lang="en-US"/>
          </a:p>
        </p:txBody>
      </p:sp>
    </p:spTree>
    <p:extLst>
      <p:ext uri="{BB962C8B-B14F-4D97-AF65-F5344CB8AC3E}">
        <p14:creationId xmlns:p14="http://schemas.microsoft.com/office/powerpoint/2010/main" val="1593653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1" name="Google Shape;136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8418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6"/>
        <p:cNvGrpSpPr/>
        <p:nvPr/>
      </p:nvGrpSpPr>
      <p:grpSpPr>
        <a:xfrm>
          <a:off x="0" y="0"/>
          <a:ext cx="0" cy="0"/>
          <a:chOff x="0" y="0"/>
          <a:chExt cx="0" cy="0"/>
        </a:xfrm>
      </p:grpSpPr>
      <p:sp>
        <p:nvSpPr>
          <p:cNvPr id="2397" name="Google Shape;2397;ga1242414e1_0_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8" name="Google Shape;2398;ga1242414e1_0_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12138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3"/>
        <p:cNvGrpSpPr/>
        <p:nvPr/>
      </p:nvGrpSpPr>
      <p:grpSpPr>
        <a:xfrm>
          <a:off x="0" y="0"/>
          <a:ext cx="0" cy="0"/>
          <a:chOff x="0" y="0"/>
          <a:chExt cx="0" cy="0"/>
        </a:xfrm>
      </p:grpSpPr>
      <p:sp>
        <p:nvSpPr>
          <p:cNvPr id="2274" name="Google Shape;2274;ga1242414e1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5" name="Google Shape;2275;ga1242414e1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75871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1" name="Google Shape;136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1191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1" name="Google Shape;136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8461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781387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937462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68373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6157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545526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36050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1" name="Google Shape;136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2104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421323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577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44862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051083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339132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8954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150249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025047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608670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70696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1" name="Google Shape;136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13910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ga1242414e1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9" name="Google Shape;2369;ga1242414e1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87635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6"/>
        <p:cNvGrpSpPr/>
        <p:nvPr/>
      </p:nvGrpSpPr>
      <p:grpSpPr>
        <a:xfrm>
          <a:off x="0" y="0"/>
          <a:ext cx="0" cy="0"/>
          <a:chOff x="0" y="0"/>
          <a:chExt cx="0" cy="0"/>
        </a:xfrm>
      </p:grpSpPr>
      <p:sp>
        <p:nvSpPr>
          <p:cNvPr id="2727" name="Google Shape;2727;g8b385fd27f_2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8" name="Google Shape;2728;g8b385fd27f_2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71337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2"/>
        <p:cNvGrpSpPr/>
        <p:nvPr/>
      </p:nvGrpSpPr>
      <p:grpSpPr>
        <a:xfrm>
          <a:off x="0" y="0"/>
          <a:ext cx="0" cy="0"/>
          <a:chOff x="0" y="0"/>
          <a:chExt cx="0" cy="0"/>
        </a:xfrm>
      </p:grpSpPr>
      <p:sp>
        <p:nvSpPr>
          <p:cNvPr id="1873" name="Google Shape;1873;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4" name="Google Shape;1874;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564615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5"/>
        <p:cNvGrpSpPr/>
        <p:nvPr/>
      </p:nvGrpSpPr>
      <p:grpSpPr>
        <a:xfrm>
          <a:off x="0" y="0"/>
          <a:ext cx="0" cy="0"/>
          <a:chOff x="0" y="0"/>
          <a:chExt cx="0" cy="0"/>
        </a:xfrm>
      </p:grpSpPr>
      <p:sp>
        <p:nvSpPr>
          <p:cNvPr id="2016" name="Google Shape;2016;ga1242414e1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7" name="Google Shape;2017;ga1242414e1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08428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5"/>
        <p:cNvGrpSpPr/>
        <p:nvPr/>
      </p:nvGrpSpPr>
      <p:grpSpPr>
        <a:xfrm>
          <a:off x="0" y="0"/>
          <a:ext cx="0" cy="0"/>
          <a:chOff x="0" y="0"/>
          <a:chExt cx="0" cy="0"/>
        </a:xfrm>
      </p:grpSpPr>
      <p:sp>
        <p:nvSpPr>
          <p:cNvPr id="2016" name="Google Shape;2016;ga1242414e1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7" name="Google Shape;2017;ga1242414e1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82023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6"/>
        <p:cNvGrpSpPr/>
        <p:nvPr/>
      </p:nvGrpSpPr>
      <p:grpSpPr>
        <a:xfrm>
          <a:off x="0" y="0"/>
          <a:ext cx="0" cy="0"/>
          <a:chOff x="0" y="0"/>
          <a:chExt cx="0" cy="0"/>
        </a:xfrm>
      </p:grpSpPr>
      <p:sp>
        <p:nvSpPr>
          <p:cNvPr id="2727" name="Google Shape;2727;g8b385fd27f_2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8" name="Google Shape;2728;g8b385fd27f_2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33243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6"/>
        <p:cNvGrpSpPr/>
        <p:nvPr/>
      </p:nvGrpSpPr>
      <p:grpSpPr>
        <a:xfrm>
          <a:off x="0" y="0"/>
          <a:ext cx="0" cy="0"/>
          <a:chOff x="0" y="0"/>
          <a:chExt cx="0" cy="0"/>
        </a:xfrm>
      </p:grpSpPr>
      <p:sp>
        <p:nvSpPr>
          <p:cNvPr id="2727" name="Google Shape;2727;g8b385fd27f_2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8" name="Google Shape;2728;g8b385fd27f_2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23469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3"/>
        <p:cNvGrpSpPr/>
        <p:nvPr/>
      </p:nvGrpSpPr>
      <p:grpSpPr>
        <a:xfrm>
          <a:off x="0" y="0"/>
          <a:ext cx="0" cy="0"/>
          <a:chOff x="0" y="0"/>
          <a:chExt cx="0" cy="0"/>
        </a:xfrm>
      </p:grpSpPr>
      <p:sp>
        <p:nvSpPr>
          <p:cNvPr id="2274" name="Google Shape;2274;ga1242414e1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5" name="Google Shape;2275;ga1242414e1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5504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g8b385fd2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6" name="Google Shape;1536;g8b385fd2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039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g8b385fd2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6" name="Google Shape;1536;g8b385fd2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96889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g8b385fd2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6" name="Google Shape;1536;g8b385fd2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38920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6"/>
        <p:cNvGrpSpPr/>
        <p:nvPr/>
      </p:nvGrpSpPr>
      <p:grpSpPr>
        <a:xfrm>
          <a:off x="0" y="0"/>
          <a:ext cx="0" cy="0"/>
          <a:chOff x="0" y="0"/>
          <a:chExt cx="0" cy="0"/>
        </a:xfrm>
      </p:grpSpPr>
      <p:sp>
        <p:nvSpPr>
          <p:cNvPr id="2397" name="Google Shape;2397;ga1242414e1_0_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8" name="Google Shape;2398;ga1242414e1_0_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50181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6"/>
        <p:cNvGrpSpPr/>
        <p:nvPr/>
      </p:nvGrpSpPr>
      <p:grpSpPr>
        <a:xfrm>
          <a:off x="0" y="0"/>
          <a:ext cx="0" cy="0"/>
          <a:chOff x="0" y="0"/>
          <a:chExt cx="0" cy="0"/>
        </a:xfrm>
      </p:grpSpPr>
      <p:sp>
        <p:nvSpPr>
          <p:cNvPr id="2397" name="Google Shape;2397;ga1242414e1_0_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8" name="Google Shape;2398;ga1242414e1_0_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76661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6"/>
        <p:cNvGrpSpPr/>
        <p:nvPr/>
      </p:nvGrpSpPr>
      <p:grpSpPr>
        <a:xfrm>
          <a:off x="0" y="0"/>
          <a:ext cx="0" cy="0"/>
          <a:chOff x="0" y="0"/>
          <a:chExt cx="0" cy="0"/>
        </a:xfrm>
      </p:grpSpPr>
      <p:sp>
        <p:nvSpPr>
          <p:cNvPr id="2397" name="Google Shape;2397;ga1242414e1_0_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8" name="Google Shape;2398;ga1242414e1_0_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32353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4223372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243"/>
        <p:cNvGrpSpPr/>
        <p:nvPr/>
      </p:nvGrpSpPr>
      <p:grpSpPr>
        <a:xfrm>
          <a:off x="0" y="0"/>
          <a:ext cx="0" cy="0"/>
          <a:chOff x="0" y="0"/>
          <a:chExt cx="0" cy="0"/>
        </a:xfrm>
      </p:grpSpPr>
      <p:sp>
        <p:nvSpPr>
          <p:cNvPr id="244" name="Google Shape;244;p3"/>
          <p:cNvSpPr/>
          <p:nvPr/>
        </p:nvSpPr>
        <p:spPr>
          <a:xfrm flipH="1">
            <a:off x="7996534" y="3429098"/>
            <a:ext cx="4195460" cy="3374452"/>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5" name="Google Shape;245;p3"/>
          <p:cNvSpPr/>
          <p:nvPr/>
        </p:nvSpPr>
        <p:spPr>
          <a:xfrm flipH="1">
            <a:off x="34" y="5158676"/>
            <a:ext cx="12191948" cy="1250563"/>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6" name="Google Shape;246;p3"/>
          <p:cNvSpPr/>
          <p:nvPr/>
        </p:nvSpPr>
        <p:spPr>
          <a:xfrm flipH="1">
            <a:off x="8010244" y="4999649"/>
            <a:ext cx="4168037" cy="1872308"/>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7" name="Google Shape;247;p3"/>
          <p:cNvSpPr/>
          <p:nvPr/>
        </p:nvSpPr>
        <p:spPr>
          <a:xfrm flipH="1">
            <a:off x="79" y="5315865"/>
            <a:ext cx="7793103" cy="1523553"/>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8" name="Google Shape;248;p3"/>
          <p:cNvSpPr/>
          <p:nvPr/>
        </p:nvSpPr>
        <p:spPr>
          <a:xfrm flipH="1">
            <a:off x="73" y="5588841"/>
            <a:ext cx="3396543" cy="1250572"/>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9" name="Google Shape;249;p3"/>
          <p:cNvSpPr/>
          <p:nvPr/>
        </p:nvSpPr>
        <p:spPr>
          <a:xfrm flipH="1">
            <a:off x="34" y="5437400"/>
            <a:ext cx="12191948" cy="140195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0" name="Google Shape;250;p3"/>
          <p:cNvSpPr txBox="1">
            <a:spLocks noGrp="1"/>
          </p:cNvSpPr>
          <p:nvPr>
            <p:ph type="title"/>
          </p:nvPr>
        </p:nvSpPr>
        <p:spPr>
          <a:xfrm>
            <a:off x="1216100" y="3323557"/>
            <a:ext cx="3744000" cy="748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51" name="Google Shape;251;p3"/>
          <p:cNvSpPr txBox="1">
            <a:spLocks noGrp="1"/>
          </p:cNvSpPr>
          <p:nvPr>
            <p:ph type="body" idx="1"/>
          </p:nvPr>
        </p:nvSpPr>
        <p:spPr>
          <a:xfrm>
            <a:off x="1216100" y="4040384"/>
            <a:ext cx="3744000" cy="901600"/>
          </a:xfrm>
          <a:prstGeom prst="rect">
            <a:avLst/>
          </a:prstGeom>
        </p:spPr>
        <p:txBody>
          <a:bodyPr spcFirstLastPara="1" wrap="square" lIns="91425" tIns="91425" rIns="91425" bIns="91425" anchor="t" anchorCtr="0">
            <a:noAutofit/>
          </a:bodyPr>
          <a:lstStyle>
            <a:lvl1pPr marL="609585" lvl="0" indent="-440256"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252" name="Google Shape;252;p3"/>
          <p:cNvSpPr txBox="1">
            <a:spLocks noGrp="1"/>
          </p:cNvSpPr>
          <p:nvPr>
            <p:ph type="title" idx="2" hasCustomPrompt="1"/>
          </p:nvPr>
        </p:nvSpPr>
        <p:spPr>
          <a:xfrm>
            <a:off x="1216100" y="1884843"/>
            <a:ext cx="3744000" cy="959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2020423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4"/>
        <p:cNvGrpSpPr/>
        <p:nvPr/>
      </p:nvGrpSpPr>
      <p:grpSpPr>
        <a:xfrm>
          <a:off x="0" y="0"/>
          <a:ext cx="0" cy="0"/>
          <a:chOff x="0" y="0"/>
          <a:chExt cx="0" cy="0"/>
        </a:xfrm>
      </p:grpSpPr>
      <p:sp>
        <p:nvSpPr>
          <p:cNvPr id="255" name="Google Shape;255;p4"/>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6" name="Google Shape;256;p4"/>
          <p:cNvSpPr txBox="1">
            <a:spLocks noGrp="1"/>
          </p:cNvSpPr>
          <p:nvPr>
            <p:ph type="body" idx="1"/>
          </p:nvPr>
        </p:nvSpPr>
        <p:spPr>
          <a:xfrm>
            <a:off x="960000" y="1536633"/>
            <a:ext cx="10272000" cy="4601200"/>
          </a:xfrm>
          <a:prstGeom prst="rect">
            <a:avLst/>
          </a:prstGeom>
        </p:spPr>
        <p:txBody>
          <a:bodyPr spcFirstLastPara="1" wrap="square" lIns="91425" tIns="91425" rIns="91425" bIns="91425" anchor="t" anchorCtr="0">
            <a:noAutofit/>
          </a:bodyPr>
          <a:lstStyle>
            <a:lvl1pPr marL="609585" lvl="0" indent="-440256" rtl="0">
              <a:lnSpc>
                <a:spcPct val="100000"/>
              </a:lnSpc>
              <a:spcBef>
                <a:spcPts val="0"/>
              </a:spcBef>
              <a:spcAft>
                <a:spcPts val="0"/>
              </a:spcAft>
              <a:buClr>
                <a:srgbClr val="434343"/>
              </a:buClr>
              <a:buSzPts val="1600"/>
              <a:buFont typeface="Livvic"/>
              <a:buAutoNum type="arabicPeriod"/>
              <a:defRPr sz="1467">
                <a:latin typeface="Open Sans"/>
                <a:ea typeface="Open Sans"/>
                <a:cs typeface="Open Sans"/>
                <a:sym typeface="Open Sans"/>
              </a:defRPr>
            </a:lvl1pPr>
            <a:lvl2pPr marL="1219170" lvl="1" indent="-440256" rtl="0">
              <a:lnSpc>
                <a:spcPct val="100000"/>
              </a:lnSpc>
              <a:spcBef>
                <a:spcPts val="0"/>
              </a:spcBef>
              <a:spcAft>
                <a:spcPts val="0"/>
              </a:spcAft>
              <a:buClr>
                <a:srgbClr val="434343"/>
              </a:buClr>
              <a:buSzPts val="1600"/>
              <a:buFont typeface="Roboto Condensed Light"/>
              <a:buAutoNum type="alphaLcPeriod"/>
              <a:defRPr/>
            </a:lvl2pPr>
            <a:lvl3pPr marL="1828754" lvl="2" indent="-440256" rtl="0">
              <a:lnSpc>
                <a:spcPct val="100000"/>
              </a:lnSpc>
              <a:spcBef>
                <a:spcPts val="0"/>
              </a:spcBef>
              <a:spcAft>
                <a:spcPts val="0"/>
              </a:spcAft>
              <a:buClr>
                <a:srgbClr val="434343"/>
              </a:buClr>
              <a:buSzPts val="1600"/>
              <a:buFont typeface="Roboto Condensed Light"/>
              <a:buAutoNum type="romanLcPeriod"/>
              <a:defRPr/>
            </a:lvl3pPr>
            <a:lvl4pPr marL="2438339" lvl="3" indent="-440256" rtl="0">
              <a:lnSpc>
                <a:spcPct val="100000"/>
              </a:lnSpc>
              <a:spcBef>
                <a:spcPts val="0"/>
              </a:spcBef>
              <a:spcAft>
                <a:spcPts val="0"/>
              </a:spcAft>
              <a:buClr>
                <a:srgbClr val="434343"/>
              </a:buClr>
              <a:buSzPts val="1600"/>
              <a:buFont typeface="Roboto Condensed Light"/>
              <a:buAutoNum type="arabicPeriod"/>
              <a:defRPr/>
            </a:lvl4pPr>
            <a:lvl5pPr marL="3047924" lvl="4" indent="-440256" rtl="0">
              <a:lnSpc>
                <a:spcPct val="100000"/>
              </a:lnSpc>
              <a:spcBef>
                <a:spcPts val="0"/>
              </a:spcBef>
              <a:spcAft>
                <a:spcPts val="0"/>
              </a:spcAft>
              <a:buClr>
                <a:srgbClr val="434343"/>
              </a:buClr>
              <a:buSzPts val="1600"/>
              <a:buFont typeface="Roboto Condensed Light"/>
              <a:buAutoNum type="alphaLcPeriod"/>
              <a:defRPr/>
            </a:lvl5pPr>
            <a:lvl6pPr marL="3657509" lvl="5" indent="-440256" rtl="0">
              <a:lnSpc>
                <a:spcPct val="100000"/>
              </a:lnSpc>
              <a:spcBef>
                <a:spcPts val="0"/>
              </a:spcBef>
              <a:spcAft>
                <a:spcPts val="0"/>
              </a:spcAft>
              <a:buClr>
                <a:srgbClr val="434343"/>
              </a:buClr>
              <a:buSzPts val="1600"/>
              <a:buFont typeface="Roboto Condensed Light"/>
              <a:buAutoNum type="romanLcPeriod"/>
              <a:defRPr/>
            </a:lvl6pPr>
            <a:lvl7pPr marL="4267093" lvl="6" indent="-440256" rtl="0">
              <a:lnSpc>
                <a:spcPct val="100000"/>
              </a:lnSpc>
              <a:spcBef>
                <a:spcPts val="0"/>
              </a:spcBef>
              <a:spcAft>
                <a:spcPts val="0"/>
              </a:spcAft>
              <a:buClr>
                <a:srgbClr val="434343"/>
              </a:buClr>
              <a:buSzPts val="1600"/>
              <a:buFont typeface="Roboto Condensed Light"/>
              <a:buAutoNum type="arabicPeriod"/>
              <a:defRPr/>
            </a:lvl7pPr>
            <a:lvl8pPr marL="4876678" lvl="7" indent="-440256" rtl="0">
              <a:lnSpc>
                <a:spcPct val="100000"/>
              </a:lnSpc>
              <a:spcBef>
                <a:spcPts val="0"/>
              </a:spcBef>
              <a:spcAft>
                <a:spcPts val="0"/>
              </a:spcAft>
              <a:buClr>
                <a:srgbClr val="434343"/>
              </a:buClr>
              <a:buSzPts val="1600"/>
              <a:buFont typeface="Roboto Condensed Light"/>
              <a:buAutoNum type="alphaLcPeriod"/>
              <a:defRPr/>
            </a:lvl8pPr>
            <a:lvl9pPr marL="5486263" lvl="8" indent="-440256" rtl="0">
              <a:lnSpc>
                <a:spcPct val="100000"/>
              </a:lnSpc>
              <a:spcBef>
                <a:spcPts val="0"/>
              </a:spcBef>
              <a:spcAft>
                <a:spcPts val="0"/>
              </a:spcAft>
              <a:buClr>
                <a:srgbClr val="434343"/>
              </a:buClr>
              <a:buSzPts val="1600"/>
              <a:buFont typeface="Roboto Condensed Light"/>
              <a:buAutoNum type="romanLcPeriod"/>
              <a:defRPr/>
            </a:lvl9pPr>
          </a:lstStyle>
          <a:p>
            <a:endParaRPr dirty="0"/>
          </a:p>
        </p:txBody>
      </p:sp>
      <p:sp>
        <p:nvSpPr>
          <p:cNvPr id="257" name="Google Shape;257;p4"/>
          <p:cNvSpPr/>
          <p:nvPr/>
        </p:nvSpPr>
        <p:spPr>
          <a:xfrm>
            <a:off x="4812697" y="6068285"/>
            <a:ext cx="7379247" cy="718689"/>
          </a:xfrm>
          <a:custGeom>
            <a:avLst/>
            <a:gdLst/>
            <a:ahLst/>
            <a:cxnLst/>
            <a:rect l="l" t="t" r="r" b="b"/>
            <a:pathLst>
              <a:path w="32291" h="10923" extrusionOk="0">
                <a:moveTo>
                  <a:pt x="32291" y="1"/>
                </a:moveTo>
                <a:cubicBezTo>
                  <a:pt x="31915" y="189"/>
                  <a:pt x="31293" y="432"/>
                  <a:pt x="30509" y="542"/>
                </a:cubicBezTo>
                <a:cubicBezTo>
                  <a:pt x="29229" y="704"/>
                  <a:pt x="28795" y="1109"/>
                  <a:pt x="27797" y="1352"/>
                </a:cubicBezTo>
                <a:cubicBezTo>
                  <a:pt x="27649" y="1387"/>
                  <a:pt x="27508" y="1402"/>
                  <a:pt x="27371" y="1402"/>
                </a:cubicBezTo>
                <a:cubicBezTo>
                  <a:pt x="26657" y="1402"/>
                  <a:pt x="26030" y="1004"/>
                  <a:pt x="25053" y="1004"/>
                </a:cubicBezTo>
                <a:cubicBezTo>
                  <a:pt x="24922" y="1004"/>
                  <a:pt x="24783" y="1012"/>
                  <a:pt x="24638" y="1028"/>
                </a:cubicBezTo>
                <a:cubicBezTo>
                  <a:pt x="23206" y="1190"/>
                  <a:pt x="23491" y="1676"/>
                  <a:pt x="21492" y="1757"/>
                </a:cubicBezTo>
                <a:cubicBezTo>
                  <a:pt x="19480" y="1838"/>
                  <a:pt x="20345" y="2405"/>
                  <a:pt x="18197" y="2742"/>
                </a:cubicBezTo>
                <a:cubicBezTo>
                  <a:pt x="16039" y="3066"/>
                  <a:pt x="17186" y="3309"/>
                  <a:pt x="15903" y="3552"/>
                </a:cubicBezTo>
                <a:cubicBezTo>
                  <a:pt x="14607" y="3795"/>
                  <a:pt x="14607" y="4038"/>
                  <a:pt x="14040" y="4362"/>
                </a:cubicBezTo>
                <a:cubicBezTo>
                  <a:pt x="13909" y="4435"/>
                  <a:pt x="13771" y="4463"/>
                  <a:pt x="13611" y="4463"/>
                </a:cubicBezTo>
                <a:cubicBezTo>
                  <a:pt x="13111" y="4463"/>
                  <a:pt x="12398" y="4192"/>
                  <a:pt x="11017" y="4192"/>
                </a:cubicBezTo>
                <a:cubicBezTo>
                  <a:pt x="10884" y="4192"/>
                  <a:pt x="10745" y="4194"/>
                  <a:pt x="10599" y="4200"/>
                </a:cubicBezTo>
                <a:cubicBezTo>
                  <a:pt x="8451" y="4281"/>
                  <a:pt x="8020" y="5023"/>
                  <a:pt x="8020" y="5023"/>
                </a:cubicBezTo>
                <a:lnTo>
                  <a:pt x="7019" y="4767"/>
                </a:lnTo>
                <a:cubicBezTo>
                  <a:pt x="6852" y="4751"/>
                  <a:pt x="6696" y="4744"/>
                  <a:pt x="6550" y="4744"/>
                </a:cubicBezTo>
                <a:cubicBezTo>
                  <a:pt x="5178" y="4744"/>
                  <a:pt x="4628" y="5378"/>
                  <a:pt x="3727" y="5671"/>
                </a:cubicBezTo>
                <a:cubicBezTo>
                  <a:pt x="2713" y="5995"/>
                  <a:pt x="1" y="5995"/>
                  <a:pt x="1" y="5995"/>
                </a:cubicBezTo>
                <a:cubicBezTo>
                  <a:pt x="1" y="5995"/>
                  <a:pt x="1851" y="9073"/>
                  <a:pt x="3092" y="10923"/>
                </a:cubicBezTo>
                <a:lnTo>
                  <a:pt x="32291" y="10923"/>
                </a:lnTo>
                <a:lnTo>
                  <a:pt x="32291"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17" y="6188361"/>
            <a:ext cx="4195460" cy="717571"/>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17" y="6420221"/>
            <a:ext cx="12191948" cy="450191"/>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4"/>
          <p:cNvSpPr/>
          <p:nvPr/>
        </p:nvSpPr>
        <p:spPr>
          <a:xfrm>
            <a:off x="17" y="6415552"/>
            <a:ext cx="9464980" cy="429248"/>
          </a:xfrm>
          <a:custGeom>
            <a:avLst/>
            <a:gdLst/>
            <a:ahLst/>
            <a:cxnLst/>
            <a:rect l="l" t="t" r="r" b="b"/>
            <a:pathLst>
              <a:path w="41418" h="10207" extrusionOk="0">
                <a:moveTo>
                  <a:pt x="1" y="1"/>
                </a:moveTo>
                <a:lnTo>
                  <a:pt x="1" y="10207"/>
                </a:lnTo>
                <a:lnTo>
                  <a:pt x="22383" y="10207"/>
                </a:lnTo>
                <a:cubicBezTo>
                  <a:pt x="22383" y="10207"/>
                  <a:pt x="36882" y="5658"/>
                  <a:pt x="41418" y="2703"/>
                </a:cubicBezTo>
                <a:cubicBezTo>
                  <a:pt x="30227" y="691"/>
                  <a:pt x="7006" y="124"/>
                  <a:pt x="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4"/>
          <p:cNvSpPr/>
          <p:nvPr/>
        </p:nvSpPr>
        <p:spPr>
          <a:xfrm>
            <a:off x="16" y="6415553"/>
            <a:ext cx="4168037" cy="349807"/>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4"/>
          <p:cNvSpPr/>
          <p:nvPr/>
        </p:nvSpPr>
        <p:spPr>
          <a:xfrm>
            <a:off x="16" y="6496464"/>
            <a:ext cx="8835627" cy="348336"/>
          </a:xfrm>
          <a:custGeom>
            <a:avLst/>
            <a:gdLst/>
            <a:ahLst/>
            <a:cxnLst/>
            <a:rect l="l" t="t" r="r" b="b"/>
            <a:pathLst>
              <a:path w="38664" h="8283" extrusionOk="0">
                <a:moveTo>
                  <a:pt x="12036" y="1"/>
                </a:moveTo>
                <a:cubicBezTo>
                  <a:pt x="7298" y="1"/>
                  <a:pt x="3031" y="77"/>
                  <a:pt x="1" y="157"/>
                </a:cubicBezTo>
                <a:lnTo>
                  <a:pt x="1" y="8283"/>
                </a:lnTo>
                <a:lnTo>
                  <a:pt x="1715" y="8283"/>
                </a:lnTo>
                <a:cubicBezTo>
                  <a:pt x="11678" y="6177"/>
                  <a:pt x="26974" y="3141"/>
                  <a:pt x="36963" y="2208"/>
                </a:cubicBezTo>
                <a:cubicBezTo>
                  <a:pt x="37585" y="1897"/>
                  <a:pt x="38165" y="1589"/>
                  <a:pt x="38664" y="1291"/>
                </a:cubicBezTo>
                <a:cubicBezTo>
                  <a:pt x="31493" y="270"/>
                  <a:pt x="20933" y="1"/>
                  <a:pt x="1203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4"/>
          <p:cNvSpPr/>
          <p:nvPr/>
        </p:nvSpPr>
        <p:spPr>
          <a:xfrm>
            <a:off x="4398846" y="6454284"/>
            <a:ext cx="7793103" cy="507595"/>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4"/>
          <p:cNvSpPr/>
          <p:nvPr/>
        </p:nvSpPr>
        <p:spPr>
          <a:xfrm>
            <a:off x="6444969" y="6596634"/>
            <a:ext cx="5746977" cy="365233"/>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4"/>
          <p:cNvSpPr/>
          <p:nvPr/>
        </p:nvSpPr>
        <p:spPr>
          <a:xfrm>
            <a:off x="17" y="6519510"/>
            <a:ext cx="12191948" cy="442369"/>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003840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254"/>
        <p:cNvGrpSpPr/>
        <p:nvPr/>
      </p:nvGrpSpPr>
      <p:grpSpPr>
        <a:xfrm>
          <a:off x="0" y="0"/>
          <a:ext cx="0" cy="0"/>
          <a:chOff x="0" y="0"/>
          <a:chExt cx="0" cy="0"/>
        </a:xfrm>
      </p:grpSpPr>
      <p:sp>
        <p:nvSpPr>
          <p:cNvPr id="255" name="Google Shape;255;p4"/>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6" name="Google Shape;256;p4"/>
          <p:cNvSpPr txBox="1">
            <a:spLocks noGrp="1"/>
          </p:cNvSpPr>
          <p:nvPr>
            <p:ph type="body" idx="1"/>
          </p:nvPr>
        </p:nvSpPr>
        <p:spPr>
          <a:xfrm>
            <a:off x="960000" y="1536633"/>
            <a:ext cx="10272000" cy="4601200"/>
          </a:xfrm>
          <a:prstGeom prst="rect">
            <a:avLst/>
          </a:prstGeom>
        </p:spPr>
        <p:txBody>
          <a:bodyPr spcFirstLastPara="1" wrap="square" lIns="91425" tIns="91425" rIns="91425" bIns="91425" anchor="t" anchorCtr="0">
            <a:noAutofit/>
          </a:bodyPr>
          <a:lstStyle>
            <a:lvl1pPr marL="609585" lvl="0" indent="-440256" rtl="0">
              <a:lnSpc>
                <a:spcPct val="100000"/>
              </a:lnSpc>
              <a:spcBef>
                <a:spcPts val="0"/>
              </a:spcBef>
              <a:spcAft>
                <a:spcPts val="0"/>
              </a:spcAft>
              <a:buClr>
                <a:srgbClr val="434343"/>
              </a:buClr>
              <a:buSzPts val="1600"/>
              <a:buFont typeface="Livvic"/>
              <a:buAutoNum type="arabicPeriod"/>
              <a:defRPr sz="1467">
                <a:latin typeface="Open Sans"/>
                <a:ea typeface="Open Sans"/>
                <a:cs typeface="Open Sans"/>
                <a:sym typeface="Open Sans"/>
              </a:defRPr>
            </a:lvl1pPr>
            <a:lvl2pPr marL="1219170" lvl="1" indent="-440256" rtl="0">
              <a:lnSpc>
                <a:spcPct val="100000"/>
              </a:lnSpc>
              <a:spcBef>
                <a:spcPts val="0"/>
              </a:spcBef>
              <a:spcAft>
                <a:spcPts val="0"/>
              </a:spcAft>
              <a:buClr>
                <a:srgbClr val="434343"/>
              </a:buClr>
              <a:buSzPts val="1600"/>
              <a:buFont typeface="Roboto Condensed Light"/>
              <a:buAutoNum type="alphaLcPeriod"/>
              <a:defRPr/>
            </a:lvl2pPr>
            <a:lvl3pPr marL="1828754" lvl="2" indent="-440256" rtl="0">
              <a:lnSpc>
                <a:spcPct val="100000"/>
              </a:lnSpc>
              <a:spcBef>
                <a:spcPts val="0"/>
              </a:spcBef>
              <a:spcAft>
                <a:spcPts val="0"/>
              </a:spcAft>
              <a:buClr>
                <a:srgbClr val="434343"/>
              </a:buClr>
              <a:buSzPts val="1600"/>
              <a:buFont typeface="Roboto Condensed Light"/>
              <a:buAutoNum type="romanLcPeriod"/>
              <a:defRPr/>
            </a:lvl3pPr>
            <a:lvl4pPr marL="2438339" lvl="3" indent="-440256" rtl="0">
              <a:lnSpc>
                <a:spcPct val="100000"/>
              </a:lnSpc>
              <a:spcBef>
                <a:spcPts val="0"/>
              </a:spcBef>
              <a:spcAft>
                <a:spcPts val="0"/>
              </a:spcAft>
              <a:buClr>
                <a:srgbClr val="434343"/>
              </a:buClr>
              <a:buSzPts val="1600"/>
              <a:buFont typeface="Roboto Condensed Light"/>
              <a:buAutoNum type="arabicPeriod"/>
              <a:defRPr/>
            </a:lvl4pPr>
            <a:lvl5pPr marL="3047924" lvl="4" indent="-440256" rtl="0">
              <a:lnSpc>
                <a:spcPct val="100000"/>
              </a:lnSpc>
              <a:spcBef>
                <a:spcPts val="0"/>
              </a:spcBef>
              <a:spcAft>
                <a:spcPts val="0"/>
              </a:spcAft>
              <a:buClr>
                <a:srgbClr val="434343"/>
              </a:buClr>
              <a:buSzPts val="1600"/>
              <a:buFont typeface="Roboto Condensed Light"/>
              <a:buAutoNum type="alphaLcPeriod"/>
              <a:defRPr/>
            </a:lvl5pPr>
            <a:lvl6pPr marL="3657509" lvl="5" indent="-440256" rtl="0">
              <a:lnSpc>
                <a:spcPct val="100000"/>
              </a:lnSpc>
              <a:spcBef>
                <a:spcPts val="0"/>
              </a:spcBef>
              <a:spcAft>
                <a:spcPts val="0"/>
              </a:spcAft>
              <a:buClr>
                <a:srgbClr val="434343"/>
              </a:buClr>
              <a:buSzPts val="1600"/>
              <a:buFont typeface="Roboto Condensed Light"/>
              <a:buAutoNum type="romanLcPeriod"/>
              <a:defRPr/>
            </a:lvl6pPr>
            <a:lvl7pPr marL="4267093" lvl="6" indent="-440256" rtl="0">
              <a:lnSpc>
                <a:spcPct val="100000"/>
              </a:lnSpc>
              <a:spcBef>
                <a:spcPts val="0"/>
              </a:spcBef>
              <a:spcAft>
                <a:spcPts val="0"/>
              </a:spcAft>
              <a:buClr>
                <a:srgbClr val="434343"/>
              </a:buClr>
              <a:buSzPts val="1600"/>
              <a:buFont typeface="Roboto Condensed Light"/>
              <a:buAutoNum type="arabicPeriod"/>
              <a:defRPr/>
            </a:lvl7pPr>
            <a:lvl8pPr marL="4876678" lvl="7" indent="-440256" rtl="0">
              <a:lnSpc>
                <a:spcPct val="100000"/>
              </a:lnSpc>
              <a:spcBef>
                <a:spcPts val="0"/>
              </a:spcBef>
              <a:spcAft>
                <a:spcPts val="0"/>
              </a:spcAft>
              <a:buClr>
                <a:srgbClr val="434343"/>
              </a:buClr>
              <a:buSzPts val="1600"/>
              <a:buFont typeface="Roboto Condensed Light"/>
              <a:buAutoNum type="alphaLcPeriod"/>
              <a:defRPr/>
            </a:lvl8pPr>
            <a:lvl9pPr marL="5486263" lvl="8" indent="-440256" rtl="0">
              <a:lnSpc>
                <a:spcPct val="100000"/>
              </a:lnSpc>
              <a:spcBef>
                <a:spcPts val="0"/>
              </a:spcBef>
              <a:spcAft>
                <a:spcPts val="0"/>
              </a:spcAft>
              <a:buClr>
                <a:srgbClr val="434343"/>
              </a:buClr>
              <a:buSzPts val="1600"/>
              <a:buFont typeface="Roboto Condensed Light"/>
              <a:buAutoNum type="romanLcPeriod"/>
              <a:defRPr/>
            </a:lvl9pPr>
          </a:lstStyle>
          <a:p>
            <a:endParaRPr dirty="0"/>
          </a:p>
        </p:txBody>
      </p:sp>
      <p:sp>
        <p:nvSpPr>
          <p:cNvPr id="257" name="Google Shape;257;p4"/>
          <p:cNvSpPr/>
          <p:nvPr/>
        </p:nvSpPr>
        <p:spPr>
          <a:xfrm>
            <a:off x="4812697" y="6068285"/>
            <a:ext cx="7379247" cy="718689"/>
          </a:xfrm>
          <a:custGeom>
            <a:avLst/>
            <a:gdLst/>
            <a:ahLst/>
            <a:cxnLst/>
            <a:rect l="l" t="t" r="r" b="b"/>
            <a:pathLst>
              <a:path w="32291" h="10923" extrusionOk="0">
                <a:moveTo>
                  <a:pt x="32291" y="1"/>
                </a:moveTo>
                <a:cubicBezTo>
                  <a:pt x="31915" y="189"/>
                  <a:pt x="31293" y="432"/>
                  <a:pt x="30509" y="542"/>
                </a:cubicBezTo>
                <a:cubicBezTo>
                  <a:pt x="29229" y="704"/>
                  <a:pt x="28795" y="1109"/>
                  <a:pt x="27797" y="1352"/>
                </a:cubicBezTo>
                <a:cubicBezTo>
                  <a:pt x="27649" y="1387"/>
                  <a:pt x="27508" y="1402"/>
                  <a:pt x="27371" y="1402"/>
                </a:cubicBezTo>
                <a:cubicBezTo>
                  <a:pt x="26657" y="1402"/>
                  <a:pt x="26030" y="1004"/>
                  <a:pt x="25053" y="1004"/>
                </a:cubicBezTo>
                <a:cubicBezTo>
                  <a:pt x="24922" y="1004"/>
                  <a:pt x="24783" y="1012"/>
                  <a:pt x="24638" y="1028"/>
                </a:cubicBezTo>
                <a:cubicBezTo>
                  <a:pt x="23206" y="1190"/>
                  <a:pt x="23491" y="1676"/>
                  <a:pt x="21492" y="1757"/>
                </a:cubicBezTo>
                <a:cubicBezTo>
                  <a:pt x="19480" y="1838"/>
                  <a:pt x="20345" y="2405"/>
                  <a:pt x="18197" y="2742"/>
                </a:cubicBezTo>
                <a:cubicBezTo>
                  <a:pt x="16039" y="3066"/>
                  <a:pt x="17186" y="3309"/>
                  <a:pt x="15903" y="3552"/>
                </a:cubicBezTo>
                <a:cubicBezTo>
                  <a:pt x="14607" y="3795"/>
                  <a:pt x="14607" y="4038"/>
                  <a:pt x="14040" y="4362"/>
                </a:cubicBezTo>
                <a:cubicBezTo>
                  <a:pt x="13909" y="4435"/>
                  <a:pt x="13771" y="4463"/>
                  <a:pt x="13611" y="4463"/>
                </a:cubicBezTo>
                <a:cubicBezTo>
                  <a:pt x="13111" y="4463"/>
                  <a:pt x="12398" y="4192"/>
                  <a:pt x="11017" y="4192"/>
                </a:cubicBezTo>
                <a:cubicBezTo>
                  <a:pt x="10884" y="4192"/>
                  <a:pt x="10745" y="4194"/>
                  <a:pt x="10599" y="4200"/>
                </a:cubicBezTo>
                <a:cubicBezTo>
                  <a:pt x="8451" y="4281"/>
                  <a:pt x="8020" y="5023"/>
                  <a:pt x="8020" y="5023"/>
                </a:cubicBezTo>
                <a:lnTo>
                  <a:pt x="7019" y="4767"/>
                </a:lnTo>
                <a:cubicBezTo>
                  <a:pt x="6852" y="4751"/>
                  <a:pt x="6696" y="4744"/>
                  <a:pt x="6550" y="4744"/>
                </a:cubicBezTo>
                <a:cubicBezTo>
                  <a:pt x="5178" y="4744"/>
                  <a:pt x="4628" y="5378"/>
                  <a:pt x="3727" y="5671"/>
                </a:cubicBezTo>
                <a:cubicBezTo>
                  <a:pt x="2713" y="5995"/>
                  <a:pt x="1" y="5995"/>
                  <a:pt x="1" y="5995"/>
                </a:cubicBezTo>
                <a:cubicBezTo>
                  <a:pt x="1" y="5995"/>
                  <a:pt x="1851" y="9073"/>
                  <a:pt x="3092" y="10923"/>
                </a:cubicBezTo>
                <a:lnTo>
                  <a:pt x="32291" y="10923"/>
                </a:lnTo>
                <a:lnTo>
                  <a:pt x="32291"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17" y="6188361"/>
            <a:ext cx="4195460" cy="717571"/>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17" y="6420221"/>
            <a:ext cx="12191948" cy="450191"/>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4"/>
          <p:cNvSpPr/>
          <p:nvPr/>
        </p:nvSpPr>
        <p:spPr>
          <a:xfrm>
            <a:off x="17" y="6415552"/>
            <a:ext cx="9464980" cy="429248"/>
          </a:xfrm>
          <a:custGeom>
            <a:avLst/>
            <a:gdLst/>
            <a:ahLst/>
            <a:cxnLst/>
            <a:rect l="l" t="t" r="r" b="b"/>
            <a:pathLst>
              <a:path w="41418" h="10207" extrusionOk="0">
                <a:moveTo>
                  <a:pt x="1" y="1"/>
                </a:moveTo>
                <a:lnTo>
                  <a:pt x="1" y="10207"/>
                </a:lnTo>
                <a:lnTo>
                  <a:pt x="22383" y="10207"/>
                </a:lnTo>
                <a:cubicBezTo>
                  <a:pt x="22383" y="10207"/>
                  <a:pt x="36882" y="5658"/>
                  <a:pt x="41418" y="2703"/>
                </a:cubicBezTo>
                <a:cubicBezTo>
                  <a:pt x="30227" y="691"/>
                  <a:pt x="7006" y="124"/>
                  <a:pt x="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4"/>
          <p:cNvSpPr/>
          <p:nvPr/>
        </p:nvSpPr>
        <p:spPr>
          <a:xfrm>
            <a:off x="16" y="6415553"/>
            <a:ext cx="4168037" cy="349807"/>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4"/>
          <p:cNvSpPr/>
          <p:nvPr/>
        </p:nvSpPr>
        <p:spPr>
          <a:xfrm>
            <a:off x="16" y="6496464"/>
            <a:ext cx="8835627" cy="348336"/>
          </a:xfrm>
          <a:custGeom>
            <a:avLst/>
            <a:gdLst/>
            <a:ahLst/>
            <a:cxnLst/>
            <a:rect l="l" t="t" r="r" b="b"/>
            <a:pathLst>
              <a:path w="38664" h="8283" extrusionOk="0">
                <a:moveTo>
                  <a:pt x="12036" y="1"/>
                </a:moveTo>
                <a:cubicBezTo>
                  <a:pt x="7298" y="1"/>
                  <a:pt x="3031" y="77"/>
                  <a:pt x="1" y="157"/>
                </a:cubicBezTo>
                <a:lnTo>
                  <a:pt x="1" y="8283"/>
                </a:lnTo>
                <a:lnTo>
                  <a:pt x="1715" y="8283"/>
                </a:lnTo>
                <a:cubicBezTo>
                  <a:pt x="11678" y="6177"/>
                  <a:pt x="26974" y="3141"/>
                  <a:pt x="36963" y="2208"/>
                </a:cubicBezTo>
                <a:cubicBezTo>
                  <a:pt x="37585" y="1897"/>
                  <a:pt x="38165" y="1589"/>
                  <a:pt x="38664" y="1291"/>
                </a:cubicBezTo>
                <a:cubicBezTo>
                  <a:pt x="31493" y="270"/>
                  <a:pt x="20933" y="1"/>
                  <a:pt x="1203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4"/>
          <p:cNvSpPr/>
          <p:nvPr/>
        </p:nvSpPr>
        <p:spPr>
          <a:xfrm>
            <a:off x="4398846" y="6454284"/>
            <a:ext cx="7793103" cy="507595"/>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4"/>
          <p:cNvSpPr/>
          <p:nvPr/>
        </p:nvSpPr>
        <p:spPr>
          <a:xfrm>
            <a:off x="6444969" y="6596634"/>
            <a:ext cx="5746977" cy="365233"/>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4"/>
          <p:cNvSpPr/>
          <p:nvPr/>
        </p:nvSpPr>
        <p:spPr>
          <a:xfrm>
            <a:off x="17" y="6519510"/>
            <a:ext cx="12191948" cy="442369"/>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30507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254"/>
        <p:cNvGrpSpPr/>
        <p:nvPr/>
      </p:nvGrpSpPr>
      <p:grpSpPr>
        <a:xfrm>
          <a:off x="0" y="0"/>
          <a:ext cx="0" cy="0"/>
          <a:chOff x="0" y="0"/>
          <a:chExt cx="0" cy="0"/>
        </a:xfrm>
      </p:grpSpPr>
      <p:sp>
        <p:nvSpPr>
          <p:cNvPr id="255" name="Google Shape;255;p4"/>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6" name="Google Shape;256;p4"/>
          <p:cNvSpPr txBox="1">
            <a:spLocks noGrp="1"/>
          </p:cNvSpPr>
          <p:nvPr>
            <p:ph type="body" idx="1"/>
          </p:nvPr>
        </p:nvSpPr>
        <p:spPr>
          <a:xfrm>
            <a:off x="960000" y="1536633"/>
            <a:ext cx="10272000" cy="4601200"/>
          </a:xfrm>
          <a:prstGeom prst="rect">
            <a:avLst/>
          </a:prstGeom>
        </p:spPr>
        <p:txBody>
          <a:bodyPr spcFirstLastPara="1" wrap="square" lIns="91425" tIns="91425" rIns="91425" bIns="91425" anchor="t" anchorCtr="0">
            <a:noAutofit/>
          </a:bodyPr>
          <a:lstStyle>
            <a:lvl1pPr marL="609585" lvl="0" indent="-440256" rtl="0">
              <a:lnSpc>
                <a:spcPct val="100000"/>
              </a:lnSpc>
              <a:spcBef>
                <a:spcPts val="0"/>
              </a:spcBef>
              <a:spcAft>
                <a:spcPts val="0"/>
              </a:spcAft>
              <a:buClr>
                <a:srgbClr val="434343"/>
              </a:buClr>
              <a:buSzPts val="1600"/>
              <a:buFont typeface="Livvic"/>
              <a:buAutoNum type="arabicPeriod"/>
              <a:defRPr sz="1467">
                <a:latin typeface="Open Sans"/>
                <a:ea typeface="Open Sans"/>
                <a:cs typeface="Open Sans"/>
                <a:sym typeface="Open Sans"/>
              </a:defRPr>
            </a:lvl1pPr>
            <a:lvl2pPr marL="1219170" lvl="1" indent="-440256" rtl="0">
              <a:lnSpc>
                <a:spcPct val="100000"/>
              </a:lnSpc>
              <a:spcBef>
                <a:spcPts val="0"/>
              </a:spcBef>
              <a:spcAft>
                <a:spcPts val="0"/>
              </a:spcAft>
              <a:buClr>
                <a:srgbClr val="434343"/>
              </a:buClr>
              <a:buSzPts val="1600"/>
              <a:buFont typeface="Roboto Condensed Light"/>
              <a:buAutoNum type="alphaLcPeriod"/>
              <a:defRPr/>
            </a:lvl2pPr>
            <a:lvl3pPr marL="1828754" lvl="2" indent="-440256" rtl="0">
              <a:lnSpc>
                <a:spcPct val="100000"/>
              </a:lnSpc>
              <a:spcBef>
                <a:spcPts val="0"/>
              </a:spcBef>
              <a:spcAft>
                <a:spcPts val="0"/>
              </a:spcAft>
              <a:buClr>
                <a:srgbClr val="434343"/>
              </a:buClr>
              <a:buSzPts val="1600"/>
              <a:buFont typeface="Roboto Condensed Light"/>
              <a:buAutoNum type="romanLcPeriod"/>
              <a:defRPr/>
            </a:lvl3pPr>
            <a:lvl4pPr marL="2438339" lvl="3" indent="-440256" rtl="0">
              <a:lnSpc>
                <a:spcPct val="100000"/>
              </a:lnSpc>
              <a:spcBef>
                <a:spcPts val="0"/>
              </a:spcBef>
              <a:spcAft>
                <a:spcPts val="0"/>
              </a:spcAft>
              <a:buClr>
                <a:srgbClr val="434343"/>
              </a:buClr>
              <a:buSzPts val="1600"/>
              <a:buFont typeface="Roboto Condensed Light"/>
              <a:buAutoNum type="arabicPeriod"/>
              <a:defRPr/>
            </a:lvl4pPr>
            <a:lvl5pPr marL="3047924" lvl="4" indent="-440256" rtl="0">
              <a:lnSpc>
                <a:spcPct val="100000"/>
              </a:lnSpc>
              <a:spcBef>
                <a:spcPts val="0"/>
              </a:spcBef>
              <a:spcAft>
                <a:spcPts val="0"/>
              </a:spcAft>
              <a:buClr>
                <a:srgbClr val="434343"/>
              </a:buClr>
              <a:buSzPts val="1600"/>
              <a:buFont typeface="Roboto Condensed Light"/>
              <a:buAutoNum type="alphaLcPeriod"/>
              <a:defRPr/>
            </a:lvl5pPr>
            <a:lvl6pPr marL="3657509" lvl="5" indent="-440256" rtl="0">
              <a:lnSpc>
                <a:spcPct val="100000"/>
              </a:lnSpc>
              <a:spcBef>
                <a:spcPts val="0"/>
              </a:spcBef>
              <a:spcAft>
                <a:spcPts val="0"/>
              </a:spcAft>
              <a:buClr>
                <a:srgbClr val="434343"/>
              </a:buClr>
              <a:buSzPts val="1600"/>
              <a:buFont typeface="Roboto Condensed Light"/>
              <a:buAutoNum type="romanLcPeriod"/>
              <a:defRPr/>
            </a:lvl6pPr>
            <a:lvl7pPr marL="4267093" lvl="6" indent="-440256" rtl="0">
              <a:lnSpc>
                <a:spcPct val="100000"/>
              </a:lnSpc>
              <a:spcBef>
                <a:spcPts val="0"/>
              </a:spcBef>
              <a:spcAft>
                <a:spcPts val="0"/>
              </a:spcAft>
              <a:buClr>
                <a:srgbClr val="434343"/>
              </a:buClr>
              <a:buSzPts val="1600"/>
              <a:buFont typeface="Roboto Condensed Light"/>
              <a:buAutoNum type="arabicPeriod"/>
              <a:defRPr/>
            </a:lvl7pPr>
            <a:lvl8pPr marL="4876678" lvl="7" indent="-440256" rtl="0">
              <a:lnSpc>
                <a:spcPct val="100000"/>
              </a:lnSpc>
              <a:spcBef>
                <a:spcPts val="0"/>
              </a:spcBef>
              <a:spcAft>
                <a:spcPts val="0"/>
              </a:spcAft>
              <a:buClr>
                <a:srgbClr val="434343"/>
              </a:buClr>
              <a:buSzPts val="1600"/>
              <a:buFont typeface="Roboto Condensed Light"/>
              <a:buAutoNum type="alphaLcPeriod"/>
              <a:defRPr/>
            </a:lvl8pPr>
            <a:lvl9pPr marL="5486263" lvl="8" indent="-440256" rtl="0">
              <a:lnSpc>
                <a:spcPct val="100000"/>
              </a:lnSpc>
              <a:spcBef>
                <a:spcPts val="0"/>
              </a:spcBef>
              <a:spcAft>
                <a:spcPts val="0"/>
              </a:spcAft>
              <a:buClr>
                <a:srgbClr val="434343"/>
              </a:buClr>
              <a:buSzPts val="1600"/>
              <a:buFont typeface="Roboto Condensed Light"/>
              <a:buAutoNum type="romanLcPeriod"/>
              <a:defRPr/>
            </a:lvl9pPr>
          </a:lstStyle>
          <a:p>
            <a:endParaRPr dirty="0"/>
          </a:p>
        </p:txBody>
      </p:sp>
      <p:sp>
        <p:nvSpPr>
          <p:cNvPr id="257" name="Google Shape;257;p4"/>
          <p:cNvSpPr/>
          <p:nvPr/>
        </p:nvSpPr>
        <p:spPr>
          <a:xfrm>
            <a:off x="4812697" y="6068285"/>
            <a:ext cx="7379247" cy="718689"/>
          </a:xfrm>
          <a:custGeom>
            <a:avLst/>
            <a:gdLst/>
            <a:ahLst/>
            <a:cxnLst/>
            <a:rect l="l" t="t" r="r" b="b"/>
            <a:pathLst>
              <a:path w="32291" h="10923" extrusionOk="0">
                <a:moveTo>
                  <a:pt x="32291" y="1"/>
                </a:moveTo>
                <a:cubicBezTo>
                  <a:pt x="31915" y="189"/>
                  <a:pt x="31293" y="432"/>
                  <a:pt x="30509" y="542"/>
                </a:cubicBezTo>
                <a:cubicBezTo>
                  <a:pt x="29229" y="704"/>
                  <a:pt x="28795" y="1109"/>
                  <a:pt x="27797" y="1352"/>
                </a:cubicBezTo>
                <a:cubicBezTo>
                  <a:pt x="27649" y="1387"/>
                  <a:pt x="27508" y="1402"/>
                  <a:pt x="27371" y="1402"/>
                </a:cubicBezTo>
                <a:cubicBezTo>
                  <a:pt x="26657" y="1402"/>
                  <a:pt x="26030" y="1004"/>
                  <a:pt x="25053" y="1004"/>
                </a:cubicBezTo>
                <a:cubicBezTo>
                  <a:pt x="24922" y="1004"/>
                  <a:pt x="24783" y="1012"/>
                  <a:pt x="24638" y="1028"/>
                </a:cubicBezTo>
                <a:cubicBezTo>
                  <a:pt x="23206" y="1190"/>
                  <a:pt x="23491" y="1676"/>
                  <a:pt x="21492" y="1757"/>
                </a:cubicBezTo>
                <a:cubicBezTo>
                  <a:pt x="19480" y="1838"/>
                  <a:pt x="20345" y="2405"/>
                  <a:pt x="18197" y="2742"/>
                </a:cubicBezTo>
                <a:cubicBezTo>
                  <a:pt x="16039" y="3066"/>
                  <a:pt x="17186" y="3309"/>
                  <a:pt x="15903" y="3552"/>
                </a:cubicBezTo>
                <a:cubicBezTo>
                  <a:pt x="14607" y="3795"/>
                  <a:pt x="14607" y="4038"/>
                  <a:pt x="14040" y="4362"/>
                </a:cubicBezTo>
                <a:cubicBezTo>
                  <a:pt x="13909" y="4435"/>
                  <a:pt x="13771" y="4463"/>
                  <a:pt x="13611" y="4463"/>
                </a:cubicBezTo>
                <a:cubicBezTo>
                  <a:pt x="13111" y="4463"/>
                  <a:pt x="12398" y="4192"/>
                  <a:pt x="11017" y="4192"/>
                </a:cubicBezTo>
                <a:cubicBezTo>
                  <a:pt x="10884" y="4192"/>
                  <a:pt x="10745" y="4194"/>
                  <a:pt x="10599" y="4200"/>
                </a:cubicBezTo>
                <a:cubicBezTo>
                  <a:pt x="8451" y="4281"/>
                  <a:pt x="8020" y="5023"/>
                  <a:pt x="8020" y="5023"/>
                </a:cubicBezTo>
                <a:lnTo>
                  <a:pt x="7019" y="4767"/>
                </a:lnTo>
                <a:cubicBezTo>
                  <a:pt x="6852" y="4751"/>
                  <a:pt x="6696" y="4744"/>
                  <a:pt x="6550" y="4744"/>
                </a:cubicBezTo>
                <a:cubicBezTo>
                  <a:pt x="5178" y="4744"/>
                  <a:pt x="4628" y="5378"/>
                  <a:pt x="3727" y="5671"/>
                </a:cubicBezTo>
                <a:cubicBezTo>
                  <a:pt x="2713" y="5995"/>
                  <a:pt x="1" y="5995"/>
                  <a:pt x="1" y="5995"/>
                </a:cubicBezTo>
                <a:cubicBezTo>
                  <a:pt x="1" y="5995"/>
                  <a:pt x="1851" y="9073"/>
                  <a:pt x="3092" y="10923"/>
                </a:cubicBezTo>
                <a:lnTo>
                  <a:pt x="32291" y="10923"/>
                </a:lnTo>
                <a:lnTo>
                  <a:pt x="32291"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17" y="6188361"/>
            <a:ext cx="4195460" cy="717571"/>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17" y="6420221"/>
            <a:ext cx="12191948" cy="450191"/>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4"/>
          <p:cNvSpPr/>
          <p:nvPr/>
        </p:nvSpPr>
        <p:spPr>
          <a:xfrm>
            <a:off x="17" y="6415552"/>
            <a:ext cx="9464980" cy="429248"/>
          </a:xfrm>
          <a:custGeom>
            <a:avLst/>
            <a:gdLst/>
            <a:ahLst/>
            <a:cxnLst/>
            <a:rect l="l" t="t" r="r" b="b"/>
            <a:pathLst>
              <a:path w="41418" h="10207" extrusionOk="0">
                <a:moveTo>
                  <a:pt x="1" y="1"/>
                </a:moveTo>
                <a:lnTo>
                  <a:pt x="1" y="10207"/>
                </a:lnTo>
                <a:lnTo>
                  <a:pt x="22383" y="10207"/>
                </a:lnTo>
                <a:cubicBezTo>
                  <a:pt x="22383" y="10207"/>
                  <a:pt x="36882" y="5658"/>
                  <a:pt x="41418" y="2703"/>
                </a:cubicBezTo>
                <a:cubicBezTo>
                  <a:pt x="30227" y="691"/>
                  <a:pt x="7006" y="124"/>
                  <a:pt x="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4"/>
          <p:cNvSpPr/>
          <p:nvPr/>
        </p:nvSpPr>
        <p:spPr>
          <a:xfrm>
            <a:off x="16" y="6415553"/>
            <a:ext cx="4168037" cy="349807"/>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4"/>
          <p:cNvSpPr/>
          <p:nvPr/>
        </p:nvSpPr>
        <p:spPr>
          <a:xfrm>
            <a:off x="16" y="6496464"/>
            <a:ext cx="8835627" cy="348336"/>
          </a:xfrm>
          <a:custGeom>
            <a:avLst/>
            <a:gdLst/>
            <a:ahLst/>
            <a:cxnLst/>
            <a:rect l="l" t="t" r="r" b="b"/>
            <a:pathLst>
              <a:path w="38664" h="8283" extrusionOk="0">
                <a:moveTo>
                  <a:pt x="12036" y="1"/>
                </a:moveTo>
                <a:cubicBezTo>
                  <a:pt x="7298" y="1"/>
                  <a:pt x="3031" y="77"/>
                  <a:pt x="1" y="157"/>
                </a:cubicBezTo>
                <a:lnTo>
                  <a:pt x="1" y="8283"/>
                </a:lnTo>
                <a:lnTo>
                  <a:pt x="1715" y="8283"/>
                </a:lnTo>
                <a:cubicBezTo>
                  <a:pt x="11678" y="6177"/>
                  <a:pt x="26974" y="3141"/>
                  <a:pt x="36963" y="2208"/>
                </a:cubicBezTo>
                <a:cubicBezTo>
                  <a:pt x="37585" y="1897"/>
                  <a:pt x="38165" y="1589"/>
                  <a:pt x="38664" y="1291"/>
                </a:cubicBezTo>
                <a:cubicBezTo>
                  <a:pt x="31493" y="270"/>
                  <a:pt x="20933" y="1"/>
                  <a:pt x="1203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4"/>
          <p:cNvSpPr/>
          <p:nvPr/>
        </p:nvSpPr>
        <p:spPr>
          <a:xfrm>
            <a:off x="4398846" y="6454284"/>
            <a:ext cx="7793103" cy="507595"/>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4"/>
          <p:cNvSpPr/>
          <p:nvPr/>
        </p:nvSpPr>
        <p:spPr>
          <a:xfrm>
            <a:off x="6444969" y="6596634"/>
            <a:ext cx="5746977" cy="365233"/>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4"/>
          <p:cNvSpPr/>
          <p:nvPr/>
        </p:nvSpPr>
        <p:spPr>
          <a:xfrm>
            <a:off x="17" y="6519510"/>
            <a:ext cx="12191948" cy="442369"/>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68803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254"/>
        <p:cNvGrpSpPr/>
        <p:nvPr/>
      </p:nvGrpSpPr>
      <p:grpSpPr>
        <a:xfrm>
          <a:off x="0" y="0"/>
          <a:ext cx="0" cy="0"/>
          <a:chOff x="0" y="0"/>
          <a:chExt cx="0" cy="0"/>
        </a:xfrm>
      </p:grpSpPr>
      <p:sp>
        <p:nvSpPr>
          <p:cNvPr id="255" name="Google Shape;255;p4"/>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6" name="Google Shape;256;p4"/>
          <p:cNvSpPr txBox="1">
            <a:spLocks noGrp="1"/>
          </p:cNvSpPr>
          <p:nvPr>
            <p:ph type="body" idx="1"/>
          </p:nvPr>
        </p:nvSpPr>
        <p:spPr>
          <a:xfrm>
            <a:off x="960000" y="1536633"/>
            <a:ext cx="10272000" cy="4601200"/>
          </a:xfrm>
          <a:prstGeom prst="rect">
            <a:avLst/>
          </a:prstGeom>
        </p:spPr>
        <p:txBody>
          <a:bodyPr spcFirstLastPara="1" wrap="square" lIns="91425" tIns="91425" rIns="91425" bIns="91425" anchor="t" anchorCtr="0">
            <a:noAutofit/>
          </a:bodyPr>
          <a:lstStyle>
            <a:lvl1pPr marL="609585" lvl="0" indent="-440256" rtl="0">
              <a:lnSpc>
                <a:spcPct val="100000"/>
              </a:lnSpc>
              <a:spcBef>
                <a:spcPts val="0"/>
              </a:spcBef>
              <a:spcAft>
                <a:spcPts val="0"/>
              </a:spcAft>
              <a:buClr>
                <a:srgbClr val="434343"/>
              </a:buClr>
              <a:buSzPts val="1600"/>
              <a:buFont typeface="Livvic"/>
              <a:buAutoNum type="arabicPeriod"/>
              <a:defRPr sz="1467">
                <a:latin typeface="Open Sans"/>
                <a:ea typeface="Open Sans"/>
                <a:cs typeface="Open Sans"/>
                <a:sym typeface="Open Sans"/>
              </a:defRPr>
            </a:lvl1pPr>
            <a:lvl2pPr marL="1219170" lvl="1" indent="-440256" rtl="0">
              <a:lnSpc>
                <a:spcPct val="100000"/>
              </a:lnSpc>
              <a:spcBef>
                <a:spcPts val="0"/>
              </a:spcBef>
              <a:spcAft>
                <a:spcPts val="0"/>
              </a:spcAft>
              <a:buClr>
                <a:srgbClr val="434343"/>
              </a:buClr>
              <a:buSzPts val="1600"/>
              <a:buFont typeface="Roboto Condensed Light"/>
              <a:buAutoNum type="alphaLcPeriod"/>
              <a:defRPr/>
            </a:lvl2pPr>
            <a:lvl3pPr marL="1828754" lvl="2" indent="-440256" rtl="0">
              <a:lnSpc>
                <a:spcPct val="100000"/>
              </a:lnSpc>
              <a:spcBef>
                <a:spcPts val="0"/>
              </a:spcBef>
              <a:spcAft>
                <a:spcPts val="0"/>
              </a:spcAft>
              <a:buClr>
                <a:srgbClr val="434343"/>
              </a:buClr>
              <a:buSzPts val="1600"/>
              <a:buFont typeface="Roboto Condensed Light"/>
              <a:buAutoNum type="romanLcPeriod"/>
              <a:defRPr/>
            </a:lvl3pPr>
            <a:lvl4pPr marL="2438339" lvl="3" indent="-440256" rtl="0">
              <a:lnSpc>
                <a:spcPct val="100000"/>
              </a:lnSpc>
              <a:spcBef>
                <a:spcPts val="0"/>
              </a:spcBef>
              <a:spcAft>
                <a:spcPts val="0"/>
              </a:spcAft>
              <a:buClr>
                <a:srgbClr val="434343"/>
              </a:buClr>
              <a:buSzPts val="1600"/>
              <a:buFont typeface="Roboto Condensed Light"/>
              <a:buAutoNum type="arabicPeriod"/>
              <a:defRPr/>
            </a:lvl4pPr>
            <a:lvl5pPr marL="3047924" lvl="4" indent="-440256" rtl="0">
              <a:lnSpc>
                <a:spcPct val="100000"/>
              </a:lnSpc>
              <a:spcBef>
                <a:spcPts val="0"/>
              </a:spcBef>
              <a:spcAft>
                <a:spcPts val="0"/>
              </a:spcAft>
              <a:buClr>
                <a:srgbClr val="434343"/>
              </a:buClr>
              <a:buSzPts val="1600"/>
              <a:buFont typeface="Roboto Condensed Light"/>
              <a:buAutoNum type="alphaLcPeriod"/>
              <a:defRPr/>
            </a:lvl5pPr>
            <a:lvl6pPr marL="3657509" lvl="5" indent="-440256" rtl="0">
              <a:lnSpc>
                <a:spcPct val="100000"/>
              </a:lnSpc>
              <a:spcBef>
                <a:spcPts val="0"/>
              </a:spcBef>
              <a:spcAft>
                <a:spcPts val="0"/>
              </a:spcAft>
              <a:buClr>
                <a:srgbClr val="434343"/>
              </a:buClr>
              <a:buSzPts val="1600"/>
              <a:buFont typeface="Roboto Condensed Light"/>
              <a:buAutoNum type="romanLcPeriod"/>
              <a:defRPr/>
            </a:lvl6pPr>
            <a:lvl7pPr marL="4267093" lvl="6" indent="-440256" rtl="0">
              <a:lnSpc>
                <a:spcPct val="100000"/>
              </a:lnSpc>
              <a:spcBef>
                <a:spcPts val="0"/>
              </a:spcBef>
              <a:spcAft>
                <a:spcPts val="0"/>
              </a:spcAft>
              <a:buClr>
                <a:srgbClr val="434343"/>
              </a:buClr>
              <a:buSzPts val="1600"/>
              <a:buFont typeface="Roboto Condensed Light"/>
              <a:buAutoNum type="arabicPeriod"/>
              <a:defRPr/>
            </a:lvl7pPr>
            <a:lvl8pPr marL="4876678" lvl="7" indent="-440256" rtl="0">
              <a:lnSpc>
                <a:spcPct val="100000"/>
              </a:lnSpc>
              <a:spcBef>
                <a:spcPts val="0"/>
              </a:spcBef>
              <a:spcAft>
                <a:spcPts val="0"/>
              </a:spcAft>
              <a:buClr>
                <a:srgbClr val="434343"/>
              </a:buClr>
              <a:buSzPts val="1600"/>
              <a:buFont typeface="Roboto Condensed Light"/>
              <a:buAutoNum type="alphaLcPeriod"/>
              <a:defRPr/>
            </a:lvl8pPr>
            <a:lvl9pPr marL="5486263" lvl="8" indent="-440256" rtl="0">
              <a:lnSpc>
                <a:spcPct val="100000"/>
              </a:lnSpc>
              <a:spcBef>
                <a:spcPts val="0"/>
              </a:spcBef>
              <a:spcAft>
                <a:spcPts val="0"/>
              </a:spcAft>
              <a:buClr>
                <a:srgbClr val="434343"/>
              </a:buClr>
              <a:buSzPts val="1600"/>
              <a:buFont typeface="Roboto Condensed Light"/>
              <a:buAutoNum type="romanLcPeriod"/>
              <a:defRPr/>
            </a:lvl9pPr>
          </a:lstStyle>
          <a:p>
            <a:endParaRPr dirty="0"/>
          </a:p>
        </p:txBody>
      </p:sp>
      <p:sp>
        <p:nvSpPr>
          <p:cNvPr id="257" name="Google Shape;257;p4"/>
          <p:cNvSpPr/>
          <p:nvPr/>
        </p:nvSpPr>
        <p:spPr>
          <a:xfrm>
            <a:off x="4812697" y="6068285"/>
            <a:ext cx="7379247" cy="718689"/>
          </a:xfrm>
          <a:custGeom>
            <a:avLst/>
            <a:gdLst/>
            <a:ahLst/>
            <a:cxnLst/>
            <a:rect l="l" t="t" r="r" b="b"/>
            <a:pathLst>
              <a:path w="32291" h="10923" extrusionOk="0">
                <a:moveTo>
                  <a:pt x="32291" y="1"/>
                </a:moveTo>
                <a:cubicBezTo>
                  <a:pt x="31915" y="189"/>
                  <a:pt x="31293" y="432"/>
                  <a:pt x="30509" y="542"/>
                </a:cubicBezTo>
                <a:cubicBezTo>
                  <a:pt x="29229" y="704"/>
                  <a:pt x="28795" y="1109"/>
                  <a:pt x="27797" y="1352"/>
                </a:cubicBezTo>
                <a:cubicBezTo>
                  <a:pt x="27649" y="1387"/>
                  <a:pt x="27508" y="1402"/>
                  <a:pt x="27371" y="1402"/>
                </a:cubicBezTo>
                <a:cubicBezTo>
                  <a:pt x="26657" y="1402"/>
                  <a:pt x="26030" y="1004"/>
                  <a:pt x="25053" y="1004"/>
                </a:cubicBezTo>
                <a:cubicBezTo>
                  <a:pt x="24922" y="1004"/>
                  <a:pt x="24783" y="1012"/>
                  <a:pt x="24638" y="1028"/>
                </a:cubicBezTo>
                <a:cubicBezTo>
                  <a:pt x="23206" y="1190"/>
                  <a:pt x="23491" y="1676"/>
                  <a:pt x="21492" y="1757"/>
                </a:cubicBezTo>
                <a:cubicBezTo>
                  <a:pt x="19480" y="1838"/>
                  <a:pt x="20345" y="2405"/>
                  <a:pt x="18197" y="2742"/>
                </a:cubicBezTo>
                <a:cubicBezTo>
                  <a:pt x="16039" y="3066"/>
                  <a:pt x="17186" y="3309"/>
                  <a:pt x="15903" y="3552"/>
                </a:cubicBezTo>
                <a:cubicBezTo>
                  <a:pt x="14607" y="3795"/>
                  <a:pt x="14607" y="4038"/>
                  <a:pt x="14040" y="4362"/>
                </a:cubicBezTo>
                <a:cubicBezTo>
                  <a:pt x="13909" y="4435"/>
                  <a:pt x="13771" y="4463"/>
                  <a:pt x="13611" y="4463"/>
                </a:cubicBezTo>
                <a:cubicBezTo>
                  <a:pt x="13111" y="4463"/>
                  <a:pt x="12398" y="4192"/>
                  <a:pt x="11017" y="4192"/>
                </a:cubicBezTo>
                <a:cubicBezTo>
                  <a:pt x="10884" y="4192"/>
                  <a:pt x="10745" y="4194"/>
                  <a:pt x="10599" y="4200"/>
                </a:cubicBezTo>
                <a:cubicBezTo>
                  <a:pt x="8451" y="4281"/>
                  <a:pt x="8020" y="5023"/>
                  <a:pt x="8020" y="5023"/>
                </a:cubicBezTo>
                <a:lnTo>
                  <a:pt x="7019" y="4767"/>
                </a:lnTo>
                <a:cubicBezTo>
                  <a:pt x="6852" y="4751"/>
                  <a:pt x="6696" y="4744"/>
                  <a:pt x="6550" y="4744"/>
                </a:cubicBezTo>
                <a:cubicBezTo>
                  <a:pt x="5178" y="4744"/>
                  <a:pt x="4628" y="5378"/>
                  <a:pt x="3727" y="5671"/>
                </a:cubicBezTo>
                <a:cubicBezTo>
                  <a:pt x="2713" y="5995"/>
                  <a:pt x="1" y="5995"/>
                  <a:pt x="1" y="5995"/>
                </a:cubicBezTo>
                <a:cubicBezTo>
                  <a:pt x="1" y="5995"/>
                  <a:pt x="1851" y="9073"/>
                  <a:pt x="3092" y="10923"/>
                </a:cubicBezTo>
                <a:lnTo>
                  <a:pt x="32291" y="10923"/>
                </a:lnTo>
                <a:lnTo>
                  <a:pt x="32291"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4"/>
          <p:cNvSpPr/>
          <p:nvPr/>
        </p:nvSpPr>
        <p:spPr>
          <a:xfrm>
            <a:off x="17" y="6188361"/>
            <a:ext cx="4195460" cy="717571"/>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4"/>
          <p:cNvSpPr/>
          <p:nvPr/>
        </p:nvSpPr>
        <p:spPr>
          <a:xfrm>
            <a:off x="17" y="6420221"/>
            <a:ext cx="12191948" cy="450191"/>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4"/>
          <p:cNvSpPr/>
          <p:nvPr/>
        </p:nvSpPr>
        <p:spPr>
          <a:xfrm>
            <a:off x="17" y="6415552"/>
            <a:ext cx="9464980" cy="429248"/>
          </a:xfrm>
          <a:custGeom>
            <a:avLst/>
            <a:gdLst/>
            <a:ahLst/>
            <a:cxnLst/>
            <a:rect l="l" t="t" r="r" b="b"/>
            <a:pathLst>
              <a:path w="41418" h="10207" extrusionOk="0">
                <a:moveTo>
                  <a:pt x="1" y="1"/>
                </a:moveTo>
                <a:lnTo>
                  <a:pt x="1" y="10207"/>
                </a:lnTo>
                <a:lnTo>
                  <a:pt x="22383" y="10207"/>
                </a:lnTo>
                <a:cubicBezTo>
                  <a:pt x="22383" y="10207"/>
                  <a:pt x="36882" y="5658"/>
                  <a:pt x="41418" y="2703"/>
                </a:cubicBezTo>
                <a:cubicBezTo>
                  <a:pt x="30227" y="691"/>
                  <a:pt x="7006" y="124"/>
                  <a:pt x="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4"/>
          <p:cNvSpPr/>
          <p:nvPr/>
        </p:nvSpPr>
        <p:spPr>
          <a:xfrm>
            <a:off x="16" y="6415553"/>
            <a:ext cx="4168037" cy="349807"/>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4"/>
          <p:cNvSpPr/>
          <p:nvPr/>
        </p:nvSpPr>
        <p:spPr>
          <a:xfrm>
            <a:off x="16" y="6496464"/>
            <a:ext cx="8835627" cy="348336"/>
          </a:xfrm>
          <a:custGeom>
            <a:avLst/>
            <a:gdLst/>
            <a:ahLst/>
            <a:cxnLst/>
            <a:rect l="l" t="t" r="r" b="b"/>
            <a:pathLst>
              <a:path w="38664" h="8283" extrusionOk="0">
                <a:moveTo>
                  <a:pt x="12036" y="1"/>
                </a:moveTo>
                <a:cubicBezTo>
                  <a:pt x="7298" y="1"/>
                  <a:pt x="3031" y="77"/>
                  <a:pt x="1" y="157"/>
                </a:cubicBezTo>
                <a:lnTo>
                  <a:pt x="1" y="8283"/>
                </a:lnTo>
                <a:lnTo>
                  <a:pt x="1715" y="8283"/>
                </a:lnTo>
                <a:cubicBezTo>
                  <a:pt x="11678" y="6177"/>
                  <a:pt x="26974" y="3141"/>
                  <a:pt x="36963" y="2208"/>
                </a:cubicBezTo>
                <a:cubicBezTo>
                  <a:pt x="37585" y="1897"/>
                  <a:pt x="38165" y="1589"/>
                  <a:pt x="38664" y="1291"/>
                </a:cubicBezTo>
                <a:cubicBezTo>
                  <a:pt x="31493" y="270"/>
                  <a:pt x="20933" y="1"/>
                  <a:pt x="1203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4"/>
          <p:cNvSpPr/>
          <p:nvPr/>
        </p:nvSpPr>
        <p:spPr>
          <a:xfrm>
            <a:off x="4398846" y="6454284"/>
            <a:ext cx="7793103" cy="507595"/>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4"/>
          <p:cNvSpPr/>
          <p:nvPr/>
        </p:nvSpPr>
        <p:spPr>
          <a:xfrm>
            <a:off x="6444969" y="6596634"/>
            <a:ext cx="5746977" cy="365233"/>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4"/>
          <p:cNvSpPr/>
          <p:nvPr/>
        </p:nvSpPr>
        <p:spPr>
          <a:xfrm>
            <a:off x="17" y="6519510"/>
            <a:ext cx="12191948" cy="442369"/>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0649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10"/>
        <p:cNvGrpSpPr/>
        <p:nvPr/>
      </p:nvGrpSpPr>
      <p:grpSpPr>
        <a:xfrm>
          <a:off x="0" y="0"/>
          <a:ext cx="0" cy="0"/>
          <a:chOff x="0" y="0"/>
          <a:chExt cx="0" cy="0"/>
        </a:xfrm>
      </p:grpSpPr>
      <p:grpSp>
        <p:nvGrpSpPr>
          <p:cNvPr id="311" name="Google Shape;311;p9"/>
          <p:cNvGrpSpPr/>
          <p:nvPr/>
        </p:nvGrpSpPr>
        <p:grpSpPr>
          <a:xfrm>
            <a:off x="367" y="4156606"/>
            <a:ext cx="12223208" cy="2720188"/>
            <a:chOff x="271" y="2964551"/>
            <a:chExt cx="9167406" cy="2193229"/>
          </a:xfrm>
        </p:grpSpPr>
        <p:sp>
          <p:nvSpPr>
            <p:cNvPr id="312" name="Google Shape;312;p9"/>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9"/>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9"/>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9"/>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6" name="Google Shape;316;p9"/>
          <p:cNvSpPr/>
          <p:nvPr/>
        </p:nvSpPr>
        <p:spPr>
          <a:xfrm>
            <a:off x="-47168" y="720000"/>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7" name="Google Shape;317;p9"/>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8" name="Google Shape;318;p9"/>
          <p:cNvSpPr/>
          <p:nvPr/>
        </p:nvSpPr>
        <p:spPr>
          <a:xfrm>
            <a:off x="8156693" y="4444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0" name="Google Shape;320;p9"/>
          <p:cNvSpPr txBox="1">
            <a:spLocks noGrp="1"/>
          </p:cNvSpPr>
          <p:nvPr>
            <p:ph type="title"/>
          </p:nvPr>
        </p:nvSpPr>
        <p:spPr>
          <a:xfrm>
            <a:off x="2336600" y="548895"/>
            <a:ext cx="7518800" cy="850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8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321" name="Google Shape;321;p9"/>
          <p:cNvSpPr txBox="1">
            <a:spLocks noGrp="1"/>
          </p:cNvSpPr>
          <p:nvPr>
            <p:ph type="subTitle" idx="1"/>
          </p:nvPr>
        </p:nvSpPr>
        <p:spPr>
          <a:xfrm>
            <a:off x="2182267" y="2901833"/>
            <a:ext cx="4435200" cy="236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5B595B"/>
              </a:buClr>
              <a:buSzPts val="1600"/>
              <a:buFont typeface="Lato"/>
              <a:buChar char="●"/>
              <a:defRPr sz="2400"/>
            </a:lvl1pPr>
            <a:lvl2pPr lvl="1" algn="ctr" rtl="0">
              <a:lnSpc>
                <a:spcPct val="100000"/>
              </a:lnSpc>
              <a:spcBef>
                <a:spcPts val="0"/>
              </a:spcBef>
              <a:spcAft>
                <a:spcPts val="0"/>
              </a:spcAft>
              <a:buClr>
                <a:srgbClr val="5B595B"/>
              </a:buClr>
              <a:buSzPts val="1600"/>
              <a:buFont typeface="Lato"/>
              <a:buChar char="○"/>
              <a:defRPr sz="2800"/>
            </a:lvl2pPr>
            <a:lvl3pPr lvl="2" algn="ctr" rtl="0">
              <a:lnSpc>
                <a:spcPct val="100000"/>
              </a:lnSpc>
              <a:spcBef>
                <a:spcPts val="0"/>
              </a:spcBef>
              <a:spcAft>
                <a:spcPts val="0"/>
              </a:spcAft>
              <a:buClr>
                <a:srgbClr val="5B595B"/>
              </a:buClr>
              <a:buSzPts val="1600"/>
              <a:buFont typeface="Lato"/>
              <a:buChar char="■"/>
              <a:defRPr sz="2800"/>
            </a:lvl3pPr>
            <a:lvl4pPr lvl="3" algn="ctr" rtl="0">
              <a:lnSpc>
                <a:spcPct val="100000"/>
              </a:lnSpc>
              <a:spcBef>
                <a:spcPts val="0"/>
              </a:spcBef>
              <a:spcAft>
                <a:spcPts val="0"/>
              </a:spcAft>
              <a:buClr>
                <a:srgbClr val="5B595B"/>
              </a:buClr>
              <a:buSzPts val="1600"/>
              <a:buFont typeface="Lato"/>
              <a:buChar char="●"/>
              <a:defRPr sz="2800"/>
            </a:lvl4pPr>
            <a:lvl5pPr lvl="4" algn="ctr" rtl="0">
              <a:lnSpc>
                <a:spcPct val="100000"/>
              </a:lnSpc>
              <a:spcBef>
                <a:spcPts val="0"/>
              </a:spcBef>
              <a:spcAft>
                <a:spcPts val="0"/>
              </a:spcAft>
              <a:buClr>
                <a:srgbClr val="5B595B"/>
              </a:buClr>
              <a:buSzPts val="1600"/>
              <a:buFont typeface="Lato"/>
              <a:buChar char="○"/>
              <a:defRPr sz="2800"/>
            </a:lvl5pPr>
            <a:lvl6pPr lvl="5" algn="ctr" rtl="0">
              <a:lnSpc>
                <a:spcPct val="100000"/>
              </a:lnSpc>
              <a:spcBef>
                <a:spcPts val="0"/>
              </a:spcBef>
              <a:spcAft>
                <a:spcPts val="0"/>
              </a:spcAft>
              <a:buClr>
                <a:srgbClr val="5B595B"/>
              </a:buClr>
              <a:buSzPts val="1600"/>
              <a:buFont typeface="Lato"/>
              <a:buChar char="■"/>
              <a:defRPr sz="2800"/>
            </a:lvl6pPr>
            <a:lvl7pPr lvl="6" algn="ctr" rtl="0">
              <a:lnSpc>
                <a:spcPct val="100000"/>
              </a:lnSpc>
              <a:spcBef>
                <a:spcPts val="0"/>
              </a:spcBef>
              <a:spcAft>
                <a:spcPts val="0"/>
              </a:spcAft>
              <a:buClr>
                <a:srgbClr val="5B595B"/>
              </a:buClr>
              <a:buSzPts val="1600"/>
              <a:buFont typeface="Lato"/>
              <a:buChar char="●"/>
              <a:defRPr sz="2800"/>
            </a:lvl7pPr>
            <a:lvl8pPr lvl="7" algn="ctr" rtl="0">
              <a:lnSpc>
                <a:spcPct val="100000"/>
              </a:lnSpc>
              <a:spcBef>
                <a:spcPts val="0"/>
              </a:spcBef>
              <a:spcAft>
                <a:spcPts val="0"/>
              </a:spcAft>
              <a:buClr>
                <a:srgbClr val="5B595B"/>
              </a:buClr>
              <a:buSzPts val="1600"/>
              <a:buFont typeface="Lato"/>
              <a:buChar char="○"/>
              <a:defRPr sz="2800"/>
            </a:lvl8pPr>
            <a:lvl9pPr lvl="8" algn="ctr" rtl="0">
              <a:lnSpc>
                <a:spcPct val="100000"/>
              </a:lnSpc>
              <a:spcBef>
                <a:spcPts val="0"/>
              </a:spcBef>
              <a:spcAft>
                <a:spcPts val="0"/>
              </a:spcAft>
              <a:buClr>
                <a:srgbClr val="5B595B"/>
              </a:buClr>
              <a:buSzPts val="1600"/>
              <a:buFont typeface="Lato"/>
              <a:buChar char="■"/>
              <a:defRPr sz="2800"/>
            </a:lvl9pPr>
          </a:lstStyle>
          <a:p>
            <a:endParaRPr/>
          </a:p>
        </p:txBody>
      </p:sp>
    </p:spTree>
    <p:extLst>
      <p:ext uri="{BB962C8B-B14F-4D97-AF65-F5344CB8AC3E}">
        <p14:creationId xmlns:p14="http://schemas.microsoft.com/office/powerpoint/2010/main" val="2953309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spTree>
      <p:nvGrpSpPr>
        <p:cNvPr id="1" name="Shape 310"/>
        <p:cNvGrpSpPr/>
        <p:nvPr/>
      </p:nvGrpSpPr>
      <p:grpSpPr>
        <a:xfrm>
          <a:off x="0" y="0"/>
          <a:ext cx="0" cy="0"/>
          <a:chOff x="0" y="0"/>
          <a:chExt cx="0" cy="0"/>
        </a:xfrm>
      </p:grpSpPr>
      <p:grpSp>
        <p:nvGrpSpPr>
          <p:cNvPr id="311" name="Google Shape;311;p9"/>
          <p:cNvGrpSpPr/>
          <p:nvPr/>
        </p:nvGrpSpPr>
        <p:grpSpPr>
          <a:xfrm>
            <a:off x="367" y="4156606"/>
            <a:ext cx="12223208" cy="2720188"/>
            <a:chOff x="271" y="2964551"/>
            <a:chExt cx="9167406" cy="2193229"/>
          </a:xfrm>
        </p:grpSpPr>
        <p:sp>
          <p:nvSpPr>
            <p:cNvPr id="312" name="Google Shape;312;p9"/>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9"/>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9"/>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9"/>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6" name="Google Shape;316;p9"/>
          <p:cNvSpPr/>
          <p:nvPr/>
        </p:nvSpPr>
        <p:spPr>
          <a:xfrm>
            <a:off x="-47168" y="720000"/>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7" name="Google Shape;317;p9"/>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8" name="Google Shape;318;p9"/>
          <p:cNvSpPr/>
          <p:nvPr/>
        </p:nvSpPr>
        <p:spPr>
          <a:xfrm>
            <a:off x="8156693" y="4444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0" name="Google Shape;320;p9"/>
          <p:cNvSpPr txBox="1">
            <a:spLocks noGrp="1"/>
          </p:cNvSpPr>
          <p:nvPr>
            <p:ph type="title"/>
          </p:nvPr>
        </p:nvSpPr>
        <p:spPr>
          <a:xfrm>
            <a:off x="2336600" y="548895"/>
            <a:ext cx="7518800" cy="850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8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321" name="Google Shape;321;p9"/>
          <p:cNvSpPr txBox="1">
            <a:spLocks noGrp="1"/>
          </p:cNvSpPr>
          <p:nvPr>
            <p:ph type="subTitle" idx="1"/>
          </p:nvPr>
        </p:nvSpPr>
        <p:spPr>
          <a:xfrm>
            <a:off x="2182267" y="2901833"/>
            <a:ext cx="4435200" cy="236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5B595B"/>
              </a:buClr>
              <a:buSzPts val="1600"/>
              <a:buFont typeface="Lato"/>
              <a:buChar char="●"/>
              <a:defRPr sz="2400"/>
            </a:lvl1pPr>
            <a:lvl2pPr lvl="1" algn="ctr" rtl="0">
              <a:lnSpc>
                <a:spcPct val="100000"/>
              </a:lnSpc>
              <a:spcBef>
                <a:spcPts val="0"/>
              </a:spcBef>
              <a:spcAft>
                <a:spcPts val="0"/>
              </a:spcAft>
              <a:buClr>
                <a:srgbClr val="5B595B"/>
              </a:buClr>
              <a:buSzPts val="1600"/>
              <a:buFont typeface="Lato"/>
              <a:buChar char="○"/>
              <a:defRPr sz="2800"/>
            </a:lvl2pPr>
            <a:lvl3pPr lvl="2" algn="ctr" rtl="0">
              <a:lnSpc>
                <a:spcPct val="100000"/>
              </a:lnSpc>
              <a:spcBef>
                <a:spcPts val="0"/>
              </a:spcBef>
              <a:spcAft>
                <a:spcPts val="0"/>
              </a:spcAft>
              <a:buClr>
                <a:srgbClr val="5B595B"/>
              </a:buClr>
              <a:buSzPts val="1600"/>
              <a:buFont typeface="Lato"/>
              <a:buChar char="■"/>
              <a:defRPr sz="2800"/>
            </a:lvl3pPr>
            <a:lvl4pPr lvl="3" algn="ctr" rtl="0">
              <a:lnSpc>
                <a:spcPct val="100000"/>
              </a:lnSpc>
              <a:spcBef>
                <a:spcPts val="0"/>
              </a:spcBef>
              <a:spcAft>
                <a:spcPts val="0"/>
              </a:spcAft>
              <a:buClr>
                <a:srgbClr val="5B595B"/>
              </a:buClr>
              <a:buSzPts val="1600"/>
              <a:buFont typeface="Lato"/>
              <a:buChar char="●"/>
              <a:defRPr sz="2800"/>
            </a:lvl4pPr>
            <a:lvl5pPr lvl="4" algn="ctr" rtl="0">
              <a:lnSpc>
                <a:spcPct val="100000"/>
              </a:lnSpc>
              <a:spcBef>
                <a:spcPts val="0"/>
              </a:spcBef>
              <a:spcAft>
                <a:spcPts val="0"/>
              </a:spcAft>
              <a:buClr>
                <a:srgbClr val="5B595B"/>
              </a:buClr>
              <a:buSzPts val="1600"/>
              <a:buFont typeface="Lato"/>
              <a:buChar char="○"/>
              <a:defRPr sz="2800"/>
            </a:lvl5pPr>
            <a:lvl6pPr lvl="5" algn="ctr" rtl="0">
              <a:lnSpc>
                <a:spcPct val="100000"/>
              </a:lnSpc>
              <a:spcBef>
                <a:spcPts val="0"/>
              </a:spcBef>
              <a:spcAft>
                <a:spcPts val="0"/>
              </a:spcAft>
              <a:buClr>
                <a:srgbClr val="5B595B"/>
              </a:buClr>
              <a:buSzPts val="1600"/>
              <a:buFont typeface="Lato"/>
              <a:buChar char="■"/>
              <a:defRPr sz="2800"/>
            </a:lvl6pPr>
            <a:lvl7pPr lvl="6" algn="ctr" rtl="0">
              <a:lnSpc>
                <a:spcPct val="100000"/>
              </a:lnSpc>
              <a:spcBef>
                <a:spcPts val="0"/>
              </a:spcBef>
              <a:spcAft>
                <a:spcPts val="0"/>
              </a:spcAft>
              <a:buClr>
                <a:srgbClr val="5B595B"/>
              </a:buClr>
              <a:buSzPts val="1600"/>
              <a:buFont typeface="Lato"/>
              <a:buChar char="●"/>
              <a:defRPr sz="2800"/>
            </a:lvl7pPr>
            <a:lvl8pPr lvl="7" algn="ctr" rtl="0">
              <a:lnSpc>
                <a:spcPct val="100000"/>
              </a:lnSpc>
              <a:spcBef>
                <a:spcPts val="0"/>
              </a:spcBef>
              <a:spcAft>
                <a:spcPts val="0"/>
              </a:spcAft>
              <a:buClr>
                <a:srgbClr val="5B595B"/>
              </a:buClr>
              <a:buSzPts val="1600"/>
              <a:buFont typeface="Lato"/>
              <a:buChar char="○"/>
              <a:defRPr sz="2800"/>
            </a:lvl8pPr>
            <a:lvl9pPr lvl="8" algn="ctr" rtl="0">
              <a:lnSpc>
                <a:spcPct val="100000"/>
              </a:lnSpc>
              <a:spcBef>
                <a:spcPts val="0"/>
              </a:spcBef>
              <a:spcAft>
                <a:spcPts val="0"/>
              </a:spcAft>
              <a:buClr>
                <a:srgbClr val="5B595B"/>
              </a:buClr>
              <a:buSzPts val="1600"/>
              <a:buFont typeface="Lato"/>
              <a:buChar char="■"/>
              <a:defRPr sz="2800"/>
            </a:lvl9pPr>
          </a:lstStyle>
          <a:p>
            <a:endParaRPr/>
          </a:p>
        </p:txBody>
      </p:sp>
    </p:spTree>
    <p:extLst>
      <p:ext uri="{BB962C8B-B14F-4D97-AF65-F5344CB8AC3E}">
        <p14:creationId xmlns:p14="http://schemas.microsoft.com/office/powerpoint/2010/main" val="3142550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spTree>
      <p:nvGrpSpPr>
        <p:cNvPr id="1" name="Shape 310"/>
        <p:cNvGrpSpPr/>
        <p:nvPr/>
      </p:nvGrpSpPr>
      <p:grpSpPr>
        <a:xfrm>
          <a:off x="0" y="0"/>
          <a:ext cx="0" cy="0"/>
          <a:chOff x="0" y="0"/>
          <a:chExt cx="0" cy="0"/>
        </a:xfrm>
      </p:grpSpPr>
      <p:grpSp>
        <p:nvGrpSpPr>
          <p:cNvPr id="311" name="Google Shape;311;p9"/>
          <p:cNvGrpSpPr/>
          <p:nvPr/>
        </p:nvGrpSpPr>
        <p:grpSpPr>
          <a:xfrm>
            <a:off x="367" y="4156606"/>
            <a:ext cx="12223208" cy="2720188"/>
            <a:chOff x="271" y="2964551"/>
            <a:chExt cx="9167406" cy="2193229"/>
          </a:xfrm>
        </p:grpSpPr>
        <p:sp>
          <p:nvSpPr>
            <p:cNvPr id="312" name="Google Shape;312;p9"/>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9"/>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9"/>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9"/>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6" name="Google Shape;316;p9"/>
          <p:cNvSpPr/>
          <p:nvPr/>
        </p:nvSpPr>
        <p:spPr>
          <a:xfrm>
            <a:off x="-47168" y="720000"/>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7" name="Google Shape;317;p9"/>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8" name="Google Shape;318;p9"/>
          <p:cNvSpPr/>
          <p:nvPr/>
        </p:nvSpPr>
        <p:spPr>
          <a:xfrm>
            <a:off x="8156693" y="444452"/>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0" name="Google Shape;320;p9"/>
          <p:cNvSpPr txBox="1">
            <a:spLocks noGrp="1"/>
          </p:cNvSpPr>
          <p:nvPr>
            <p:ph type="title"/>
          </p:nvPr>
        </p:nvSpPr>
        <p:spPr>
          <a:xfrm>
            <a:off x="2336600" y="548895"/>
            <a:ext cx="7518800" cy="850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800"/>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321" name="Google Shape;321;p9"/>
          <p:cNvSpPr txBox="1">
            <a:spLocks noGrp="1"/>
          </p:cNvSpPr>
          <p:nvPr>
            <p:ph type="subTitle" idx="1"/>
          </p:nvPr>
        </p:nvSpPr>
        <p:spPr>
          <a:xfrm>
            <a:off x="2182267" y="2901833"/>
            <a:ext cx="4435200" cy="236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5B595B"/>
              </a:buClr>
              <a:buSzPts val="1600"/>
              <a:buFont typeface="Lato"/>
              <a:buChar char="●"/>
              <a:defRPr sz="2400"/>
            </a:lvl1pPr>
            <a:lvl2pPr lvl="1" algn="ctr" rtl="0">
              <a:lnSpc>
                <a:spcPct val="100000"/>
              </a:lnSpc>
              <a:spcBef>
                <a:spcPts val="0"/>
              </a:spcBef>
              <a:spcAft>
                <a:spcPts val="0"/>
              </a:spcAft>
              <a:buClr>
                <a:srgbClr val="5B595B"/>
              </a:buClr>
              <a:buSzPts val="1600"/>
              <a:buFont typeface="Lato"/>
              <a:buChar char="○"/>
              <a:defRPr sz="2800"/>
            </a:lvl2pPr>
            <a:lvl3pPr lvl="2" algn="ctr" rtl="0">
              <a:lnSpc>
                <a:spcPct val="100000"/>
              </a:lnSpc>
              <a:spcBef>
                <a:spcPts val="0"/>
              </a:spcBef>
              <a:spcAft>
                <a:spcPts val="0"/>
              </a:spcAft>
              <a:buClr>
                <a:srgbClr val="5B595B"/>
              </a:buClr>
              <a:buSzPts val="1600"/>
              <a:buFont typeface="Lato"/>
              <a:buChar char="■"/>
              <a:defRPr sz="2800"/>
            </a:lvl3pPr>
            <a:lvl4pPr lvl="3" algn="ctr" rtl="0">
              <a:lnSpc>
                <a:spcPct val="100000"/>
              </a:lnSpc>
              <a:spcBef>
                <a:spcPts val="0"/>
              </a:spcBef>
              <a:spcAft>
                <a:spcPts val="0"/>
              </a:spcAft>
              <a:buClr>
                <a:srgbClr val="5B595B"/>
              </a:buClr>
              <a:buSzPts val="1600"/>
              <a:buFont typeface="Lato"/>
              <a:buChar char="●"/>
              <a:defRPr sz="2800"/>
            </a:lvl4pPr>
            <a:lvl5pPr lvl="4" algn="ctr" rtl="0">
              <a:lnSpc>
                <a:spcPct val="100000"/>
              </a:lnSpc>
              <a:spcBef>
                <a:spcPts val="0"/>
              </a:spcBef>
              <a:spcAft>
                <a:spcPts val="0"/>
              </a:spcAft>
              <a:buClr>
                <a:srgbClr val="5B595B"/>
              </a:buClr>
              <a:buSzPts val="1600"/>
              <a:buFont typeface="Lato"/>
              <a:buChar char="○"/>
              <a:defRPr sz="2800"/>
            </a:lvl5pPr>
            <a:lvl6pPr lvl="5" algn="ctr" rtl="0">
              <a:lnSpc>
                <a:spcPct val="100000"/>
              </a:lnSpc>
              <a:spcBef>
                <a:spcPts val="0"/>
              </a:spcBef>
              <a:spcAft>
                <a:spcPts val="0"/>
              </a:spcAft>
              <a:buClr>
                <a:srgbClr val="5B595B"/>
              </a:buClr>
              <a:buSzPts val="1600"/>
              <a:buFont typeface="Lato"/>
              <a:buChar char="■"/>
              <a:defRPr sz="2800"/>
            </a:lvl6pPr>
            <a:lvl7pPr lvl="6" algn="ctr" rtl="0">
              <a:lnSpc>
                <a:spcPct val="100000"/>
              </a:lnSpc>
              <a:spcBef>
                <a:spcPts val="0"/>
              </a:spcBef>
              <a:spcAft>
                <a:spcPts val="0"/>
              </a:spcAft>
              <a:buClr>
                <a:srgbClr val="5B595B"/>
              </a:buClr>
              <a:buSzPts val="1600"/>
              <a:buFont typeface="Lato"/>
              <a:buChar char="●"/>
              <a:defRPr sz="2800"/>
            </a:lvl7pPr>
            <a:lvl8pPr lvl="7" algn="ctr" rtl="0">
              <a:lnSpc>
                <a:spcPct val="100000"/>
              </a:lnSpc>
              <a:spcBef>
                <a:spcPts val="0"/>
              </a:spcBef>
              <a:spcAft>
                <a:spcPts val="0"/>
              </a:spcAft>
              <a:buClr>
                <a:srgbClr val="5B595B"/>
              </a:buClr>
              <a:buSzPts val="1600"/>
              <a:buFont typeface="Lato"/>
              <a:buChar char="○"/>
              <a:defRPr sz="2800"/>
            </a:lvl8pPr>
            <a:lvl9pPr lvl="8" algn="ctr" rtl="0">
              <a:lnSpc>
                <a:spcPct val="100000"/>
              </a:lnSpc>
              <a:spcBef>
                <a:spcPts val="0"/>
              </a:spcBef>
              <a:spcAft>
                <a:spcPts val="0"/>
              </a:spcAft>
              <a:buClr>
                <a:srgbClr val="5B595B"/>
              </a:buClr>
              <a:buSzPts val="1600"/>
              <a:buFont typeface="Lato"/>
              <a:buChar char="■"/>
              <a:defRPr sz="2800"/>
            </a:lvl9pPr>
          </a:lstStyle>
          <a:p>
            <a:endParaRPr/>
          </a:p>
        </p:txBody>
      </p:sp>
    </p:spTree>
    <p:extLst>
      <p:ext uri="{BB962C8B-B14F-4D97-AF65-F5344CB8AC3E}">
        <p14:creationId xmlns:p14="http://schemas.microsoft.com/office/powerpoint/2010/main" val="78140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25"/>
        <p:cNvGrpSpPr/>
        <p:nvPr/>
      </p:nvGrpSpPr>
      <p:grpSpPr>
        <a:xfrm>
          <a:off x="0" y="0"/>
          <a:ext cx="0" cy="0"/>
          <a:chOff x="0" y="0"/>
          <a:chExt cx="0" cy="0"/>
        </a:xfrm>
      </p:grpSpPr>
      <p:sp>
        <p:nvSpPr>
          <p:cNvPr id="326" name="Google Shape;326;p11"/>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7" name="Google Shape;327;p11"/>
          <p:cNvSpPr/>
          <p:nvPr/>
        </p:nvSpPr>
        <p:spPr>
          <a:xfrm>
            <a:off x="-165295" y="3841842"/>
            <a:ext cx="12499755" cy="945404"/>
          </a:xfrm>
          <a:custGeom>
            <a:avLst/>
            <a:gdLst/>
            <a:ahLst/>
            <a:cxnLst/>
            <a:rect l="l" t="t" r="r" b="b"/>
            <a:pathLst>
              <a:path w="47603" h="5412" extrusionOk="0">
                <a:moveTo>
                  <a:pt x="36217" y="1"/>
                </a:moveTo>
                <a:cubicBezTo>
                  <a:pt x="34122" y="1"/>
                  <a:pt x="32206" y="1117"/>
                  <a:pt x="30593" y="1848"/>
                </a:cubicBezTo>
                <a:cubicBezTo>
                  <a:pt x="28988" y="2571"/>
                  <a:pt x="26764" y="3064"/>
                  <a:pt x="24764" y="3064"/>
                </a:cubicBezTo>
                <a:cubicBezTo>
                  <a:pt x="24713" y="3064"/>
                  <a:pt x="24662" y="3064"/>
                  <a:pt x="24612" y="3063"/>
                </a:cubicBezTo>
                <a:cubicBezTo>
                  <a:pt x="22331" y="3021"/>
                  <a:pt x="20361" y="2428"/>
                  <a:pt x="18579" y="1537"/>
                </a:cubicBezTo>
                <a:cubicBezTo>
                  <a:pt x="17746" y="1121"/>
                  <a:pt x="16926" y="962"/>
                  <a:pt x="16098" y="962"/>
                </a:cubicBezTo>
                <a:cubicBezTo>
                  <a:pt x="14857" y="962"/>
                  <a:pt x="13597" y="1318"/>
                  <a:pt x="12245" y="1699"/>
                </a:cubicBezTo>
                <a:cubicBezTo>
                  <a:pt x="10518" y="2185"/>
                  <a:pt x="10398" y="2820"/>
                  <a:pt x="474" y="4009"/>
                </a:cubicBezTo>
                <a:cubicBezTo>
                  <a:pt x="474" y="4521"/>
                  <a:pt x="1" y="5412"/>
                  <a:pt x="811" y="5412"/>
                </a:cubicBezTo>
                <a:lnTo>
                  <a:pt x="46563" y="5412"/>
                </a:lnTo>
                <a:cubicBezTo>
                  <a:pt x="47062" y="5412"/>
                  <a:pt x="47480" y="2522"/>
                  <a:pt x="47603" y="2065"/>
                </a:cubicBezTo>
                <a:cubicBezTo>
                  <a:pt x="45970" y="1955"/>
                  <a:pt x="44256" y="1874"/>
                  <a:pt x="42743" y="1443"/>
                </a:cubicBezTo>
                <a:cubicBezTo>
                  <a:pt x="40676" y="850"/>
                  <a:pt x="38868" y="160"/>
                  <a:pt x="36561" y="11"/>
                </a:cubicBezTo>
                <a:cubicBezTo>
                  <a:pt x="36446" y="4"/>
                  <a:pt x="36331" y="1"/>
                  <a:pt x="36217"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8" name="Google Shape;328;p11"/>
          <p:cNvSpPr/>
          <p:nvPr/>
        </p:nvSpPr>
        <p:spPr>
          <a:xfrm>
            <a:off x="2186075" y="4192761"/>
            <a:ext cx="10111199" cy="1351865"/>
          </a:xfrm>
          <a:custGeom>
            <a:avLst/>
            <a:gdLst/>
            <a:ahLst/>
            <a:cxnLst/>
            <a:rect l="l" t="t" r="r" b="b"/>
            <a:pathLst>
              <a:path w="40877" h="7230" extrusionOk="0">
                <a:moveTo>
                  <a:pt x="40877" y="0"/>
                </a:moveTo>
                <a:cubicBezTo>
                  <a:pt x="38042" y="81"/>
                  <a:pt x="35058" y="201"/>
                  <a:pt x="31980" y="376"/>
                </a:cubicBezTo>
                <a:cubicBezTo>
                  <a:pt x="14189" y="1364"/>
                  <a:pt x="1" y="3603"/>
                  <a:pt x="296" y="5359"/>
                </a:cubicBezTo>
                <a:cubicBezTo>
                  <a:pt x="498" y="6559"/>
                  <a:pt x="7302" y="7230"/>
                  <a:pt x="17211" y="7230"/>
                </a:cubicBezTo>
                <a:cubicBezTo>
                  <a:pt x="21911" y="7230"/>
                  <a:pt x="27309" y="7079"/>
                  <a:pt x="33033" y="6762"/>
                </a:cubicBezTo>
                <a:cubicBezTo>
                  <a:pt x="35748" y="6600"/>
                  <a:pt x="38379" y="6425"/>
                  <a:pt x="40877" y="6224"/>
                </a:cubicBezTo>
                <a:lnTo>
                  <a:pt x="40877"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9" name="Google Shape;329;p11"/>
          <p:cNvSpPr/>
          <p:nvPr/>
        </p:nvSpPr>
        <p:spPr>
          <a:xfrm>
            <a:off x="-77719" y="4521842"/>
            <a:ext cx="12412149" cy="1873913"/>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0" name="Google Shape;330;p11"/>
          <p:cNvSpPr/>
          <p:nvPr/>
        </p:nvSpPr>
        <p:spPr>
          <a:xfrm>
            <a:off x="4361557" y="4958520"/>
            <a:ext cx="1435659" cy="298233"/>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1" name="Google Shape;331;p11"/>
          <p:cNvSpPr/>
          <p:nvPr/>
        </p:nvSpPr>
        <p:spPr>
          <a:xfrm>
            <a:off x="84313" y="4791920"/>
            <a:ext cx="1435659" cy="300664"/>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2" name="Google Shape;332;p11"/>
          <p:cNvSpPr/>
          <p:nvPr/>
        </p:nvSpPr>
        <p:spPr>
          <a:xfrm>
            <a:off x="1570782" y="4770339"/>
            <a:ext cx="564468" cy="98164"/>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3" name="Google Shape;333;p11"/>
          <p:cNvSpPr/>
          <p:nvPr/>
        </p:nvSpPr>
        <p:spPr>
          <a:xfrm>
            <a:off x="1506102" y="4948235"/>
            <a:ext cx="1129431" cy="209792"/>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4" name="Google Shape;334;p11"/>
          <p:cNvSpPr/>
          <p:nvPr/>
        </p:nvSpPr>
        <p:spPr>
          <a:xfrm>
            <a:off x="2498239" y="4799961"/>
            <a:ext cx="874653" cy="16117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5" name="Google Shape;335;p11"/>
          <p:cNvSpPr/>
          <p:nvPr/>
        </p:nvSpPr>
        <p:spPr>
          <a:xfrm>
            <a:off x="3376594" y="4948236"/>
            <a:ext cx="737617" cy="224937"/>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6" name="Google Shape;336;p11"/>
          <p:cNvSpPr/>
          <p:nvPr/>
        </p:nvSpPr>
        <p:spPr>
          <a:xfrm>
            <a:off x="4324701" y="4885223"/>
            <a:ext cx="20283" cy="8040"/>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7" name="Google Shape;337;p11"/>
          <p:cNvSpPr/>
          <p:nvPr/>
        </p:nvSpPr>
        <p:spPr>
          <a:xfrm>
            <a:off x="4241344" y="4875687"/>
            <a:ext cx="23499" cy="4861"/>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 name="Google Shape;338;p11"/>
          <p:cNvSpPr/>
          <p:nvPr/>
        </p:nvSpPr>
        <p:spPr>
          <a:xfrm>
            <a:off x="4287845" y="4867647"/>
            <a:ext cx="23499" cy="822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 name="Google Shape;339;p11"/>
          <p:cNvSpPr/>
          <p:nvPr/>
        </p:nvSpPr>
        <p:spPr>
          <a:xfrm>
            <a:off x="4194099" y="4887654"/>
            <a:ext cx="20283" cy="5609"/>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 name="Google Shape;340;p11"/>
          <p:cNvSpPr/>
          <p:nvPr/>
        </p:nvSpPr>
        <p:spPr>
          <a:xfrm>
            <a:off x="4367989" y="4872509"/>
            <a:ext cx="23499" cy="5609"/>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 name="Google Shape;341;p11"/>
          <p:cNvSpPr/>
          <p:nvPr/>
        </p:nvSpPr>
        <p:spPr>
          <a:xfrm>
            <a:off x="4351168" y="4904483"/>
            <a:ext cx="23499" cy="6357"/>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2" name="Google Shape;342;p11"/>
          <p:cNvSpPr/>
          <p:nvPr/>
        </p:nvSpPr>
        <p:spPr>
          <a:xfrm>
            <a:off x="4204488" y="4859233"/>
            <a:ext cx="23499" cy="6171"/>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3" name="Google Shape;343;p11"/>
          <p:cNvSpPr/>
          <p:nvPr/>
        </p:nvSpPr>
        <p:spPr>
          <a:xfrm>
            <a:off x="4318271" y="4850071"/>
            <a:ext cx="23499" cy="7479"/>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4" name="Google Shape;344;p11"/>
          <p:cNvSpPr/>
          <p:nvPr/>
        </p:nvSpPr>
        <p:spPr>
          <a:xfrm>
            <a:off x="4414492" y="4887653"/>
            <a:ext cx="24241" cy="8040"/>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5" name="Google Shape;345;p11"/>
          <p:cNvSpPr/>
          <p:nvPr/>
        </p:nvSpPr>
        <p:spPr>
          <a:xfrm>
            <a:off x="4133993" y="4875687"/>
            <a:ext cx="24241" cy="4861"/>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 name="Google Shape;346;p11"/>
          <p:cNvSpPr/>
          <p:nvPr/>
        </p:nvSpPr>
        <p:spPr>
          <a:xfrm>
            <a:off x="4247775" y="4913083"/>
            <a:ext cx="23499" cy="822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7" name="Google Shape;347;p11"/>
          <p:cNvSpPr/>
          <p:nvPr/>
        </p:nvSpPr>
        <p:spPr>
          <a:xfrm>
            <a:off x="4284631" y="4897937"/>
            <a:ext cx="23499" cy="5048"/>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8" name="Google Shape;348;p11"/>
          <p:cNvSpPr/>
          <p:nvPr/>
        </p:nvSpPr>
        <p:spPr>
          <a:xfrm>
            <a:off x="644567" y="4698618"/>
            <a:ext cx="23499" cy="7479"/>
          </a:xfrm>
          <a:custGeom>
            <a:avLst/>
            <a:gdLst/>
            <a:ahLst/>
            <a:cxnLst/>
            <a:rect l="l" t="t" r="r" b="b"/>
            <a:pathLst>
              <a:path w="95" h="40" extrusionOk="0">
                <a:moveTo>
                  <a:pt x="56" y="1"/>
                </a:moveTo>
                <a:cubicBezTo>
                  <a:pt x="30" y="1"/>
                  <a:pt x="14" y="1"/>
                  <a:pt x="1" y="14"/>
                </a:cubicBezTo>
                <a:cubicBezTo>
                  <a:pt x="1" y="27"/>
                  <a:pt x="30" y="27"/>
                  <a:pt x="56" y="40"/>
                </a:cubicBezTo>
                <a:cubicBezTo>
                  <a:pt x="69" y="40"/>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9" name="Google Shape;349;p11"/>
          <p:cNvSpPr/>
          <p:nvPr/>
        </p:nvSpPr>
        <p:spPr>
          <a:xfrm>
            <a:off x="564423" y="4688335"/>
            <a:ext cx="23499" cy="5796"/>
          </a:xfrm>
          <a:custGeom>
            <a:avLst/>
            <a:gdLst/>
            <a:ahLst/>
            <a:cxnLst/>
            <a:rect l="l" t="t" r="r" b="b"/>
            <a:pathLst>
              <a:path w="95" h="31" extrusionOk="0">
                <a:moveTo>
                  <a:pt x="43" y="1"/>
                </a:moveTo>
                <a:cubicBezTo>
                  <a:pt x="30" y="1"/>
                  <a:pt x="1" y="1"/>
                  <a:pt x="1" y="14"/>
                </a:cubicBezTo>
                <a:cubicBezTo>
                  <a:pt x="1" y="14"/>
                  <a:pt x="14" y="30"/>
                  <a:pt x="43" y="30"/>
                </a:cubicBezTo>
                <a:cubicBezTo>
                  <a:pt x="69" y="30"/>
                  <a:pt x="95" y="30"/>
                  <a:pt x="95" y="14"/>
                </a:cubicBezTo>
                <a:cubicBezTo>
                  <a:pt x="95"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0" name="Google Shape;350;p11"/>
          <p:cNvSpPr/>
          <p:nvPr/>
        </p:nvSpPr>
        <p:spPr>
          <a:xfrm>
            <a:off x="611668" y="4681230"/>
            <a:ext cx="20283" cy="7292"/>
          </a:xfrm>
          <a:custGeom>
            <a:avLst/>
            <a:gdLst/>
            <a:ahLst/>
            <a:cxnLst/>
            <a:rect l="l" t="t" r="r" b="b"/>
            <a:pathLst>
              <a:path w="82" h="39" extrusionOk="0">
                <a:moveTo>
                  <a:pt x="40" y="0"/>
                </a:moveTo>
                <a:cubicBezTo>
                  <a:pt x="14" y="0"/>
                  <a:pt x="1" y="13"/>
                  <a:pt x="1" y="13"/>
                </a:cubicBezTo>
                <a:cubicBezTo>
                  <a:pt x="1" y="26"/>
                  <a:pt x="14" y="39"/>
                  <a:pt x="40" y="39"/>
                </a:cubicBezTo>
                <a:cubicBezTo>
                  <a:pt x="66" y="39"/>
                  <a:pt x="82" y="26"/>
                  <a:pt x="82" y="26"/>
                </a:cubicBezTo>
                <a:cubicBezTo>
                  <a:pt x="82" y="13"/>
                  <a:pt x="66" y="0"/>
                  <a:pt x="4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1" name="Google Shape;351;p11"/>
          <p:cNvSpPr/>
          <p:nvPr/>
        </p:nvSpPr>
        <p:spPr>
          <a:xfrm>
            <a:off x="514705" y="4701048"/>
            <a:ext cx="23499" cy="5048"/>
          </a:xfrm>
          <a:custGeom>
            <a:avLst/>
            <a:gdLst/>
            <a:ahLst/>
            <a:cxnLst/>
            <a:rect l="l" t="t" r="r" b="b"/>
            <a:pathLst>
              <a:path w="95" h="27" extrusionOk="0">
                <a:moveTo>
                  <a:pt x="53" y="1"/>
                </a:moveTo>
                <a:cubicBezTo>
                  <a:pt x="27" y="1"/>
                  <a:pt x="14" y="1"/>
                  <a:pt x="1" y="14"/>
                </a:cubicBezTo>
                <a:cubicBezTo>
                  <a:pt x="1" y="14"/>
                  <a:pt x="27" y="27"/>
                  <a:pt x="53" y="27"/>
                </a:cubicBezTo>
                <a:cubicBezTo>
                  <a:pt x="69" y="27"/>
                  <a:pt x="95" y="27"/>
                  <a:pt x="95" y="14"/>
                </a:cubicBezTo>
                <a:cubicBezTo>
                  <a:pt x="95" y="14"/>
                  <a:pt x="82"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2" name="Google Shape;352;p11"/>
          <p:cNvSpPr/>
          <p:nvPr/>
        </p:nvSpPr>
        <p:spPr>
          <a:xfrm>
            <a:off x="691811" y="4684968"/>
            <a:ext cx="23499" cy="5984"/>
          </a:xfrm>
          <a:custGeom>
            <a:avLst/>
            <a:gdLst/>
            <a:ahLst/>
            <a:cxnLst/>
            <a:rect l="l" t="t" r="r" b="b"/>
            <a:pathLst>
              <a:path w="95" h="32" extrusionOk="0">
                <a:moveTo>
                  <a:pt x="18" y="0"/>
                </a:moveTo>
                <a:cubicBezTo>
                  <a:pt x="7" y="0"/>
                  <a:pt x="1" y="6"/>
                  <a:pt x="1" y="6"/>
                </a:cubicBezTo>
                <a:cubicBezTo>
                  <a:pt x="1" y="19"/>
                  <a:pt x="14" y="32"/>
                  <a:pt x="40" y="32"/>
                </a:cubicBezTo>
                <a:cubicBezTo>
                  <a:pt x="66" y="32"/>
                  <a:pt x="82" y="32"/>
                  <a:pt x="82" y="19"/>
                </a:cubicBezTo>
                <a:cubicBezTo>
                  <a:pt x="95" y="6"/>
                  <a:pt x="66" y="6"/>
                  <a:pt x="40" y="6"/>
                </a:cubicBezTo>
                <a:cubicBezTo>
                  <a:pt x="31" y="2"/>
                  <a:pt x="24" y="0"/>
                  <a:pt x="1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1"/>
          <p:cNvSpPr/>
          <p:nvPr/>
        </p:nvSpPr>
        <p:spPr>
          <a:xfrm>
            <a:off x="674991" y="4716193"/>
            <a:ext cx="20283" cy="8227"/>
          </a:xfrm>
          <a:custGeom>
            <a:avLst/>
            <a:gdLst/>
            <a:ahLst/>
            <a:cxnLst/>
            <a:rect l="l" t="t" r="r" b="b"/>
            <a:pathLst>
              <a:path w="82" h="44" extrusionOk="0">
                <a:moveTo>
                  <a:pt x="40" y="1"/>
                </a:moveTo>
                <a:cubicBezTo>
                  <a:pt x="14" y="1"/>
                  <a:pt x="1" y="14"/>
                  <a:pt x="1" y="14"/>
                </a:cubicBezTo>
                <a:cubicBezTo>
                  <a:pt x="1" y="27"/>
                  <a:pt x="14" y="43"/>
                  <a:pt x="40" y="43"/>
                </a:cubicBezTo>
                <a:cubicBezTo>
                  <a:pt x="69" y="43"/>
                  <a:pt x="82" y="43"/>
                  <a:pt x="82" y="27"/>
                </a:cubicBezTo>
                <a:cubicBezTo>
                  <a:pt x="82" y="14"/>
                  <a:pt x="69" y="14"/>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4" name="Google Shape;354;p11"/>
          <p:cNvSpPr/>
          <p:nvPr/>
        </p:nvSpPr>
        <p:spPr>
          <a:xfrm>
            <a:off x="527568" y="4672253"/>
            <a:ext cx="20283" cy="6731"/>
          </a:xfrm>
          <a:custGeom>
            <a:avLst/>
            <a:gdLst/>
            <a:ahLst/>
            <a:cxnLst/>
            <a:rect l="l" t="t" r="r" b="b"/>
            <a:pathLst>
              <a:path w="82" h="36" extrusionOk="0">
                <a:moveTo>
                  <a:pt x="20" y="0"/>
                </a:moveTo>
                <a:cubicBezTo>
                  <a:pt x="8" y="0"/>
                  <a:pt x="1" y="6"/>
                  <a:pt x="1" y="6"/>
                </a:cubicBezTo>
                <a:cubicBezTo>
                  <a:pt x="1" y="19"/>
                  <a:pt x="17" y="35"/>
                  <a:pt x="43" y="35"/>
                </a:cubicBezTo>
                <a:cubicBezTo>
                  <a:pt x="69" y="35"/>
                  <a:pt x="82" y="35"/>
                  <a:pt x="82" y="19"/>
                </a:cubicBezTo>
                <a:cubicBezTo>
                  <a:pt x="82" y="6"/>
                  <a:pt x="69" y="6"/>
                  <a:pt x="43" y="6"/>
                </a:cubicBezTo>
                <a:cubicBezTo>
                  <a:pt x="34" y="2"/>
                  <a:pt x="27" y="0"/>
                  <a:pt x="2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5" name="Google Shape;355;p11"/>
          <p:cNvSpPr/>
          <p:nvPr/>
        </p:nvSpPr>
        <p:spPr>
          <a:xfrm>
            <a:off x="641351" y="4663654"/>
            <a:ext cx="20283" cy="7292"/>
          </a:xfrm>
          <a:custGeom>
            <a:avLst/>
            <a:gdLst/>
            <a:ahLst/>
            <a:cxnLst/>
            <a:rect l="l" t="t" r="r" b="b"/>
            <a:pathLst>
              <a:path w="82" h="39" extrusionOk="0">
                <a:moveTo>
                  <a:pt x="43" y="0"/>
                </a:moveTo>
                <a:cubicBezTo>
                  <a:pt x="14" y="0"/>
                  <a:pt x="1" y="0"/>
                  <a:pt x="1" y="13"/>
                </a:cubicBezTo>
                <a:cubicBezTo>
                  <a:pt x="1" y="26"/>
                  <a:pt x="14" y="26"/>
                  <a:pt x="43" y="39"/>
                </a:cubicBezTo>
                <a:cubicBezTo>
                  <a:pt x="69" y="39"/>
                  <a:pt x="82" y="26"/>
                  <a:pt x="82" y="26"/>
                </a:cubicBezTo>
                <a:cubicBezTo>
                  <a:pt x="82" y="13"/>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6" name="Google Shape;356;p11"/>
          <p:cNvSpPr/>
          <p:nvPr/>
        </p:nvSpPr>
        <p:spPr>
          <a:xfrm>
            <a:off x="738313" y="4701048"/>
            <a:ext cx="23499" cy="6544"/>
          </a:xfrm>
          <a:custGeom>
            <a:avLst/>
            <a:gdLst/>
            <a:ahLst/>
            <a:cxnLst/>
            <a:rect l="l" t="t" r="r" b="b"/>
            <a:pathLst>
              <a:path w="95" h="35" extrusionOk="0">
                <a:moveTo>
                  <a:pt x="40" y="1"/>
                </a:moveTo>
                <a:cubicBezTo>
                  <a:pt x="14" y="1"/>
                  <a:pt x="1" y="1"/>
                  <a:pt x="1" y="14"/>
                </a:cubicBezTo>
                <a:cubicBezTo>
                  <a:pt x="1" y="27"/>
                  <a:pt x="14" y="27"/>
                  <a:pt x="40" y="27"/>
                </a:cubicBezTo>
                <a:cubicBezTo>
                  <a:pt x="49" y="32"/>
                  <a:pt x="57" y="34"/>
                  <a:pt x="64" y="34"/>
                </a:cubicBezTo>
                <a:cubicBezTo>
                  <a:pt x="76" y="34"/>
                  <a:pt x="82" y="27"/>
                  <a:pt x="82" y="27"/>
                </a:cubicBezTo>
                <a:cubicBezTo>
                  <a:pt x="95"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7" name="Google Shape;357;p11"/>
          <p:cNvSpPr/>
          <p:nvPr/>
        </p:nvSpPr>
        <p:spPr>
          <a:xfrm>
            <a:off x="457813" y="4688335"/>
            <a:ext cx="23499" cy="5796"/>
          </a:xfrm>
          <a:custGeom>
            <a:avLst/>
            <a:gdLst/>
            <a:ahLst/>
            <a:cxnLst/>
            <a:rect l="l" t="t" r="r" b="b"/>
            <a:pathLst>
              <a:path w="95" h="31" extrusionOk="0">
                <a:moveTo>
                  <a:pt x="56" y="1"/>
                </a:moveTo>
                <a:cubicBezTo>
                  <a:pt x="27" y="1"/>
                  <a:pt x="1" y="1"/>
                  <a:pt x="1" y="14"/>
                </a:cubicBezTo>
                <a:cubicBezTo>
                  <a:pt x="1" y="14"/>
                  <a:pt x="27" y="30"/>
                  <a:pt x="56" y="30"/>
                </a:cubicBezTo>
                <a:cubicBezTo>
                  <a:pt x="69" y="30"/>
                  <a:pt x="95" y="30"/>
                  <a:pt x="95" y="14"/>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11"/>
          <p:cNvSpPr/>
          <p:nvPr/>
        </p:nvSpPr>
        <p:spPr>
          <a:xfrm>
            <a:off x="571596" y="4726666"/>
            <a:ext cx="23499" cy="7292"/>
          </a:xfrm>
          <a:custGeom>
            <a:avLst/>
            <a:gdLst/>
            <a:ahLst/>
            <a:cxnLst/>
            <a:rect l="l" t="t" r="r" b="b"/>
            <a:pathLst>
              <a:path w="95" h="39" extrusionOk="0">
                <a:moveTo>
                  <a:pt x="53" y="0"/>
                </a:moveTo>
                <a:cubicBezTo>
                  <a:pt x="27" y="0"/>
                  <a:pt x="1" y="0"/>
                  <a:pt x="1" y="13"/>
                </a:cubicBezTo>
                <a:cubicBezTo>
                  <a:pt x="1" y="26"/>
                  <a:pt x="27" y="26"/>
                  <a:pt x="40" y="39"/>
                </a:cubicBezTo>
                <a:cubicBezTo>
                  <a:pt x="66" y="39"/>
                  <a:pt x="95" y="26"/>
                  <a:pt x="95" y="26"/>
                </a:cubicBezTo>
                <a:cubicBezTo>
                  <a:pt x="95" y="13"/>
                  <a:pt x="66"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11"/>
          <p:cNvSpPr/>
          <p:nvPr/>
        </p:nvSpPr>
        <p:spPr>
          <a:xfrm>
            <a:off x="607712" y="4711520"/>
            <a:ext cx="24241" cy="4861"/>
          </a:xfrm>
          <a:custGeom>
            <a:avLst/>
            <a:gdLst/>
            <a:ahLst/>
            <a:cxnLst/>
            <a:rect l="l" t="t" r="r" b="b"/>
            <a:pathLst>
              <a:path w="98" h="26" extrusionOk="0">
                <a:moveTo>
                  <a:pt x="43" y="0"/>
                </a:moveTo>
                <a:cubicBezTo>
                  <a:pt x="30" y="0"/>
                  <a:pt x="1" y="0"/>
                  <a:pt x="1" y="13"/>
                </a:cubicBezTo>
                <a:cubicBezTo>
                  <a:pt x="1" y="13"/>
                  <a:pt x="17" y="26"/>
                  <a:pt x="43" y="26"/>
                </a:cubicBezTo>
                <a:cubicBezTo>
                  <a:pt x="69" y="26"/>
                  <a:pt x="82" y="26"/>
                  <a:pt x="98" y="13"/>
                </a:cubicBezTo>
                <a:cubicBezTo>
                  <a:pt x="98"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11"/>
          <p:cNvSpPr/>
          <p:nvPr/>
        </p:nvSpPr>
        <p:spPr>
          <a:xfrm>
            <a:off x="2407707" y="4851567"/>
            <a:ext cx="23499" cy="5984"/>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11"/>
          <p:cNvSpPr/>
          <p:nvPr/>
        </p:nvSpPr>
        <p:spPr>
          <a:xfrm>
            <a:off x="2491065" y="4839787"/>
            <a:ext cx="20283" cy="8040"/>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11"/>
          <p:cNvSpPr/>
          <p:nvPr/>
        </p:nvSpPr>
        <p:spPr>
          <a:xfrm>
            <a:off x="2444563" y="4834925"/>
            <a:ext cx="23499" cy="5048"/>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11"/>
          <p:cNvSpPr/>
          <p:nvPr/>
        </p:nvSpPr>
        <p:spPr>
          <a:xfrm>
            <a:off x="2538309" y="4852501"/>
            <a:ext cx="23499" cy="822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4" name="Google Shape;364;p11"/>
          <p:cNvSpPr/>
          <p:nvPr/>
        </p:nvSpPr>
        <p:spPr>
          <a:xfrm>
            <a:off x="2364420" y="4837356"/>
            <a:ext cx="20283" cy="5048"/>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11"/>
          <p:cNvSpPr/>
          <p:nvPr/>
        </p:nvSpPr>
        <p:spPr>
          <a:xfrm>
            <a:off x="2381240" y="4870078"/>
            <a:ext cx="23499" cy="5796"/>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11"/>
          <p:cNvSpPr/>
          <p:nvPr/>
        </p:nvSpPr>
        <p:spPr>
          <a:xfrm>
            <a:off x="2527921" y="4824642"/>
            <a:ext cx="23499" cy="5796"/>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11"/>
          <p:cNvSpPr/>
          <p:nvPr/>
        </p:nvSpPr>
        <p:spPr>
          <a:xfrm>
            <a:off x="2414880" y="4816415"/>
            <a:ext cx="23499" cy="5984"/>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11"/>
          <p:cNvSpPr/>
          <p:nvPr/>
        </p:nvSpPr>
        <p:spPr>
          <a:xfrm>
            <a:off x="2317917" y="4852501"/>
            <a:ext cx="20283" cy="822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9" name="Google Shape;369;p11"/>
          <p:cNvSpPr/>
          <p:nvPr/>
        </p:nvSpPr>
        <p:spPr>
          <a:xfrm>
            <a:off x="2595201" y="4839787"/>
            <a:ext cx="23499" cy="8040"/>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11"/>
          <p:cNvSpPr/>
          <p:nvPr/>
        </p:nvSpPr>
        <p:spPr>
          <a:xfrm>
            <a:off x="2481419" y="4878118"/>
            <a:ext cx="23499" cy="7292"/>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1" name="Google Shape;371;p11"/>
          <p:cNvSpPr/>
          <p:nvPr/>
        </p:nvSpPr>
        <p:spPr>
          <a:xfrm>
            <a:off x="2447779" y="4862972"/>
            <a:ext cx="20283" cy="5984"/>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11"/>
          <p:cNvSpPr/>
          <p:nvPr/>
        </p:nvSpPr>
        <p:spPr>
          <a:xfrm>
            <a:off x="9135255" y="4810335"/>
            <a:ext cx="815288" cy="630684"/>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11"/>
          <p:cNvSpPr/>
          <p:nvPr/>
        </p:nvSpPr>
        <p:spPr>
          <a:xfrm>
            <a:off x="8708075" y="5016760"/>
            <a:ext cx="584504" cy="452117"/>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11"/>
          <p:cNvSpPr/>
          <p:nvPr/>
        </p:nvSpPr>
        <p:spPr>
          <a:xfrm>
            <a:off x="1792023" y="5159629"/>
            <a:ext cx="10542341" cy="2003491"/>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11"/>
          <p:cNvSpPr/>
          <p:nvPr/>
        </p:nvSpPr>
        <p:spPr>
          <a:xfrm>
            <a:off x="43496" y="4986379"/>
            <a:ext cx="772000" cy="601328"/>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11"/>
          <p:cNvSpPr/>
          <p:nvPr/>
        </p:nvSpPr>
        <p:spPr>
          <a:xfrm>
            <a:off x="-77718" y="5421775"/>
            <a:ext cx="6708033" cy="2011157"/>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7733" y="6026231"/>
            <a:ext cx="12435025" cy="1220559"/>
          </a:xfrm>
          <a:custGeom>
            <a:avLst/>
            <a:gdLst/>
            <a:ahLst/>
            <a:cxnLst/>
            <a:rect l="l" t="t" r="r" b="b"/>
            <a:pathLst>
              <a:path w="50179" h="7521" extrusionOk="0">
                <a:moveTo>
                  <a:pt x="23964" y="1"/>
                </a:moveTo>
                <a:cubicBezTo>
                  <a:pt x="14458" y="1"/>
                  <a:pt x="5927" y="529"/>
                  <a:pt x="1" y="1378"/>
                </a:cubicBezTo>
                <a:lnTo>
                  <a:pt x="1" y="7009"/>
                </a:lnTo>
                <a:cubicBezTo>
                  <a:pt x="1323" y="7197"/>
                  <a:pt x="2794" y="7372"/>
                  <a:pt x="4362" y="7521"/>
                </a:cubicBezTo>
                <a:lnTo>
                  <a:pt x="43566" y="7521"/>
                </a:lnTo>
                <a:cubicBezTo>
                  <a:pt x="46090" y="7278"/>
                  <a:pt x="48316" y="6983"/>
                  <a:pt x="50179" y="6643"/>
                </a:cubicBezTo>
                <a:lnTo>
                  <a:pt x="50179" y="1731"/>
                </a:lnTo>
                <a:cubicBezTo>
                  <a:pt x="44308" y="691"/>
                  <a:pt x="34750" y="1"/>
                  <a:pt x="2396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156538" y="6212605"/>
            <a:ext cx="4267892" cy="662096"/>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7973186" y="5337991"/>
            <a:ext cx="2634596" cy="409112"/>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605834" y="565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0104193" y="-535248"/>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2" name="Google Shape;382;p11"/>
          <p:cNvGrpSpPr/>
          <p:nvPr/>
        </p:nvGrpSpPr>
        <p:grpSpPr>
          <a:xfrm>
            <a:off x="1088292" y="4192999"/>
            <a:ext cx="218584" cy="325603"/>
            <a:chOff x="-1716306" y="2279074"/>
            <a:chExt cx="163938" cy="244202"/>
          </a:xfrm>
        </p:grpSpPr>
        <p:sp>
          <p:nvSpPr>
            <p:cNvPr id="383" name="Google Shape;383;p11"/>
            <p:cNvSpPr/>
            <p:nvPr/>
          </p:nvSpPr>
          <p:spPr>
            <a:xfrm>
              <a:off x="-1692019" y="2487794"/>
              <a:ext cx="17077" cy="35482"/>
            </a:xfrm>
            <a:custGeom>
              <a:avLst/>
              <a:gdLst/>
              <a:ahLst/>
              <a:cxnLst/>
              <a:rect l="l" t="t" r="r" b="b"/>
              <a:pathLst>
                <a:path w="90" h="187" extrusionOk="0">
                  <a:moveTo>
                    <a:pt x="57" y="1"/>
                  </a:moveTo>
                  <a:cubicBezTo>
                    <a:pt x="32" y="1"/>
                    <a:pt x="1" y="22"/>
                    <a:pt x="9" y="38"/>
                  </a:cubicBezTo>
                  <a:cubicBezTo>
                    <a:pt x="51" y="80"/>
                    <a:pt x="35" y="187"/>
                    <a:pt x="35" y="187"/>
                  </a:cubicBezTo>
                  <a:lnTo>
                    <a:pt x="77" y="187"/>
                  </a:lnTo>
                  <a:cubicBezTo>
                    <a:pt x="64" y="80"/>
                    <a:pt x="90" y="38"/>
                    <a:pt x="90" y="38"/>
                  </a:cubicBezTo>
                  <a:cubicBezTo>
                    <a:pt x="90" y="11"/>
                    <a:pt x="75" y="1"/>
                    <a:pt x="57"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1713270" y="2279454"/>
              <a:ext cx="63753" cy="228643"/>
            </a:xfrm>
            <a:custGeom>
              <a:avLst/>
              <a:gdLst/>
              <a:ahLst/>
              <a:cxnLst/>
              <a:rect l="l" t="t" r="r" b="b"/>
              <a:pathLst>
                <a:path w="336" h="1205" extrusionOk="0">
                  <a:moveTo>
                    <a:pt x="169" y="1"/>
                  </a:moveTo>
                  <a:cubicBezTo>
                    <a:pt x="152" y="1"/>
                    <a:pt x="135" y="37"/>
                    <a:pt x="121" y="125"/>
                  </a:cubicBezTo>
                  <a:cubicBezTo>
                    <a:pt x="121" y="125"/>
                    <a:pt x="1" y="1097"/>
                    <a:pt x="82" y="1165"/>
                  </a:cubicBezTo>
                  <a:cubicBezTo>
                    <a:pt x="105" y="1188"/>
                    <a:pt x="140" y="1205"/>
                    <a:pt x="177" y="1205"/>
                  </a:cubicBezTo>
                  <a:cubicBezTo>
                    <a:pt x="243" y="1205"/>
                    <a:pt x="314" y="1149"/>
                    <a:pt x="325" y="974"/>
                  </a:cubicBezTo>
                  <a:cubicBezTo>
                    <a:pt x="335" y="764"/>
                    <a:pt x="246" y="1"/>
                    <a:pt x="169"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1716306" y="2279074"/>
              <a:ext cx="38897" cy="226366"/>
            </a:xfrm>
            <a:custGeom>
              <a:avLst/>
              <a:gdLst/>
              <a:ahLst/>
              <a:cxnLst/>
              <a:rect l="l" t="t" r="r" b="b"/>
              <a:pathLst>
                <a:path w="205" h="1193" extrusionOk="0">
                  <a:moveTo>
                    <a:pt x="183" y="0"/>
                  </a:moveTo>
                  <a:cubicBezTo>
                    <a:pt x="164" y="0"/>
                    <a:pt x="146" y="38"/>
                    <a:pt x="137" y="127"/>
                  </a:cubicBezTo>
                  <a:cubicBezTo>
                    <a:pt x="137" y="127"/>
                    <a:pt x="1" y="1031"/>
                    <a:pt x="98" y="1167"/>
                  </a:cubicBezTo>
                  <a:cubicBezTo>
                    <a:pt x="98" y="1180"/>
                    <a:pt x="111" y="1180"/>
                    <a:pt x="124" y="1193"/>
                  </a:cubicBezTo>
                  <a:cubicBezTo>
                    <a:pt x="69" y="989"/>
                    <a:pt x="150" y="114"/>
                    <a:pt x="150" y="114"/>
                  </a:cubicBezTo>
                  <a:cubicBezTo>
                    <a:pt x="163" y="4"/>
                    <a:pt x="192" y="33"/>
                    <a:pt x="205" y="17"/>
                  </a:cubicBezTo>
                  <a:cubicBezTo>
                    <a:pt x="198" y="6"/>
                    <a:pt x="190" y="0"/>
                    <a:pt x="183"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1593543" y="2487794"/>
              <a:ext cx="18785" cy="35482"/>
            </a:xfrm>
            <a:custGeom>
              <a:avLst/>
              <a:gdLst/>
              <a:ahLst/>
              <a:cxnLst/>
              <a:rect l="l" t="t" r="r" b="b"/>
              <a:pathLst>
                <a:path w="99" h="187" extrusionOk="0">
                  <a:moveTo>
                    <a:pt x="55" y="1"/>
                  </a:moveTo>
                  <a:cubicBezTo>
                    <a:pt x="27" y="1"/>
                    <a:pt x="0" y="22"/>
                    <a:pt x="18" y="38"/>
                  </a:cubicBezTo>
                  <a:cubicBezTo>
                    <a:pt x="44" y="80"/>
                    <a:pt x="31" y="187"/>
                    <a:pt x="31" y="187"/>
                  </a:cubicBezTo>
                  <a:lnTo>
                    <a:pt x="70" y="187"/>
                  </a:lnTo>
                  <a:cubicBezTo>
                    <a:pt x="70" y="80"/>
                    <a:pt x="99" y="38"/>
                    <a:pt x="99" y="38"/>
                  </a:cubicBezTo>
                  <a:cubicBezTo>
                    <a:pt x="92" y="11"/>
                    <a:pt x="73" y="1"/>
                    <a:pt x="5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a:off x="-1616122" y="2279454"/>
              <a:ext cx="63753" cy="228643"/>
            </a:xfrm>
            <a:custGeom>
              <a:avLst/>
              <a:gdLst/>
              <a:ahLst/>
              <a:cxnLst/>
              <a:rect l="l" t="t" r="r" b="b"/>
              <a:pathLst>
                <a:path w="336" h="1205" extrusionOk="0">
                  <a:moveTo>
                    <a:pt x="174" y="1"/>
                  </a:moveTo>
                  <a:cubicBezTo>
                    <a:pt x="156" y="1"/>
                    <a:pt x="138" y="37"/>
                    <a:pt x="121" y="125"/>
                  </a:cubicBezTo>
                  <a:cubicBezTo>
                    <a:pt x="121" y="125"/>
                    <a:pt x="1" y="1097"/>
                    <a:pt x="82" y="1165"/>
                  </a:cubicBezTo>
                  <a:cubicBezTo>
                    <a:pt x="106" y="1188"/>
                    <a:pt x="142" y="1205"/>
                    <a:pt x="179" y="1205"/>
                  </a:cubicBezTo>
                  <a:cubicBezTo>
                    <a:pt x="246" y="1205"/>
                    <a:pt x="316" y="1149"/>
                    <a:pt x="325" y="974"/>
                  </a:cubicBezTo>
                  <a:cubicBezTo>
                    <a:pt x="335" y="764"/>
                    <a:pt x="257" y="1"/>
                    <a:pt x="174"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1618589" y="2279074"/>
              <a:ext cx="38328" cy="226366"/>
            </a:xfrm>
            <a:custGeom>
              <a:avLst/>
              <a:gdLst/>
              <a:ahLst/>
              <a:cxnLst/>
              <a:rect l="l" t="t" r="r" b="b"/>
              <a:pathLst>
                <a:path w="202" h="1193" extrusionOk="0">
                  <a:moveTo>
                    <a:pt x="182" y="0"/>
                  </a:moveTo>
                  <a:cubicBezTo>
                    <a:pt x="167" y="0"/>
                    <a:pt x="155" y="38"/>
                    <a:pt x="134" y="127"/>
                  </a:cubicBezTo>
                  <a:cubicBezTo>
                    <a:pt x="134" y="127"/>
                    <a:pt x="1" y="1031"/>
                    <a:pt x="95" y="1167"/>
                  </a:cubicBezTo>
                  <a:cubicBezTo>
                    <a:pt x="108" y="1180"/>
                    <a:pt x="121" y="1180"/>
                    <a:pt x="134" y="1193"/>
                  </a:cubicBezTo>
                  <a:cubicBezTo>
                    <a:pt x="82" y="989"/>
                    <a:pt x="163" y="114"/>
                    <a:pt x="163" y="114"/>
                  </a:cubicBezTo>
                  <a:cubicBezTo>
                    <a:pt x="176" y="4"/>
                    <a:pt x="202" y="33"/>
                    <a:pt x="202" y="17"/>
                  </a:cubicBezTo>
                  <a:cubicBezTo>
                    <a:pt x="194" y="6"/>
                    <a:pt x="188" y="0"/>
                    <a:pt x="18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9" name="Google Shape;389;p11"/>
          <p:cNvGrpSpPr/>
          <p:nvPr/>
        </p:nvGrpSpPr>
        <p:grpSpPr>
          <a:xfrm>
            <a:off x="2202558" y="3841844"/>
            <a:ext cx="2333073" cy="1027912"/>
            <a:chOff x="-1936407" y="2490071"/>
            <a:chExt cx="1749805" cy="770934"/>
          </a:xfrm>
        </p:grpSpPr>
        <p:sp>
          <p:nvSpPr>
            <p:cNvPr id="390" name="Google Shape;390;p11"/>
            <p:cNvSpPr/>
            <p:nvPr/>
          </p:nvSpPr>
          <p:spPr>
            <a:xfrm>
              <a:off x="-1580450" y="2835407"/>
              <a:ext cx="651196" cy="254069"/>
            </a:xfrm>
            <a:custGeom>
              <a:avLst/>
              <a:gdLst/>
              <a:ahLst/>
              <a:cxnLst/>
              <a:rect l="l" t="t" r="r" b="b"/>
              <a:pathLst>
                <a:path w="3432" h="1339" extrusionOk="0">
                  <a:moveTo>
                    <a:pt x="1" y="1"/>
                  </a:moveTo>
                  <a:lnTo>
                    <a:pt x="1" y="1339"/>
                  </a:lnTo>
                  <a:lnTo>
                    <a:pt x="3432" y="1339"/>
                  </a:lnTo>
                  <a:lnTo>
                    <a:pt x="3432"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1170417" y="2853812"/>
              <a:ext cx="266398" cy="235663"/>
            </a:xfrm>
            <a:custGeom>
              <a:avLst/>
              <a:gdLst/>
              <a:ahLst/>
              <a:cxnLst/>
              <a:rect l="l" t="t" r="r" b="b"/>
              <a:pathLst>
                <a:path w="1404" h="1242" extrusionOk="0">
                  <a:moveTo>
                    <a:pt x="1" y="1"/>
                  </a:moveTo>
                  <a:lnTo>
                    <a:pt x="1" y="1242"/>
                  </a:lnTo>
                  <a:lnTo>
                    <a:pt x="1404" y="1242"/>
                  </a:lnTo>
                  <a:lnTo>
                    <a:pt x="140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1375149" y="2490071"/>
              <a:ext cx="471131" cy="363931"/>
            </a:xfrm>
            <a:custGeom>
              <a:avLst/>
              <a:gdLst/>
              <a:ahLst/>
              <a:cxnLst/>
              <a:rect l="l" t="t" r="r" b="b"/>
              <a:pathLst>
                <a:path w="2483" h="1918" extrusionOk="0">
                  <a:moveTo>
                    <a:pt x="934" y="0"/>
                  </a:moveTo>
                  <a:cubicBezTo>
                    <a:pt x="486" y="0"/>
                    <a:pt x="1" y="55"/>
                    <a:pt x="1" y="55"/>
                  </a:cubicBezTo>
                  <a:lnTo>
                    <a:pt x="837" y="1918"/>
                  </a:lnTo>
                  <a:lnTo>
                    <a:pt x="2483" y="1918"/>
                  </a:lnTo>
                  <a:cubicBezTo>
                    <a:pt x="2483" y="1918"/>
                    <a:pt x="1929" y="175"/>
                    <a:pt x="1511" y="55"/>
                  </a:cubicBezTo>
                  <a:cubicBezTo>
                    <a:pt x="1371" y="14"/>
                    <a:pt x="1157" y="0"/>
                    <a:pt x="934"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1"/>
            <p:cNvSpPr/>
            <p:nvPr/>
          </p:nvSpPr>
          <p:spPr>
            <a:xfrm>
              <a:off x="-1603220" y="2499748"/>
              <a:ext cx="455761" cy="354254"/>
            </a:xfrm>
            <a:custGeom>
              <a:avLst/>
              <a:gdLst/>
              <a:ahLst/>
              <a:cxnLst/>
              <a:rect l="l" t="t" r="r" b="b"/>
              <a:pathLst>
                <a:path w="2402" h="1867" extrusionOk="0">
                  <a:moveTo>
                    <a:pt x="1211" y="1"/>
                  </a:moveTo>
                  <a:cubicBezTo>
                    <a:pt x="855" y="1"/>
                    <a:pt x="441" y="467"/>
                    <a:pt x="1" y="1867"/>
                  </a:cubicBezTo>
                  <a:lnTo>
                    <a:pt x="2402" y="1867"/>
                  </a:lnTo>
                  <a:cubicBezTo>
                    <a:pt x="2402" y="1867"/>
                    <a:pt x="1922" y="1"/>
                    <a:pt x="1211" y="1"/>
                  </a:cubicBez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1580450" y="2537317"/>
              <a:ext cx="410223" cy="332054"/>
            </a:xfrm>
            <a:custGeom>
              <a:avLst/>
              <a:gdLst/>
              <a:ahLst/>
              <a:cxnLst/>
              <a:rect l="l" t="t" r="r" b="b"/>
              <a:pathLst>
                <a:path w="2162" h="1750" extrusionOk="0">
                  <a:moveTo>
                    <a:pt x="1078" y="0"/>
                  </a:moveTo>
                  <a:cubicBezTo>
                    <a:pt x="758" y="0"/>
                    <a:pt x="388" y="417"/>
                    <a:pt x="1" y="1669"/>
                  </a:cubicBezTo>
                  <a:lnTo>
                    <a:pt x="1015" y="1750"/>
                  </a:lnTo>
                  <a:lnTo>
                    <a:pt x="2162" y="1669"/>
                  </a:lnTo>
                  <a:cubicBezTo>
                    <a:pt x="2162" y="1669"/>
                    <a:pt x="1718" y="0"/>
                    <a:pt x="1078"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11"/>
            <p:cNvSpPr/>
            <p:nvPr/>
          </p:nvSpPr>
          <p:spPr>
            <a:xfrm>
              <a:off x="-1493169" y="2907320"/>
              <a:ext cx="195055" cy="182155"/>
            </a:xfrm>
            <a:custGeom>
              <a:avLst/>
              <a:gdLst/>
              <a:ahLst/>
              <a:cxnLst/>
              <a:rect l="l" t="t" r="r" b="b"/>
              <a:pathLst>
                <a:path w="1028" h="960" extrusionOk="0">
                  <a:moveTo>
                    <a:pt x="1" y="1"/>
                  </a:moveTo>
                  <a:lnTo>
                    <a:pt x="1" y="960"/>
                  </a:lnTo>
                  <a:lnTo>
                    <a:pt x="1028" y="960"/>
                  </a:lnTo>
                  <a:lnTo>
                    <a:pt x="102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1"/>
            <p:cNvSpPr/>
            <p:nvPr/>
          </p:nvSpPr>
          <p:spPr>
            <a:xfrm>
              <a:off x="-1467364" y="2925156"/>
              <a:ext cx="145912" cy="164319"/>
            </a:xfrm>
            <a:custGeom>
              <a:avLst/>
              <a:gdLst/>
              <a:ahLst/>
              <a:cxnLst/>
              <a:rect l="l" t="t" r="r" b="b"/>
              <a:pathLst>
                <a:path w="769" h="866" extrusionOk="0">
                  <a:moveTo>
                    <a:pt x="1" y="1"/>
                  </a:moveTo>
                  <a:lnTo>
                    <a:pt x="1" y="866"/>
                  </a:lnTo>
                  <a:lnTo>
                    <a:pt x="769" y="866"/>
                  </a:lnTo>
                  <a:lnTo>
                    <a:pt x="769"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1"/>
            <p:cNvSpPr/>
            <p:nvPr/>
          </p:nvSpPr>
          <p:spPr>
            <a:xfrm>
              <a:off x="-1449528" y="2925156"/>
              <a:ext cx="128076" cy="164319"/>
            </a:xfrm>
            <a:custGeom>
              <a:avLst/>
              <a:gdLst/>
              <a:ahLst/>
              <a:cxnLst/>
              <a:rect l="l" t="t" r="r" b="b"/>
              <a:pathLst>
                <a:path w="675" h="866" extrusionOk="0">
                  <a:moveTo>
                    <a:pt x="1" y="1"/>
                  </a:moveTo>
                  <a:lnTo>
                    <a:pt x="1" y="866"/>
                  </a:lnTo>
                  <a:lnTo>
                    <a:pt x="675" y="866"/>
                  </a:lnTo>
                  <a:lnTo>
                    <a:pt x="67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1"/>
            <p:cNvSpPr/>
            <p:nvPr/>
          </p:nvSpPr>
          <p:spPr>
            <a:xfrm>
              <a:off x="-1439662" y="2676780"/>
              <a:ext cx="107774" cy="89939"/>
            </a:xfrm>
            <a:custGeom>
              <a:avLst/>
              <a:gdLst/>
              <a:ahLst/>
              <a:cxnLst/>
              <a:rect l="l" t="t" r="r" b="b"/>
              <a:pathLst>
                <a:path w="568" h="474" extrusionOk="0">
                  <a:moveTo>
                    <a:pt x="1" y="1"/>
                  </a:moveTo>
                  <a:lnTo>
                    <a:pt x="1" y="474"/>
                  </a:lnTo>
                  <a:lnTo>
                    <a:pt x="568" y="474"/>
                  </a:lnTo>
                  <a:lnTo>
                    <a:pt x="56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1"/>
            <p:cNvSpPr/>
            <p:nvPr/>
          </p:nvSpPr>
          <p:spPr>
            <a:xfrm>
              <a:off x="-1424292" y="2684749"/>
              <a:ext cx="80071" cy="81970"/>
            </a:xfrm>
            <a:custGeom>
              <a:avLst/>
              <a:gdLst/>
              <a:ahLst/>
              <a:cxnLst/>
              <a:rect l="l" t="t" r="r" b="b"/>
              <a:pathLst>
                <a:path w="422" h="432" extrusionOk="0">
                  <a:moveTo>
                    <a:pt x="1" y="1"/>
                  </a:moveTo>
                  <a:lnTo>
                    <a:pt x="1" y="432"/>
                  </a:lnTo>
                  <a:lnTo>
                    <a:pt x="422" y="432"/>
                  </a:lnTo>
                  <a:lnTo>
                    <a:pt x="422"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1"/>
            <p:cNvSpPr/>
            <p:nvPr/>
          </p:nvSpPr>
          <p:spPr>
            <a:xfrm>
              <a:off x="-1413857" y="2684749"/>
              <a:ext cx="69635" cy="81970"/>
            </a:xfrm>
            <a:custGeom>
              <a:avLst/>
              <a:gdLst/>
              <a:ahLst/>
              <a:cxnLst/>
              <a:rect l="l" t="t" r="r" b="b"/>
              <a:pathLst>
                <a:path w="367" h="432" extrusionOk="0">
                  <a:moveTo>
                    <a:pt x="1" y="1"/>
                  </a:moveTo>
                  <a:lnTo>
                    <a:pt x="1" y="432"/>
                  </a:lnTo>
                  <a:lnTo>
                    <a:pt x="367" y="432"/>
                  </a:lnTo>
                  <a:lnTo>
                    <a:pt x="36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1"/>
            <p:cNvSpPr/>
            <p:nvPr/>
          </p:nvSpPr>
          <p:spPr>
            <a:xfrm>
              <a:off x="-1730727" y="3021547"/>
              <a:ext cx="22579" cy="44590"/>
            </a:xfrm>
            <a:custGeom>
              <a:avLst/>
              <a:gdLst/>
              <a:ahLst/>
              <a:cxnLst/>
              <a:rect l="l" t="t" r="r" b="b"/>
              <a:pathLst>
                <a:path w="119" h="235" extrusionOk="0">
                  <a:moveTo>
                    <a:pt x="70" y="1"/>
                  </a:moveTo>
                  <a:cubicBezTo>
                    <a:pt x="36" y="1"/>
                    <a:pt x="0" y="24"/>
                    <a:pt x="25" y="47"/>
                  </a:cubicBezTo>
                  <a:cubicBezTo>
                    <a:pt x="64" y="102"/>
                    <a:pt x="51" y="235"/>
                    <a:pt x="51" y="235"/>
                  </a:cubicBezTo>
                  <a:lnTo>
                    <a:pt x="93" y="235"/>
                  </a:lnTo>
                  <a:cubicBezTo>
                    <a:pt x="93" y="102"/>
                    <a:pt x="119" y="47"/>
                    <a:pt x="119" y="47"/>
                  </a:cubicBezTo>
                  <a:cubicBezTo>
                    <a:pt x="119" y="13"/>
                    <a:pt x="95" y="1"/>
                    <a:pt x="70"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1"/>
            <p:cNvSpPr/>
            <p:nvPr/>
          </p:nvSpPr>
          <p:spPr>
            <a:xfrm>
              <a:off x="-1759378"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1"/>
            <p:cNvSpPr/>
            <p:nvPr/>
          </p:nvSpPr>
          <p:spPr>
            <a:xfrm>
              <a:off x="-1762414" y="2747934"/>
              <a:ext cx="51800" cy="295433"/>
            </a:xfrm>
            <a:custGeom>
              <a:avLst/>
              <a:gdLst/>
              <a:ahLst/>
              <a:cxnLst/>
              <a:rect l="l" t="t" r="r" b="b"/>
              <a:pathLst>
                <a:path w="273" h="1557" extrusionOk="0">
                  <a:moveTo>
                    <a:pt x="242" y="0"/>
                  </a:moveTo>
                  <a:cubicBezTo>
                    <a:pt x="217" y="0"/>
                    <a:pt x="198" y="45"/>
                    <a:pt x="179" y="154"/>
                  </a:cubicBezTo>
                  <a:cubicBezTo>
                    <a:pt x="179" y="154"/>
                    <a:pt x="1" y="1353"/>
                    <a:pt x="124" y="1531"/>
                  </a:cubicBezTo>
                  <a:cubicBezTo>
                    <a:pt x="137" y="1544"/>
                    <a:pt x="150" y="1544"/>
                    <a:pt x="163" y="1557"/>
                  </a:cubicBezTo>
                  <a:cubicBezTo>
                    <a:pt x="98" y="1301"/>
                    <a:pt x="205" y="154"/>
                    <a:pt x="205" y="154"/>
                  </a:cubicBezTo>
                  <a:cubicBezTo>
                    <a:pt x="218" y="5"/>
                    <a:pt x="260" y="44"/>
                    <a:pt x="273" y="18"/>
                  </a:cubicBezTo>
                  <a:cubicBezTo>
                    <a:pt x="261" y="7"/>
                    <a:pt x="251" y="0"/>
                    <a:pt x="24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1"/>
            <p:cNvSpPr/>
            <p:nvPr/>
          </p:nvSpPr>
          <p:spPr>
            <a:xfrm>
              <a:off x="-853357" y="3021547"/>
              <a:ext cx="23718" cy="44590"/>
            </a:xfrm>
            <a:custGeom>
              <a:avLst/>
              <a:gdLst/>
              <a:ahLst/>
              <a:cxnLst/>
              <a:rect l="l" t="t" r="r" b="b"/>
              <a:pathLst>
                <a:path w="125" h="235" extrusionOk="0">
                  <a:moveTo>
                    <a:pt x="75" y="1"/>
                  </a:moveTo>
                  <a:cubicBezTo>
                    <a:pt x="40" y="1"/>
                    <a:pt x="1" y="24"/>
                    <a:pt x="18" y="47"/>
                  </a:cubicBezTo>
                  <a:cubicBezTo>
                    <a:pt x="70" y="102"/>
                    <a:pt x="57" y="235"/>
                    <a:pt x="57" y="235"/>
                  </a:cubicBezTo>
                  <a:lnTo>
                    <a:pt x="99" y="235"/>
                  </a:lnTo>
                  <a:cubicBezTo>
                    <a:pt x="99" y="102"/>
                    <a:pt x="125" y="47"/>
                    <a:pt x="125" y="47"/>
                  </a:cubicBezTo>
                  <a:cubicBezTo>
                    <a:pt x="125" y="13"/>
                    <a:pt x="101" y="1"/>
                    <a:pt x="7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1"/>
            <p:cNvSpPr/>
            <p:nvPr/>
          </p:nvSpPr>
          <p:spPr>
            <a:xfrm>
              <a:off x="-880870"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1"/>
            <p:cNvSpPr/>
            <p:nvPr/>
          </p:nvSpPr>
          <p:spPr>
            <a:xfrm>
              <a:off x="-883337" y="2747934"/>
              <a:ext cx="48764" cy="295433"/>
            </a:xfrm>
            <a:custGeom>
              <a:avLst/>
              <a:gdLst/>
              <a:ahLst/>
              <a:cxnLst/>
              <a:rect l="l" t="t" r="r" b="b"/>
              <a:pathLst>
                <a:path w="257" h="1557" extrusionOk="0">
                  <a:moveTo>
                    <a:pt x="234" y="0"/>
                  </a:moveTo>
                  <a:cubicBezTo>
                    <a:pt x="214" y="0"/>
                    <a:pt x="195" y="45"/>
                    <a:pt x="176" y="154"/>
                  </a:cubicBezTo>
                  <a:cubicBezTo>
                    <a:pt x="176" y="154"/>
                    <a:pt x="1" y="1353"/>
                    <a:pt x="121" y="1531"/>
                  </a:cubicBezTo>
                  <a:cubicBezTo>
                    <a:pt x="134" y="1544"/>
                    <a:pt x="147" y="1544"/>
                    <a:pt x="163" y="1557"/>
                  </a:cubicBezTo>
                  <a:cubicBezTo>
                    <a:pt x="95" y="1301"/>
                    <a:pt x="202" y="154"/>
                    <a:pt x="202" y="154"/>
                  </a:cubicBezTo>
                  <a:cubicBezTo>
                    <a:pt x="215" y="5"/>
                    <a:pt x="257" y="44"/>
                    <a:pt x="257" y="18"/>
                  </a:cubicBezTo>
                  <a:cubicBezTo>
                    <a:pt x="249" y="7"/>
                    <a:pt x="241" y="0"/>
                    <a:pt x="234"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1"/>
            <p:cNvSpPr/>
            <p:nvPr/>
          </p:nvSpPr>
          <p:spPr>
            <a:xfrm>
              <a:off x="-1811367" y="3021547"/>
              <a:ext cx="23908" cy="44590"/>
            </a:xfrm>
            <a:custGeom>
              <a:avLst/>
              <a:gdLst/>
              <a:ahLst/>
              <a:cxnLst/>
              <a:rect l="l" t="t" r="r" b="b"/>
              <a:pathLst>
                <a:path w="126" h="235" extrusionOk="0">
                  <a:moveTo>
                    <a:pt x="71" y="1"/>
                  </a:moveTo>
                  <a:cubicBezTo>
                    <a:pt x="36" y="1"/>
                    <a:pt x="1" y="24"/>
                    <a:pt x="16" y="47"/>
                  </a:cubicBezTo>
                  <a:cubicBezTo>
                    <a:pt x="58" y="102"/>
                    <a:pt x="45" y="235"/>
                    <a:pt x="45" y="235"/>
                  </a:cubicBezTo>
                  <a:lnTo>
                    <a:pt x="97" y="235"/>
                  </a:lnTo>
                  <a:cubicBezTo>
                    <a:pt x="84" y="102"/>
                    <a:pt x="126" y="47"/>
                    <a:pt x="126" y="47"/>
                  </a:cubicBezTo>
                  <a:cubicBezTo>
                    <a:pt x="120" y="13"/>
                    <a:pt x="96" y="1"/>
                    <a:pt x="71"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1"/>
            <p:cNvSpPr/>
            <p:nvPr/>
          </p:nvSpPr>
          <p:spPr>
            <a:xfrm>
              <a:off x="-1839259" y="2747175"/>
              <a:ext cx="82159" cy="300366"/>
            </a:xfrm>
            <a:custGeom>
              <a:avLst/>
              <a:gdLst/>
              <a:ahLst/>
              <a:cxnLst/>
              <a:rect l="l" t="t" r="r" b="b"/>
              <a:pathLst>
                <a:path w="433" h="1583" extrusionOk="0">
                  <a:moveTo>
                    <a:pt x="218" y="1"/>
                  </a:moveTo>
                  <a:cubicBezTo>
                    <a:pt x="195" y="1"/>
                    <a:pt x="172" y="48"/>
                    <a:pt x="150" y="158"/>
                  </a:cubicBezTo>
                  <a:cubicBezTo>
                    <a:pt x="150" y="158"/>
                    <a:pt x="1" y="1438"/>
                    <a:pt x="111" y="1535"/>
                  </a:cubicBezTo>
                  <a:cubicBezTo>
                    <a:pt x="139" y="1563"/>
                    <a:pt x="183" y="1583"/>
                    <a:pt x="229" y="1583"/>
                  </a:cubicBezTo>
                  <a:cubicBezTo>
                    <a:pt x="316" y="1583"/>
                    <a:pt x="411" y="1512"/>
                    <a:pt x="422" y="1292"/>
                  </a:cubicBezTo>
                  <a:cubicBezTo>
                    <a:pt x="433" y="1002"/>
                    <a:pt x="325" y="1"/>
                    <a:pt x="218"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1"/>
            <p:cNvSpPr/>
            <p:nvPr/>
          </p:nvSpPr>
          <p:spPr>
            <a:xfrm>
              <a:off x="-1844193" y="2747934"/>
              <a:ext cx="51230" cy="295433"/>
            </a:xfrm>
            <a:custGeom>
              <a:avLst/>
              <a:gdLst/>
              <a:ahLst/>
              <a:cxnLst/>
              <a:rect l="l" t="t" r="r" b="b"/>
              <a:pathLst>
                <a:path w="270" h="1557" extrusionOk="0">
                  <a:moveTo>
                    <a:pt x="246" y="0"/>
                  </a:moveTo>
                  <a:cubicBezTo>
                    <a:pt x="223" y="0"/>
                    <a:pt x="197" y="45"/>
                    <a:pt x="176" y="154"/>
                  </a:cubicBezTo>
                  <a:cubicBezTo>
                    <a:pt x="176" y="154"/>
                    <a:pt x="1" y="1353"/>
                    <a:pt x="137" y="1531"/>
                  </a:cubicBezTo>
                  <a:cubicBezTo>
                    <a:pt x="137" y="1544"/>
                    <a:pt x="150" y="1544"/>
                    <a:pt x="163" y="1557"/>
                  </a:cubicBezTo>
                  <a:cubicBezTo>
                    <a:pt x="108" y="1301"/>
                    <a:pt x="205" y="154"/>
                    <a:pt x="205" y="154"/>
                  </a:cubicBezTo>
                  <a:cubicBezTo>
                    <a:pt x="218" y="5"/>
                    <a:pt x="257" y="44"/>
                    <a:pt x="270" y="18"/>
                  </a:cubicBezTo>
                  <a:cubicBezTo>
                    <a:pt x="263" y="7"/>
                    <a:pt x="255" y="0"/>
                    <a:pt x="246"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1"/>
            <p:cNvSpPr/>
            <p:nvPr/>
          </p:nvSpPr>
          <p:spPr>
            <a:xfrm>
              <a:off x="-1904910" y="3021547"/>
              <a:ext cx="25236" cy="44590"/>
            </a:xfrm>
            <a:custGeom>
              <a:avLst/>
              <a:gdLst/>
              <a:ahLst/>
              <a:cxnLst/>
              <a:rect l="l" t="t" r="r" b="b"/>
              <a:pathLst>
                <a:path w="133" h="235" extrusionOk="0">
                  <a:moveTo>
                    <a:pt x="74" y="1"/>
                  </a:moveTo>
                  <a:cubicBezTo>
                    <a:pt x="37" y="1"/>
                    <a:pt x="0" y="24"/>
                    <a:pt x="23" y="47"/>
                  </a:cubicBezTo>
                  <a:cubicBezTo>
                    <a:pt x="65" y="102"/>
                    <a:pt x="52" y="235"/>
                    <a:pt x="52" y="235"/>
                  </a:cubicBezTo>
                  <a:lnTo>
                    <a:pt x="104" y="235"/>
                  </a:lnTo>
                  <a:cubicBezTo>
                    <a:pt x="91" y="102"/>
                    <a:pt x="133" y="47"/>
                    <a:pt x="133" y="47"/>
                  </a:cubicBezTo>
                  <a:cubicBezTo>
                    <a:pt x="127" y="13"/>
                    <a:pt x="100" y="1"/>
                    <a:pt x="7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1"/>
            <p:cNvSpPr/>
            <p:nvPr/>
          </p:nvSpPr>
          <p:spPr>
            <a:xfrm>
              <a:off x="-1933941" y="2747175"/>
              <a:ext cx="84625" cy="300366"/>
            </a:xfrm>
            <a:custGeom>
              <a:avLst/>
              <a:gdLst/>
              <a:ahLst/>
              <a:cxnLst/>
              <a:rect l="l" t="t" r="r" b="b"/>
              <a:pathLst>
                <a:path w="446" h="1583" extrusionOk="0">
                  <a:moveTo>
                    <a:pt x="231" y="1"/>
                  </a:moveTo>
                  <a:cubicBezTo>
                    <a:pt x="208" y="1"/>
                    <a:pt x="185" y="48"/>
                    <a:pt x="163" y="158"/>
                  </a:cubicBezTo>
                  <a:cubicBezTo>
                    <a:pt x="163" y="158"/>
                    <a:pt x="1" y="1438"/>
                    <a:pt x="111" y="1535"/>
                  </a:cubicBezTo>
                  <a:cubicBezTo>
                    <a:pt x="143" y="1563"/>
                    <a:pt x="189" y="1583"/>
                    <a:pt x="235" y="1583"/>
                  </a:cubicBezTo>
                  <a:cubicBezTo>
                    <a:pt x="323" y="1583"/>
                    <a:pt x="416" y="1512"/>
                    <a:pt x="435" y="1292"/>
                  </a:cubicBezTo>
                  <a:cubicBezTo>
                    <a:pt x="446" y="1002"/>
                    <a:pt x="338" y="1"/>
                    <a:pt x="23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1"/>
            <p:cNvSpPr/>
            <p:nvPr/>
          </p:nvSpPr>
          <p:spPr>
            <a:xfrm>
              <a:off x="-1936407" y="2747934"/>
              <a:ext cx="51230" cy="295433"/>
            </a:xfrm>
            <a:custGeom>
              <a:avLst/>
              <a:gdLst/>
              <a:ahLst/>
              <a:cxnLst/>
              <a:rect l="l" t="t" r="r" b="b"/>
              <a:pathLst>
                <a:path w="270" h="1557" extrusionOk="0">
                  <a:moveTo>
                    <a:pt x="241" y="0"/>
                  </a:moveTo>
                  <a:cubicBezTo>
                    <a:pt x="217" y="0"/>
                    <a:pt x="197" y="45"/>
                    <a:pt x="176" y="154"/>
                  </a:cubicBezTo>
                  <a:cubicBezTo>
                    <a:pt x="176" y="154"/>
                    <a:pt x="1" y="1353"/>
                    <a:pt x="124" y="1531"/>
                  </a:cubicBezTo>
                  <a:cubicBezTo>
                    <a:pt x="137" y="1544"/>
                    <a:pt x="150" y="1544"/>
                    <a:pt x="163" y="1557"/>
                  </a:cubicBezTo>
                  <a:cubicBezTo>
                    <a:pt x="95" y="1301"/>
                    <a:pt x="205" y="154"/>
                    <a:pt x="205" y="154"/>
                  </a:cubicBezTo>
                  <a:cubicBezTo>
                    <a:pt x="218" y="5"/>
                    <a:pt x="257" y="44"/>
                    <a:pt x="270" y="18"/>
                  </a:cubicBezTo>
                  <a:cubicBezTo>
                    <a:pt x="259" y="7"/>
                    <a:pt x="250" y="0"/>
                    <a:pt x="241"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1"/>
            <p:cNvSpPr/>
            <p:nvPr/>
          </p:nvSpPr>
          <p:spPr>
            <a:xfrm>
              <a:off x="-1890300"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1"/>
            <p:cNvSpPr/>
            <p:nvPr/>
          </p:nvSpPr>
          <p:spPr>
            <a:xfrm>
              <a:off x="-1890300"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1"/>
            <p:cNvSpPr/>
            <p:nvPr/>
          </p:nvSpPr>
          <p:spPr>
            <a:xfrm>
              <a:off x="-1890300"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1"/>
            <p:cNvSpPr/>
            <p:nvPr/>
          </p:nvSpPr>
          <p:spPr>
            <a:xfrm>
              <a:off x="-1882331"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11"/>
            <p:cNvSpPr/>
            <p:nvPr/>
          </p:nvSpPr>
          <p:spPr>
            <a:xfrm>
              <a:off x="-1823890" y="3179035"/>
              <a:ext cx="10626" cy="81970"/>
            </a:xfrm>
            <a:custGeom>
              <a:avLst/>
              <a:gdLst/>
              <a:ahLst/>
              <a:cxnLst/>
              <a:rect l="l" t="t" r="r" b="b"/>
              <a:pathLst>
                <a:path w="56" h="432" extrusionOk="0">
                  <a:moveTo>
                    <a:pt x="1" y="1"/>
                  </a:moveTo>
                  <a:lnTo>
                    <a:pt x="1" y="432"/>
                  </a:lnTo>
                  <a:lnTo>
                    <a:pt x="56" y="432"/>
                  </a:lnTo>
                  <a:lnTo>
                    <a:pt x="5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11"/>
            <p:cNvSpPr/>
            <p:nvPr/>
          </p:nvSpPr>
          <p:spPr>
            <a:xfrm>
              <a:off x="-1767347"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1"/>
            <p:cNvSpPr/>
            <p:nvPr/>
          </p:nvSpPr>
          <p:spPr>
            <a:xfrm>
              <a:off x="-170587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1"/>
            <p:cNvSpPr/>
            <p:nvPr/>
          </p:nvSpPr>
          <p:spPr>
            <a:xfrm>
              <a:off x="-1644394"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1"/>
            <p:cNvSpPr/>
            <p:nvPr/>
          </p:nvSpPr>
          <p:spPr>
            <a:xfrm>
              <a:off x="-158045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1"/>
            <p:cNvSpPr/>
            <p:nvPr/>
          </p:nvSpPr>
          <p:spPr>
            <a:xfrm>
              <a:off x="-519980" y="3040711"/>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1"/>
            <p:cNvSpPr/>
            <p:nvPr/>
          </p:nvSpPr>
          <p:spPr>
            <a:xfrm>
              <a:off x="-519980" y="3063480"/>
              <a:ext cx="333378" cy="5692"/>
            </a:xfrm>
            <a:custGeom>
              <a:avLst/>
              <a:gdLst/>
              <a:ahLst/>
              <a:cxnLst/>
              <a:rect l="l" t="t" r="r" b="b"/>
              <a:pathLst>
                <a:path w="1757" h="30" extrusionOk="0">
                  <a:moveTo>
                    <a:pt x="1" y="1"/>
                  </a:moveTo>
                  <a:lnTo>
                    <a:pt x="1" y="30"/>
                  </a:lnTo>
                  <a:lnTo>
                    <a:pt x="1757" y="3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1"/>
            <p:cNvSpPr/>
            <p:nvPr/>
          </p:nvSpPr>
          <p:spPr>
            <a:xfrm>
              <a:off x="-519980" y="3084352"/>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1"/>
            <p:cNvSpPr/>
            <p:nvPr/>
          </p:nvSpPr>
          <p:spPr>
            <a:xfrm>
              <a:off x="-51201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1"/>
            <p:cNvSpPr/>
            <p:nvPr/>
          </p:nvSpPr>
          <p:spPr>
            <a:xfrm>
              <a:off x="-453001" y="3025341"/>
              <a:ext cx="10056" cy="81970"/>
            </a:xfrm>
            <a:custGeom>
              <a:avLst/>
              <a:gdLst/>
              <a:ahLst/>
              <a:cxnLst/>
              <a:rect l="l" t="t" r="r" b="b"/>
              <a:pathLst>
                <a:path w="53" h="432" extrusionOk="0">
                  <a:moveTo>
                    <a:pt x="1" y="1"/>
                  </a:moveTo>
                  <a:lnTo>
                    <a:pt x="1" y="432"/>
                  </a:lnTo>
                  <a:lnTo>
                    <a:pt x="53" y="432"/>
                  </a:lnTo>
                  <a:lnTo>
                    <a:pt x="5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1"/>
            <p:cNvSpPr/>
            <p:nvPr/>
          </p:nvSpPr>
          <p:spPr>
            <a:xfrm>
              <a:off x="-397026"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1"/>
            <p:cNvSpPr/>
            <p:nvPr/>
          </p:nvSpPr>
          <p:spPr>
            <a:xfrm>
              <a:off x="-33555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1"/>
            <p:cNvSpPr/>
            <p:nvPr/>
          </p:nvSpPr>
          <p:spPr>
            <a:xfrm>
              <a:off x="-274073"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1"/>
            <p:cNvSpPr/>
            <p:nvPr/>
          </p:nvSpPr>
          <p:spPr>
            <a:xfrm>
              <a:off x="-21013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1"/>
            <p:cNvSpPr/>
            <p:nvPr/>
          </p:nvSpPr>
          <p:spPr>
            <a:xfrm>
              <a:off x="-1488236"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1"/>
            <p:cNvSpPr/>
            <p:nvPr/>
          </p:nvSpPr>
          <p:spPr>
            <a:xfrm>
              <a:off x="-1488236"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1"/>
            <p:cNvSpPr/>
            <p:nvPr/>
          </p:nvSpPr>
          <p:spPr>
            <a:xfrm>
              <a:off x="-1488236"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1"/>
            <p:cNvSpPr/>
            <p:nvPr/>
          </p:nvSpPr>
          <p:spPr>
            <a:xfrm>
              <a:off x="-147780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1"/>
            <p:cNvSpPr/>
            <p:nvPr/>
          </p:nvSpPr>
          <p:spPr>
            <a:xfrm>
              <a:off x="-1421256"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1"/>
            <p:cNvSpPr/>
            <p:nvPr/>
          </p:nvSpPr>
          <p:spPr>
            <a:xfrm>
              <a:off x="-136281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11"/>
            <p:cNvSpPr/>
            <p:nvPr/>
          </p:nvSpPr>
          <p:spPr>
            <a:xfrm>
              <a:off x="-130380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1"/>
            <p:cNvSpPr/>
            <p:nvPr/>
          </p:nvSpPr>
          <p:spPr>
            <a:xfrm>
              <a:off x="-1239863"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1"/>
            <p:cNvSpPr/>
            <p:nvPr/>
          </p:nvSpPr>
          <p:spPr>
            <a:xfrm>
              <a:off x="-117838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0" name="Google Shape;440;p11"/>
          <p:cNvSpPr txBox="1">
            <a:spLocks noGrp="1"/>
          </p:cNvSpPr>
          <p:nvPr>
            <p:ph type="title" hasCustomPrompt="1"/>
          </p:nvPr>
        </p:nvSpPr>
        <p:spPr>
          <a:xfrm>
            <a:off x="1792400" y="1024067"/>
            <a:ext cx="8607200" cy="211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7200"/>
              <a:buNone/>
              <a:defRPr sz="128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441" name="Google Shape;441;p11"/>
          <p:cNvSpPr txBox="1">
            <a:spLocks noGrp="1"/>
          </p:cNvSpPr>
          <p:nvPr>
            <p:ph type="body" idx="1"/>
          </p:nvPr>
        </p:nvSpPr>
        <p:spPr>
          <a:xfrm>
            <a:off x="1792400" y="3029400"/>
            <a:ext cx="8607200" cy="5160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lvl1pPr>
            <a:lvl2pPr marL="1219170" lvl="1" indent="-440256" algn="ctr" rtl="0">
              <a:spcBef>
                <a:spcPts val="0"/>
              </a:spcBef>
              <a:spcAft>
                <a:spcPts val="0"/>
              </a:spcAft>
              <a:buSzPts val="1600"/>
              <a:buChar char="○"/>
              <a:defRPr/>
            </a:lvl2pPr>
            <a:lvl3pPr marL="1828754" lvl="2" indent="-440256" algn="ctr" rtl="0">
              <a:spcBef>
                <a:spcPts val="0"/>
              </a:spcBef>
              <a:spcAft>
                <a:spcPts val="0"/>
              </a:spcAft>
              <a:buSzPts val="1600"/>
              <a:buChar char="■"/>
              <a:defRPr/>
            </a:lvl3pPr>
            <a:lvl4pPr marL="2438339" lvl="3" indent="-440256" algn="ctr" rtl="0">
              <a:spcBef>
                <a:spcPts val="0"/>
              </a:spcBef>
              <a:spcAft>
                <a:spcPts val="0"/>
              </a:spcAft>
              <a:buSzPts val="1600"/>
              <a:buChar char="●"/>
              <a:defRPr/>
            </a:lvl4pPr>
            <a:lvl5pPr marL="3047924" lvl="4" indent="-440256" algn="ctr" rtl="0">
              <a:spcBef>
                <a:spcPts val="0"/>
              </a:spcBef>
              <a:spcAft>
                <a:spcPts val="0"/>
              </a:spcAft>
              <a:buSzPts val="1600"/>
              <a:buChar char="○"/>
              <a:defRPr/>
            </a:lvl5pPr>
            <a:lvl6pPr marL="3657509" lvl="5" indent="-440256" algn="ctr" rtl="0">
              <a:spcBef>
                <a:spcPts val="0"/>
              </a:spcBef>
              <a:spcAft>
                <a:spcPts val="0"/>
              </a:spcAft>
              <a:buSzPts val="1600"/>
              <a:buChar char="■"/>
              <a:defRPr/>
            </a:lvl6pPr>
            <a:lvl7pPr marL="4267093" lvl="6" indent="-440256" algn="ctr" rtl="0">
              <a:spcBef>
                <a:spcPts val="0"/>
              </a:spcBef>
              <a:spcAft>
                <a:spcPts val="0"/>
              </a:spcAft>
              <a:buSzPts val="1600"/>
              <a:buChar char="●"/>
              <a:defRPr/>
            </a:lvl7pPr>
            <a:lvl8pPr marL="4876678" lvl="7" indent="-440256" algn="ctr" rtl="0">
              <a:spcBef>
                <a:spcPts val="0"/>
              </a:spcBef>
              <a:spcAft>
                <a:spcPts val="0"/>
              </a:spcAft>
              <a:buSzPts val="1600"/>
              <a:buChar char="○"/>
              <a:defRPr/>
            </a:lvl8pPr>
            <a:lvl9pPr marL="5486263" lvl="8" indent="-440256" algn="ctr" rtl="0">
              <a:spcBef>
                <a:spcPts val="0"/>
              </a:spcBef>
              <a:spcAft>
                <a:spcPts val="0"/>
              </a:spcAft>
              <a:buSzPts val="1600"/>
              <a:buChar char="■"/>
              <a:defRPr/>
            </a:lvl9pPr>
          </a:lstStyle>
          <a:p>
            <a:endParaRPr/>
          </a:p>
        </p:txBody>
      </p:sp>
    </p:spTree>
    <p:extLst>
      <p:ext uri="{BB962C8B-B14F-4D97-AF65-F5344CB8AC3E}">
        <p14:creationId xmlns:p14="http://schemas.microsoft.com/office/powerpoint/2010/main" val="90357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325"/>
        <p:cNvGrpSpPr/>
        <p:nvPr/>
      </p:nvGrpSpPr>
      <p:grpSpPr>
        <a:xfrm>
          <a:off x="0" y="0"/>
          <a:ext cx="0" cy="0"/>
          <a:chOff x="0" y="0"/>
          <a:chExt cx="0" cy="0"/>
        </a:xfrm>
      </p:grpSpPr>
      <p:sp>
        <p:nvSpPr>
          <p:cNvPr id="326" name="Google Shape;326;p11"/>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7" name="Google Shape;327;p11"/>
          <p:cNvSpPr/>
          <p:nvPr/>
        </p:nvSpPr>
        <p:spPr>
          <a:xfrm>
            <a:off x="-165295" y="3841842"/>
            <a:ext cx="12499755" cy="945404"/>
          </a:xfrm>
          <a:custGeom>
            <a:avLst/>
            <a:gdLst/>
            <a:ahLst/>
            <a:cxnLst/>
            <a:rect l="l" t="t" r="r" b="b"/>
            <a:pathLst>
              <a:path w="47603" h="5412" extrusionOk="0">
                <a:moveTo>
                  <a:pt x="36217" y="1"/>
                </a:moveTo>
                <a:cubicBezTo>
                  <a:pt x="34122" y="1"/>
                  <a:pt x="32206" y="1117"/>
                  <a:pt x="30593" y="1848"/>
                </a:cubicBezTo>
                <a:cubicBezTo>
                  <a:pt x="28988" y="2571"/>
                  <a:pt x="26764" y="3064"/>
                  <a:pt x="24764" y="3064"/>
                </a:cubicBezTo>
                <a:cubicBezTo>
                  <a:pt x="24713" y="3064"/>
                  <a:pt x="24662" y="3064"/>
                  <a:pt x="24612" y="3063"/>
                </a:cubicBezTo>
                <a:cubicBezTo>
                  <a:pt x="22331" y="3021"/>
                  <a:pt x="20361" y="2428"/>
                  <a:pt x="18579" y="1537"/>
                </a:cubicBezTo>
                <a:cubicBezTo>
                  <a:pt x="17746" y="1121"/>
                  <a:pt x="16926" y="962"/>
                  <a:pt x="16098" y="962"/>
                </a:cubicBezTo>
                <a:cubicBezTo>
                  <a:pt x="14857" y="962"/>
                  <a:pt x="13597" y="1318"/>
                  <a:pt x="12245" y="1699"/>
                </a:cubicBezTo>
                <a:cubicBezTo>
                  <a:pt x="10518" y="2185"/>
                  <a:pt x="10398" y="2820"/>
                  <a:pt x="474" y="4009"/>
                </a:cubicBezTo>
                <a:cubicBezTo>
                  <a:pt x="474" y="4521"/>
                  <a:pt x="1" y="5412"/>
                  <a:pt x="811" y="5412"/>
                </a:cubicBezTo>
                <a:lnTo>
                  <a:pt x="46563" y="5412"/>
                </a:lnTo>
                <a:cubicBezTo>
                  <a:pt x="47062" y="5412"/>
                  <a:pt x="47480" y="2522"/>
                  <a:pt x="47603" y="2065"/>
                </a:cubicBezTo>
                <a:cubicBezTo>
                  <a:pt x="45970" y="1955"/>
                  <a:pt x="44256" y="1874"/>
                  <a:pt x="42743" y="1443"/>
                </a:cubicBezTo>
                <a:cubicBezTo>
                  <a:pt x="40676" y="850"/>
                  <a:pt x="38868" y="160"/>
                  <a:pt x="36561" y="11"/>
                </a:cubicBezTo>
                <a:cubicBezTo>
                  <a:pt x="36446" y="4"/>
                  <a:pt x="36331" y="1"/>
                  <a:pt x="36217"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8" name="Google Shape;328;p11"/>
          <p:cNvSpPr/>
          <p:nvPr/>
        </p:nvSpPr>
        <p:spPr>
          <a:xfrm>
            <a:off x="2186075" y="4192761"/>
            <a:ext cx="10111199" cy="1351865"/>
          </a:xfrm>
          <a:custGeom>
            <a:avLst/>
            <a:gdLst/>
            <a:ahLst/>
            <a:cxnLst/>
            <a:rect l="l" t="t" r="r" b="b"/>
            <a:pathLst>
              <a:path w="40877" h="7230" extrusionOk="0">
                <a:moveTo>
                  <a:pt x="40877" y="0"/>
                </a:moveTo>
                <a:cubicBezTo>
                  <a:pt x="38042" y="81"/>
                  <a:pt x="35058" y="201"/>
                  <a:pt x="31980" y="376"/>
                </a:cubicBezTo>
                <a:cubicBezTo>
                  <a:pt x="14189" y="1364"/>
                  <a:pt x="1" y="3603"/>
                  <a:pt x="296" y="5359"/>
                </a:cubicBezTo>
                <a:cubicBezTo>
                  <a:pt x="498" y="6559"/>
                  <a:pt x="7302" y="7230"/>
                  <a:pt x="17211" y="7230"/>
                </a:cubicBezTo>
                <a:cubicBezTo>
                  <a:pt x="21911" y="7230"/>
                  <a:pt x="27309" y="7079"/>
                  <a:pt x="33033" y="6762"/>
                </a:cubicBezTo>
                <a:cubicBezTo>
                  <a:pt x="35748" y="6600"/>
                  <a:pt x="38379" y="6425"/>
                  <a:pt x="40877" y="6224"/>
                </a:cubicBezTo>
                <a:lnTo>
                  <a:pt x="40877"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9" name="Google Shape;329;p11"/>
          <p:cNvSpPr/>
          <p:nvPr/>
        </p:nvSpPr>
        <p:spPr>
          <a:xfrm>
            <a:off x="-77719" y="4521842"/>
            <a:ext cx="12412149" cy="1873913"/>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0" name="Google Shape;330;p11"/>
          <p:cNvSpPr/>
          <p:nvPr/>
        </p:nvSpPr>
        <p:spPr>
          <a:xfrm>
            <a:off x="4361557" y="4958520"/>
            <a:ext cx="1435659" cy="298233"/>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1" name="Google Shape;331;p11"/>
          <p:cNvSpPr/>
          <p:nvPr/>
        </p:nvSpPr>
        <p:spPr>
          <a:xfrm>
            <a:off x="84313" y="4791920"/>
            <a:ext cx="1435659" cy="300664"/>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2" name="Google Shape;332;p11"/>
          <p:cNvSpPr/>
          <p:nvPr/>
        </p:nvSpPr>
        <p:spPr>
          <a:xfrm>
            <a:off x="1570782" y="4770339"/>
            <a:ext cx="564468" cy="98164"/>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3" name="Google Shape;333;p11"/>
          <p:cNvSpPr/>
          <p:nvPr/>
        </p:nvSpPr>
        <p:spPr>
          <a:xfrm>
            <a:off x="1506102" y="4948235"/>
            <a:ext cx="1129431" cy="209792"/>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4" name="Google Shape;334;p11"/>
          <p:cNvSpPr/>
          <p:nvPr/>
        </p:nvSpPr>
        <p:spPr>
          <a:xfrm>
            <a:off x="2498239" y="4799961"/>
            <a:ext cx="874653" cy="16117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5" name="Google Shape;335;p11"/>
          <p:cNvSpPr/>
          <p:nvPr/>
        </p:nvSpPr>
        <p:spPr>
          <a:xfrm>
            <a:off x="3376594" y="4948236"/>
            <a:ext cx="737617" cy="224937"/>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6" name="Google Shape;336;p11"/>
          <p:cNvSpPr/>
          <p:nvPr/>
        </p:nvSpPr>
        <p:spPr>
          <a:xfrm>
            <a:off x="4324701" y="4885223"/>
            <a:ext cx="20283" cy="8040"/>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7" name="Google Shape;337;p11"/>
          <p:cNvSpPr/>
          <p:nvPr/>
        </p:nvSpPr>
        <p:spPr>
          <a:xfrm>
            <a:off x="4241344" y="4875687"/>
            <a:ext cx="23499" cy="4861"/>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 name="Google Shape;338;p11"/>
          <p:cNvSpPr/>
          <p:nvPr/>
        </p:nvSpPr>
        <p:spPr>
          <a:xfrm>
            <a:off x="4287845" y="4867647"/>
            <a:ext cx="23499" cy="822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 name="Google Shape;339;p11"/>
          <p:cNvSpPr/>
          <p:nvPr/>
        </p:nvSpPr>
        <p:spPr>
          <a:xfrm>
            <a:off x="4194099" y="4887654"/>
            <a:ext cx="20283" cy="5609"/>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 name="Google Shape;340;p11"/>
          <p:cNvSpPr/>
          <p:nvPr/>
        </p:nvSpPr>
        <p:spPr>
          <a:xfrm>
            <a:off x="4367989" y="4872509"/>
            <a:ext cx="23499" cy="5609"/>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 name="Google Shape;341;p11"/>
          <p:cNvSpPr/>
          <p:nvPr/>
        </p:nvSpPr>
        <p:spPr>
          <a:xfrm>
            <a:off x="4351168" y="4904483"/>
            <a:ext cx="23499" cy="6357"/>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2" name="Google Shape;342;p11"/>
          <p:cNvSpPr/>
          <p:nvPr/>
        </p:nvSpPr>
        <p:spPr>
          <a:xfrm>
            <a:off x="4204488" y="4859233"/>
            <a:ext cx="23499" cy="6171"/>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3" name="Google Shape;343;p11"/>
          <p:cNvSpPr/>
          <p:nvPr/>
        </p:nvSpPr>
        <p:spPr>
          <a:xfrm>
            <a:off x="4318271" y="4850071"/>
            <a:ext cx="23499" cy="7479"/>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4" name="Google Shape;344;p11"/>
          <p:cNvSpPr/>
          <p:nvPr/>
        </p:nvSpPr>
        <p:spPr>
          <a:xfrm>
            <a:off x="4414492" y="4887653"/>
            <a:ext cx="24241" cy="8040"/>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5" name="Google Shape;345;p11"/>
          <p:cNvSpPr/>
          <p:nvPr/>
        </p:nvSpPr>
        <p:spPr>
          <a:xfrm>
            <a:off x="4133993" y="4875687"/>
            <a:ext cx="24241" cy="4861"/>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 name="Google Shape;346;p11"/>
          <p:cNvSpPr/>
          <p:nvPr/>
        </p:nvSpPr>
        <p:spPr>
          <a:xfrm>
            <a:off x="4247775" y="4913083"/>
            <a:ext cx="23499" cy="822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7" name="Google Shape;347;p11"/>
          <p:cNvSpPr/>
          <p:nvPr/>
        </p:nvSpPr>
        <p:spPr>
          <a:xfrm>
            <a:off x="4284631" y="4897937"/>
            <a:ext cx="23499" cy="5048"/>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8" name="Google Shape;348;p11"/>
          <p:cNvSpPr/>
          <p:nvPr/>
        </p:nvSpPr>
        <p:spPr>
          <a:xfrm>
            <a:off x="644567" y="4698618"/>
            <a:ext cx="23499" cy="7479"/>
          </a:xfrm>
          <a:custGeom>
            <a:avLst/>
            <a:gdLst/>
            <a:ahLst/>
            <a:cxnLst/>
            <a:rect l="l" t="t" r="r" b="b"/>
            <a:pathLst>
              <a:path w="95" h="40" extrusionOk="0">
                <a:moveTo>
                  <a:pt x="56" y="1"/>
                </a:moveTo>
                <a:cubicBezTo>
                  <a:pt x="30" y="1"/>
                  <a:pt x="14" y="1"/>
                  <a:pt x="1" y="14"/>
                </a:cubicBezTo>
                <a:cubicBezTo>
                  <a:pt x="1" y="27"/>
                  <a:pt x="30" y="27"/>
                  <a:pt x="56" y="40"/>
                </a:cubicBezTo>
                <a:cubicBezTo>
                  <a:pt x="69" y="40"/>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9" name="Google Shape;349;p11"/>
          <p:cNvSpPr/>
          <p:nvPr/>
        </p:nvSpPr>
        <p:spPr>
          <a:xfrm>
            <a:off x="564423" y="4688335"/>
            <a:ext cx="23499" cy="5796"/>
          </a:xfrm>
          <a:custGeom>
            <a:avLst/>
            <a:gdLst/>
            <a:ahLst/>
            <a:cxnLst/>
            <a:rect l="l" t="t" r="r" b="b"/>
            <a:pathLst>
              <a:path w="95" h="31" extrusionOk="0">
                <a:moveTo>
                  <a:pt x="43" y="1"/>
                </a:moveTo>
                <a:cubicBezTo>
                  <a:pt x="30" y="1"/>
                  <a:pt x="1" y="1"/>
                  <a:pt x="1" y="14"/>
                </a:cubicBezTo>
                <a:cubicBezTo>
                  <a:pt x="1" y="14"/>
                  <a:pt x="14" y="30"/>
                  <a:pt x="43" y="30"/>
                </a:cubicBezTo>
                <a:cubicBezTo>
                  <a:pt x="69" y="30"/>
                  <a:pt x="95" y="30"/>
                  <a:pt x="95" y="14"/>
                </a:cubicBezTo>
                <a:cubicBezTo>
                  <a:pt x="95"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0" name="Google Shape;350;p11"/>
          <p:cNvSpPr/>
          <p:nvPr/>
        </p:nvSpPr>
        <p:spPr>
          <a:xfrm>
            <a:off x="611668" y="4681230"/>
            <a:ext cx="20283" cy="7292"/>
          </a:xfrm>
          <a:custGeom>
            <a:avLst/>
            <a:gdLst/>
            <a:ahLst/>
            <a:cxnLst/>
            <a:rect l="l" t="t" r="r" b="b"/>
            <a:pathLst>
              <a:path w="82" h="39" extrusionOk="0">
                <a:moveTo>
                  <a:pt x="40" y="0"/>
                </a:moveTo>
                <a:cubicBezTo>
                  <a:pt x="14" y="0"/>
                  <a:pt x="1" y="13"/>
                  <a:pt x="1" y="13"/>
                </a:cubicBezTo>
                <a:cubicBezTo>
                  <a:pt x="1" y="26"/>
                  <a:pt x="14" y="39"/>
                  <a:pt x="40" y="39"/>
                </a:cubicBezTo>
                <a:cubicBezTo>
                  <a:pt x="66" y="39"/>
                  <a:pt x="82" y="26"/>
                  <a:pt x="82" y="26"/>
                </a:cubicBezTo>
                <a:cubicBezTo>
                  <a:pt x="82" y="13"/>
                  <a:pt x="66" y="0"/>
                  <a:pt x="4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1" name="Google Shape;351;p11"/>
          <p:cNvSpPr/>
          <p:nvPr/>
        </p:nvSpPr>
        <p:spPr>
          <a:xfrm>
            <a:off x="514705" y="4701048"/>
            <a:ext cx="23499" cy="5048"/>
          </a:xfrm>
          <a:custGeom>
            <a:avLst/>
            <a:gdLst/>
            <a:ahLst/>
            <a:cxnLst/>
            <a:rect l="l" t="t" r="r" b="b"/>
            <a:pathLst>
              <a:path w="95" h="27" extrusionOk="0">
                <a:moveTo>
                  <a:pt x="53" y="1"/>
                </a:moveTo>
                <a:cubicBezTo>
                  <a:pt x="27" y="1"/>
                  <a:pt x="14" y="1"/>
                  <a:pt x="1" y="14"/>
                </a:cubicBezTo>
                <a:cubicBezTo>
                  <a:pt x="1" y="14"/>
                  <a:pt x="27" y="27"/>
                  <a:pt x="53" y="27"/>
                </a:cubicBezTo>
                <a:cubicBezTo>
                  <a:pt x="69" y="27"/>
                  <a:pt x="95" y="27"/>
                  <a:pt x="95" y="14"/>
                </a:cubicBezTo>
                <a:cubicBezTo>
                  <a:pt x="95" y="14"/>
                  <a:pt x="82"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2" name="Google Shape;352;p11"/>
          <p:cNvSpPr/>
          <p:nvPr/>
        </p:nvSpPr>
        <p:spPr>
          <a:xfrm>
            <a:off x="691811" y="4684968"/>
            <a:ext cx="23499" cy="5984"/>
          </a:xfrm>
          <a:custGeom>
            <a:avLst/>
            <a:gdLst/>
            <a:ahLst/>
            <a:cxnLst/>
            <a:rect l="l" t="t" r="r" b="b"/>
            <a:pathLst>
              <a:path w="95" h="32" extrusionOk="0">
                <a:moveTo>
                  <a:pt x="18" y="0"/>
                </a:moveTo>
                <a:cubicBezTo>
                  <a:pt x="7" y="0"/>
                  <a:pt x="1" y="6"/>
                  <a:pt x="1" y="6"/>
                </a:cubicBezTo>
                <a:cubicBezTo>
                  <a:pt x="1" y="19"/>
                  <a:pt x="14" y="32"/>
                  <a:pt x="40" y="32"/>
                </a:cubicBezTo>
                <a:cubicBezTo>
                  <a:pt x="66" y="32"/>
                  <a:pt x="82" y="32"/>
                  <a:pt x="82" y="19"/>
                </a:cubicBezTo>
                <a:cubicBezTo>
                  <a:pt x="95" y="6"/>
                  <a:pt x="66" y="6"/>
                  <a:pt x="40" y="6"/>
                </a:cubicBezTo>
                <a:cubicBezTo>
                  <a:pt x="31" y="2"/>
                  <a:pt x="24" y="0"/>
                  <a:pt x="1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1"/>
          <p:cNvSpPr/>
          <p:nvPr/>
        </p:nvSpPr>
        <p:spPr>
          <a:xfrm>
            <a:off x="674991" y="4716193"/>
            <a:ext cx="20283" cy="8227"/>
          </a:xfrm>
          <a:custGeom>
            <a:avLst/>
            <a:gdLst/>
            <a:ahLst/>
            <a:cxnLst/>
            <a:rect l="l" t="t" r="r" b="b"/>
            <a:pathLst>
              <a:path w="82" h="44" extrusionOk="0">
                <a:moveTo>
                  <a:pt x="40" y="1"/>
                </a:moveTo>
                <a:cubicBezTo>
                  <a:pt x="14" y="1"/>
                  <a:pt x="1" y="14"/>
                  <a:pt x="1" y="14"/>
                </a:cubicBezTo>
                <a:cubicBezTo>
                  <a:pt x="1" y="27"/>
                  <a:pt x="14" y="43"/>
                  <a:pt x="40" y="43"/>
                </a:cubicBezTo>
                <a:cubicBezTo>
                  <a:pt x="69" y="43"/>
                  <a:pt x="82" y="43"/>
                  <a:pt x="82" y="27"/>
                </a:cubicBezTo>
                <a:cubicBezTo>
                  <a:pt x="82" y="14"/>
                  <a:pt x="69" y="14"/>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4" name="Google Shape;354;p11"/>
          <p:cNvSpPr/>
          <p:nvPr/>
        </p:nvSpPr>
        <p:spPr>
          <a:xfrm>
            <a:off x="527568" y="4672253"/>
            <a:ext cx="20283" cy="6731"/>
          </a:xfrm>
          <a:custGeom>
            <a:avLst/>
            <a:gdLst/>
            <a:ahLst/>
            <a:cxnLst/>
            <a:rect l="l" t="t" r="r" b="b"/>
            <a:pathLst>
              <a:path w="82" h="36" extrusionOk="0">
                <a:moveTo>
                  <a:pt x="20" y="0"/>
                </a:moveTo>
                <a:cubicBezTo>
                  <a:pt x="8" y="0"/>
                  <a:pt x="1" y="6"/>
                  <a:pt x="1" y="6"/>
                </a:cubicBezTo>
                <a:cubicBezTo>
                  <a:pt x="1" y="19"/>
                  <a:pt x="17" y="35"/>
                  <a:pt x="43" y="35"/>
                </a:cubicBezTo>
                <a:cubicBezTo>
                  <a:pt x="69" y="35"/>
                  <a:pt x="82" y="35"/>
                  <a:pt x="82" y="19"/>
                </a:cubicBezTo>
                <a:cubicBezTo>
                  <a:pt x="82" y="6"/>
                  <a:pt x="69" y="6"/>
                  <a:pt x="43" y="6"/>
                </a:cubicBezTo>
                <a:cubicBezTo>
                  <a:pt x="34" y="2"/>
                  <a:pt x="27" y="0"/>
                  <a:pt x="2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5" name="Google Shape;355;p11"/>
          <p:cNvSpPr/>
          <p:nvPr/>
        </p:nvSpPr>
        <p:spPr>
          <a:xfrm>
            <a:off x="641351" y="4663654"/>
            <a:ext cx="20283" cy="7292"/>
          </a:xfrm>
          <a:custGeom>
            <a:avLst/>
            <a:gdLst/>
            <a:ahLst/>
            <a:cxnLst/>
            <a:rect l="l" t="t" r="r" b="b"/>
            <a:pathLst>
              <a:path w="82" h="39" extrusionOk="0">
                <a:moveTo>
                  <a:pt x="43" y="0"/>
                </a:moveTo>
                <a:cubicBezTo>
                  <a:pt x="14" y="0"/>
                  <a:pt x="1" y="0"/>
                  <a:pt x="1" y="13"/>
                </a:cubicBezTo>
                <a:cubicBezTo>
                  <a:pt x="1" y="26"/>
                  <a:pt x="14" y="26"/>
                  <a:pt x="43" y="39"/>
                </a:cubicBezTo>
                <a:cubicBezTo>
                  <a:pt x="69" y="39"/>
                  <a:pt x="82" y="26"/>
                  <a:pt x="82" y="26"/>
                </a:cubicBezTo>
                <a:cubicBezTo>
                  <a:pt x="82" y="13"/>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6" name="Google Shape;356;p11"/>
          <p:cNvSpPr/>
          <p:nvPr/>
        </p:nvSpPr>
        <p:spPr>
          <a:xfrm>
            <a:off x="738313" y="4701048"/>
            <a:ext cx="23499" cy="6544"/>
          </a:xfrm>
          <a:custGeom>
            <a:avLst/>
            <a:gdLst/>
            <a:ahLst/>
            <a:cxnLst/>
            <a:rect l="l" t="t" r="r" b="b"/>
            <a:pathLst>
              <a:path w="95" h="35" extrusionOk="0">
                <a:moveTo>
                  <a:pt x="40" y="1"/>
                </a:moveTo>
                <a:cubicBezTo>
                  <a:pt x="14" y="1"/>
                  <a:pt x="1" y="1"/>
                  <a:pt x="1" y="14"/>
                </a:cubicBezTo>
                <a:cubicBezTo>
                  <a:pt x="1" y="27"/>
                  <a:pt x="14" y="27"/>
                  <a:pt x="40" y="27"/>
                </a:cubicBezTo>
                <a:cubicBezTo>
                  <a:pt x="49" y="32"/>
                  <a:pt x="57" y="34"/>
                  <a:pt x="64" y="34"/>
                </a:cubicBezTo>
                <a:cubicBezTo>
                  <a:pt x="76" y="34"/>
                  <a:pt x="82" y="27"/>
                  <a:pt x="82" y="27"/>
                </a:cubicBezTo>
                <a:cubicBezTo>
                  <a:pt x="95"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7" name="Google Shape;357;p11"/>
          <p:cNvSpPr/>
          <p:nvPr/>
        </p:nvSpPr>
        <p:spPr>
          <a:xfrm>
            <a:off x="457813" y="4688335"/>
            <a:ext cx="23499" cy="5796"/>
          </a:xfrm>
          <a:custGeom>
            <a:avLst/>
            <a:gdLst/>
            <a:ahLst/>
            <a:cxnLst/>
            <a:rect l="l" t="t" r="r" b="b"/>
            <a:pathLst>
              <a:path w="95" h="31" extrusionOk="0">
                <a:moveTo>
                  <a:pt x="56" y="1"/>
                </a:moveTo>
                <a:cubicBezTo>
                  <a:pt x="27" y="1"/>
                  <a:pt x="1" y="1"/>
                  <a:pt x="1" y="14"/>
                </a:cubicBezTo>
                <a:cubicBezTo>
                  <a:pt x="1" y="14"/>
                  <a:pt x="27" y="30"/>
                  <a:pt x="56" y="30"/>
                </a:cubicBezTo>
                <a:cubicBezTo>
                  <a:pt x="69" y="30"/>
                  <a:pt x="95" y="30"/>
                  <a:pt x="95" y="14"/>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11"/>
          <p:cNvSpPr/>
          <p:nvPr/>
        </p:nvSpPr>
        <p:spPr>
          <a:xfrm>
            <a:off x="571596" y="4726666"/>
            <a:ext cx="23499" cy="7292"/>
          </a:xfrm>
          <a:custGeom>
            <a:avLst/>
            <a:gdLst/>
            <a:ahLst/>
            <a:cxnLst/>
            <a:rect l="l" t="t" r="r" b="b"/>
            <a:pathLst>
              <a:path w="95" h="39" extrusionOk="0">
                <a:moveTo>
                  <a:pt x="53" y="0"/>
                </a:moveTo>
                <a:cubicBezTo>
                  <a:pt x="27" y="0"/>
                  <a:pt x="1" y="0"/>
                  <a:pt x="1" y="13"/>
                </a:cubicBezTo>
                <a:cubicBezTo>
                  <a:pt x="1" y="26"/>
                  <a:pt x="27" y="26"/>
                  <a:pt x="40" y="39"/>
                </a:cubicBezTo>
                <a:cubicBezTo>
                  <a:pt x="66" y="39"/>
                  <a:pt x="95" y="26"/>
                  <a:pt x="95" y="26"/>
                </a:cubicBezTo>
                <a:cubicBezTo>
                  <a:pt x="95" y="13"/>
                  <a:pt x="66"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11"/>
          <p:cNvSpPr/>
          <p:nvPr/>
        </p:nvSpPr>
        <p:spPr>
          <a:xfrm>
            <a:off x="607712" y="4711520"/>
            <a:ext cx="24241" cy="4861"/>
          </a:xfrm>
          <a:custGeom>
            <a:avLst/>
            <a:gdLst/>
            <a:ahLst/>
            <a:cxnLst/>
            <a:rect l="l" t="t" r="r" b="b"/>
            <a:pathLst>
              <a:path w="98" h="26" extrusionOk="0">
                <a:moveTo>
                  <a:pt x="43" y="0"/>
                </a:moveTo>
                <a:cubicBezTo>
                  <a:pt x="30" y="0"/>
                  <a:pt x="1" y="0"/>
                  <a:pt x="1" y="13"/>
                </a:cubicBezTo>
                <a:cubicBezTo>
                  <a:pt x="1" y="13"/>
                  <a:pt x="17" y="26"/>
                  <a:pt x="43" y="26"/>
                </a:cubicBezTo>
                <a:cubicBezTo>
                  <a:pt x="69" y="26"/>
                  <a:pt x="82" y="26"/>
                  <a:pt x="98" y="13"/>
                </a:cubicBezTo>
                <a:cubicBezTo>
                  <a:pt x="98"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11"/>
          <p:cNvSpPr/>
          <p:nvPr/>
        </p:nvSpPr>
        <p:spPr>
          <a:xfrm>
            <a:off x="2407707" y="4851567"/>
            <a:ext cx="23499" cy="5984"/>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11"/>
          <p:cNvSpPr/>
          <p:nvPr/>
        </p:nvSpPr>
        <p:spPr>
          <a:xfrm>
            <a:off x="2491065" y="4839787"/>
            <a:ext cx="20283" cy="8040"/>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11"/>
          <p:cNvSpPr/>
          <p:nvPr/>
        </p:nvSpPr>
        <p:spPr>
          <a:xfrm>
            <a:off x="2444563" y="4834925"/>
            <a:ext cx="23499" cy="5048"/>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11"/>
          <p:cNvSpPr/>
          <p:nvPr/>
        </p:nvSpPr>
        <p:spPr>
          <a:xfrm>
            <a:off x="2538309" y="4852501"/>
            <a:ext cx="23499" cy="822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4" name="Google Shape;364;p11"/>
          <p:cNvSpPr/>
          <p:nvPr/>
        </p:nvSpPr>
        <p:spPr>
          <a:xfrm>
            <a:off x="2364420" y="4837356"/>
            <a:ext cx="20283" cy="5048"/>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11"/>
          <p:cNvSpPr/>
          <p:nvPr/>
        </p:nvSpPr>
        <p:spPr>
          <a:xfrm>
            <a:off x="2381240" y="4870078"/>
            <a:ext cx="23499" cy="5796"/>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11"/>
          <p:cNvSpPr/>
          <p:nvPr/>
        </p:nvSpPr>
        <p:spPr>
          <a:xfrm>
            <a:off x="2527921" y="4824642"/>
            <a:ext cx="23499" cy="5796"/>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11"/>
          <p:cNvSpPr/>
          <p:nvPr/>
        </p:nvSpPr>
        <p:spPr>
          <a:xfrm>
            <a:off x="2414880" y="4816415"/>
            <a:ext cx="23499" cy="5984"/>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11"/>
          <p:cNvSpPr/>
          <p:nvPr/>
        </p:nvSpPr>
        <p:spPr>
          <a:xfrm>
            <a:off x="2317917" y="4852501"/>
            <a:ext cx="20283" cy="822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9" name="Google Shape;369;p11"/>
          <p:cNvSpPr/>
          <p:nvPr/>
        </p:nvSpPr>
        <p:spPr>
          <a:xfrm>
            <a:off x="2595201" y="4839787"/>
            <a:ext cx="23499" cy="8040"/>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11"/>
          <p:cNvSpPr/>
          <p:nvPr/>
        </p:nvSpPr>
        <p:spPr>
          <a:xfrm>
            <a:off x="2481419" y="4878118"/>
            <a:ext cx="23499" cy="7292"/>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1" name="Google Shape;371;p11"/>
          <p:cNvSpPr/>
          <p:nvPr/>
        </p:nvSpPr>
        <p:spPr>
          <a:xfrm>
            <a:off x="2447779" y="4862972"/>
            <a:ext cx="20283" cy="5984"/>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11"/>
          <p:cNvSpPr/>
          <p:nvPr/>
        </p:nvSpPr>
        <p:spPr>
          <a:xfrm>
            <a:off x="9135255" y="4810335"/>
            <a:ext cx="815288" cy="630684"/>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11"/>
          <p:cNvSpPr/>
          <p:nvPr/>
        </p:nvSpPr>
        <p:spPr>
          <a:xfrm>
            <a:off x="8708075" y="5016760"/>
            <a:ext cx="584504" cy="452117"/>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11"/>
          <p:cNvSpPr/>
          <p:nvPr/>
        </p:nvSpPr>
        <p:spPr>
          <a:xfrm>
            <a:off x="1792023" y="5159629"/>
            <a:ext cx="10542341" cy="2003491"/>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11"/>
          <p:cNvSpPr/>
          <p:nvPr/>
        </p:nvSpPr>
        <p:spPr>
          <a:xfrm>
            <a:off x="43496" y="4986379"/>
            <a:ext cx="772000" cy="601328"/>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11"/>
          <p:cNvSpPr/>
          <p:nvPr/>
        </p:nvSpPr>
        <p:spPr>
          <a:xfrm>
            <a:off x="-77718" y="5421775"/>
            <a:ext cx="6708033" cy="2011157"/>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7733" y="6026231"/>
            <a:ext cx="12435025" cy="1220559"/>
          </a:xfrm>
          <a:custGeom>
            <a:avLst/>
            <a:gdLst/>
            <a:ahLst/>
            <a:cxnLst/>
            <a:rect l="l" t="t" r="r" b="b"/>
            <a:pathLst>
              <a:path w="50179" h="7521" extrusionOk="0">
                <a:moveTo>
                  <a:pt x="23964" y="1"/>
                </a:moveTo>
                <a:cubicBezTo>
                  <a:pt x="14458" y="1"/>
                  <a:pt x="5927" y="529"/>
                  <a:pt x="1" y="1378"/>
                </a:cubicBezTo>
                <a:lnTo>
                  <a:pt x="1" y="7009"/>
                </a:lnTo>
                <a:cubicBezTo>
                  <a:pt x="1323" y="7197"/>
                  <a:pt x="2794" y="7372"/>
                  <a:pt x="4362" y="7521"/>
                </a:cubicBezTo>
                <a:lnTo>
                  <a:pt x="43566" y="7521"/>
                </a:lnTo>
                <a:cubicBezTo>
                  <a:pt x="46090" y="7278"/>
                  <a:pt x="48316" y="6983"/>
                  <a:pt x="50179" y="6643"/>
                </a:cubicBezTo>
                <a:lnTo>
                  <a:pt x="50179" y="1731"/>
                </a:lnTo>
                <a:cubicBezTo>
                  <a:pt x="44308" y="691"/>
                  <a:pt x="34750" y="1"/>
                  <a:pt x="2396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156538" y="6212605"/>
            <a:ext cx="4267892" cy="662096"/>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7973186" y="5337991"/>
            <a:ext cx="2634596" cy="409112"/>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605834" y="565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0104193" y="-535248"/>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2" name="Google Shape;382;p11"/>
          <p:cNvGrpSpPr/>
          <p:nvPr/>
        </p:nvGrpSpPr>
        <p:grpSpPr>
          <a:xfrm>
            <a:off x="1088292" y="4192999"/>
            <a:ext cx="218584" cy="325603"/>
            <a:chOff x="-1716306" y="2279074"/>
            <a:chExt cx="163938" cy="244202"/>
          </a:xfrm>
        </p:grpSpPr>
        <p:sp>
          <p:nvSpPr>
            <p:cNvPr id="383" name="Google Shape;383;p11"/>
            <p:cNvSpPr/>
            <p:nvPr/>
          </p:nvSpPr>
          <p:spPr>
            <a:xfrm>
              <a:off x="-1692019" y="2487794"/>
              <a:ext cx="17077" cy="35482"/>
            </a:xfrm>
            <a:custGeom>
              <a:avLst/>
              <a:gdLst/>
              <a:ahLst/>
              <a:cxnLst/>
              <a:rect l="l" t="t" r="r" b="b"/>
              <a:pathLst>
                <a:path w="90" h="187" extrusionOk="0">
                  <a:moveTo>
                    <a:pt x="57" y="1"/>
                  </a:moveTo>
                  <a:cubicBezTo>
                    <a:pt x="32" y="1"/>
                    <a:pt x="1" y="22"/>
                    <a:pt x="9" y="38"/>
                  </a:cubicBezTo>
                  <a:cubicBezTo>
                    <a:pt x="51" y="80"/>
                    <a:pt x="35" y="187"/>
                    <a:pt x="35" y="187"/>
                  </a:cubicBezTo>
                  <a:lnTo>
                    <a:pt x="77" y="187"/>
                  </a:lnTo>
                  <a:cubicBezTo>
                    <a:pt x="64" y="80"/>
                    <a:pt x="90" y="38"/>
                    <a:pt x="90" y="38"/>
                  </a:cubicBezTo>
                  <a:cubicBezTo>
                    <a:pt x="90" y="11"/>
                    <a:pt x="75" y="1"/>
                    <a:pt x="57"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1713270" y="2279454"/>
              <a:ext cx="63753" cy="228643"/>
            </a:xfrm>
            <a:custGeom>
              <a:avLst/>
              <a:gdLst/>
              <a:ahLst/>
              <a:cxnLst/>
              <a:rect l="l" t="t" r="r" b="b"/>
              <a:pathLst>
                <a:path w="336" h="1205" extrusionOk="0">
                  <a:moveTo>
                    <a:pt x="169" y="1"/>
                  </a:moveTo>
                  <a:cubicBezTo>
                    <a:pt x="152" y="1"/>
                    <a:pt x="135" y="37"/>
                    <a:pt x="121" y="125"/>
                  </a:cubicBezTo>
                  <a:cubicBezTo>
                    <a:pt x="121" y="125"/>
                    <a:pt x="1" y="1097"/>
                    <a:pt x="82" y="1165"/>
                  </a:cubicBezTo>
                  <a:cubicBezTo>
                    <a:pt x="105" y="1188"/>
                    <a:pt x="140" y="1205"/>
                    <a:pt x="177" y="1205"/>
                  </a:cubicBezTo>
                  <a:cubicBezTo>
                    <a:pt x="243" y="1205"/>
                    <a:pt x="314" y="1149"/>
                    <a:pt x="325" y="974"/>
                  </a:cubicBezTo>
                  <a:cubicBezTo>
                    <a:pt x="335" y="764"/>
                    <a:pt x="246" y="1"/>
                    <a:pt x="169"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1716306" y="2279074"/>
              <a:ext cx="38897" cy="226366"/>
            </a:xfrm>
            <a:custGeom>
              <a:avLst/>
              <a:gdLst/>
              <a:ahLst/>
              <a:cxnLst/>
              <a:rect l="l" t="t" r="r" b="b"/>
              <a:pathLst>
                <a:path w="205" h="1193" extrusionOk="0">
                  <a:moveTo>
                    <a:pt x="183" y="0"/>
                  </a:moveTo>
                  <a:cubicBezTo>
                    <a:pt x="164" y="0"/>
                    <a:pt x="146" y="38"/>
                    <a:pt x="137" y="127"/>
                  </a:cubicBezTo>
                  <a:cubicBezTo>
                    <a:pt x="137" y="127"/>
                    <a:pt x="1" y="1031"/>
                    <a:pt x="98" y="1167"/>
                  </a:cubicBezTo>
                  <a:cubicBezTo>
                    <a:pt x="98" y="1180"/>
                    <a:pt x="111" y="1180"/>
                    <a:pt x="124" y="1193"/>
                  </a:cubicBezTo>
                  <a:cubicBezTo>
                    <a:pt x="69" y="989"/>
                    <a:pt x="150" y="114"/>
                    <a:pt x="150" y="114"/>
                  </a:cubicBezTo>
                  <a:cubicBezTo>
                    <a:pt x="163" y="4"/>
                    <a:pt x="192" y="33"/>
                    <a:pt x="205" y="17"/>
                  </a:cubicBezTo>
                  <a:cubicBezTo>
                    <a:pt x="198" y="6"/>
                    <a:pt x="190" y="0"/>
                    <a:pt x="183"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1593543" y="2487794"/>
              <a:ext cx="18785" cy="35482"/>
            </a:xfrm>
            <a:custGeom>
              <a:avLst/>
              <a:gdLst/>
              <a:ahLst/>
              <a:cxnLst/>
              <a:rect l="l" t="t" r="r" b="b"/>
              <a:pathLst>
                <a:path w="99" h="187" extrusionOk="0">
                  <a:moveTo>
                    <a:pt x="55" y="1"/>
                  </a:moveTo>
                  <a:cubicBezTo>
                    <a:pt x="27" y="1"/>
                    <a:pt x="0" y="22"/>
                    <a:pt x="18" y="38"/>
                  </a:cubicBezTo>
                  <a:cubicBezTo>
                    <a:pt x="44" y="80"/>
                    <a:pt x="31" y="187"/>
                    <a:pt x="31" y="187"/>
                  </a:cubicBezTo>
                  <a:lnTo>
                    <a:pt x="70" y="187"/>
                  </a:lnTo>
                  <a:cubicBezTo>
                    <a:pt x="70" y="80"/>
                    <a:pt x="99" y="38"/>
                    <a:pt x="99" y="38"/>
                  </a:cubicBezTo>
                  <a:cubicBezTo>
                    <a:pt x="92" y="11"/>
                    <a:pt x="73" y="1"/>
                    <a:pt x="5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a:off x="-1616122" y="2279454"/>
              <a:ext cx="63753" cy="228643"/>
            </a:xfrm>
            <a:custGeom>
              <a:avLst/>
              <a:gdLst/>
              <a:ahLst/>
              <a:cxnLst/>
              <a:rect l="l" t="t" r="r" b="b"/>
              <a:pathLst>
                <a:path w="336" h="1205" extrusionOk="0">
                  <a:moveTo>
                    <a:pt x="174" y="1"/>
                  </a:moveTo>
                  <a:cubicBezTo>
                    <a:pt x="156" y="1"/>
                    <a:pt x="138" y="37"/>
                    <a:pt x="121" y="125"/>
                  </a:cubicBezTo>
                  <a:cubicBezTo>
                    <a:pt x="121" y="125"/>
                    <a:pt x="1" y="1097"/>
                    <a:pt x="82" y="1165"/>
                  </a:cubicBezTo>
                  <a:cubicBezTo>
                    <a:pt x="106" y="1188"/>
                    <a:pt x="142" y="1205"/>
                    <a:pt x="179" y="1205"/>
                  </a:cubicBezTo>
                  <a:cubicBezTo>
                    <a:pt x="246" y="1205"/>
                    <a:pt x="316" y="1149"/>
                    <a:pt x="325" y="974"/>
                  </a:cubicBezTo>
                  <a:cubicBezTo>
                    <a:pt x="335" y="764"/>
                    <a:pt x="257" y="1"/>
                    <a:pt x="174"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1618589" y="2279074"/>
              <a:ext cx="38328" cy="226366"/>
            </a:xfrm>
            <a:custGeom>
              <a:avLst/>
              <a:gdLst/>
              <a:ahLst/>
              <a:cxnLst/>
              <a:rect l="l" t="t" r="r" b="b"/>
              <a:pathLst>
                <a:path w="202" h="1193" extrusionOk="0">
                  <a:moveTo>
                    <a:pt x="182" y="0"/>
                  </a:moveTo>
                  <a:cubicBezTo>
                    <a:pt x="167" y="0"/>
                    <a:pt x="155" y="38"/>
                    <a:pt x="134" y="127"/>
                  </a:cubicBezTo>
                  <a:cubicBezTo>
                    <a:pt x="134" y="127"/>
                    <a:pt x="1" y="1031"/>
                    <a:pt x="95" y="1167"/>
                  </a:cubicBezTo>
                  <a:cubicBezTo>
                    <a:pt x="108" y="1180"/>
                    <a:pt x="121" y="1180"/>
                    <a:pt x="134" y="1193"/>
                  </a:cubicBezTo>
                  <a:cubicBezTo>
                    <a:pt x="82" y="989"/>
                    <a:pt x="163" y="114"/>
                    <a:pt x="163" y="114"/>
                  </a:cubicBezTo>
                  <a:cubicBezTo>
                    <a:pt x="176" y="4"/>
                    <a:pt x="202" y="33"/>
                    <a:pt x="202" y="17"/>
                  </a:cubicBezTo>
                  <a:cubicBezTo>
                    <a:pt x="194" y="6"/>
                    <a:pt x="188" y="0"/>
                    <a:pt x="18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9" name="Google Shape;389;p11"/>
          <p:cNvGrpSpPr/>
          <p:nvPr/>
        </p:nvGrpSpPr>
        <p:grpSpPr>
          <a:xfrm>
            <a:off x="2202558" y="3841844"/>
            <a:ext cx="2333073" cy="1027912"/>
            <a:chOff x="-1936407" y="2490071"/>
            <a:chExt cx="1749805" cy="770934"/>
          </a:xfrm>
        </p:grpSpPr>
        <p:sp>
          <p:nvSpPr>
            <p:cNvPr id="390" name="Google Shape;390;p11"/>
            <p:cNvSpPr/>
            <p:nvPr/>
          </p:nvSpPr>
          <p:spPr>
            <a:xfrm>
              <a:off x="-1580450" y="2835407"/>
              <a:ext cx="651196" cy="254069"/>
            </a:xfrm>
            <a:custGeom>
              <a:avLst/>
              <a:gdLst/>
              <a:ahLst/>
              <a:cxnLst/>
              <a:rect l="l" t="t" r="r" b="b"/>
              <a:pathLst>
                <a:path w="3432" h="1339" extrusionOk="0">
                  <a:moveTo>
                    <a:pt x="1" y="1"/>
                  </a:moveTo>
                  <a:lnTo>
                    <a:pt x="1" y="1339"/>
                  </a:lnTo>
                  <a:lnTo>
                    <a:pt x="3432" y="1339"/>
                  </a:lnTo>
                  <a:lnTo>
                    <a:pt x="3432"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1170417" y="2853812"/>
              <a:ext cx="266398" cy="235663"/>
            </a:xfrm>
            <a:custGeom>
              <a:avLst/>
              <a:gdLst/>
              <a:ahLst/>
              <a:cxnLst/>
              <a:rect l="l" t="t" r="r" b="b"/>
              <a:pathLst>
                <a:path w="1404" h="1242" extrusionOk="0">
                  <a:moveTo>
                    <a:pt x="1" y="1"/>
                  </a:moveTo>
                  <a:lnTo>
                    <a:pt x="1" y="1242"/>
                  </a:lnTo>
                  <a:lnTo>
                    <a:pt x="1404" y="1242"/>
                  </a:lnTo>
                  <a:lnTo>
                    <a:pt x="140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1375149" y="2490071"/>
              <a:ext cx="471131" cy="363931"/>
            </a:xfrm>
            <a:custGeom>
              <a:avLst/>
              <a:gdLst/>
              <a:ahLst/>
              <a:cxnLst/>
              <a:rect l="l" t="t" r="r" b="b"/>
              <a:pathLst>
                <a:path w="2483" h="1918" extrusionOk="0">
                  <a:moveTo>
                    <a:pt x="934" y="0"/>
                  </a:moveTo>
                  <a:cubicBezTo>
                    <a:pt x="486" y="0"/>
                    <a:pt x="1" y="55"/>
                    <a:pt x="1" y="55"/>
                  </a:cubicBezTo>
                  <a:lnTo>
                    <a:pt x="837" y="1918"/>
                  </a:lnTo>
                  <a:lnTo>
                    <a:pt x="2483" y="1918"/>
                  </a:lnTo>
                  <a:cubicBezTo>
                    <a:pt x="2483" y="1918"/>
                    <a:pt x="1929" y="175"/>
                    <a:pt x="1511" y="55"/>
                  </a:cubicBezTo>
                  <a:cubicBezTo>
                    <a:pt x="1371" y="14"/>
                    <a:pt x="1157" y="0"/>
                    <a:pt x="934"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1"/>
            <p:cNvSpPr/>
            <p:nvPr/>
          </p:nvSpPr>
          <p:spPr>
            <a:xfrm>
              <a:off x="-1603220" y="2499748"/>
              <a:ext cx="455761" cy="354254"/>
            </a:xfrm>
            <a:custGeom>
              <a:avLst/>
              <a:gdLst/>
              <a:ahLst/>
              <a:cxnLst/>
              <a:rect l="l" t="t" r="r" b="b"/>
              <a:pathLst>
                <a:path w="2402" h="1867" extrusionOk="0">
                  <a:moveTo>
                    <a:pt x="1211" y="1"/>
                  </a:moveTo>
                  <a:cubicBezTo>
                    <a:pt x="855" y="1"/>
                    <a:pt x="441" y="467"/>
                    <a:pt x="1" y="1867"/>
                  </a:cubicBezTo>
                  <a:lnTo>
                    <a:pt x="2402" y="1867"/>
                  </a:lnTo>
                  <a:cubicBezTo>
                    <a:pt x="2402" y="1867"/>
                    <a:pt x="1922" y="1"/>
                    <a:pt x="1211" y="1"/>
                  </a:cubicBez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1580450" y="2537317"/>
              <a:ext cx="410223" cy="332054"/>
            </a:xfrm>
            <a:custGeom>
              <a:avLst/>
              <a:gdLst/>
              <a:ahLst/>
              <a:cxnLst/>
              <a:rect l="l" t="t" r="r" b="b"/>
              <a:pathLst>
                <a:path w="2162" h="1750" extrusionOk="0">
                  <a:moveTo>
                    <a:pt x="1078" y="0"/>
                  </a:moveTo>
                  <a:cubicBezTo>
                    <a:pt x="758" y="0"/>
                    <a:pt x="388" y="417"/>
                    <a:pt x="1" y="1669"/>
                  </a:cubicBezTo>
                  <a:lnTo>
                    <a:pt x="1015" y="1750"/>
                  </a:lnTo>
                  <a:lnTo>
                    <a:pt x="2162" y="1669"/>
                  </a:lnTo>
                  <a:cubicBezTo>
                    <a:pt x="2162" y="1669"/>
                    <a:pt x="1718" y="0"/>
                    <a:pt x="1078"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11"/>
            <p:cNvSpPr/>
            <p:nvPr/>
          </p:nvSpPr>
          <p:spPr>
            <a:xfrm>
              <a:off x="-1493169" y="2907320"/>
              <a:ext cx="195055" cy="182155"/>
            </a:xfrm>
            <a:custGeom>
              <a:avLst/>
              <a:gdLst/>
              <a:ahLst/>
              <a:cxnLst/>
              <a:rect l="l" t="t" r="r" b="b"/>
              <a:pathLst>
                <a:path w="1028" h="960" extrusionOk="0">
                  <a:moveTo>
                    <a:pt x="1" y="1"/>
                  </a:moveTo>
                  <a:lnTo>
                    <a:pt x="1" y="960"/>
                  </a:lnTo>
                  <a:lnTo>
                    <a:pt x="1028" y="960"/>
                  </a:lnTo>
                  <a:lnTo>
                    <a:pt x="102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1"/>
            <p:cNvSpPr/>
            <p:nvPr/>
          </p:nvSpPr>
          <p:spPr>
            <a:xfrm>
              <a:off x="-1467364" y="2925156"/>
              <a:ext cx="145912" cy="164319"/>
            </a:xfrm>
            <a:custGeom>
              <a:avLst/>
              <a:gdLst/>
              <a:ahLst/>
              <a:cxnLst/>
              <a:rect l="l" t="t" r="r" b="b"/>
              <a:pathLst>
                <a:path w="769" h="866" extrusionOk="0">
                  <a:moveTo>
                    <a:pt x="1" y="1"/>
                  </a:moveTo>
                  <a:lnTo>
                    <a:pt x="1" y="866"/>
                  </a:lnTo>
                  <a:lnTo>
                    <a:pt x="769" y="866"/>
                  </a:lnTo>
                  <a:lnTo>
                    <a:pt x="769"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1"/>
            <p:cNvSpPr/>
            <p:nvPr/>
          </p:nvSpPr>
          <p:spPr>
            <a:xfrm>
              <a:off x="-1449528" y="2925156"/>
              <a:ext cx="128076" cy="164319"/>
            </a:xfrm>
            <a:custGeom>
              <a:avLst/>
              <a:gdLst/>
              <a:ahLst/>
              <a:cxnLst/>
              <a:rect l="l" t="t" r="r" b="b"/>
              <a:pathLst>
                <a:path w="675" h="866" extrusionOk="0">
                  <a:moveTo>
                    <a:pt x="1" y="1"/>
                  </a:moveTo>
                  <a:lnTo>
                    <a:pt x="1" y="866"/>
                  </a:lnTo>
                  <a:lnTo>
                    <a:pt x="675" y="866"/>
                  </a:lnTo>
                  <a:lnTo>
                    <a:pt x="67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1"/>
            <p:cNvSpPr/>
            <p:nvPr/>
          </p:nvSpPr>
          <p:spPr>
            <a:xfrm>
              <a:off x="-1439662" y="2676780"/>
              <a:ext cx="107774" cy="89939"/>
            </a:xfrm>
            <a:custGeom>
              <a:avLst/>
              <a:gdLst/>
              <a:ahLst/>
              <a:cxnLst/>
              <a:rect l="l" t="t" r="r" b="b"/>
              <a:pathLst>
                <a:path w="568" h="474" extrusionOk="0">
                  <a:moveTo>
                    <a:pt x="1" y="1"/>
                  </a:moveTo>
                  <a:lnTo>
                    <a:pt x="1" y="474"/>
                  </a:lnTo>
                  <a:lnTo>
                    <a:pt x="568" y="474"/>
                  </a:lnTo>
                  <a:lnTo>
                    <a:pt x="56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1"/>
            <p:cNvSpPr/>
            <p:nvPr/>
          </p:nvSpPr>
          <p:spPr>
            <a:xfrm>
              <a:off x="-1424292" y="2684749"/>
              <a:ext cx="80071" cy="81970"/>
            </a:xfrm>
            <a:custGeom>
              <a:avLst/>
              <a:gdLst/>
              <a:ahLst/>
              <a:cxnLst/>
              <a:rect l="l" t="t" r="r" b="b"/>
              <a:pathLst>
                <a:path w="422" h="432" extrusionOk="0">
                  <a:moveTo>
                    <a:pt x="1" y="1"/>
                  </a:moveTo>
                  <a:lnTo>
                    <a:pt x="1" y="432"/>
                  </a:lnTo>
                  <a:lnTo>
                    <a:pt x="422" y="432"/>
                  </a:lnTo>
                  <a:lnTo>
                    <a:pt x="422"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1"/>
            <p:cNvSpPr/>
            <p:nvPr/>
          </p:nvSpPr>
          <p:spPr>
            <a:xfrm>
              <a:off x="-1413857" y="2684749"/>
              <a:ext cx="69635" cy="81970"/>
            </a:xfrm>
            <a:custGeom>
              <a:avLst/>
              <a:gdLst/>
              <a:ahLst/>
              <a:cxnLst/>
              <a:rect l="l" t="t" r="r" b="b"/>
              <a:pathLst>
                <a:path w="367" h="432" extrusionOk="0">
                  <a:moveTo>
                    <a:pt x="1" y="1"/>
                  </a:moveTo>
                  <a:lnTo>
                    <a:pt x="1" y="432"/>
                  </a:lnTo>
                  <a:lnTo>
                    <a:pt x="367" y="432"/>
                  </a:lnTo>
                  <a:lnTo>
                    <a:pt x="36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1"/>
            <p:cNvSpPr/>
            <p:nvPr/>
          </p:nvSpPr>
          <p:spPr>
            <a:xfrm>
              <a:off x="-1730727" y="3021547"/>
              <a:ext cx="22579" cy="44590"/>
            </a:xfrm>
            <a:custGeom>
              <a:avLst/>
              <a:gdLst/>
              <a:ahLst/>
              <a:cxnLst/>
              <a:rect l="l" t="t" r="r" b="b"/>
              <a:pathLst>
                <a:path w="119" h="235" extrusionOk="0">
                  <a:moveTo>
                    <a:pt x="70" y="1"/>
                  </a:moveTo>
                  <a:cubicBezTo>
                    <a:pt x="36" y="1"/>
                    <a:pt x="0" y="24"/>
                    <a:pt x="25" y="47"/>
                  </a:cubicBezTo>
                  <a:cubicBezTo>
                    <a:pt x="64" y="102"/>
                    <a:pt x="51" y="235"/>
                    <a:pt x="51" y="235"/>
                  </a:cubicBezTo>
                  <a:lnTo>
                    <a:pt x="93" y="235"/>
                  </a:lnTo>
                  <a:cubicBezTo>
                    <a:pt x="93" y="102"/>
                    <a:pt x="119" y="47"/>
                    <a:pt x="119" y="47"/>
                  </a:cubicBezTo>
                  <a:cubicBezTo>
                    <a:pt x="119" y="13"/>
                    <a:pt x="95" y="1"/>
                    <a:pt x="70"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1"/>
            <p:cNvSpPr/>
            <p:nvPr/>
          </p:nvSpPr>
          <p:spPr>
            <a:xfrm>
              <a:off x="-1759378"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1"/>
            <p:cNvSpPr/>
            <p:nvPr/>
          </p:nvSpPr>
          <p:spPr>
            <a:xfrm>
              <a:off x="-1762414" y="2747934"/>
              <a:ext cx="51800" cy="295433"/>
            </a:xfrm>
            <a:custGeom>
              <a:avLst/>
              <a:gdLst/>
              <a:ahLst/>
              <a:cxnLst/>
              <a:rect l="l" t="t" r="r" b="b"/>
              <a:pathLst>
                <a:path w="273" h="1557" extrusionOk="0">
                  <a:moveTo>
                    <a:pt x="242" y="0"/>
                  </a:moveTo>
                  <a:cubicBezTo>
                    <a:pt x="217" y="0"/>
                    <a:pt x="198" y="45"/>
                    <a:pt x="179" y="154"/>
                  </a:cubicBezTo>
                  <a:cubicBezTo>
                    <a:pt x="179" y="154"/>
                    <a:pt x="1" y="1353"/>
                    <a:pt x="124" y="1531"/>
                  </a:cubicBezTo>
                  <a:cubicBezTo>
                    <a:pt x="137" y="1544"/>
                    <a:pt x="150" y="1544"/>
                    <a:pt x="163" y="1557"/>
                  </a:cubicBezTo>
                  <a:cubicBezTo>
                    <a:pt x="98" y="1301"/>
                    <a:pt x="205" y="154"/>
                    <a:pt x="205" y="154"/>
                  </a:cubicBezTo>
                  <a:cubicBezTo>
                    <a:pt x="218" y="5"/>
                    <a:pt x="260" y="44"/>
                    <a:pt x="273" y="18"/>
                  </a:cubicBezTo>
                  <a:cubicBezTo>
                    <a:pt x="261" y="7"/>
                    <a:pt x="251" y="0"/>
                    <a:pt x="24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1"/>
            <p:cNvSpPr/>
            <p:nvPr/>
          </p:nvSpPr>
          <p:spPr>
            <a:xfrm>
              <a:off x="-853357" y="3021547"/>
              <a:ext cx="23718" cy="44590"/>
            </a:xfrm>
            <a:custGeom>
              <a:avLst/>
              <a:gdLst/>
              <a:ahLst/>
              <a:cxnLst/>
              <a:rect l="l" t="t" r="r" b="b"/>
              <a:pathLst>
                <a:path w="125" h="235" extrusionOk="0">
                  <a:moveTo>
                    <a:pt x="75" y="1"/>
                  </a:moveTo>
                  <a:cubicBezTo>
                    <a:pt x="40" y="1"/>
                    <a:pt x="1" y="24"/>
                    <a:pt x="18" y="47"/>
                  </a:cubicBezTo>
                  <a:cubicBezTo>
                    <a:pt x="70" y="102"/>
                    <a:pt x="57" y="235"/>
                    <a:pt x="57" y="235"/>
                  </a:cubicBezTo>
                  <a:lnTo>
                    <a:pt x="99" y="235"/>
                  </a:lnTo>
                  <a:cubicBezTo>
                    <a:pt x="99" y="102"/>
                    <a:pt x="125" y="47"/>
                    <a:pt x="125" y="47"/>
                  </a:cubicBezTo>
                  <a:cubicBezTo>
                    <a:pt x="125" y="13"/>
                    <a:pt x="101" y="1"/>
                    <a:pt x="7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1"/>
            <p:cNvSpPr/>
            <p:nvPr/>
          </p:nvSpPr>
          <p:spPr>
            <a:xfrm>
              <a:off x="-880870"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1"/>
            <p:cNvSpPr/>
            <p:nvPr/>
          </p:nvSpPr>
          <p:spPr>
            <a:xfrm>
              <a:off x="-883337" y="2747934"/>
              <a:ext cx="48764" cy="295433"/>
            </a:xfrm>
            <a:custGeom>
              <a:avLst/>
              <a:gdLst/>
              <a:ahLst/>
              <a:cxnLst/>
              <a:rect l="l" t="t" r="r" b="b"/>
              <a:pathLst>
                <a:path w="257" h="1557" extrusionOk="0">
                  <a:moveTo>
                    <a:pt x="234" y="0"/>
                  </a:moveTo>
                  <a:cubicBezTo>
                    <a:pt x="214" y="0"/>
                    <a:pt x="195" y="45"/>
                    <a:pt x="176" y="154"/>
                  </a:cubicBezTo>
                  <a:cubicBezTo>
                    <a:pt x="176" y="154"/>
                    <a:pt x="1" y="1353"/>
                    <a:pt x="121" y="1531"/>
                  </a:cubicBezTo>
                  <a:cubicBezTo>
                    <a:pt x="134" y="1544"/>
                    <a:pt x="147" y="1544"/>
                    <a:pt x="163" y="1557"/>
                  </a:cubicBezTo>
                  <a:cubicBezTo>
                    <a:pt x="95" y="1301"/>
                    <a:pt x="202" y="154"/>
                    <a:pt x="202" y="154"/>
                  </a:cubicBezTo>
                  <a:cubicBezTo>
                    <a:pt x="215" y="5"/>
                    <a:pt x="257" y="44"/>
                    <a:pt x="257" y="18"/>
                  </a:cubicBezTo>
                  <a:cubicBezTo>
                    <a:pt x="249" y="7"/>
                    <a:pt x="241" y="0"/>
                    <a:pt x="234"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1"/>
            <p:cNvSpPr/>
            <p:nvPr/>
          </p:nvSpPr>
          <p:spPr>
            <a:xfrm>
              <a:off x="-1811367" y="3021547"/>
              <a:ext cx="23908" cy="44590"/>
            </a:xfrm>
            <a:custGeom>
              <a:avLst/>
              <a:gdLst/>
              <a:ahLst/>
              <a:cxnLst/>
              <a:rect l="l" t="t" r="r" b="b"/>
              <a:pathLst>
                <a:path w="126" h="235" extrusionOk="0">
                  <a:moveTo>
                    <a:pt x="71" y="1"/>
                  </a:moveTo>
                  <a:cubicBezTo>
                    <a:pt x="36" y="1"/>
                    <a:pt x="1" y="24"/>
                    <a:pt x="16" y="47"/>
                  </a:cubicBezTo>
                  <a:cubicBezTo>
                    <a:pt x="58" y="102"/>
                    <a:pt x="45" y="235"/>
                    <a:pt x="45" y="235"/>
                  </a:cubicBezTo>
                  <a:lnTo>
                    <a:pt x="97" y="235"/>
                  </a:lnTo>
                  <a:cubicBezTo>
                    <a:pt x="84" y="102"/>
                    <a:pt x="126" y="47"/>
                    <a:pt x="126" y="47"/>
                  </a:cubicBezTo>
                  <a:cubicBezTo>
                    <a:pt x="120" y="13"/>
                    <a:pt x="96" y="1"/>
                    <a:pt x="71"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1"/>
            <p:cNvSpPr/>
            <p:nvPr/>
          </p:nvSpPr>
          <p:spPr>
            <a:xfrm>
              <a:off x="-1839259" y="2747175"/>
              <a:ext cx="82159" cy="300366"/>
            </a:xfrm>
            <a:custGeom>
              <a:avLst/>
              <a:gdLst/>
              <a:ahLst/>
              <a:cxnLst/>
              <a:rect l="l" t="t" r="r" b="b"/>
              <a:pathLst>
                <a:path w="433" h="1583" extrusionOk="0">
                  <a:moveTo>
                    <a:pt x="218" y="1"/>
                  </a:moveTo>
                  <a:cubicBezTo>
                    <a:pt x="195" y="1"/>
                    <a:pt x="172" y="48"/>
                    <a:pt x="150" y="158"/>
                  </a:cubicBezTo>
                  <a:cubicBezTo>
                    <a:pt x="150" y="158"/>
                    <a:pt x="1" y="1438"/>
                    <a:pt x="111" y="1535"/>
                  </a:cubicBezTo>
                  <a:cubicBezTo>
                    <a:pt x="139" y="1563"/>
                    <a:pt x="183" y="1583"/>
                    <a:pt x="229" y="1583"/>
                  </a:cubicBezTo>
                  <a:cubicBezTo>
                    <a:pt x="316" y="1583"/>
                    <a:pt x="411" y="1512"/>
                    <a:pt x="422" y="1292"/>
                  </a:cubicBezTo>
                  <a:cubicBezTo>
                    <a:pt x="433" y="1002"/>
                    <a:pt x="325" y="1"/>
                    <a:pt x="218"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1"/>
            <p:cNvSpPr/>
            <p:nvPr/>
          </p:nvSpPr>
          <p:spPr>
            <a:xfrm>
              <a:off x="-1844193" y="2747934"/>
              <a:ext cx="51230" cy="295433"/>
            </a:xfrm>
            <a:custGeom>
              <a:avLst/>
              <a:gdLst/>
              <a:ahLst/>
              <a:cxnLst/>
              <a:rect l="l" t="t" r="r" b="b"/>
              <a:pathLst>
                <a:path w="270" h="1557" extrusionOk="0">
                  <a:moveTo>
                    <a:pt x="246" y="0"/>
                  </a:moveTo>
                  <a:cubicBezTo>
                    <a:pt x="223" y="0"/>
                    <a:pt x="197" y="45"/>
                    <a:pt x="176" y="154"/>
                  </a:cubicBezTo>
                  <a:cubicBezTo>
                    <a:pt x="176" y="154"/>
                    <a:pt x="1" y="1353"/>
                    <a:pt x="137" y="1531"/>
                  </a:cubicBezTo>
                  <a:cubicBezTo>
                    <a:pt x="137" y="1544"/>
                    <a:pt x="150" y="1544"/>
                    <a:pt x="163" y="1557"/>
                  </a:cubicBezTo>
                  <a:cubicBezTo>
                    <a:pt x="108" y="1301"/>
                    <a:pt x="205" y="154"/>
                    <a:pt x="205" y="154"/>
                  </a:cubicBezTo>
                  <a:cubicBezTo>
                    <a:pt x="218" y="5"/>
                    <a:pt x="257" y="44"/>
                    <a:pt x="270" y="18"/>
                  </a:cubicBezTo>
                  <a:cubicBezTo>
                    <a:pt x="263" y="7"/>
                    <a:pt x="255" y="0"/>
                    <a:pt x="246"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1"/>
            <p:cNvSpPr/>
            <p:nvPr/>
          </p:nvSpPr>
          <p:spPr>
            <a:xfrm>
              <a:off x="-1904910" y="3021547"/>
              <a:ext cx="25236" cy="44590"/>
            </a:xfrm>
            <a:custGeom>
              <a:avLst/>
              <a:gdLst/>
              <a:ahLst/>
              <a:cxnLst/>
              <a:rect l="l" t="t" r="r" b="b"/>
              <a:pathLst>
                <a:path w="133" h="235" extrusionOk="0">
                  <a:moveTo>
                    <a:pt x="74" y="1"/>
                  </a:moveTo>
                  <a:cubicBezTo>
                    <a:pt x="37" y="1"/>
                    <a:pt x="0" y="24"/>
                    <a:pt x="23" y="47"/>
                  </a:cubicBezTo>
                  <a:cubicBezTo>
                    <a:pt x="65" y="102"/>
                    <a:pt x="52" y="235"/>
                    <a:pt x="52" y="235"/>
                  </a:cubicBezTo>
                  <a:lnTo>
                    <a:pt x="104" y="235"/>
                  </a:lnTo>
                  <a:cubicBezTo>
                    <a:pt x="91" y="102"/>
                    <a:pt x="133" y="47"/>
                    <a:pt x="133" y="47"/>
                  </a:cubicBezTo>
                  <a:cubicBezTo>
                    <a:pt x="127" y="13"/>
                    <a:pt x="100" y="1"/>
                    <a:pt x="7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1"/>
            <p:cNvSpPr/>
            <p:nvPr/>
          </p:nvSpPr>
          <p:spPr>
            <a:xfrm>
              <a:off x="-1933941" y="2747175"/>
              <a:ext cx="84625" cy="300366"/>
            </a:xfrm>
            <a:custGeom>
              <a:avLst/>
              <a:gdLst/>
              <a:ahLst/>
              <a:cxnLst/>
              <a:rect l="l" t="t" r="r" b="b"/>
              <a:pathLst>
                <a:path w="446" h="1583" extrusionOk="0">
                  <a:moveTo>
                    <a:pt x="231" y="1"/>
                  </a:moveTo>
                  <a:cubicBezTo>
                    <a:pt x="208" y="1"/>
                    <a:pt x="185" y="48"/>
                    <a:pt x="163" y="158"/>
                  </a:cubicBezTo>
                  <a:cubicBezTo>
                    <a:pt x="163" y="158"/>
                    <a:pt x="1" y="1438"/>
                    <a:pt x="111" y="1535"/>
                  </a:cubicBezTo>
                  <a:cubicBezTo>
                    <a:pt x="143" y="1563"/>
                    <a:pt x="189" y="1583"/>
                    <a:pt x="235" y="1583"/>
                  </a:cubicBezTo>
                  <a:cubicBezTo>
                    <a:pt x="323" y="1583"/>
                    <a:pt x="416" y="1512"/>
                    <a:pt x="435" y="1292"/>
                  </a:cubicBezTo>
                  <a:cubicBezTo>
                    <a:pt x="446" y="1002"/>
                    <a:pt x="338" y="1"/>
                    <a:pt x="23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1"/>
            <p:cNvSpPr/>
            <p:nvPr/>
          </p:nvSpPr>
          <p:spPr>
            <a:xfrm>
              <a:off x="-1936407" y="2747934"/>
              <a:ext cx="51230" cy="295433"/>
            </a:xfrm>
            <a:custGeom>
              <a:avLst/>
              <a:gdLst/>
              <a:ahLst/>
              <a:cxnLst/>
              <a:rect l="l" t="t" r="r" b="b"/>
              <a:pathLst>
                <a:path w="270" h="1557" extrusionOk="0">
                  <a:moveTo>
                    <a:pt x="241" y="0"/>
                  </a:moveTo>
                  <a:cubicBezTo>
                    <a:pt x="217" y="0"/>
                    <a:pt x="197" y="45"/>
                    <a:pt x="176" y="154"/>
                  </a:cubicBezTo>
                  <a:cubicBezTo>
                    <a:pt x="176" y="154"/>
                    <a:pt x="1" y="1353"/>
                    <a:pt x="124" y="1531"/>
                  </a:cubicBezTo>
                  <a:cubicBezTo>
                    <a:pt x="137" y="1544"/>
                    <a:pt x="150" y="1544"/>
                    <a:pt x="163" y="1557"/>
                  </a:cubicBezTo>
                  <a:cubicBezTo>
                    <a:pt x="95" y="1301"/>
                    <a:pt x="205" y="154"/>
                    <a:pt x="205" y="154"/>
                  </a:cubicBezTo>
                  <a:cubicBezTo>
                    <a:pt x="218" y="5"/>
                    <a:pt x="257" y="44"/>
                    <a:pt x="270" y="18"/>
                  </a:cubicBezTo>
                  <a:cubicBezTo>
                    <a:pt x="259" y="7"/>
                    <a:pt x="250" y="0"/>
                    <a:pt x="241"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1"/>
            <p:cNvSpPr/>
            <p:nvPr/>
          </p:nvSpPr>
          <p:spPr>
            <a:xfrm>
              <a:off x="-1890300"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1"/>
            <p:cNvSpPr/>
            <p:nvPr/>
          </p:nvSpPr>
          <p:spPr>
            <a:xfrm>
              <a:off x="-1890300"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1"/>
            <p:cNvSpPr/>
            <p:nvPr/>
          </p:nvSpPr>
          <p:spPr>
            <a:xfrm>
              <a:off x="-1890300"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1"/>
            <p:cNvSpPr/>
            <p:nvPr/>
          </p:nvSpPr>
          <p:spPr>
            <a:xfrm>
              <a:off x="-1882331"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11"/>
            <p:cNvSpPr/>
            <p:nvPr/>
          </p:nvSpPr>
          <p:spPr>
            <a:xfrm>
              <a:off x="-1823890" y="3179035"/>
              <a:ext cx="10626" cy="81970"/>
            </a:xfrm>
            <a:custGeom>
              <a:avLst/>
              <a:gdLst/>
              <a:ahLst/>
              <a:cxnLst/>
              <a:rect l="l" t="t" r="r" b="b"/>
              <a:pathLst>
                <a:path w="56" h="432" extrusionOk="0">
                  <a:moveTo>
                    <a:pt x="1" y="1"/>
                  </a:moveTo>
                  <a:lnTo>
                    <a:pt x="1" y="432"/>
                  </a:lnTo>
                  <a:lnTo>
                    <a:pt x="56" y="432"/>
                  </a:lnTo>
                  <a:lnTo>
                    <a:pt x="5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11"/>
            <p:cNvSpPr/>
            <p:nvPr/>
          </p:nvSpPr>
          <p:spPr>
            <a:xfrm>
              <a:off x="-1767347"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1"/>
            <p:cNvSpPr/>
            <p:nvPr/>
          </p:nvSpPr>
          <p:spPr>
            <a:xfrm>
              <a:off x="-170587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1"/>
            <p:cNvSpPr/>
            <p:nvPr/>
          </p:nvSpPr>
          <p:spPr>
            <a:xfrm>
              <a:off x="-1644394"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1"/>
            <p:cNvSpPr/>
            <p:nvPr/>
          </p:nvSpPr>
          <p:spPr>
            <a:xfrm>
              <a:off x="-158045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1"/>
            <p:cNvSpPr/>
            <p:nvPr/>
          </p:nvSpPr>
          <p:spPr>
            <a:xfrm>
              <a:off x="-519980" y="3040711"/>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1"/>
            <p:cNvSpPr/>
            <p:nvPr/>
          </p:nvSpPr>
          <p:spPr>
            <a:xfrm>
              <a:off x="-519980" y="3063480"/>
              <a:ext cx="333378" cy="5692"/>
            </a:xfrm>
            <a:custGeom>
              <a:avLst/>
              <a:gdLst/>
              <a:ahLst/>
              <a:cxnLst/>
              <a:rect l="l" t="t" r="r" b="b"/>
              <a:pathLst>
                <a:path w="1757" h="30" extrusionOk="0">
                  <a:moveTo>
                    <a:pt x="1" y="1"/>
                  </a:moveTo>
                  <a:lnTo>
                    <a:pt x="1" y="30"/>
                  </a:lnTo>
                  <a:lnTo>
                    <a:pt x="1757" y="3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1"/>
            <p:cNvSpPr/>
            <p:nvPr/>
          </p:nvSpPr>
          <p:spPr>
            <a:xfrm>
              <a:off x="-519980" y="3084352"/>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1"/>
            <p:cNvSpPr/>
            <p:nvPr/>
          </p:nvSpPr>
          <p:spPr>
            <a:xfrm>
              <a:off x="-51201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1"/>
            <p:cNvSpPr/>
            <p:nvPr/>
          </p:nvSpPr>
          <p:spPr>
            <a:xfrm>
              <a:off x="-453001" y="3025341"/>
              <a:ext cx="10056" cy="81970"/>
            </a:xfrm>
            <a:custGeom>
              <a:avLst/>
              <a:gdLst/>
              <a:ahLst/>
              <a:cxnLst/>
              <a:rect l="l" t="t" r="r" b="b"/>
              <a:pathLst>
                <a:path w="53" h="432" extrusionOk="0">
                  <a:moveTo>
                    <a:pt x="1" y="1"/>
                  </a:moveTo>
                  <a:lnTo>
                    <a:pt x="1" y="432"/>
                  </a:lnTo>
                  <a:lnTo>
                    <a:pt x="53" y="432"/>
                  </a:lnTo>
                  <a:lnTo>
                    <a:pt x="5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1"/>
            <p:cNvSpPr/>
            <p:nvPr/>
          </p:nvSpPr>
          <p:spPr>
            <a:xfrm>
              <a:off x="-397026"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1"/>
            <p:cNvSpPr/>
            <p:nvPr/>
          </p:nvSpPr>
          <p:spPr>
            <a:xfrm>
              <a:off x="-33555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1"/>
            <p:cNvSpPr/>
            <p:nvPr/>
          </p:nvSpPr>
          <p:spPr>
            <a:xfrm>
              <a:off x="-274073"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1"/>
            <p:cNvSpPr/>
            <p:nvPr/>
          </p:nvSpPr>
          <p:spPr>
            <a:xfrm>
              <a:off x="-21013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1"/>
            <p:cNvSpPr/>
            <p:nvPr/>
          </p:nvSpPr>
          <p:spPr>
            <a:xfrm>
              <a:off x="-1488236"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1"/>
            <p:cNvSpPr/>
            <p:nvPr/>
          </p:nvSpPr>
          <p:spPr>
            <a:xfrm>
              <a:off x="-1488236"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1"/>
            <p:cNvSpPr/>
            <p:nvPr/>
          </p:nvSpPr>
          <p:spPr>
            <a:xfrm>
              <a:off x="-1488236"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1"/>
            <p:cNvSpPr/>
            <p:nvPr/>
          </p:nvSpPr>
          <p:spPr>
            <a:xfrm>
              <a:off x="-147780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1"/>
            <p:cNvSpPr/>
            <p:nvPr/>
          </p:nvSpPr>
          <p:spPr>
            <a:xfrm>
              <a:off x="-1421256"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1"/>
            <p:cNvSpPr/>
            <p:nvPr/>
          </p:nvSpPr>
          <p:spPr>
            <a:xfrm>
              <a:off x="-136281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11"/>
            <p:cNvSpPr/>
            <p:nvPr/>
          </p:nvSpPr>
          <p:spPr>
            <a:xfrm>
              <a:off x="-130380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1"/>
            <p:cNvSpPr/>
            <p:nvPr/>
          </p:nvSpPr>
          <p:spPr>
            <a:xfrm>
              <a:off x="-1239863"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1"/>
            <p:cNvSpPr/>
            <p:nvPr/>
          </p:nvSpPr>
          <p:spPr>
            <a:xfrm>
              <a:off x="-117838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0" name="Google Shape;440;p11"/>
          <p:cNvSpPr txBox="1">
            <a:spLocks noGrp="1"/>
          </p:cNvSpPr>
          <p:nvPr>
            <p:ph type="title" hasCustomPrompt="1"/>
          </p:nvPr>
        </p:nvSpPr>
        <p:spPr>
          <a:xfrm>
            <a:off x="1792400" y="1024067"/>
            <a:ext cx="8607200" cy="211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7200"/>
              <a:buNone/>
              <a:defRPr sz="128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441" name="Google Shape;441;p11"/>
          <p:cNvSpPr txBox="1">
            <a:spLocks noGrp="1"/>
          </p:cNvSpPr>
          <p:nvPr>
            <p:ph type="body" idx="1"/>
          </p:nvPr>
        </p:nvSpPr>
        <p:spPr>
          <a:xfrm>
            <a:off x="1792400" y="3029400"/>
            <a:ext cx="8607200" cy="5160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lvl1pPr>
            <a:lvl2pPr marL="1219170" lvl="1" indent="-440256" algn="ctr" rtl="0">
              <a:spcBef>
                <a:spcPts val="0"/>
              </a:spcBef>
              <a:spcAft>
                <a:spcPts val="0"/>
              </a:spcAft>
              <a:buSzPts val="1600"/>
              <a:buChar char="○"/>
              <a:defRPr/>
            </a:lvl2pPr>
            <a:lvl3pPr marL="1828754" lvl="2" indent="-440256" algn="ctr" rtl="0">
              <a:spcBef>
                <a:spcPts val="0"/>
              </a:spcBef>
              <a:spcAft>
                <a:spcPts val="0"/>
              </a:spcAft>
              <a:buSzPts val="1600"/>
              <a:buChar char="■"/>
              <a:defRPr/>
            </a:lvl3pPr>
            <a:lvl4pPr marL="2438339" lvl="3" indent="-440256" algn="ctr" rtl="0">
              <a:spcBef>
                <a:spcPts val="0"/>
              </a:spcBef>
              <a:spcAft>
                <a:spcPts val="0"/>
              </a:spcAft>
              <a:buSzPts val="1600"/>
              <a:buChar char="●"/>
              <a:defRPr/>
            </a:lvl4pPr>
            <a:lvl5pPr marL="3047924" lvl="4" indent="-440256" algn="ctr" rtl="0">
              <a:spcBef>
                <a:spcPts val="0"/>
              </a:spcBef>
              <a:spcAft>
                <a:spcPts val="0"/>
              </a:spcAft>
              <a:buSzPts val="1600"/>
              <a:buChar char="○"/>
              <a:defRPr/>
            </a:lvl5pPr>
            <a:lvl6pPr marL="3657509" lvl="5" indent="-440256" algn="ctr" rtl="0">
              <a:spcBef>
                <a:spcPts val="0"/>
              </a:spcBef>
              <a:spcAft>
                <a:spcPts val="0"/>
              </a:spcAft>
              <a:buSzPts val="1600"/>
              <a:buChar char="■"/>
              <a:defRPr/>
            </a:lvl6pPr>
            <a:lvl7pPr marL="4267093" lvl="6" indent="-440256" algn="ctr" rtl="0">
              <a:spcBef>
                <a:spcPts val="0"/>
              </a:spcBef>
              <a:spcAft>
                <a:spcPts val="0"/>
              </a:spcAft>
              <a:buSzPts val="1600"/>
              <a:buChar char="●"/>
              <a:defRPr/>
            </a:lvl7pPr>
            <a:lvl8pPr marL="4876678" lvl="7" indent="-440256" algn="ctr" rtl="0">
              <a:spcBef>
                <a:spcPts val="0"/>
              </a:spcBef>
              <a:spcAft>
                <a:spcPts val="0"/>
              </a:spcAft>
              <a:buSzPts val="1600"/>
              <a:buChar char="○"/>
              <a:defRPr/>
            </a:lvl8pPr>
            <a:lvl9pPr marL="5486263" lvl="8" indent="-440256" algn="ctr" rtl="0">
              <a:spcBef>
                <a:spcPts val="0"/>
              </a:spcBef>
              <a:spcAft>
                <a:spcPts val="0"/>
              </a:spcAft>
              <a:buSzPts val="1600"/>
              <a:buChar char="■"/>
              <a:defRPr/>
            </a:lvl9pPr>
          </a:lstStyle>
          <a:p>
            <a:endParaRPr/>
          </a:p>
        </p:txBody>
      </p:sp>
    </p:spTree>
    <p:extLst>
      <p:ext uri="{BB962C8B-B14F-4D97-AF65-F5344CB8AC3E}">
        <p14:creationId xmlns:p14="http://schemas.microsoft.com/office/powerpoint/2010/main" val="2528843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4132947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325"/>
        <p:cNvGrpSpPr/>
        <p:nvPr/>
      </p:nvGrpSpPr>
      <p:grpSpPr>
        <a:xfrm>
          <a:off x="0" y="0"/>
          <a:ext cx="0" cy="0"/>
          <a:chOff x="0" y="0"/>
          <a:chExt cx="0" cy="0"/>
        </a:xfrm>
      </p:grpSpPr>
      <p:sp>
        <p:nvSpPr>
          <p:cNvPr id="326" name="Google Shape;326;p11"/>
          <p:cNvSpPr/>
          <p:nvPr/>
        </p:nvSpPr>
        <p:spPr>
          <a:xfrm>
            <a:off x="-47167" y="2748407"/>
            <a:ext cx="2945241" cy="188995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7" name="Google Shape;327;p11"/>
          <p:cNvSpPr/>
          <p:nvPr/>
        </p:nvSpPr>
        <p:spPr>
          <a:xfrm>
            <a:off x="-165295" y="3841842"/>
            <a:ext cx="12499755" cy="945404"/>
          </a:xfrm>
          <a:custGeom>
            <a:avLst/>
            <a:gdLst/>
            <a:ahLst/>
            <a:cxnLst/>
            <a:rect l="l" t="t" r="r" b="b"/>
            <a:pathLst>
              <a:path w="47603" h="5412" extrusionOk="0">
                <a:moveTo>
                  <a:pt x="36217" y="1"/>
                </a:moveTo>
                <a:cubicBezTo>
                  <a:pt x="34122" y="1"/>
                  <a:pt x="32206" y="1117"/>
                  <a:pt x="30593" y="1848"/>
                </a:cubicBezTo>
                <a:cubicBezTo>
                  <a:pt x="28988" y="2571"/>
                  <a:pt x="26764" y="3064"/>
                  <a:pt x="24764" y="3064"/>
                </a:cubicBezTo>
                <a:cubicBezTo>
                  <a:pt x="24713" y="3064"/>
                  <a:pt x="24662" y="3064"/>
                  <a:pt x="24612" y="3063"/>
                </a:cubicBezTo>
                <a:cubicBezTo>
                  <a:pt x="22331" y="3021"/>
                  <a:pt x="20361" y="2428"/>
                  <a:pt x="18579" y="1537"/>
                </a:cubicBezTo>
                <a:cubicBezTo>
                  <a:pt x="17746" y="1121"/>
                  <a:pt x="16926" y="962"/>
                  <a:pt x="16098" y="962"/>
                </a:cubicBezTo>
                <a:cubicBezTo>
                  <a:pt x="14857" y="962"/>
                  <a:pt x="13597" y="1318"/>
                  <a:pt x="12245" y="1699"/>
                </a:cubicBezTo>
                <a:cubicBezTo>
                  <a:pt x="10518" y="2185"/>
                  <a:pt x="10398" y="2820"/>
                  <a:pt x="474" y="4009"/>
                </a:cubicBezTo>
                <a:cubicBezTo>
                  <a:pt x="474" y="4521"/>
                  <a:pt x="1" y="5412"/>
                  <a:pt x="811" y="5412"/>
                </a:cubicBezTo>
                <a:lnTo>
                  <a:pt x="46563" y="5412"/>
                </a:lnTo>
                <a:cubicBezTo>
                  <a:pt x="47062" y="5412"/>
                  <a:pt x="47480" y="2522"/>
                  <a:pt x="47603" y="2065"/>
                </a:cubicBezTo>
                <a:cubicBezTo>
                  <a:pt x="45970" y="1955"/>
                  <a:pt x="44256" y="1874"/>
                  <a:pt x="42743" y="1443"/>
                </a:cubicBezTo>
                <a:cubicBezTo>
                  <a:pt x="40676" y="850"/>
                  <a:pt x="38868" y="160"/>
                  <a:pt x="36561" y="11"/>
                </a:cubicBezTo>
                <a:cubicBezTo>
                  <a:pt x="36446" y="4"/>
                  <a:pt x="36331" y="1"/>
                  <a:pt x="36217"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8" name="Google Shape;328;p11"/>
          <p:cNvSpPr/>
          <p:nvPr/>
        </p:nvSpPr>
        <p:spPr>
          <a:xfrm>
            <a:off x="2186075" y="4192761"/>
            <a:ext cx="10111199" cy="1351865"/>
          </a:xfrm>
          <a:custGeom>
            <a:avLst/>
            <a:gdLst/>
            <a:ahLst/>
            <a:cxnLst/>
            <a:rect l="l" t="t" r="r" b="b"/>
            <a:pathLst>
              <a:path w="40877" h="7230" extrusionOk="0">
                <a:moveTo>
                  <a:pt x="40877" y="0"/>
                </a:moveTo>
                <a:cubicBezTo>
                  <a:pt x="38042" y="81"/>
                  <a:pt x="35058" y="201"/>
                  <a:pt x="31980" y="376"/>
                </a:cubicBezTo>
                <a:cubicBezTo>
                  <a:pt x="14189" y="1364"/>
                  <a:pt x="1" y="3603"/>
                  <a:pt x="296" y="5359"/>
                </a:cubicBezTo>
                <a:cubicBezTo>
                  <a:pt x="498" y="6559"/>
                  <a:pt x="7302" y="7230"/>
                  <a:pt x="17211" y="7230"/>
                </a:cubicBezTo>
                <a:cubicBezTo>
                  <a:pt x="21911" y="7230"/>
                  <a:pt x="27309" y="7079"/>
                  <a:pt x="33033" y="6762"/>
                </a:cubicBezTo>
                <a:cubicBezTo>
                  <a:pt x="35748" y="6600"/>
                  <a:pt x="38379" y="6425"/>
                  <a:pt x="40877" y="6224"/>
                </a:cubicBezTo>
                <a:lnTo>
                  <a:pt x="40877"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9" name="Google Shape;329;p11"/>
          <p:cNvSpPr/>
          <p:nvPr/>
        </p:nvSpPr>
        <p:spPr>
          <a:xfrm>
            <a:off x="-77719" y="4521842"/>
            <a:ext cx="12412149" cy="1873913"/>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0" name="Google Shape;330;p11"/>
          <p:cNvSpPr/>
          <p:nvPr/>
        </p:nvSpPr>
        <p:spPr>
          <a:xfrm>
            <a:off x="4361557" y="4958520"/>
            <a:ext cx="1435659" cy="298233"/>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1" name="Google Shape;331;p11"/>
          <p:cNvSpPr/>
          <p:nvPr/>
        </p:nvSpPr>
        <p:spPr>
          <a:xfrm>
            <a:off x="84313" y="4791920"/>
            <a:ext cx="1435659" cy="300664"/>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2" name="Google Shape;332;p11"/>
          <p:cNvSpPr/>
          <p:nvPr/>
        </p:nvSpPr>
        <p:spPr>
          <a:xfrm>
            <a:off x="1570782" y="4770339"/>
            <a:ext cx="564468" cy="98164"/>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3" name="Google Shape;333;p11"/>
          <p:cNvSpPr/>
          <p:nvPr/>
        </p:nvSpPr>
        <p:spPr>
          <a:xfrm>
            <a:off x="1506102" y="4948235"/>
            <a:ext cx="1129431" cy="209792"/>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4" name="Google Shape;334;p11"/>
          <p:cNvSpPr/>
          <p:nvPr/>
        </p:nvSpPr>
        <p:spPr>
          <a:xfrm>
            <a:off x="2498239" y="4799961"/>
            <a:ext cx="874653" cy="16117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5" name="Google Shape;335;p11"/>
          <p:cNvSpPr/>
          <p:nvPr/>
        </p:nvSpPr>
        <p:spPr>
          <a:xfrm>
            <a:off x="3376594" y="4948236"/>
            <a:ext cx="737617" cy="224937"/>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6" name="Google Shape;336;p11"/>
          <p:cNvSpPr/>
          <p:nvPr/>
        </p:nvSpPr>
        <p:spPr>
          <a:xfrm>
            <a:off x="4324701" y="4885223"/>
            <a:ext cx="20283" cy="8040"/>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7" name="Google Shape;337;p11"/>
          <p:cNvSpPr/>
          <p:nvPr/>
        </p:nvSpPr>
        <p:spPr>
          <a:xfrm>
            <a:off x="4241344" y="4875687"/>
            <a:ext cx="23499" cy="4861"/>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 name="Google Shape;338;p11"/>
          <p:cNvSpPr/>
          <p:nvPr/>
        </p:nvSpPr>
        <p:spPr>
          <a:xfrm>
            <a:off x="4287845" y="4867647"/>
            <a:ext cx="23499" cy="822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 name="Google Shape;339;p11"/>
          <p:cNvSpPr/>
          <p:nvPr/>
        </p:nvSpPr>
        <p:spPr>
          <a:xfrm>
            <a:off x="4194099" y="4887654"/>
            <a:ext cx="20283" cy="5609"/>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 name="Google Shape;340;p11"/>
          <p:cNvSpPr/>
          <p:nvPr/>
        </p:nvSpPr>
        <p:spPr>
          <a:xfrm>
            <a:off x="4367989" y="4872509"/>
            <a:ext cx="23499" cy="5609"/>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 name="Google Shape;341;p11"/>
          <p:cNvSpPr/>
          <p:nvPr/>
        </p:nvSpPr>
        <p:spPr>
          <a:xfrm>
            <a:off x="4351168" y="4904483"/>
            <a:ext cx="23499" cy="6357"/>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2" name="Google Shape;342;p11"/>
          <p:cNvSpPr/>
          <p:nvPr/>
        </p:nvSpPr>
        <p:spPr>
          <a:xfrm>
            <a:off x="4204488" y="4859233"/>
            <a:ext cx="23499" cy="6171"/>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3" name="Google Shape;343;p11"/>
          <p:cNvSpPr/>
          <p:nvPr/>
        </p:nvSpPr>
        <p:spPr>
          <a:xfrm>
            <a:off x="4318271" y="4850071"/>
            <a:ext cx="23499" cy="7479"/>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4" name="Google Shape;344;p11"/>
          <p:cNvSpPr/>
          <p:nvPr/>
        </p:nvSpPr>
        <p:spPr>
          <a:xfrm>
            <a:off x="4414492" y="4887653"/>
            <a:ext cx="24241" cy="8040"/>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5" name="Google Shape;345;p11"/>
          <p:cNvSpPr/>
          <p:nvPr/>
        </p:nvSpPr>
        <p:spPr>
          <a:xfrm>
            <a:off x="4133993" y="4875687"/>
            <a:ext cx="24241" cy="4861"/>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 name="Google Shape;346;p11"/>
          <p:cNvSpPr/>
          <p:nvPr/>
        </p:nvSpPr>
        <p:spPr>
          <a:xfrm>
            <a:off x="4247775" y="4913083"/>
            <a:ext cx="23499" cy="822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7" name="Google Shape;347;p11"/>
          <p:cNvSpPr/>
          <p:nvPr/>
        </p:nvSpPr>
        <p:spPr>
          <a:xfrm>
            <a:off x="4284631" y="4897937"/>
            <a:ext cx="23499" cy="5048"/>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8" name="Google Shape;348;p11"/>
          <p:cNvSpPr/>
          <p:nvPr/>
        </p:nvSpPr>
        <p:spPr>
          <a:xfrm>
            <a:off x="644567" y="4698618"/>
            <a:ext cx="23499" cy="7479"/>
          </a:xfrm>
          <a:custGeom>
            <a:avLst/>
            <a:gdLst/>
            <a:ahLst/>
            <a:cxnLst/>
            <a:rect l="l" t="t" r="r" b="b"/>
            <a:pathLst>
              <a:path w="95" h="40" extrusionOk="0">
                <a:moveTo>
                  <a:pt x="56" y="1"/>
                </a:moveTo>
                <a:cubicBezTo>
                  <a:pt x="30" y="1"/>
                  <a:pt x="14" y="1"/>
                  <a:pt x="1" y="14"/>
                </a:cubicBezTo>
                <a:cubicBezTo>
                  <a:pt x="1" y="27"/>
                  <a:pt x="30" y="27"/>
                  <a:pt x="56" y="40"/>
                </a:cubicBezTo>
                <a:cubicBezTo>
                  <a:pt x="69" y="40"/>
                  <a:pt x="95" y="27"/>
                  <a:pt x="95" y="27"/>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9" name="Google Shape;349;p11"/>
          <p:cNvSpPr/>
          <p:nvPr/>
        </p:nvSpPr>
        <p:spPr>
          <a:xfrm>
            <a:off x="564423" y="4688335"/>
            <a:ext cx="23499" cy="5796"/>
          </a:xfrm>
          <a:custGeom>
            <a:avLst/>
            <a:gdLst/>
            <a:ahLst/>
            <a:cxnLst/>
            <a:rect l="l" t="t" r="r" b="b"/>
            <a:pathLst>
              <a:path w="95" h="31" extrusionOk="0">
                <a:moveTo>
                  <a:pt x="43" y="1"/>
                </a:moveTo>
                <a:cubicBezTo>
                  <a:pt x="30" y="1"/>
                  <a:pt x="1" y="1"/>
                  <a:pt x="1" y="14"/>
                </a:cubicBezTo>
                <a:cubicBezTo>
                  <a:pt x="1" y="14"/>
                  <a:pt x="14" y="30"/>
                  <a:pt x="43" y="30"/>
                </a:cubicBezTo>
                <a:cubicBezTo>
                  <a:pt x="69" y="30"/>
                  <a:pt x="95" y="30"/>
                  <a:pt x="95" y="14"/>
                </a:cubicBezTo>
                <a:cubicBezTo>
                  <a:pt x="95"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0" name="Google Shape;350;p11"/>
          <p:cNvSpPr/>
          <p:nvPr/>
        </p:nvSpPr>
        <p:spPr>
          <a:xfrm>
            <a:off x="611668" y="4681230"/>
            <a:ext cx="20283" cy="7292"/>
          </a:xfrm>
          <a:custGeom>
            <a:avLst/>
            <a:gdLst/>
            <a:ahLst/>
            <a:cxnLst/>
            <a:rect l="l" t="t" r="r" b="b"/>
            <a:pathLst>
              <a:path w="82" h="39" extrusionOk="0">
                <a:moveTo>
                  <a:pt x="40" y="0"/>
                </a:moveTo>
                <a:cubicBezTo>
                  <a:pt x="14" y="0"/>
                  <a:pt x="1" y="13"/>
                  <a:pt x="1" y="13"/>
                </a:cubicBezTo>
                <a:cubicBezTo>
                  <a:pt x="1" y="26"/>
                  <a:pt x="14" y="39"/>
                  <a:pt x="40" y="39"/>
                </a:cubicBezTo>
                <a:cubicBezTo>
                  <a:pt x="66" y="39"/>
                  <a:pt x="82" y="26"/>
                  <a:pt x="82" y="26"/>
                </a:cubicBezTo>
                <a:cubicBezTo>
                  <a:pt x="82" y="13"/>
                  <a:pt x="66" y="0"/>
                  <a:pt x="4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1" name="Google Shape;351;p11"/>
          <p:cNvSpPr/>
          <p:nvPr/>
        </p:nvSpPr>
        <p:spPr>
          <a:xfrm>
            <a:off x="514705" y="4701048"/>
            <a:ext cx="23499" cy="5048"/>
          </a:xfrm>
          <a:custGeom>
            <a:avLst/>
            <a:gdLst/>
            <a:ahLst/>
            <a:cxnLst/>
            <a:rect l="l" t="t" r="r" b="b"/>
            <a:pathLst>
              <a:path w="95" h="27" extrusionOk="0">
                <a:moveTo>
                  <a:pt x="53" y="1"/>
                </a:moveTo>
                <a:cubicBezTo>
                  <a:pt x="27" y="1"/>
                  <a:pt x="14" y="1"/>
                  <a:pt x="1" y="14"/>
                </a:cubicBezTo>
                <a:cubicBezTo>
                  <a:pt x="1" y="14"/>
                  <a:pt x="27" y="27"/>
                  <a:pt x="53" y="27"/>
                </a:cubicBezTo>
                <a:cubicBezTo>
                  <a:pt x="69" y="27"/>
                  <a:pt x="95" y="27"/>
                  <a:pt x="95" y="14"/>
                </a:cubicBezTo>
                <a:cubicBezTo>
                  <a:pt x="95" y="14"/>
                  <a:pt x="82"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2" name="Google Shape;352;p11"/>
          <p:cNvSpPr/>
          <p:nvPr/>
        </p:nvSpPr>
        <p:spPr>
          <a:xfrm>
            <a:off x="691811" y="4684968"/>
            <a:ext cx="23499" cy="5984"/>
          </a:xfrm>
          <a:custGeom>
            <a:avLst/>
            <a:gdLst/>
            <a:ahLst/>
            <a:cxnLst/>
            <a:rect l="l" t="t" r="r" b="b"/>
            <a:pathLst>
              <a:path w="95" h="32" extrusionOk="0">
                <a:moveTo>
                  <a:pt x="18" y="0"/>
                </a:moveTo>
                <a:cubicBezTo>
                  <a:pt x="7" y="0"/>
                  <a:pt x="1" y="6"/>
                  <a:pt x="1" y="6"/>
                </a:cubicBezTo>
                <a:cubicBezTo>
                  <a:pt x="1" y="19"/>
                  <a:pt x="14" y="32"/>
                  <a:pt x="40" y="32"/>
                </a:cubicBezTo>
                <a:cubicBezTo>
                  <a:pt x="66" y="32"/>
                  <a:pt x="82" y="32"/>
                  <a:pt x="82" y="19"/>
                </a:cubicBezTo>
                <a:cubicBezTo>
                  <a:pt x="95" y="6"/>
                  <a:pt x="66" y="6"/>
                  <a:pt x="40" y="6"/>
                </a:cubicBezTo>
                <a:cubicBezTo>
                  <a:pt x="31" y="2"/>
                  <a:pt x="24" y="0"/>
                  <a:pt x="1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1"/>
          <p:cNvSpPr/>
          <p:nvPr/>
        </p:nvSpPr>
        <p:spPr>
          <a:xfrm>
            <a:off x="674991" y="4716193"/>
            <a:ext cx="20283" cy="8227"/>
          </a:xfrm>
          <a:custGeom>
            <a:avLst/>
            <a:gdLst/>
            <a:ahLst/>
            <a:cxnLst/>
            <a:rect l="l" t="t" r="r" b="b"/>
            <a:pathLst>
              <a:path w="82" h="44" extrusionOk="0">
                <a:moveTo>
                  <a:pt x="40" y="1"/>
                </a:moveTo>
                <a:cubicBezTo>
                  <a:pt x="14" y="1"/>
                  <a:pt x="1" y="14"/>
                  <a:pt x="1" y="14"/>
                </a:cubicBezTo>
                <a:cubicBezTo>
                  <a:pt x="1" y="27"/>
                  <a:pt x="14" y="43"/>
                  <a:pt x="40" y="43"/>
                </a:cubicBezTo>
                <a:cubicBezTo>
                  <a:pt x="69" y="43"/>
                  <a:pt x="82" y="43"/>
                  <a:pt x="82" y="27"/>
                </a:cubicBezTo>
                <a:cubicBezTo>
                  <a:pt x="82" y="14"/>
                  <a:pt x="69" y="14"/>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4" name="Google Shape;354;p11"/>
          <p:cNvSpPr/>
          <p:nvPr/>
        </p:nvSpPr>
        <p:spPr>
          <a:xfrm>
            <a:off x="527568" y="4672253"/>
            <a:ext cx="20283" cy="6731"/>
          </a:xfrm>
          <a:custGeom>
            <a:avLst/>
            <a:gdLst/>
            <a:ahLst/>
            <a:cxnLst/>
            <a:rect l="l" t="t" r="r" b="b"/>
            <a:pathLst>
              <a:path w="82" h="36" extrusionOk="0">
                <a:moveTo>
                  <a:pt x="20" y="0"/>
                </a:moveTo>
                <a:cubicBezTo>
                  <a:pt x="8" y="0"/>
                  <a:pt x="1" y="6"/>
                  <a:pt x="1" y="6"/>
                </a:cubicBezTo>
                <a:cubicBezTo>
                  <a:pt x="1" y="19"/>
                  <a:pt x="17" y="35"/>
                  <a:pt x="43" y="35"/>
                </a:cubicBezTo>
                <a:cubicBezTo>
                  <a:pt x="69" y="35"/>
                  <a:pt x="82" y="35"/>
                  <a:pt x="82" y="19"/>
                </a:cubicBezTo>
                <a:cubicBezTo>
                  <a:pt x="82" y="6"/>
                  <a:pt x="69" y="6"/>
                  <a:pt x="43" y="6"/>
                </a:cubicBezTo>
                <a:cubicBezTo>
                  <a:pt x="34" y="2"/>
                  <a:pt x="27" y="0"/>
                  <a:pt x="20"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5" name="Google Shape;355;p11"/>
          <p:cNvSpPr/>
          <p:nvPr/>
        </p:nvSpPr>
        <p:spPr>
          <a:xfrm>
            <a:off x="641351" y="4663654"/>
            <a:ext cx="20283" cy="7292"/>
          </a:xfrm>
          <a:custGeom>
            <a:avLst/>
            <a:gdLst/>
            <a:ahLst/>
            <a:cxnLst/>
            <a:rect l="l" t="t" r="r" b="b"/>
            <a:pathLst>
              <a:path w="82" h="39" extrusionOk="0">
                <a:moveTo>
                  <a:pt x="43" y="0"/>
                </a:moveTo>
                <a:cubicBezTo>
                  <a:pt x="14" y="0"/>
                  <a:pt x="1" y="0"/>
                  <a:pt x="1" y="13"/>
                </a:cubicBezTo>
                <a:cubicBezTo>
                  <a:pt x="1" y="26"/>
                  <a:pt x="14" y="26"/>
                  <a:pt x="43" y="39"/>
                </a:cubicBezTo>
                <a:cubicBezTo>
                  <a:pt x="69" y="39"/>
                  <a:pt x="82" y="26"/>
                  <a:pt x="82" y="26"/>
                </a:cubicBezTo>
                <a:cubicBezTo>
                  <a:pt x="82" y="13"/>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6" name="Google Shape;356;p11"/>
          <p:cNvSpPr/>
          <p:nvPr/>
        </p:nvSpPr>
        <p:spPr>
          <a:xfrm>
            <a:off x="738313" y="4701048"/>
            <a:ext cx="23499" cy="6544"/>
          </a:xfrm>
          <a:custGeom>
            <a:avLst/>
            <a:gdLst/>
            <a:ahLst/>
            <a:cxnLst/>
            <a:rect l="l" t="t" r="r" b="b"/>
            <a:pathLst>
              <a:path w="95" h="35" extrusionOk="0">
                <a:moveTo>
                  <a:pt x="40" y="1"/>
                </a:moveTo>
                <a:cubicBezTo>
                  <a:pt x="14" y="1"/>
                  <a:pt x="1" y="1"/>
                  <a:pt x="1" y="14"/>
                </a:cubicBezTo>
                <a:cubicBezTo>
                  <a:pt x="1" y="27"/>
                  <a:pt x="14" y="27"/>
                  <a:pt x="40" y="27"/>
                </a:cubicBezTo>
                <a:cubicBezTo>
                  <a:pt x="49" y="32"/>
                  <a:pt x="57" y="34"/>
                  <a:pt x="64" y="34"/>
                </a:cubicBezTo>
                <a:cubicBezTo>
                  <a:pt x="76" y="34"/>
                  <a:pt x="82" y="27"/>
                  <a:pt x="82" y="27"/>
                </a:cubicBezTo>
                <a:cubicBezTo>
                  <a:pt x="95"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7" name="Google Shape;357;p11"/>
          <p:cNvSpPr/>
          <p:nvPr/>
        </p:nvSpPr>
        <p:spPr>
          <a:xfrm>
            <a:off x="457813" y="4688335"/>
            <a:ext cx="23499" cy="5796"/>
          </a:xfrm>
          <a:custGeom>
            <a:avLst/>
            <a:gdLst/>
            <a:ahLst/>
            <a:cxnLst/>
            <a:rect l="l" t="t" r="r" b="b"/>
            <a:pathLst>
              <a:path w="95" h="31" extrusionOk="0">
                <a:moveTo>
                  <a:pt x="56" y="1"/>
                </a:moveTo>
                <a:cubicBezTo>
                  <a:pt x="27" y="1"/>
                  <a:pt x="1" y="1"/>
                  <a:pt x="1" y="14"/>
                </a:cubicBezTo>
                <a:cubicBezTo>
                  <a:pt x="1" y="14"/>
                  <a:pt x="27" y="30"/>
                  <a:pt x="56" y="30"/>
                </a:cubicBezTo>
                <a:cubicBezTo>
                  <a:pt x="69" y="30"/>
                  <a:pt x="95" y="30"/>
                  <a:pt x="95" y="14"/>
                </a:cubicBezTo>
                <a:cubicBezTo>
                  <a:pt x="95" y="14"/>
                  <a:pt x="82" y="1"/>
                  <a:pt x="56"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8" name="Google Shape;358;p11"/>
          <p:cNvSpPr/>
          <p:nvPr/>
        </p:nvSpPr>
        <p:spPr>
          <a:xfrm>
            <a:off x="571596" y="4726666"/>
            <a:ext cx="23499" cy="7292"/>
          </a:xfrm>
          <a:custGeom>
            <a:avLst/>
            <a:gdLst/>
            <a:ahLst/>
            <a:cxnLst/>
            <a:rect l="l" t="t" r="r" b="b"/>
            <a:pathLst>
              <a:path w="95" h="39" extrusionOk="0">
                <a:moveTo>
                  <a:pt x="53" y="0"/>
                </a:moveTo>
                <a:cubicBezTo>
                  <a:pt x="27" y="0"/>
                  <a:pt x="1" y="0"/>
                  <a:pt x="1" y="13"/>
                </a:cubicBezTo>
                <a:cubicBezTo>
                  <a:pt x="1" y="26"/>
                  <a:pt x="27" y="26"/>
                  <a:pt x="40" y="39"/>
                </a:cubicBezTo>
                <a:cubicBezTo>
                  <a:pt x="66" y="39"/>
                  <a:pt x="95" y="26"/>
                  <a:pt x="95" y="26"/>
                </a:cubicBezTo>
                <a:cubicBezTo>
                  <a:pt x="95" y="13"/>
                  <a:pt x="66" y="0"/>
                  <a:pt x="5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9" name="Google Shape;359;p11"/>
          <p:cNvSpPr/>
          <p:nvPr/>
        </p:nvSpPr>
        <p:spPr>
          <a:xfrm>
            <a:off x="607712" y="4711520"/>
            <a:ext cx="24241" cy="4861"/>
          </a:xfrm>
          <a:custGeom>
            <a:avLst/>
            <a:gdLst/>
            <a:ahLst/>
            <a:cxnLst/>
            <a:rect l="l" t="t" r="r" b="b"/>
            <a:pathLst>
              <a:path w="98" h="26" extrusionOk="0">
                <a:moveTo>
                  <a:pt x="43" y="0"/>
                </a:moveTo>
                <a:cubicBezTo>
                  <a:pt x="30" y="0"/>
                  <a:pt x="1" y="0"/>
                  <a:pt x="1" y="13"/>
                </a:cubicBezTo>
                <a:cubicBezTo>
                  <a:pt x="1" y="13"/>
                  <a:pt x="17" y="26"/>
                  <a:pt x="43" y="26"/>
                </a:cubicBezTo>
                <a:cubicBezTo>
                  <a:pt x="69" y="26"/>
                  <a:pt x="82" y="26"/>
                  <a:pt x="98" y="13"/>
                </a:cubicBezTo>
                <a:cubicBezTo>
                  <a:pt x="98"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11"/>
          <p:cNvSpPr/>
          <p:nvPr/>
        </p:nvSpPr>
        <p:spPr>
          <a:xfrm>
            <a:off x="2407707" y="4851567"/>
            <a:ext cx="23499" cy="5984"/>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11"/>
          <p:cNvSpPr/>
          <p:nvPr/>
        </p:nvSpPr>
        <p:spPr>
          <a:xfrm>
            <a:off x="2491065" y="4839787"/>
            <a:ext cx="20283" cy="8040"/>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2" name="Google Shape;362;p11"/>
          <p:cNvSpPr/>
          <p:nvPr/>
        </p:nvSpPr>
        <p:spPr>
          <a:xfrm>
            <a:off x="2444563" y="4834925"/>
            <a:ext cx="23499" cy="5048"/>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3" name="Google Shape;363;p11"/>
          <p:cNvSpPr/>
          <p:nvPr/>
        </p:nvSpPr>
        <p:spPr>
          <a:xfrm>
            <a:off x="2538309" y="4852501"/>
            <a:ext cx="23499" cy="822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4" name="Google Shape;364;p11"/>
          <p:cNvSpPr/>
          <p:nvPr/>
        </p:nvSpPr>
        <p:spPr>
          <a:xfrm>
            <a:off x="2364420" y="4837356"/>
            <a:ext cx="20283" cy="5048"/>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 name="Google Shape;365;p11"/>
          <p:cNvSpPr/>
          <p:nvPr/>
        </p:nvSpPr>
        <p:spPr>
          <a:xfrm>
            <a:off x="2381240" y="4870078"/>
            <a:ext cx="23499" cy="5796"/>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11"/>
          <p:cNvSpPr/>
          <p:nvPr/>
        </p:nvSpPr>
        <p:spPr>
          <a:xfrm>
            <a:off x="2527921" y="4824642"/>
            <a:ext cx="23499" cy="5796"/>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7" name="Google Shape;367;p11"/>
          <p:cNvSpPr/>
          <p:nvPr/>
        </p:nvSpPr>
        <p:spPr>
          <a:xfrm>
            <a:off x="2414880" y="4816415"/>
            <a:ext cx="23499" cy="5984"/>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11"/>
          <p:cNvSpPr/>
          <p:nvPr/>
        </p:nvSpPr>
        <p:spPr>
          <a:xfrm>
            <a:off x="2317917" y="4852501"/>
            <a:ext cx="20283" cy="822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9" name="Google Shape;369;p11"/>
          <p:cNvSpPr/>
          <p:nvPr/>
        </p:nvSpPr>
        <p:spPr>
          <a:xfrm>
            <a:off x="2595201" y="4839787"/>
            <a:ext cx="23499" cy="8040"/>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11"/>
          <p:cNvSpPr/>
          <p:nvPr/>
        </p:nvSpPr>
        <p:spPr>
          <a:xfrm>
            <a:off x="2481419" y="4878118"/>
            <a:ext cx="23499" cy="7292"/>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1" name="Google Shape;371;p11"/>
          <p:cNvSpPr/>
          <p:nvPr/>
        </p:nvSpPr>
        <p:spPr>
          <a:xfrm>
            <a:off x="2447779" y="4862972"/>
            <a:ext cx="20283" cy="5984"/>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11"/>
          <p:cNvSpPr/>
          <p:nvPr/>
        </p:nvSpPr>
        <p:spPr>
          <a:xfrm>
            <a:off x="9135255" y="4810335"/>
            <a:ext cx="815288" cy="630684"/>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11"/>
          <p:cNvSpPr/>
          <p:nvPr/>
        </p:nvSpPr>
        <p:spPr>
          <a:xfrm>
            <a:off x="8708075" y="5016760"/>
            <a:ext cx="584504" cy="452117"/>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11"/>
          <p:cNvSpPr/>
          <p:nvPr/>
        </p:nvSpPr>
        <p:spPr>
          <a:xfrm>
            <a:off x="1792023" y="5159629"/>
            <a:ext cx="10542341" cy="2003491"/>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11"/>
          <p:cNvSpPr/>
          <p:nvPr/>
        </p:nvSpPr>
        <p:spPr>
          <a:xfrm>
            <a:off x="43496" y="4986379"/>
            <a:ext cx="772000" cy="601328"/>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11"/>
          <p:cNvSpPr/>
          <p:nvPr/>
        </p:nvSpPr>
        <p:spPr>
          <a:xfrm>
            <a:off x="-77718" y="5421775"/>
            <a:ext cx="6708033" cy="2011157"/>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11"/>
          <p:cNvSpPr/>
          <p:nvPr/>
        </p:nvSpPr>
        <p:spPr>
          <a:xfrm>
            <a:off x="-77733" y="6026231"/>
            <a:ext cx="12435025" cy="1220559"/>
          </a:xfrm>
          <a:custGeom>
            <a:avLst/>
            <a:gdLst/>
            <a:ahLst/>
            <a:cxnLst/>
            <a:rect l="l" t="t" r="r" b="b"/>
            <a:pathLst>
              <a:path w="50179" h="7521" extrusionOk="0">
                <a:moveTo>
                  <a:pt x="23964" y="1"/>
                </a:moveTo>
                <a:cubicBezTo>
                  <a:pt x="14458" y="1"/>
                  <a:pt x="5927" y="529"/>
                  <a:pt x="1" y="1378"/>
                </a:cubicBezTo>
                <a:lnTo>
                  <a:pt x="1" y="7009"/>
                </a:lnTo>
                <a:cubicBezTo>
                  <a:pt x="1323" y="7197"/>
                  <a:pt x="2794" y="7372"/>
                  <a:pt x="4362" y="7521"/>
                </a:cubicBezTo>
                <a:lnTo>
                  <a:pt x="43566" y="7521"/>
                </a:lnTo>
                <a:cubicBezTo>
                  <a:pt x="46090" y="7278"/>
                  <a:pt x="48316" y="6983"/>
                  <a:pt x="50179" y="6643"/>
                </a:cubicBezTo>
                <a:lnTo>
                  <a:pt x="50179" y="1731"/>
                </a:lnTo>
                <a:cubicBezTo>
                  <a:pt x="44308" y="691"/>
                  <a:pt x="34750" y="1"/>
                  <a:pt x="2396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11"/>
          <p:cNvSpPr/>
          <p:nvPr/>
        </p:nvSpPr>
        <p:spPr>
          <a:xfrm>
            <a:off x="7156538" y="6212605"/>
            <a:ext cx="4267892" cy="662096"/>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11"/>
          <p:cNvSpPr/>
          <p:nvPr/>
        </p:nvSpPr>
        <p:spPr>
          <a:xfrm>
            <a:off x="7973186" y="5337991"/>
            <a:ext cx="2634596" cy="409112"/>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11"/>
          <p:cNvSpPr/>
          <p:nvPr/>
        </p:nvSpPr>
        <p:spPr>
          <a:xfrm>
            <a:off x="-2605834" y="565334"/>
            <a:ext cx="4479511" cy="1661797"/>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11"/>
          <p:cNvSpPr/>
          <p:nvPr/>
        </p:nvSpPr>
        <p:spPr>
          <a:xfrm>
            <a:off x="10104193" y="-535248"/>
            <a:ext cx="4035276" cy="1851277"/>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alpha val="848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2" name="Google Shape;382;p11"/>
          <p:cNvGrpSpPr/>
          <p:nvPr/>
        </p:nvGrpSpPr>
        <p:grpSpPr>
          <a:xfrm>
            <a:off x="1088292" y="4192999"/>
            <a:ext cx="218584" cy="325603"/>
            <a:chOff x="-1716306" y="2279074"/>
            <a:chExt cx="163938" cy="244202"/>
          </a:xfrm>
        </p:grpSpPr>
        <p:sp>
          <p:nvSpPr>
            <p:cNvPr id="383" name="Google Shape;383;p11"/>
            <p:cNvSpPr/>
            <p:nvPr/>
          </p:nvSpPr>
          <p:spPr>
            <a:xfrm>
              <a:off x="-1692019" y="2487794"/>
              <a:ext cx="17077" cy="35482"/>
            </a:xfrm>
            <a:custGeom>
              <a:avLst/>
              <a:gdLst/>
              <a:ahLst/>
              <a:cxnLst/>
              <a:rect l="l" t="t" r="r" b="b"/>
              <a:pathLst>
                <a:path w="90" h="187" extrusionOk="0">
                  <a:moveTo>
                    <a:pt x="57" y="1"/>
                  </a:moveTo>
                  <a:cubicBezTo>
                    <a:pt x="32" y="1"/>
                    <a:pt x="1" y="22"/>
                    <a:pt x="9" y="38"/>
                  </a:cubicBezTo>
                  <a:cubicBezTo>
                    <a:pt x="51" y="80"/>
                    <a:pt x="35" y="187"/>
                    <a:pt x="35" y="187"/>
                  </a:cubicBezTo>
                  <a:lnTo>
                    <a:pt x="77" y="187"/>
                  </a:lnTo>
                  <a:cubicBezTo>
                    <a:pt x="64" y="80"/>
                    <a:pt x="90" y="38"/>
                    <a:pt x="90" y="38"/>
                  </a:cubicBezTo>
                  <a:cubicBezTo>
                    <a:pt x="90" y="11"/>
                    <a:pt x="75" y="1"/>
                    <a:pt x="57"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11"/>
            <p:cNvSpPr/>
            <p:nvPr/>
          </p:nvSpPr>
          <p:spPr>
            <a:xfrm>
              <a:off x="-1713270" y="2279454"/>
              <a:ext cx="63753" cy="228643"/>
            </a:xfrm>
            <a:custGeom>
              <a:avLst/>
              <a:gdLst/>
              <a:ahLst/>
              <a:cxnLst/>
              <a:rect l="l" t="t" r="r" b="b"/>
              <a:pathLst>
                <a:path w="336" h="1205" extrusionOk="0">
                  <a:moveTo>
                    <a:pt x="169" y="1"/>
                  </a:moveTo>
                  <a:cubicBezTo>
                    <a:pt x="152" y="1"/>
                    <a:pt x="135" y="37"/>
                    <a:pt x="121" y="125"/>
                  </a:cubicBezTo>
                  <a:cubicBezTo>
                    <a:pt x="121" y="125"/>
                    <a:pt x="1" y="1097"/>
                    <a:pt x="82" y="1165"/>
                  </a:cubicBezTo>
                  <a:cubicBezTo>
                    <a:pt x="105" y="1188"/>
                    <a:pt x="140" y="1205"/>
                    <a:pt x="177" y="1205"/>
                  </a:cubicBezTo>
                  <a:cubicBezTo>
                    <a:pt x="243" y="1205"/>
                    <a:pt x="314" y="1149"/>
                    <a:pt x="325" y="974"/>
                  </a:cubicBezTo>
                  <a:cubicBezTo>
                    <a:pt x="335" y="764"/>
                    <a:pt x="246" y="1"/>
                    <a:pt x="169"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11"/>
            <p:cNvSpPr/>
            <p:nvPr/>
          </p:nvSpPr>
          <p:spPr>
            <a:xfrm>
              <a:off x="-1716306" y="2279074"/>
              <a:ext cx="38897" cy="226366"/>
            </a:xfrm>
            <a:custGeom>
              <a:avLst/>
              <a:gdLst/>
              <a:ahLst/>
              <a:cxnLst/>
              <a:rect l="l" t="t" r="r" b="b"/>
              <a:pathLst>
                <a:path w="205" h="1193" extrusionOk="0">
                  <a:moveTo>
                    <a:pt x="183" y="0"/>
                  </a:moveTo>
                  <a:cubicBezTo>
                    <a:pt x="164" y="0"/>
                    <a:pt x="146" y="38"/>
                    <a:pt x="137" y="127"/>
                  </a:cubicBezTo>
                  <a:cubicBezTo>
                    <a:pt x="137" y="127"/>
                    <a:pt x="1" y="1031"/>
                    <a:pt x="98" y="1167"/>
                  </a:cubicBezTo>
                  <a:cubicBezTo>
                    <a:pt x="98" y="1180"/>
                    <a:pt x="111" y="1180"/>
                    <a:pt x="124" y="1193"/>
                  </a:cubicBezTo>
                  <a:cubicBezTo>
                    <a:pt x="69" y="989"/>
                    <a:pt x="150" y="114"/>
                    <a:pt x="150" y="114"/>
                  </a:cubicBezTo>
                  <a:cubicBezTo>
                    <a:pt x="163" y="4"/>
                    <a:pt x="192" y="33"/>
                    <a:pt x="205" y="17"/>
                  </a:cubicBezTo>
                  <a:cubicBezTo>
                    <a:pt x="198" y="6"/>
                    <a:pt x="190" y="0"/>
                    <a:pt x="183"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11"/>
            <p:cNvSpPr/>
            <p:nvPr/>
          </p:nvSpPr>
          <p:spPr>
            <a:xfrm>
              <a:off x="-1593543" y="2487794"/>
              <a:ext cx="18785" cy="35482"/>
            </a:xfrm>
            <a:custGeom>
              <a:avLst/>
              <a:gdLst/>
              <a:ahLst/>
              <a:cxnLst/>
              <a:rect l="l" t="t" r="r" b="b"/>
              <a:pathLst>
                <a:path w="99" h="187" extrusionOk="0">
                  <a:moveTo>
                    <a:pt x="55" y="1"/>
                  </a:moveTo>
                  <a:cubicBezTo>
                    <a:pt x="27" y="1"/>
                    <a:pt x="0" y="22"/>
                    <a:pt x="18" y="38"/>
                  </a:cubicBezTo>
                  <a:cubicBezTo>
                    <a:pt x="44" y="80"/>
                    <a:pt x="31" y="187"/>
                    <a:pt x="31" y="187"/>
                  </a:cubicBezTo>
                  <a:lnTo>
                    <a:pt x="70" y="187"/>
                  </a:lnTo>
                  <a:cubicBezTo>
                    <a:pt x="70" y="80"/>
                    <a:pt x="99" y="38"/>
                    <a:pt x="99" y="38"/>
                  </a:cubicBezTo>
                  <a:cubicBezTo>
                    <a:pt x="92" y="11"/>
                    <a:pt x="73" y="1"/>
                    <a:pt x="5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1"/>
            <p:cNvSpPr/>
            <p:nvPr/>
          </p:nvSpPr>
          <p:spPr>
            <a:xfrm>
              <a:off x="-1616122" y="2279454"/>
              <a:ext cx="63753" cy="228643"/>
            </a:xfrm>
            <a:custGeom>
              <a:avLst/>
              <a:gdLst/>
              <a:ahLst/>
              <a:cxnLst/>
              <a:rect l="l" t="t" r="r" b="b"/>
              <a:pathLst>
                <a:path w="336" h="1205" extrusionOk="0">
                  <a:moveTo>
                    <a:pt x="174" y="1"/>
                  </a:moveTo>
                  <a:cubicBezTo>
                    <a:pt x="156" y="1"/>
                    <a:pt x="138" y="37"/>
                    <a:pt x="121" y="125"/>
                  </a:cubicBezTo>
                  <a:cubicBezTo>
                    <a:pt x="121" y="125"/>
                    <a:pt x="1" y="1097"/>
                    <a:pt x="82" y="1165"/>
                  </a:cubicBezTo>
                  <a:cubicBezTo>
                    <a:pt x="106" y="1188"/>
                    <a:pt x="142" y="1205"/>
                    <a:pt x="179" y="1205"/>
                  </a:cubicBezTo>
                  <a:cubicBezTo>
                    <a:pt x="246" y="1205"/>
                    <a:pt x="316" y="1149"/>
                    <a:pt x="325" y="974"/>
                  </a:cubicBezTo>
                  <a:cubicBezTo>
                    <a:pt x="335" y="764"/>
                    <a:pt x="257" y="1"/>
                    <a:pt x="174"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1"/>
            <p:cNvSpPr/>
            <p:nvPr/>
          </p:nvSpPr>
          <p:spPr>
            <a:xfrm>
              <a:off x="-1618589" y="2279074"/>
              <a:ext cx="38328" cy="226366"/>
            </a:xfrm>
            <a:custGeom>
              <a:avLst/>
              <a:gdLst/>
              <a:ahLst/>
              <a:cxnLst/>
              <a:rect l="l" t="t" r="r" b="b"/>
              <a:pathLst>
                <a:path w="202" h="1193" extrusionOk="0">
                  <a:moveTo>
                    <a:pt x="182" y="0"/>
                  </a:moveTo>
                  <a:cubicBezTo>
                    <a:pt x="167" y="0"/>
                    <a:pt x="155" y="38"/>
                    <a:pt x="134" y="127"/>
                  </a:cubicBezTo>
                  <a:cubicBezTo>
                    <a:pt x="134" y="127"/>
                    <a:pt x="1" y="1031"/>
                    <a:pt x="95" y="1167"/>
                  </a:cubicBezTo>
                  <a:cubicBezTo>
                    <a:pt x="108" y="1180"/>
                    <a:pt x="121" y="1180"/>
                    <a:pt x="134" y="1193"/>
                  </a:cubicBezTo>
                  <a:cubicBezTo>
                    <a:pt x="82" y="989"/>
                    <a:pt x="163" y="114"/>
                    <a:pt x="163" y="114"/>
                  </a:cubicBezTo>
                  <a:cubicBezTo>
                    <a:pt x="176" y="4"/>
                    <a:pt x="202" y="33"/>
                    <a:pt x="202" y="17"/>
                  </a:cubicBezTo>
                  <a:cubicBezTo>
                    <a:pt x="194" y="6"/>
                    <a:pt x="188" y="0"/>
                    <a:pt x="18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9" name="Google Shape;389;p11"/>
          <p:cNvGrpSpPr/>
          <p:nvPr/>
        </p:nvGrpSpPr>
        <p:grpSpPr>
          <a:xfrm>
            <a:off x="2202558" y="3841844"/>
            <a:ext cx="2333073" cy="1027912"/>
            <a:chOff x="-1936407" y="2490071"/>
            <a:chExt cx="1749805" cy="770934"/>
          </a:xfrm>
        </p:grpSpPr>
        <p:sp>
          <p:nvSpPr>
            <p:cNvPr id="390" name="Google Shape;390;p11"/>
            <p:cNvSpPr/>
            <p:nvPr/>
          </p:nvSpPr>
          <p:spPr>
            <a:xfrm>
              <a:off x="-1580450" y="2835407"/>
              <a:ext cx="651196" cy="254069"/>
            </a:xfrm>
            <a:custGeom>
              <a:avLst/>
              <a:gdLst/>
              <a:ahLst/>
              <a:cxnLst/>
              <a:rect l="l" t="t" r="r" b="b"/>
              <a:pathLst>
                <a:path w="3432" h="1339" extrusionOk="0">
                  <a:moveTo>
                    <a:pt x="1" y="1"/>
                  </a:moveTo>
                  <a:lnTo>
                    <a:pt x="1" y="1339"/>
                  </a:lnTo>
                  <a:lnTo>
                    <a:pt x="3432" y="1339"/>
                  </a:lnTo>
                  <a:lnTo>
                    <a:pt x="3432"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1"/>
            <p:cNvSpPr/>
            <p:nvPr/>
          </p:nvSpPr>
          <p:spPr>
            <a:xfrm>
              <a:off x="-1170417" y="2853812"/>
              <a:ext cx="266398" cy="235663"/>
            </a:xfrm>
            <a:custGeom>
              <a:avLst/>
              <a:gdLst/>
              <a:ahLst/>
              <a:cxnLst/>
              <a:rect l="l" t="t" r="r" b="b"/>
              <a:pathLst>
                <a:path w="1404" h="1242" extrusionOk="0">
                  <a:moveTo>
                    <a:pt x="1" y="1"/>
                  </a:moveTo>
                  <a:lnTo>
                    <a:pt x="1" y="1242"/>
                  </a:lnTo>
                  <a:lnTo>
                    <a:pt x="1404" y="1242"/>
                  </a:lnTo>
                  <a:lnTo>
                    <a:pt x="140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1"/>
            <p:cNvSpPr/>
            <p:nvPr/>
          </p:nvSpPr>
          <p:spPr>
            <a:xfrm>
              <a:off x="-1375149" y="2490071"/>
              <a:ext cx="471131" cy="363931"/>
            </a:xfrm>
            <a:custGeom>
              <a:avLst/>
              <a:gdLst/>
              <a:ahLst/>
              <a:cxnLst/>
              <a:rect l="l" t="t" r="r" b="b"/>
              <a:pathLst>
                <a:path w="2483" h="1918" extrusionOk="0">
                  <a:moveTo>
                    <a:pt x="934" y="0"/>
                  </a:moveTo>
                  <a:cubicBezTo>
                    <a:pt x="486" y="0"/>
                    <a:pt x="1" y="55"/>
                    <a:pt x="1" y="55"/>
                  </a:cubicBezTo>
                  <a:lnTo>
                    <a:pt x="837" y="1918"/>
                  </a:lnTo>
                  <a:lnTo>
                    <a:pt x="2483" y="1918"/>
                  </a:lnTo>
                  <a:cubicBezTo>
                    <a:pt x="2483" y="1918"/>
                    <a:pt x="1929" y="175"/>
                    <a:pt x="1511" y="55"/>
                  </a:cubicBezTo>
                  <a:cubicBezTo>
                    <a:pt x="1371" y="14"/>
                    <a:pt x="1157" y="0"/>
                    <a:pt x="934"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1"/>
            <p:cNvSpPr/>
            <p:nvPr/>
          </p:nvSpPr>
          <p:spPr>
            <a:xfrm>
              <a:off x="-1603220" y="2499748"/>
              <a:ext cx="455761" cy="354254"/>
            </a:xfrm>
            <a:custGeom>
              <a:avLst/>
              <a:gdLst/>
              <a:ahLst/>
              <a:cxnLst/>
              <a:rect l="l" t="t" r="r" b="b"/>
              <a:pathLst>
                <a:path w="2402" h="1867" extrusionOk="0">
                  <a:moveTo>
                    <a:pt x="1211" y="1"/>
                  </a:moveTo>
                  <a:cubicBezTo>
                    <a:pt x="855" y="1"/>
                    <a:pt x="441" y="467"/>
                    <a:pt x="1" y="1867"/>
                  </a:cubicBezTo>
                  <a:lnTo>
                    <a:pt x="2402" y="1867"/>
                  </a:lnTo>
                  <a:cubicBezTo>
                    <a:pt x="2402" y="1867"/>
                    <a:pt x="1922" y="1"/>
                    <a:pt x="1211" y="1"/>
                  </a:cubicBez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1"/>
            <p:cNvSpPr/>
            <p:nvPr/>
          </p:nvSpPr>
          <p:spPr>
            <a:xfrm>
              <a:off x="-1580450" y="2537317"/>
              <a:ext cx="410223" cy="332054"/>
            </a:xfrm>
            <a:custGeom>
              <a:avLst/>
              <a:gdLst/>
              <a:ahLst/>
              <a:cxnLst/>
              <a:rect l="l" t="t" r="r" b="b"/>
              <a:pathLst>
                <a:path w="2162" h="1750" extrusionOk="0">
                  <a:moveTo>
                    <a:pt x="1078" y="0"/>
                  </a:moveTo>
                  <a:cubicBezTo>
                    <a:pt x="758" y="0"/>
                    <a:pt x="388" y="417"/>
                    <a:pt x="1" y="1669"/>
                  </a:cubicBezTo>
                  <a:lnTo>
                    <a:pt x="1015" y="1750"/>
                  </a:lnTo>
                  <a:lnTo>
                    <a:pt x="2162" y="1669"/>
                  </a:lnTo>
                  <a:cubicBezTo>
                    <a:pt x="2162" y="1669"/>
                    <a:pt x="1718" y="0"/>
                    <a:pt x="1078"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11"/>
            <p:cNvSpPr/>
            <p:nvPr/>
          </p:nvSpPr>
          <p:spPr>
            <a:xfrm>
              <a:off x="-1493169" y="2907320"/>
              <a:ext cx="195055" cy="182155"/>
            </a:xfrm>
            <a:custGeom>
              <a:avLst/>
              <a:gdLst/>
              <a:ahLst/>
              <a:cxnLst/>
              <a:rect l="l" t="t" r="r" b="b"/>
              <a:pathLst>
                <a:path w="1028" h="960" extrusionOk="0">
                  <a:moveTo>
                    <a:pt x="1" y="1"/>
                  </a:moveTo>
                  <a:lnTo>
                    <a:pt x="1" y="960"/>
                  </a:lnTo>
                  <a:lnTo>
                    <a:pt x="1028" y="960"/>
                  </a:lnTo>
                  <a:lnTo>
                    <a:pt x="102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1"/>
            <p:cNvSpPr/>
            <p:nvPr/>
          </p:nvSpPr>
          <p:spPr>
            <a:xfrm>
              <a:off x="-1467364" y="2925156"/>
              <a:ext cx="145912" cy="164319"/>
            </a:xfrm>
            <a:custGeom>
              <a:avLst/>
              <a:gdLst/>
              <a:ahLst/>
              <a:cxnLst/>
              <a:rect l="l" t="t" r="r" b="b"/>
              <a:pathLst>
                <a:path w="769" h="866" extrusionOk="0">
                  <a:moveTo>
                    <a:pt x="1" y="1"/>
                  </a:moveTo>
                  <a:lnTo>
                    <a:pt x="1" y="866"/>
                  </a:lnTo>
                  <a:lnTo>
                    <a:pt x="769" y="866"/>
                  </a:lnTo>
                  <a:lnTo>
                    <a:pt x="769"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1"/>
            <p:cNvSpPr/>
            <p:nvPr/>
          </p:nvSpPr>
          <p:spPr>
            <a:xfrm>
              <a:off x="-1449528" y="2925156"/>
              <a:ext cx="128076" cy="164319"/>
            </a:xfrm>
            <a:custGeom>
              <a:avLst/>
              <a:gdLst/>
              <a:ahLst/>
              <a:cxnLst/>
              <a:rect l="l" t="t" r="r" b="b"/>
              <a:pathLst>
                <a:path w="675" h="866" extrusionOk="0">
                  <a:moveTo>
                    <a:pt x="1" y="1"/>
                  </a:moveTo>
                  <a:lnTo>
                    <a:pt x="1" y="866"/>
                  </a:lnTo>
                  <a:lnTo>
                    <a:pt x="675" y="866"/>
                  </a:lnTo>
                  <a:lnTo>
                    <a:pt x="67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1"/>
            <p:cNvSpPr/>
            <p:nvPr/>
          </p:nvSpPr>
          <p:spPr>
            <a:xfrm>
              <a:off x="-1439662" y="2676780"/>
              <a:ext cx="107774" cy="89939"/>
            </a:xfrm>
            <a:custGeom>
              <a:avLst/>
              <a:gdLst/>
              <a:ahLst/>
              <a:cxnLst/>
              <a:rect l="l" t="t" r="r" b="b"/>
              <a:pathLst>
                <a:path w="568" h="474" extrusionOk="0">
                  <a:moveTo>
                    <a:pt x="1" y="1"/>
                  </a:moveTo>
                  <a:lnTo>
                    <a:pt x="1" y="474"/>
                  </a:lnTo>
                  <a:lnTo>
                    <a:pt x="568" y="474"/>
                  </a:lnTo>
                  <a:lnTo>
                    <a:pt x="56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1"/>
            <p:cNvSpPr/>
            <p:nvPr/>
          </p:nvSpPr>
          <p:spPr>
            <a:xfrm>
              <a:off x="-1424292" y="2684749"/>
              <a:ext cx="80071" cy="81970"/>
            </a:xfrm>
            <a:custGeom>
              <a:avLst/>
              <a:gdLst/>
              <a:ahLst/>
              <a:cxnLst/>
              <a:rect l="l" t="t" r="r" b="b"/>
              <a:pathLst>
                <a:path w="422" h="432" extrusionOk="0">
                  <a:moveTo>
                    <a:pt x="1" y="1"/>
                  </a:moveTo>
                  <a:lnTo>
                    <a:pt x="1" y="432"/>
                  </a:lnTo>
                  <a:lnTo>
                    <a:pt x="422" y="432"/>
                  </a:lnTo>
                  <a:lnTo>
                    <a:pt x="422"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1"/>
            <p:cNvSpPr/>
            <p:nvPr/>
          </p:nvSpPr>
          <p:spPr>
            <a:xfrm>
              <a:off x="-1413857" y="2684749"/>
              <a:ext cx="69635" cy="81970"/>
            </a:xfrm>
            <a:custGeom>
              <a:avLst/>
              <a:gdLst/>
              <a:ahLst/>
              <a:cxnLst/>
              <a:rect l="l" t="t" r="r" b="b"/>
              <a:pathLst>
                <a:path w="367" h="432" extrusionOk="0">
                  <a:moveTo>
                    <a:pt x="1" y="1"/>
                  </a:moveTo>
                  <a:lnTo>
                    <a:pt x="1" y="432"/>
                  </a:lnTo>
                  <a:lnTo>
                    <a:pt x="367" y="432"/>
                  </a:lnTo>
                  <a:lnTo>
                    <a:pt x="36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1"/>
            <p:cNvSpPr/>
            <p:nvPr/>
          </p:nvSpPr>
          <p:spPr>
            <a:xfrm>
              <a:off x="-1730727" y="3021547"/>
              <a:ext cx="22579" cy="44590"/>
            </a:xfrm>
            <a:custGeom>
              <a:avLst/>
              <a:gdLst/>
              <a:ahLst/>
              <a:cxnLst/>
              <a:rect l="l" t="t" r="r" b="b"/>
              <a:pathLst>
                <a:path w="119" h="235" extrusionOk="0">
                  <a:moveTo>
                    <a:pt x="70" y="1"/>
                  </a:moveTo>
                  <a:cubicBezTo>
                    <a:pt x="36" y="1"/>
                    <a:pt x="0" y="24"/>
                    <a:pt x="25" y="47"/>
                  </a:cubicBezTo>
                  <a:cubicBezTo>
                    <a:pt x="64" y="102"/>
                    <a:pt x="51" y="235"/>
                    <a:pt x="51" y="235"/>
                  </a:cubicBezTo>
                  <a:lnTo>
                    <a:pt x="93" y="235"/>
                  </a:lnTo>
                  <a:cubicBezTo>
                    <a:pt x="93" y="102"/>
                    <a:pt x="119" y="47"/>
                    <a:pt x="119" y="47"/>
                  </a:cubicBezTo>
                  <a:cubicBezTo>
                    <a:pt x="119" y="13"/>
                    <a:pt x="95" y="1"/>
                    <a:pt x="70"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1"/>
            <p:cNvSpPr/>
            <p:nvPr/>
          </p:nvSpPr>
          <p:spPr>
            <a:xfrm>
              <a:off x="-1759378"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1"/>
            <p:cNvSpPr/>
            <p:nvPr/>
          </p:nvSpPr>
          <p:spPr>
            <a:xfrm>
              <a:off x="-1762414" y="2747934"/>
              <a:ext cx="51800" cy="295433"/>
            </a:xfrm>
            <a:custGeom>
              <a:avLst/>
              <a:gdLst/>
              <a:ahLst/>
              <a:cxnLst/>
              <a:rect l="l" t="t" r="r" b="b"/>
              <a:pathLst>
                <a:path w="273" h="1557" extrusionOk="0">
                  <a:moveTo>
                    <a:pt x="242" y="0"/>
                  </a:moveTo>
                  <a:cubicBezTo>
                    <a:pt x="217" y="0"/>
                    <a:pt x="198" y="45"/>
                    <a:pt x="179" y="154"/>
                  </a:cubicBezTo>
                  <a:cubicBezTo>
                    <a:pt x="179" y="154"/>
                    <a:pt x="1" y="1353"/>
                    <a:pt x="124" y="1531"/>
                  </a:cubicBezTo>
                  <a:cubicBezTo>
                    <a:pt x="137" y="1544"/>
                    <a:pt x="150" y="1544"/>
                    <a:pt x="163" y="1557"/>
                  </a:cubicBezTo>
                  <a:cubicBezTo>
                    <a:pt x="98" y="1301"/>
                    <a:pt x="205" y="154"/>
                    <a:pt x="205" y="154"/>
                  </a:cubicBezTo>
                  <a:cubicBezTo>
                    <a:pt x="218" y="5"/>
                    <a:pt x="260" y="44"/>
                    <a:pt x="273" y="18"/>
                  </a:cubicBezTo>
                  <a:cubicBezTo>
                    <a:pt x="261" y="7"/>
                    <a:pt x="251" y="0"/>
                    <a:pt x="24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1"/>
            <p:cNvSpPr/>
            <p:nvPr/>
          </p:nvSpPr>
          <p:spPr>
            <a:xfrm>
              <a:off x="-853357" y="3021547"/>
              <a:ext cx="23718" cy="44590"/>
            </a:xfrm>
            <a:custGeom>
              <a:avLst/>
              <a:gdLst/>
              <a:ahLst/>
              <a:cxnLst/>
              <a:rect l="l" t="t" r="r" b="b"/>
              <a:pathLst>
                <a:path w="125" h="235" extrusionOk="0">
                  <a:moveTo>
                    <a:pt x="75" y="1"/>
                  </a:moveTo>
                  <a:cubicBezTo>
                    <a:pt x="40" y="1"/>
                    <a:pt x="1" y="24"/>
                    <a:pt x="18" y="47"/>
                  </a:cubicBezTo>
                  <a:cubicBezTo>
                    <a:pt x="70" y="102"/>
                    <a:pt x="57" y="235"/>
                    <a:pt x="57" y="235"/>
                  </a:cubicBezTo>
                  <a:lnTo>
                    <a:pt x="99" y="235"/>
                  </a:lnTo>
                  <a:cubicBezTo>
                    <a:pt x="99" y="102"/>
                    <a:pt x="125" y="47"/>
                    <a:pt x="125" y="47"/>
                  </a:cubicBezTo>
                  <a:cubicBezTo>
                    <a:pt x="125" y="13"/>
                    <a:pt x="101" y="1"/>
                    <a:pt x="7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1"/>
            <p:cNvSpPr/>
            <p:nvPr/>
          </p:nvSpPr>
          <p:spPr>
            <a:xfrm>
              <a:off x="-880870"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1"/>
            <p:cNvSpPr/>
            <p:nvPr/>
          </p:nvSpPr>
          <p:spPr>
            <a:xfrm>
              <a:off x="-883337" y="2747934"/>
              <a:ext cx="48764" cy="295433"/>
            </a:xfrm>
            <a:custGeom>
              <a:avLst/>
              <a:gdLst/>
              <a:ahLst/>
              <a:cxnLst/>
              <a:rect l="l" t="t" r="r" b="b"/>
              <a:pathLst>
                <a:path w="257" h="1557" extrusionOk="0">
                  <a:moveTo>
                    <a:pt x="234" y="0"/>
                  </a:moveTo>
                  <a:cubicBezTo>
                    <a:pt x="214" y="0"/>
                    <a:pt x="195" y="45"/>
                    <a:pt x="176" y="154"/>
                  </a:cubicBezTo>
                  <a:cubicBezTo>
                    <a:pt x="176" y="154"/>
                    <a:pt x="1" y="1353"/>
                    <a:pt x="121" y="1531"/>
                  </a:cubicBezTo>
                  <a:cubicBezTo>
                    <a:pt x="134" y="1544"/>
                    <a:pt x="147" y="1544"/>
                    <a:pt x="163" y="1557"/>
                  </a:cubicBezTo>
                  <a:cubicBezTo>
                    <a:pt x="95" y="1301"/>
                    <a:pt x="202" y="154"/>
                    <a:pt x="202" y="154"/>
                  </a:cubicBezTo>
                  <a:cubicBezTo>
                    <a:pt x="215" y="5"/>
                    <a:pt x="257" y="44"/>
                    <a:pt x="257" y="18"/>
                  </a:cubicBezTo>
                  <a:cubicBezTo>
                    <a:pt x="249" y="7"/>
                    <a:pt x="241" y="0"/>
                    <a:pt x="234"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1"/>
            <p:cNvSpPr/>
            <p:nvPr/>
          </p:nvSpPr>
          <p:spPr>
            <a:xfrm>
              <a:off x="-1811367" y="3021547"/>
              <a:ext cx="23908" cy="44590"/>
            </a:xfrm>
            <a:custGeom>
              <a:avLst/>
              <a:gdLst/>
              <a:ahLst/>
              <a:cxnLst/>
              <a:rect l="l" t="t" r="r" b="b"/>
              <a:pathLst>
                <a:path w="126" h="235" extrusionOk="0">
                  <a:moveTo>
                    <a:pt x="71" y="1"/>
                  </a:moveTo>
                  <a:cubicBezTo>
                    <a:pt x="36" y="1"/>
                    <a:pt x="1" y="24"/>
                    <a:pt x="16" y="47"/>
                  </a:cubicBezTo>
                  <a:cubicBezTo>
                    <a:pt x="58" y="102"/>
                    <a:pt x="45" y="235"/>
                    <a:pt x="45" y="235"/>
                  </a:cubicBezTo>
                  <a:lnTo>
                    <a:pt x="97" y="235"/>
                  </a:lnTo>
                  <a:cubicBezTo>
                    <a:pt x="84" y="102"/>
                    <a:pt x="126" y="47"/>
                    <a:pt x="126" y="47"/>
                  </a:cubicBezTo>
                  <a:cubicBezTo>
                    <a:pt x="120" y="13"/>
                    <a:pt x="96" y="1"/>
                    <a:pt x="71"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1"/>
            <p:cNvSpPr/>
            <p:nvPr/>
          </p:nvSpPr>
          <p:spPr>
            <a:xfrm>
              <a:off x="-1839259" y="2747175"/>
              <a:ext cx="82159" cy="300366"/>
            </a:xfrm>
            <a:custGeom>
              <a:avLst/>
              <a:gdLst/>
              <a:ahLst/>
              <a:cxnLst/>
              <a:rect l="l" t="t" r="r" b="b"/>
              <a:pathLst>
                <a:path w="433" h="1583" extrusionOk="0">
                  <a:moveTo>
                    <a:pt x="218" y="1"/>
                  </a:moveTo>
                  <a:cubicBezTo>
                    <a:pt x="195" y="1"/>
                    <a:pt x="172" y="48"/>
                    <a:pt x="150" y="158"/>
                  </a:cubicBezTo>
                  <a:cubicBezTo>
                    <a:pt x="150" y="158"/>
                    <a:pt x="1" y="1438"/>
                    <a:pt x="111" y="1535"/>
                  </a:cubicBezTo>
                  <a:cubicBezTo>
                    <a:pt x="139" y="1563"/>
                    <a:pt x="183" y="1583"/>
                    <a:pt x="229" y="1583"/>
                  </a:cubicBezTo>
                  <a:cubicBezTo>
                    <a:pt x="316" y="1583"/>
                    <a:pt x="411" y="1512"/>
                    <a:pt x="422" y="1292"/>
                  </a:cubicBezTo>
                  <a:cubicBezTo>
                    <a:pt x="433" y="1002"/>
                    <a:pt x="325" y="1"/>
                    <a:pt x="218"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1"/>
            <p:cNvSpPr/>
            <p:nvPr/>
          </p:nvSpPr>
          <p:spPr>
            <a:xfrm>
              <a:off x="-1844193" y="2747934"/>
              <a:ext cx="51230" cy="295433"/>
            </a:xfrm>
            <a:custGeom>
              <a:avLst/>
              <a:gdLst/>
              <a:ahLst/>
              <a:cxnLst/>
              <a:rect l="l" t="t" r="r" b="b"/>
              <a:pathLst>
                <a:path w="270" h="1557" extrusionOk="0">
                  <a:moveTo>
                    <a:pt x="246" y="0"/>
                  </a:moveTo>
                  <a:cubicBezTo>
                    <a:pt x="223" y="0"/>
                    <a:pt x="197" y="45"/>
                    <a:pt x="176" y="154"/>
                  </a:cubicBezTo>
                  <a:cubicBezTo>
                    <a:pt x="176" y="154"/>
                    <a:pt x="1" y="1353"/>
                    <a:pt x="137" y="1531"/>
                  </a:cubicBezTo>
                  <a:cubicBezTo>
                    <a:pt x="137" y="1544"/>
                    <a:pt x="150" y="1544"/>
                    <a:pt x="163" y="1557"/>
                  </a:cubicBezTo>
                  <a:cubicBezTo>
                    <a:pt x="108" y="1301"/>
                    <a:pt x="205" y="154"/>
                    <a:pt x="205" y="154"/>
                  </a:cubicBezTo>
                  <a:cubicBezTo>
                    <a:pt x="218" y="5"/>
                    <a:pt x="257" y="44"/>
                    <a:pt x="270" y="18"/>
                  </a:cubicBezTo>
                  <a:cubicBezTo>
                    <a:pt x="263" y="7"/>
                    <a:pt x="255" y="0"/>
                    <a:pt x="246"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1"/>
            <p:cNvSpPr/>
            <p:nvPr/>
          </p:nvSpPr>
          <p:spPr>
            <a:xfrm>
              <a:off x="-1904910" y="3021547"/>
              <a:ext cx="25236" cy="44590"/>
            </a:xfrm>
            <a:custGeom>
              <a:avLst/>
              <a:gdLst/>
              <a:ahLst/>
              <a:cxnLst/>
              <a:rect l="l" t="t" r="r" b="b"/>
              <a:pathLst>
                <a:path w="133" h="235" extrusionOk="0">
                  <a:moveTo>
                    <a:pt x="74" y="1"/>
                  </a:moveTo>
                  <a:cubicBezTo>
                    <a:pt x="37" y="1"/>
                    <a:pt x="0" y="24"/>
                    <a:pt x="23" y="47"/>
                  </a:cubicBezTo>
                  <a:cubicBezTo>
                    <a:pt x="65" y="102"/>
                    <a:pt x="52" y="235"/>
                    <a:pt x="52" y="235"/>
                  </a:cubicBezTo>
                  <a:lnTo>
                    <a:pt x="104" y="235"/>
                  </a:lnTo>
                  <a:cubicBezTo>
                    <a:pt x="91" y="102"/>
                    <a:pt x="133" y="47"/>
                    <a:pt x="133" y="47"/>
                  </a:cubicBezTo>
                  <a:cubicBezTo>
                    <a:pt x="127" y="13"/>
                    <a:pt x="100" y="1"/>
                    <a:pt x="7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1"/>
            <p:cNvSpPr/>
            <p:nvPr/>
          </p:nvSpPr>
          <p:spPr>
            <a:xfrm>
              <a:off x="-1933941" y="2747175"/>
              <a:ext cx="84625" cy="300366"/>
            </a:xfrm>
            <a:custGeom>
              <a:avLst/>
              <a:gdLst/>
              <a:ahLst/>
              <a:cxnLst/>
              <a:rect l="l" t="t" r="r" b="b"/>
              <a:pathLst>
                <a:path w="446" h="1583" extrusionOk="0">
                  <a:moveTo>
                    <a:pt x="231" y="1"/>
                  </a:moveTo>
                  <a:cubicBezTo>
                    <a:pt x="208" y="1"/>
                    <a:pt x="185" y="48"/>
                    <a:pt x="163" y="158"/>
                  </a:cubicBezTo>
                  <a:cubicBezTo>
                    <a:pt x="163" y="158"/>
                    <a:pt x="1" y="1438"/>
                    <a:pt x="111" y="1535"/>
                  </a:cubicBezTo>
                  <a:cubicBezTo>
                    <a:pt x="143" y="1563"/>
                    <a:pt x="189" y="1583"/>
                    <a:pt x="235" y="1583"/>
                  </a:cubicBezTo>
                  <a:cubicBezTo>
                    <a:pt x="323" y="1583"/>
                    <a:pt x="416" y="1512"/>
                    <a:pt x="435" y="1292"/>
                  </a:cubicBezTo>
                  <a:cubicBezTo>
                    <a:pt x="446" y="1002"/>
                    <a:pt x="338" y="1"/>
                    <a:pt x="23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1"/>
            <p:cNvSpPr/>
            <p:nvPr/>
          </p:nvSpPr>
          <p:spPr>
            <a:xfrm>
              <a:off x="-1936407" y="2747934"/>
              <a:ext cx="51230" cy="295433"/>
            </a:xfrm>
            <a:custGeom>
              <a:avLst/>
              <a:gdLst/>
              <a:ahLst/>
              <a:cxnLst/>
              <a:rect l="l" t="t" r="r" b="b"/>
              <a:pathLst>
                <a:path w="270" h="1557" extrusionOk="0">
                  <a:moveTo>
                    <a:pt x="241" y="0"/>
                  </a:moveTo>
                  <a:cubicBezTo>
                    <a:pt x="217" y="0"/>
                    <a:pt x="197" y="45"/>
                    <a:pt x="176" y="154"/>
                  </a:cubicBezTo>
                  <a:cubicBezTo>
                    <a:pt x="176" y="154"/>
                    <a:pt x="1" y="1353"/>
                    <a:pt x="124" y="1531"/>
                  </a:cubicBezTo>
                  <a:cubicBezTo>
                    <a:pt x="137" y="1544"/>
                    <a:pt x="150" y="1544"/>
                    <a:pt x="163" y="1557"/>
                  </a:cubicBezTo>
                  <a:cubicBezTo>
                    <a:pt x="95" y="1301"/>
                    <a:pt x="205" y="154"/>
                    <a:pt x="205" y="154"/>
                  </a:cubicBezTo>
                  <a:cubicBezTo>
                    <a:pt x="218" y="5"/>
                    <a:pt x="257" y="44"/>
                    <a:pt x="270" y="18"/>
                  </a:cubicBezTo>
                  <a:cubicBezTo>
                    <a:pt x="259" y="7"/>
                    <a:pt x="250" y="0"/>
                    <a:pt x="241"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1"/>
            <p:cNvSpPr/>
            <p:nvPr/>
          </p:nvSpPr>
          <p:spPr>
            <a:xfrm>
              <a:off x="-1890300"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1"/>
            <p:cNvSpPr/>
            <p:nvPr/>
          </p:nvSpPr>
          <p:spPr>
            <a:xfrm>
              <a:off x="-1890300"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1"/>
            <p:cNvSpPr/>
            <p:nvPr/>
          </p:nvSpPr>
          <p:spPr>
            <a:xfrm>
              <a:off x="-1890300"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1"/>
            <p:cNvSpPr/>
            <p:nvPr/>
          </p:nvSpPr>
          <p:spPr>
            <a:xfrm>
              <a:off x="-1882331"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11"/>
            <p:cNvSpPr/>
            <p:nvPr/>
          </p:nvSpPr>
          <p:spPr>
            <a:xfrm>
              <a:off x="-1823890" y="3179035"/>
              <a:ext cx="10626" cy="81970"/>
            </a:xfrm>
            <a:custGeom>
              <a:avLst/>
              <a:gdLst/>
              <a:ahLst/>
              <a:cxnLst/>
              <a:rect l="l" t="t" r="r" b="b"/>
              <a:pathLst>
                <a:path w="56" h="432" extrusionOk="0">
                  <a:moveTo>
                    <a:pt x="1" y="1"/>
                  </a:moveTo>
                  <a:lnTo>
                    <a:pt x="1" y="432"/>
                  </a:lnTo>
                  <a:lnTo>
                    <a:pt x="56" y="432"/>
                  </a:lnTo>
                  <a:lnTo>
                    <a:pt x="5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11"/>
            <p:cNvSpPr/>
            <p:nvPr/>
          </p:nvSpPr>
          <p:spPr>
            <a:xfrm>
              <a:off x="-1767347"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1"/>
            <p:cNvSpPr/>
            <p:nvPr/>
          </p:nvSpPr>
          <p:spPr>
            <a:xfrm>
              <a:off x="-170587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1"/>
            <p:cNvSpPr/>
            <p:nvPr/>
          </p:nvSpPr>
          <p:spPr>
            <a:xfrm>
              <a:off x="-1644394"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1"/>
            <p:cNvSpPr/>
            <p:nvPr/>
          </p:nvSpPr>
          <p:spPr>
            <a:xfrm>
              <a:off x="-158045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1"/>
            <p:cNvSpPr/>
            <p:nvPr/>
          </p:nvSpPr>
          <p:spPr>
            <a:xfrm>
              <a:off x="-519980" y="3040711"/>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1"/>
            <p:cNvSpPr/>
            <p:nvPr/>
          </p:nvSpPr>
          <p:spPr>
            <a:xfrm>
              <a:off x="-519980" y="3063480"/>
              <a:ext cx="333378" cy="5692"/>
            </a:xfrm>
            <a:custGeom>
              <a:avLst/>
              <a:gdLst/>
              <a:ahLst/>
              <a:cxnLst/>
              <a:rect l="l" t="t" r="r" b="b"/>
              <a:pathLst>
                <a:path w="1757" h="30" extrusionOk="0">
                  <a:moveTo>
                    <a:pt x="1" y="1"/>
                  </a:moveTo>
                  <a:lnTo>
                    <a:pt x="1" y="30"/>
                  </a:lnTo>
                  <a:lnTo>
                    <a:pt x="1757" y="3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1"/>
            <p:cNvSpPr/>
            <p:nvPr/>
          </p:nvSpPr>
          <p:spPr>
            <a:xfrm>
              <a:off x="-519980" y="3084352"/>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1"/>
            <p:cNvSpPr/>
            <p:nvPr/>
          </p:nvSpPr>
          <p:spPr>
            <a:xfrm>
              <a:off x="-51201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11"/>
            <p:cNvSpPr/>
            <p:nvPr/>
          </p:nvSpPr>
          <p:spPr>
            <a:xfrm>
              <a:off x="-453001" y="3025341"/>
              <a:ext cx="10056" cy="81970"/>
            </a:xfrm>
            <a:custGeom>
              <a:avLst/>
              <a:gdLst/>
              <a:ahLst/>
              <a:cxnLst/>
              <a:rect l="l" t="t" r="r" b="b"/>
              <a:pathLst>
                <a:path w="53" h="432" extrusionOk="0">
                  <a:moveTo>
                    <a:pt x="1" y="1"/>
                  </a:moveTo>
                  <a:lnTo>
                    <a:pt x="1" y="432"/>
                  </a:lnTo>
                  <a:lnTo>
                    <a:pt x="53" y="432"/>
                  </a:lnTo>
                  <a:lnTo>
                    <a:pt x="5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11"/>
            <p:cNvSpPr/>
            <p:nvPr/>
          </p:nvSpPr>
          <p:spPr>
            <a:xfrm>
              <a:off x="-397026"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1"/>
            <p:cNvSpPr/>
            <p:nvPr/>
          </p:nvSpPr>
          <p:spPr>
            <a:xfrm>
              <a:off x="-33555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1"/>
            <p:cNvSpPr/>
            <p:nvPr/>
          </p:nvSpPr>
          <p:spPr>
            <a:xfrm>
              <a:off x="-274073"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11"/>
            <p:cNvSpPr/>
            <p:nvPr/>
          </p:nvSpPr>
          <p:spPr>
            <a:xfrm>
              <a:off x="-21013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1"/>
            <p:cNvSpPr/>
            <p:nvPr/>
          </p:nvSpPr>
          <p:spPr>
            <a:xfrm>
              <a:off x="-1488236"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1"/>
            <p:cNvSpPr/>
            <p:nvPr/>
          </p:nvSpPr>
          <p:spPr>
            <a:xfrm>
              <a:off x="-1488236"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1"/>
            <p:cNvSpPr/>
            <p:nvPr/>
          </p:nvSpPr>
          <p:spPr>
            <a:xfrm>
              <a:off x="-1488236"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1"/>
            <p:cNvSpPr/>
            <p:nvPr/>
          </p:nvSpPr>
          <p:spPr>
            <a:xfrm>
              <a:off x="-147780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1"/>
            <p:cNvSpPr/>
            <p:nvPr/>
          </p:nvSpPr>
          <p:spPr>
            <a:xfrm>
              <a:off x="-1421256"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1"/>
            <p:cNvSpPr/>
            <p:nvPr/>
          </p:nvSpPr>
          <p:spPr>
            <a:xfrm>
              <a:off x="-136281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11"/>
            <p:cNvSpPr/>
            <p:nvPr/>
          </p:nvSpPr>
          <p:spPr>
            <a:xfrm>
              <a:off x="-130380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1"/>
            <p:cNvSpPr/>
            <p:nvPr/>
          </p:nvSpPr>
          <p:spPr>
            <a:xfrm>
              <a:off x="-1239863"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1"/>
            <p:cNvSpPr/>
            <p:nvPr/>
          </p:nvSpPr>
          <p:spPr>
            <a:xfrm>
              <a:off x="-117838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0" name="Google Shape;440;p11"/>
          <p:cNvSpPr txBox="1">
            <a:spLocks noGrp="1"/>
          </p:cNvSpPr>
          <p:nvPr>
            <p:ph type="title" hasCustomPrompt="1"/>
          </p:nvPr>
        </p:nvSpPr>
        <p:spPr>
          <a:xfrm>
            <a:off x="1792400" y="1024067"/>
            <a:ext cx="8607200" cy="211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7200"/>
              <a:buNone/>
              <a:defRPr sz="128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441" name="Google Shape;441;p11"/>
          <p:cNvSpPr txBox="1">
            <a:spLocks noGrp="1"/>
          </p:cNvSpPr>
          <p:nvPr>
            <p:ph type="body" idx="1"/>
          </p:nvPr>
        </p:nvSpPr>
        <p:spPr>
          <a:xfrm>
            <a:off x="1792400" y="3029400"/>
            <a:ext cx="8607200" cy="5160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lvl1pPr>
            <a:lvl2pPr marL="1219170" lvl="1" indent="-440256" algn="ctr" rtl="0">
              <a:spcBef>
                <a:spcPts val="0"/>
              </a:spcBef>
              <a:spcAft>
                <a:spcPts val="0"/>
              </a:spcAft>
              <a:buSzPts val="1600"/>
              <a:buChar char="○"/>
              <a:defRPr/>
            </a:lvl2pPr>
            <a:lvl3pPr marL="1828754" lvl="2" indent="-440256" algn="ctr" rtl="0">
              <a:spcBef>
                <a:spcPts val="0"/>
              </a:spcBef>
              <a:spcAft>
                <a:spcPts val="0"/>
              </a:spcAft>
              <a:buSzPts val="1600"/>
              <a:buChar char="■"/>
              <a:defRPr/>
            </a:lvl3pPr>
            <a:lvl4pPr marL="2438339" lvl="3" indent="-440256" algn="ctr" rtl="0">
              <a:spcBef>
                <a:spcPts val="0"/>
              </a:spcBef>
              <a:spcAft>
                <a:spcPts val="0"/>
              </a:spcAft>
              <a:buSzPts val="1600"/>
              <a:buChar char="●"/>
              <a:defRPr/>
            </a:lvl4pPr>
            <a:lvl5pPr marL="3047924" lvl="4" indent="-440256" algn="ctr" rtl="0">
              <a:spcBef>
                <a:spcPts val="0"/>
              </a:spcBef>
              <a:spcAft>
                <a:spcPts val="0"/>
              </a:spcAft>
              <a:buSzPts val="1600"/>
              <a:buChar char="○"/>
              <a:defRPr/>
            </a:lvl5pPr>
            <a:lvl6pPr marL="3657509" lvl="5" indent="-440256" algn="ctr" rtl="0">
              <a:spcBef>
                <a:spcPts val="0"/>
              </a:spcBef>
              <a:spcAft>
                <a:spcPts val="0"/>
              </a:spcAft>
              <a:buSzPts val="1600"/>
              <a:buChar char="■"/>
              <a:defRPr/>
            </a:lvl6pPr>
            <a:lvl7pPr marL="4267093" lvl="6" indent="-440256" algn="ctr" rtl="0">
              <a:spcBef>
                <a:spcPts val="0"/>
              </a:spcBef>
              <a:spcAft>
                <a:spcPts val="0"/>
              </a:spcAft>
              <a:buSzPts val="1600"/>
              <a:buChar char="●"/>
              <a:defRPr/>
            </a:lvl7pPr>
            <a:lvl8pPr marL="4876678" lvl="7" indent="-440256" algn="ctr" rtl="0">
              <a:spcBef>
                <a:spcPts val="0"/>
              </a:spcBef>
              <a:spcAft>
                <a:spcPts val="0"/>
              </a:spcAft>
              <a:buSzPts val="1600"/>
              <a:buChar char="○"/>
              <a:defRPr/>
            </a:lvl8pPr>
            <a:lvl9pPr marL="5486263" lvl="8" indent="-440256" algn="ctr" rtl="0">
              <a:spcBef>
                <a:spcPts val="0"/>
              </a:spcBef>
              <a:spcAft>
                <a:spcPts val="0"/>
              </a:spcAft>
              <a:buSzPts val="1600"/>
              <a:buChar char="■"/>
              <a:defRPr/>
            </a:lvl9pPr>
          </a:lstStyle>
          <a:p>
            <a:endParaRPr/>
          </a:p>
        </p:txBody>
      </p:sp>
    </p:spTree>
    <p:extLst>
      <p:ext uri="{BB962C8B-B14F-4D97-AF65-F5344CB8AC3E}">
        <p14:creationId xmlns:p14="http://schemas.microsoft.com/office/powerpoint/2010/main" val="3975083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442"/>
        <p:cNvGrpSpPr/>
        <p:nvPr/>
      </p:nvGrpSpPr>
      <p:grpSpPr>
        <a:xfrm>
          <a:off x="0" y="0"/>
          <a:ext cx="0" cy="0"/>
          <a:chOff x="0" y="0"/>
          <a:chExt cx="0" cy="0"/>
        </a:xfrm>
      </p:grpSpPr>
    </p:spTree>
    <p:extLst>
      <p:ext uri="{BB962C8B-B14F-4D97-AF65-F5344CB8AC3E}">
        <p14:creationId xmlns:p14="http://schemas.microsoft.com/office/powerpoint/2010/main" val="26690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479"/>
        <p:cNvGrpSpPr/>
        <p:nvPr/>
      </p:nvGrpSpPr>
      <p:grpSpPr>
        <a:xfrm>
          <a:off x="0" y="0"/>
          <a:ext cx="0" cy="0"/>
          <a:chOff x="0" y="0"/>
          <a:chExt cx="0" cy="0"/>
        </a:xfrm>
      </p:grpSpPr>
      <p:sp>
        <p:nvSpPr>
          <p:cNvPr id="480" name="Google Shape;480;p15"/>
          <p:cNvSpPr txBox="1">
            <a:spLocks noGrp="1"/>
          </p:cNvSpPr>
          <p:nvPr>
            <p:ph type="title"/>
          </p:nvPr>
        </p:nvSpPr>
        <p:spPr>
          <a:xfrm>
            <a:off x="960145" y="720000"/>
            <a:ext cx="5136000" cy="636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481" name="Google Shape;481;p15"/>
          <p:cNvSpPr txBox="1">
            <a:spLocks noGrp="1"/>
          </p:cNvSpPr>
          <p:nvPr>
            <p:ph type="subTitle" idx="1"/>
          </p:nvPr>
        </p:nvSpPr>
        <p:spPr>
          <a:xfrm>
            <a:off x="960000" y="2795033"/>
            <a:ext cx="5136000" cy="325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B595B"/>
              </a:buClr>
              <a:buSzPts val="1600"/>
              <a:buFont typeface="Lato"/>
              <a:buChar char="●"/>
              <a:defRPr>
                <a:latin typeface="Lato"/>
                <a:ea typeface="Lato"/>
                <a:cs typeface="Lato"/>
                <a:sym typeface="Lato"/>
              </a:defRPr>
            </a:lvl1pPr>
            <a:lvl2pPr lvl="1" algn="ctr" rtl="0">
              <a:lnSpc>
                <a:spcPct val="100000"/>
              </a:lnSpc>
              <a:spcBef>
                <a:spcPts val="0"/>
              </a:spcBef>
              <a:spcAft>
                <a:spcPts val="0"/>
              </a:spcAft>
              <a:buClr>
                <a:srgbClr val="5B595B"/>
              </a:buClr>
              <a:buSzPts val="1600"/>
              <a:buFont typeface="Lato"/>
              <a:buChar char="○"/>
              <a:defRPr sz="2800"/>
            </a:lvl2pPr>
            <a:lvl3pPr lvl="2" algn="ctr" rtl="0">
              <a:lnSpc>
                <a:spcPct val="100000"/>
              </a:lnSpc>
              <a:spcBef>
                <a:spcPts val="0"/>
              </a:spcBef>
              <a:spcAft>
                <a:spcPts val="0"/>
              </a:spcAft>
              <a:buClr>
                <a:srgbClr val="5B595B"/>
              </a:buClr>
              <a:buSzPts val="1600"/>
              <a:buFont typeface="Lato"/>
              <a:buChar char="■"/>
              <a:defRPr sz="2800"/>
            </a:lvl3pPr>
            <a:lvl4pPr lvl="3" algn="ctr" rtl="0">
              <a:lnSpc>
                <a:spcPct val="100000"/>
              </a:lnSpc>
              <a:spcBef>
                <a:spcPts val="0"/>
              </a:spcBef>
              <a:spcAft>
                <a:spcPts val="0"/>
              </a:spcAft>
              <a:buClr>
                <a:srgbClr val="5B595B"/>
              </a:buClr>
              <a:buSzPts val="1600"/>
              <a:buFont typeface="Lato"/>
              <a:buChar char="●"/>
              <a:defRPr sz="2800"/>
            </a:lvl4pPr>
            <a:lvl5pPr lvl="4" algn="ctr" rtl="0">
              <a:lnSpc>
                <a:spcPct val="100000"/>
              </a:lnSpc>
              <a:spcBef>
                <a:spcPts val="0"/>
              </a:spcBef>
              <a:spcAft>
                <a:spcPts val="0"/>
              </a:spcAft>
              <a:buClr>
                <a:srgbClr val="5B595B"/>
              </a:buClr>
              <a:buSzPts val="1600"/>
              <a:buFont typeface="Lato"/>
              <a:buChar char="○"/>
              <a:defRPr sz="2800"/>
            </a:lvl5pPr>
            <a:lvl6pPr lvl="5" algn="ctr" rtl="0">
              <a:lnSpc>
                <a:spcPct val="100000"/>
              </a:lnSpc>
              <a:spcBef>
                <a:spcPts val="0"/>
              </a:spcBef>
              <a:spcAft>
                <a:spcPts val="0"/>
              </a:spcAft>
              <a:buClr>
                <a:srgbClr val="5B595B"/>
              </a:buClr>
              <a:buSzPts val="1600"/>
              <a:buFont typeface="Lato"/>
              <a:buChar char="■"/>
              <a:defRPr sz="2800"/>
            </a:lvl6pPr>
            <a:lvl7pPr lvl="6" algn="ctr" rtl="0">
              <a:lnSpc>
                <a:spcPct val="100000"/>
              </a:lnSpc>
              <a:spcBef>
                <a:spcPts val="0"/>
              </a:spcBef>
              <a:spcAft>
                <a:spcPts val="0"/>
              </a:spcAft>
              <a:buClr>
                <a:srgbClr val="5B595B"/>
              </a:buClr>
              <a:buSzPts val="1600"/>
              <a:buFont typeface="Lato"/>
              <a:buChar char="●"/>
              <a:defRPr sz="2800"/>
            </a:lvl7pPr>
            <a:lvl8pPr lvl="7" algn="ctr" rtl="0">
              <a:lnSpc>
                <a:spcPct val="100000"/>
              </a:lnSpc>
              <a:spcBef>
                <a:spcPts val="0"/>
              </a:spcBef>
              <a:spcAft>
                <a:spcPts val="0"/>
              </a:spcAft>
              <a:buClr>
                <a:srgbClr val="5B595B"/>
              </a:buClr>
              <a:buSzPts val="1600"/>
              <a:buFont typeface="Lato"/>
              <a:buChar char="○"/>
              <a:defRPr sz="2800"/>
            </a:lvl8pPr>
            <a:lvl9pPr lvl="8" algn="ctr" rtl="0">
              <a:lnSpc>
                <a:spcPct val="100000"/>
              </a:lnSpc>
              <a:spcBef>
                <a:spcPts val="0"/>
              </a:spcBef>
              <a:spcAft>
                <a:spcPts val="0"/>
              </a:spcAft>
              <a:buClr>
                <a:srgbClr val="5B595B"/>
              </a:buClr>
              <a:buSzPts val="1600"/>
              <a:buFont typeface="Lato"/>
              <a:buChar char="■"/>
              <a:defRPr sz="2800"/>
            </a:lvl9pPr>
          </a:lstStyle>
          <a:p>
            <a:endParaRPr/>
          </a:p>
        </p:txBody>
      </p:sp>
    </p:spTree>
    <p:extLst>
      <p:ext uri="{BB962C8B-B14F-4D97-AF65-F5344CB8AC3E}">
        <p14:creationId xmlns:p14="http://schemas.microsoft.com/office/powerpoint/2010/main" val="3451517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536"/>
        <p:cNvGrpSpPr/>
        <p:nvPr/>
      </p:nvGrpSpPr>
      <p:grpSpPr>
        <a:xfrm>
          <a:off x="0" y="0"/>
          <a:ext cx="0" cy="0"/>
          <a:chOff x="0" y="0"/>
          <a:chExt cx="0" cy="0"/>
        </a:xfrm>
      </p:grpSpPr>
      <p:sp>
        <p:nvSpPr>
          <p:cNvPr id="537" name="Google Shape;537;p19"/>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8" name="Google Shape;538;p19"/>
          <p:cNvSpPr/>
          <p:nvPr/>
        </p:nvSpPr>
        <p:spPr>
          <a:xfrm flipH="1">
            <a:off x="7144134" y="6212173"/>
            <a:ext cx="70951" cy="1593"/>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19"/>
          <p:cNvSpPr/>
          <p:nvPr/>
        </p:nvSpPr>
        <p:spPr>
          <a:xfrm flipH="1">
            <a:off x="1990253" y="6005445"/>
            <a:ext cx="597393" cy="10359"/>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0" name="Google Shape;540;p19"/>
          <p:cNvSpPr/>
          <p:nvPr/>
        </p:nvSpPr>
        <p:spPr>
          <a:xfrm flipH="1">
            <a:off x="-16" y="5535270"/>
            <a:ext cx="12192016" cy="593132"/>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1" name="Google Shape;541;p19"/>
          <p:cNvSpPr/>
          <p:nvPr/>
        </p:nvSpPr>
        <p:spPr>
          <a:xfrm flipH="1">
            <a:off x="-16" y="5795832"/>
            <a:ext cx="12192016" cy="593139"/>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19"/>
          <p:cNvSpPr/>
          <p:nvPr/>
        </p:nvSpPr>
        <p:spPr>
          <a:xfrm flipH="1">
            <a:off x="-8" y="5675224"/>
            <a:ext cx="7338209" cy="1182777"/>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3" name="Google Shape;543;p19"/>
          <p:cNvSpPr/>
          <p:nvPr/>
        </p:nvSpPr>
        <p:spPr>
          <a:xfrm flipH="1">
            <a:off x="242800" y="6099617"/>
            <a:ext cx="11949201" cy="54273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4" name="Google Shape;544;p19"/>
          <p:cNvSpPr/>
          <p:nvPr/>
        </p:nvSpPr>
        <p:spPr>
          <a:xfrm flipH="1">
            <a:off x="-16" y="6315248"/>
            <a:ext cx="12192016" cy="542747"/>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tx2">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45" name="Google Shape;545;p19"/>
          <p:cNvGrpSpPr/>
          <p:nvPr/>
        </p:nvGrpSpPr>
        <p:grpSpPr>
          <a:xfrm>
            <a:off x="10552807" y="5077384"/>
            <a:ext cx="1165340" cy="933464"/>
            <a:chOff x="620125" y="3581200"/>
            <a:chExt cx="832675" cy="1022175"/>
          </a:xfrm>
        </p:grpSpPr>
        <p:sp>
          <p:nvSpPr>
            <p:cNvPr id="546" name="Google Shape;546;p19"/>
            <p:cNvSpPr/>
            <p:nvPr/>
          </p:nvSpPr>
          <p:spPr>
            <a:xfrm>
              <a:off x="1277069" y="4458809"/>
              <a:ext cx="78159" cy="144566"/>
            </a:xfrm>
            <a:custGeom>
              <a:avLst/>
              <a:gdLst/>
              <a:ahLst/>
              <a:cxnLst/>
              <a:rect l="l" t="t" r="r" b="b"/>
              <a:pathLst>
                <a:path w="306" h="566" extrusionOk="0">
                  <a:moveTo>
                    <a:pt x="166" y="1"/>
                  </a:moveTo>
                  <a:cubicBezTo>
                    <a:pt x="82" y="1"/>
                    <a:pt x="0" y="58"/>
                    <a:pt x="47" y="119"/>
                  </a:cubicBezTo>
                  <a:cubicBezTo>
                    <a:pt x="144" y="242"/>
                    <a:pt x="115" y="566"/>
                    <a:pt x="115" y="566"/>
                  </a:cubicBezTo>
                  <a:lnTo>
                    <a:pt x="238" y="566"/>
                  </a:lnTo>
                  <a:cubicBezTo>
                    <a:pt x="209" y="226"/>
                    <a:pt x="306" y="119"/>
                    <a:pt x="306" y="119"/>
                  </a:cubicBezTo>
                  <a:cubicBezTo>
                    <a:pt x="293" y="33"/>
                    <a:pt x="229"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9"/>
            <p:cNvSpPr/>
            <p:nvPr/>
          </p:nvSpPr>
          <p:spPr>
            <a:xfrm>
              <a:off x="1189460" y="3581455"/>
              <a:ext cx="263341" cy="958326"/>
            </a:xfrm>
            <a:custGeom>
              <a:avLst/>
              <a:gdLst/>
              <a:ahLst/>
              <a:cxnLst/>
              <a:rect l="l" t="t" r="r" b="b"/>
              <a:pathLst>
                <a:path w="1031" h="3752" extrusionOk="0">
                  <a:moveTo>
                    <a:pt x="524" y="0"/>
                  </a:moveTo>
                  <a:cubicBezTo>
                    <a:pt x="469" y="0"/>
                    <a:pt x="415" y="113"/>
                    <a:pt x="364" y="382"/>
                  </a:cubicBezTo>
                  <a:cubicBezTo>
                    <a:pt x="364" y="382"/>
                    <a:pt x="1" y="3418"/>
                    <a:pt x="257" y="3635"/>
                  </a:cubicBezTo>
                  <a:cubicBezTo>
                    <a:pt x="328" y="3702"/>
                    <a:pt x="437" y="3751"/>
                    <a:pt x="549" y="3751"/>
                  </a:cubicBezTo>
                  <a:cubicBezTo>
                    <a:pt x="754" y="3751"/>
                    <a:pt x="972" y="3586"/>
                    <a:pt x="999" y="3055"/>
                  </a:cubicBezTo>
                  <a:cubicBezTo>
                    <a:pt x="1031" y="2379"/>
                    <a:pt x="774" y="0"/>
                    <a:pt x="524"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9"/>
            <p:cNvSpPr/>
            <p:nvPr/>
          </p:nvSpPr>
          <p:spPr>
            <a:xfrm>
              <a:off x="1175412" y="3581200"/>
              <a:ext cx="162449" cy="946066"/>
            </a:xfrm>
            <a:custGeom>
              <a:avLst/>
              <a:gdLst/>
              <a:ahLst/>
              <a:cxnLst/>
              <a:rect l="l" t="t" r="r" b="b"/>
              <a:pathLst>
                <a:path w="636" h="3704" extrusionOk="0">
                  <a:moveTo>
                    <a:pt x="578" y="0"/>
                  </a:moveTo>
                  <a:cubicBezTo>
                    <a:pt x="525" y="0"/>
                    <a:pt x="468" y="116"/>
                    <a:pt x="419" y="383"/>
                  </a:cubicBezTo>
                  <a:cubicBezTo>
                    <a:pt x="419" y="383"/>
                    <a:pt x="1" y="3218"/>
                    <a:pt x="312" y="3636"/>
                  </a:cubicBezTo>
                  <a:cubicBezTo>
                    <a:pt x="325" y="3662"/>
                    <a:pt x="364" y="3691"/>
                    <a:pt x="393" y="3704"/>
                  </a:cubicBezTo>
                  <a:cubicBezTo>
                    <a:pt x="244" y="3095"/>
                    <a:pt x="500" y="370"/>
                    <a:pt x="500" y="370"/>
                  </a:cubicBezTo>
                  <a:cubicBezTo>
                    <a:pt x="526" y="33"/>
                    <a:pt x="607" y="114"/>
                    <a:pt x="636" y="46"/>
                  </a:cubicBezTo>
                  <a:cubicBezTo>
                    <a:pt x="617" y="16"/>
                    <a:pt x="598" y="0"/>
                    <a:pt x="578"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9"/>
            <p:cNvSpPr/>
            <p:nvPr/>
          </p:nvSpPr>
          <p:spPr>
            <a:xfrm>
              <a:off x="1018838" y="4458809"/>
              <a:ext cx="77393" cy="144566"/>
            </a:xfrm>
            <a:custGeom>
              <a:avLst/>
              <a:gdLst/>
              <a:ahLst/>
              <a:cxnLst/>
              <a:rect l="l" t="t" r="r" b="b"/>
              <a:pathLst>
                <a:path w="303" h="566" extrusionOk="0">
                  <a:moveTo>
                    <a:pt x="166" y="1"/>
                  </a:moveTo>
                  <a:cubicBezTo>
                    <a:pt x="82" y="1"/>
                    <a:pt x="1" y="58"/>
                    <a:pt x="47" y="119"/>
                  </a:cubicBezTo>
                  <a:cubicBezTo>
                    <a:pt x="141" y="242"/>
                    <a:pt x="115" y="566"/>
                    <a:pt x="115" y="566"/>
                  </a:cubicBezTo>
                  <a:lnTo>
                    <a:pt x="235" y="566"/>
                  </a:lnTo>
                  <a:cubicBezTo>
                    <a:pt x="209" y="226"/>
                    <a:pt x="303" y="119"/>
                    <a:pt x="303" y="119"/>
                  </a:cubicBezTo>
                  <a:cubicBezTo>
                    <a:pt x="292" y="33"/>
                    <a:pt x="228"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9"/>
            <p:cNvSpPr/>
            <p:nvPr/>
          </p:nvSpPr>
          <p:spPr>
            <a:xfrm>
              <a:off x="927142" y="3581455"/>
              <a:ext cx="267427" cy="958326"/>
            </a:xfrm>
            <a:custGeom>
              <a:avLst/>
              <a:gdLst/>
              <a:ahLst/>
              <a:cxnLst/>
              <a:rect l="l" t="t" r="r" b="b"/>
              <a:pathLst>
                <a:path w="1047" h="3752" extrusionOk="0">
                  <a:moveTo>
                    <a:pt x="530" y="0"/>
                  </a:moveTo>
                  <a:cubicBezTo>
                    <a:pt x="473" y="0"/>
                    <a:pt x="417" y="113"/>
                    <a:pt x="364" y="382"/>
                  </a:cubicBezTo>
                  <a:cubicBezTo>
                    <a:pt x="364" y="382"/>
                    <a:pt x="1" y="3418"/>
                    <a:pt x="257" y="3635"/>
                  </a:cubicBezTo>
                  <a:cubicBezTo>
                    <a:pt x="334" y="3702"/>
                    <a:pt x="446" y="3751"/>
                    <a:pt x="561" y="3751"/>
                  </a:cubicBezTo>
                  <a:cubicBezTo>
                    <a:pt x="770" y="3751"/>
                    <a:pt x="987" y="3586"/>
                    <a:pt x="1012" y="3055"/>
                  </a:cubicBezTo>
                  <a:cubicBezTo>
                    <a:pt x="1046" y="2379"/>
                    <a:pt x="788" y="0"/>
                    <a:pt x="530"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9"/>
            <p:cNvSpPr/>
            <p:nvPr/>
          </p:nvSpPr>
          <p:spPr>
            <a:xfrm>
              <a:off x="916414" y="3581200"/>
              <a:ext cx="162449" cy="946066"/>
            </a:xfrm>
            <a:custGeom>
              <a:avLst/>
              <a:gdLst/>
              <a:ahLst/>
              <a:cxnLst/>
              <a:rect l="l" t="t" r="r" b="b"/>
              <a:pathLst>
                <a:path w="636" h="3704" extrusionOk="0">
                  <a:moveTo>
                    <a:pt x="572" y="0"/>
                  </a:moveTo>
                  <a:cubicBezTo>
                    <a:pt x="517" y="0"/>
                    <a:pt x="465" y="116"/>
                    <a:pt x="406" y="383"/>
                  </a:cubicBezTo>
                  <a:cubicBezTo>
                    <a:pt x="406" y="383"/>
                    <a:pt x="1" y="3218"/>
                    <a:pt x="299" y="3636"/>
                  </a:cubicBezTo>
                  <a:cubicBezTo>
                    <a:pt x="325" y="3662"/>
                    <a:pt x="367" y="3691"/>
                    <a:pt x="393" y="3704"/>
                  </a:cubicBezTo>
                  <a:cubicBezTo>
                    <a:pt x="244" y="3095"/>
                    <a:pt x="487" y="370"/>
                    <a:pt x="487" y="370"/>
                  </a:cubicBezTo>
                  <a:cubicBezTo>
                    <a:pt x="529" y="33"/>
                    <a:pt x="610" y="114"/>
                    <a:pt x="636" y="46"/>
                  </a:cubicBezTo>
                  <a:cubicBezTo>
                    <a:pt x="614" y="16"/>
                    <a:pt x="593" y="0"/>
                    <a:pt x="572"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19"/>
            <p:cNvSpPr/>
            <p:nvPr/>
          </p:nvSpPr>
          <p:spPr>
            <a:xfrm>
              <a:off x="722549" y="4458809"/>
              <a:ext cx="77393" cy="144566"/>
            </a:xfrm>
            <a:custGeom>
              <a:avLst/>
              <a:gdLst/>
              <a:ahLst/>
              <a:cxnLst/>
              <a:rect l="l" t="t" r="r" b="b"/>
              <a:pathLst>
                <a:path w="303" h="566" extrusionOk="0">
                  <a:moveTo>
                    <a:pt x="164" y="1"/>
                  </a:moveTo>
                  <a:cubicBezTo>
                    <a:pt x="81" y="1"/>
                    <a:pt x="1" y="58"/>
                    <a:pt x="47" y="119"/>
                  </a:cubicBezTo>
                  <a:cubicBezTo>
                    <a:pt x="141" y="242"/>
                    <a:pt x="112" y="566"/>
                    <a:pt x="112" y="566"/>
                  </a:cubicBezTo>
                  <a:lnTo>
                    <a:pt x="235" y="566"/>
                  </a:lnTo>
                  <a:cubicBezTo>
                    <a:pt x="209" y="226"/>
                    <a:pt x="303" y="119"/>
                    <a:pt x="303" y="119"/>
                  </a:cubicBezTo>
                  <a:cubicBezTo>
                    <a:pt x="290" y="33"/>
                    <a:pt x="227" y="1"/>
                    <a:pt x="16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19"/>
            <p:cNvSpPr/>
            <p:nvPr/>
          </p:nvSpPr>
          <p:spPr>
            <a:xfrm>
              <a:off x="630853" y="3581455"/>
              <a:ext cx="267427" cy="958326"/>
            </a:xfrm>
            <a:custGeom>
              <a:avLst/>
              <a:gdLst/>
              <a:ahLst/>
              <a:cxnLst/>
              <a:rect l="l" t="t" r="r" b="b"/>
              <a:pathLst>
                <a:path w="1047" h="3752" extrusionOk="0">
                  <a:moveTo>
                    <a:pt x="537" y="0"/>
                  </a:moveTo>
                  <a:cubicBezTo>
                    <a:pt x="482" y="0"/>
                    <a:pt x="428" y="113"/>
                    <a:pt x="377" y="382"/>
                  </a:cubicBezTo>
                  <a:cubicBezTo>
                    <a:pt x="377" y="382"/>
                    <a:pt x="1" y="3418"/>
                    <a:pt x="257" y="3635"/>
                  </a:cubicBezTo>
                  <a:cubicBezTo>
                    <a:pt x="333" y="3702"/>
                    <a:pt x="445" y="3751"/>
                    <a:pt x="560" y="3751"/>
                  </a:cubicBezTo>
                  <a:cubicBezTo>
                    <a:pt x="769" y="3751"/>
                    <a:pt x="987" y="3586"/>
                    <a:pt x="1012" y="3055"/>
                  </a:cubicBezTo>
                  <a:cubicBezTo>
                    <a:pt x="1046" y="2379"/>
                    <a:pt x="788" y="0"/>
                    <a:pt x="53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9"/>
            <p:cNvSpPr/>
            <p:nvPr/>
          </p:nvSpPr>
          <p:spPr>
            <a:xfrm>
              <a:off x="620125" y="3581200"/>
              <a:ext cx="162449" cy="946066"/>
            </a:xfrm>
            <a:custGeom>
              <a:avLst/>
              <a:gdLst/>
              <a:ahLst/>
              <a:cxnLst/>
              <a:rect l="l" t="t" r="r" b="b"/>
              <a:pathLst>
                <a:path w="636" h="3704" extrusionOk="0">
                  <a:moveTo>
                    <a:pt x="573" y="0"/>
                  </a:moveTo>
                  <a:cubicBezTo>
                    <a:pt x="518" y="0"/>
                    <a:pt x="468" y="116"/>
                    <a:pt x="419" y="383"/>
                  </a:cubicBezTo>
                  <a:cubicBezTo>
                    <a:pt x="419" y="383"/>
                    <a:pt x="1" y="3218"/>
                    <a:pt x="299" y="3636"/>
                  </a:cubicBezTo>
                  <a:cubicBezTo>
                    <a:pt x="325" y="3662"/>
                    <a:pt x="367" y="3691"/>
                    <a:pt x="393" y="3704"/>
                  </a:cubicBezTo>
                  <a:cubicBezTo>
                    <a:pt x="244" y="3095"/>
                    <a:pt x="500" y="370"/>
                    <a:pt x="500" y="370"/>
                  </a:cubicBezTo>
                  <a:cubicBezTo>
                    <a:pt x="529" y="33"/>
                    <a:pt x="610" y="114"/>
                    <a:pt x="636" y="46"/>
                  </a:cubicBezTo>
                  <a:cubicBezTo>
                    <a:pt x="614" y="16"/>
                    <a:pt x="593" y="0"/>
                    <a:pt x="573"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81010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2">
  <p:cSld name="1_Title only 2">
    <p:spTree>
      <p:nvGrpSpPr>
        <p:cNvPr id="1" name="Shape 536"/>
        <p:cNvGrpSpPr/>
        <p:nvPr/>
      </p:nvGrpSpPr>
      <p:grpSpPr>
        <a:xfrm>
          <a:off x="0" y="0"/>
          <a:ext cx="0" cy="0"/>
          <a:chOff x="0" y="0"/>
          <a:chExt cx="0" cy="0"/>
        </a:xfrm>
      </p:grpSpPr>
      <p:sp>
        <p:nvSpPr>
          <p:cNvPr id="537" name="Google Shape;537;p19"/>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8" name="Google Shape;538;p19"/>
          <p:cNvSpPr/>
          <p:nvPr/>
        </p:nvSpPr>
        <p:spPr>
          <a:xfrm flipH="1">
            <a:off x="7144134" y="6212173"/>
            <a:ext cx="70951" cy="1593"/>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19"/>
          <p:cNvSpPr/>
          <p:nvPr/>
        </p:nvSpPr>
        <p:spPr>
          <a:xfrm flipH="1">
            <a:off x="1990253" y="6005445"/>
            <a:ext cx="597393" cy="10359"/>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0" name="Google Shape;540;p19"/>
          <p:cNvSpPr/>
          <p:nvPr/>
        </p:nvSpPr>
        <p:spPr>
          <a:xfrm flipH="1">
            <a:off x="-16" y="5535270"/>
            <a:ext cx="12192016" cy="593132"/>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1" name="Google Shape;541;p19"/>
          <p:cNvSpPr/>
          <p:nvPr/>
        </p:nvSpPr>
        <p:spPr>
          <a:xfrm flipH="1">
            <a:off x="-16" y="5795832"/>
            <a:ext cx="12192016" cy="593139"/>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19"/>
          <p:cNvSpPr/>
          <p:nvPr/>
        </p:nvSpPr>
        <p:spPr>
          <a:xfrm flipH="1">
            <a:off x="-8" y="5675224"/>
            <a:ext cx="7338209" cy="1182777"/>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3" name="Google Shape;543;p19"/>
          <p:cNvSpPr/>
          <p:nvPr/>
        </p:nvSpPr>
        <p:spPr>
          <a:xfrm flipH="1">
            <a:off x="242800" y="6099617"/>
            <a:ext cx="11949201" cy="54273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4" name="Google Shape;544;p19"/>
          <p:cNvSpPr/>
          <p:nvPr/>
        </p:nvSpPr>
        <p:spPr>
          <a:xfrm flipH="1">
            <a:off x="-16" y="6315248"/>
            <a:ext cx="12192016" cy="542747"/>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tx2">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45" name="Google Shape;545;p19"/>
          <p:cNvGrpSpPr/>
          <p:nvPr/>
        </p:nvGrpSpPr>
        <p:grpSpPr>
          <a:xfrm>
            <a:off x="10552807" y="5077384"/>
            <a:ext cx="1165340" cy="933464"/>
            <a:chOff x="620125" y="3581200"/>
            <a:chExt cx="832675" cy="1022175"/>
          </a:xfrm>
        </p:grpSpPr>
        <p:sp>
          <p:nvSpPr>
            <p:cNvPr id="546" name="Google Shape;546;p19"/>
            <p:cNvSpPr/>
            <p:nvPr/>
          </p:nvSpPr>
          <p:spPr>
            <a:xfrm>
              <a:off x="1277069" y="4458809"/>
              <a:ext cx="78159" cy="144566"/>
            </a:xfrm>
            <a:custGeom>
              <a:avLst/>
              <a:gdLst/>
              <a:ahLst/>
              <a:cxnLst/>
              <a:rect l="l" t="t" r="r" b="b"/>
              <a:pathLst>
                <a:path w="306" h="566" extrusionOk="0">
                  <a:moveTo>
                    <a:pt x="166" y="1"/>
                  </a:moveTo>
                  <a:cubicBezTo>
                    <a:pt x="82" y="1"/>
                    <a:pt x="0" y="58"/>
                    <a:pt x="47" y="119"/>
                  </a:cubicBezTo>
                  <a:cubicBezTo>
                    <a:pt x="144" y="242"/>
                    <a:pt x="115" y="566"/>
                    <a:pt x="115" y="566"/>
                  </a:cubicBezTo>
                  <a:lnTo>
                    <a:pt x="238" y="566"/>
                  </a:lnTo>
                  <a:cubicBezTo>
                    <a:pt x="209" y="226"/>
                    <a:pt x="306" y="119"/>
                    <a:pt x="306" y="119"/>
                  </a:cubicBezTo>
                  <a:cubicBezTo>
                    <a:pt x="293" y="33"/>
                    <a:pt x="229"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9"/>
            <p:cNvSpPr/>
            <p:nvPr/>
          </p:nvSpPr>
          <p:spPr>
            <a:xfrm>
              <a:off x="1189460" y="3581455"/>
              <a:ext cx="263341" cy="958326"/>
            </a:xfrm>
            <a:custGeom>
              <a:avLst/>
              <a:gdLst/>
              <a:ahLst/>
              <a:cxnLst/>
              <a:rect l="l" t="t" r="r" b="b"/>
              <a:pathLst>
                <a:path w="1031" h="3752" extrusionOk="0">
                  <a:moveTo>
                    <a:pt x="524" y="0"/>
                  </a:moveTo>
                  <a:cubicBezTo>
                    <a:pt x="469" y="0"/>
                    <a:pt x="415" y="113"/>
                    <a:pt x="364" y="382"/>
                  </a:cubicBezTo>
                  <a:cubicBezTo>
                    <a:pt x="364" y="382"/>
                    <a:pt x="1" y="3418"/>
                    <a:pt x="257" y="3635"/>
                  </a:cubicBezTo>
                  <a:cubicBezTo>
                    <a:pt x="328" y="3702"/>
                    <a:pt x="437" y="3751"/>
                    <a:pt x="549" y="3751"/>
                  </a:cubicBezTo>
                  <a:cubicBezTo>
                    <a:pt x="754" y="3751"/>
                    <a:pt x="972" y="3586"/>
                    <a:pt x="999" y="3055"/>
                  </a:cubicBezTo>
                  <a:cubicBezTo>
                    <a:pt x="1031" y="2379"/>
                    <a:pt x="774" y="0"/>
                    <a:pt x="524"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9"/>
            <p:cNvSpPr/>
            <p:nvPr/>
          </p:nvSpPr>
          <p:spPr>
            <a:xfrm>
              <a:off x="1175412" y="3581200"/>
              <a:ext cx="162449" cy="946066"/>
            </a:xfrm>
            <a:custGeom>
              <a:avLst/>
              <a:gdLst/>
              <a:ahLst/>
              <a:cxnLst/>
              <a:rect l="l" t="t" r="r" b="b"/>
              <a:pathLst>
                <a:path w="636" h="3704" extrusionOk="0">
                  <a:moveTo>
                    <a:pt x="578" y="0"/>
                  </a:moveTo>
                  <a:cubicBezTo>
                    <a:pt x="525" y="0"/>
                    <a:pt x="468" y="116"/>
                    <a:pt x="419" y="383"/>
                  </a:cubicBezTo>
                  <a:cubicBezTo>
                    <a:pt x="419" y="383"/>
                    <a:pt x="1" y="3218"/>
                    <a:pt x="312" y="3636"/>
                  </a:cubicBezTo>
                  <a:cubicBezTo>
                    <a:pt x="325" y="3662"/>
                    <a:pt x="364" y="3691"/>
                    <a:pt x="393" y="3704"/>
                  </a:cubicBezTo>
                  <a:cubicBezTo>
                    <a:pt x="244" y="3095"/>
                    <a:pt x="500" y="370"/>
                    <a:pt x="500" y="370"/>
                  </a:cubicBezTo>
                  <a:cubicBezTo>
                    <a:pt x="526" y="33"/>
                    <a:pt x="607" y="114"/>
                    <a:pt x="636" y="46"/>
                  </a:cubicBezTo>
                  <a:cubicBezTo>
                    <a:pt x="617" y="16"/>
                    <a:pt x="598" y="0"/>
                    <a:pt x="578"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9"/>
            <p:cNvSpPr/>
            <p:nvPr/>
          </p:nvSpPr>
          <p:spPr>
            <a:xfrm>
              <a:off x="1018838" y="4458809"/>
              <a:ext cx="77393" cy="144566"/>
            </a:xfrm>
            <a:custGeom>
              <a:avLst/>
              <a:gdLst/>
              <a:ahLst/>
              <a:cxnLst/>
              <a:rect l="l" t="t" r="r" b="b"/>
              <a:pathLst>
                <a:path w="303" h="566" extrusionOk="0">
                  <a:moveTo>
                    <a:pt x="166" y="1"/>
                  </a:moveTo>
                  <a:cubicBezTo>
                    <a:pt x="82" y="1"/>
                    <a:pt x="1" y="58"/>
                    <a:pt x="47" y="119"/>
                  </a:cubicBezTo>
                  <a:cubicBezTo>
                    <a:pt x="141" y="242"/>
                    <a:pt x="115" y="566"/>
                    <a:pt x="115" y="566"/>
                  </a:cubicBezTo>
                  <a:lnTo>
                    <a:pt x="235" y="566"/>
                  </a:lnTo>
                  <a:cubicBezTo>
                    <a:pt x="209" y="226"/>
                    <a:pt x="303" y="119"/>
                    <a:pt x="303" y="119"/>
                  </a:cubicBezTo>
                  <a:cubicBezTo>
                    <a:pt x="292" y="33"/>
                    <a:pt x="228"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9"/>
            <p:cNvSpPr/>
            <p:nvPr/>
          </p:nvSpPr>
          <p:spPr>
            <a:xfrm>
              <a:off x="927142" y="3581455"/>
              <a:ext cx="267427" cy="958326"/>
            </a:xfrm>
            <a:custGeom>
              <a:avLst/>
              <a:gdLst/>
              <a:ahLst/>
              <a:cxnLst/>
              <a:rect l="l" t="t" r="r" b="b"/>
              <a:pathLst>
                <a:path w="1047" h="3752" extrusionOk="0">
                  <a:moveTo>
                    <a:pt x="530" y="0"/>
                  </a:moveTo>
                  <a:cubicBezTo>
                    <a:pt x="473" y="0"/>
                    <a:pt x="417" y="113"/>
                    <a:pt x="364" y="382"/>
                  </a:cubicBezTo>
                  <a:cubicBezTo>
                    <a:pt x="364" y="382"/>
                    <a:pt x="1" y="3418"/>
                    <a:pt x="257" y="3635"/>
                  </a:cubicBezTo>
                  <a:cubicBezTo>
                    <a:pt x="334" y="3702"/>
                    <a:pt x="446" y="3751"/>
                    <a:pt x="561" y="3751"/>
                  </a:cubicBezTo>
                  <a:cubicBezTo>
                    <a:pt x="770" y="3751"/>
                    <a:pt x="987" y="3586"/>
                    <a:pt x="1012" y="3055"/>
                  </a:cubicBezTo>
                  <a:cubicBezTo>
                    <a:pt x="1046" y="2379"/>
                    <a:pt x="788" y="0"/>
                    <a:pt x="530"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9"/>
            <p:cNvSpPr/>
            <p:nvPr/>
          </p:nvSpPr>
          <p:spPr>
            <a:xfrm>
              <a:off x="916414" y="3581200"/>
              <a:ext cx="162449" cy="946066"/>
            </a:xfrm>
            <a:custGeom>
              <a:avLst/>
              <a:gdLst/>
              <a:ahLst/>
              <a:cxnLst/>
              <a:rect l="l" t="t" r="r" b="b"/>
              <a:pathLst>
                <a:path w="636" h="3704" extrusionOk="0">
                  <a:moveTo>
                    <a:pt x="572" y="0"/>
                  </a:moveTo>
                  <a:cubicBezTo>
                    <a:pt x="517" y="0"/>
                    <a:pt x="465" y="116"/>
                    <a:pt x="406" y="383"/>
                  </a:cubicBezTo>
                  <a:cubicBezTo>
                    <a:pt x="406" y="383"/>
                    <a:pt x="1" y="3218"/>
                    <a:pt x="299" y="3636"/>
                  </a:cubicBezTo>
                  <a:cubicBezTo>
                    <a:pt x="325" y="3662"/>
                    <a:pt x="367" y="3691"/>
                    <a:pt x="393" y="3704"/>
                  </a:cubicBezTo>
                  <a:cubicBezTo>
                    <a:pt x="244" y="3095"/>
                    <a:pt x="487" y="370"/>
                    <a:pt x="487" y="370"/>
                  </a:cubicBezTo>
                  <a:cubicBezTo>
                    <a:pt x="529" y="33"/>
                    <a:pt x="610" y="114"/>
                    <a:pt x="636" y="46"/>
                  </a:cubicBezTo>
                  <a:cubicBezTo>
                    <a:pt x="614" y="16"/>
                    <a:pt x="593" y="0"/>
                    <a:pt x="572"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19"/>
            <p:cNvSpPr/>
            <p:nvPr/>
          </p:nvSpPr>
          <p:spPr>
            <a:xfrm>
              <a:off x="722549" y="4458809"/>
              <a:ext cx="77393" cy="144566"/>
            </a:xfrm>
            <a:custGeom>
              <a:avLst/>
              <a:gdLst/>
              <a:ahLst/>
              <a:cxnLst/>
              <a:rect l="l" t="t" r="r" b="b"/>
              <a:pathLst>
                <a:path w="303" h="566" extrusionOk="0">
                  <a:moveTo>
                    <a:pt x="164" y="1"/>
                  </a:moveTo>
                  <a:cubicBezTo>
                    <a:pt x="81" y="1"/>
                    <a:pt x="1" y="58"/>
                    <a:pt x="47" y="119"/>
                  </a:cubicBezTo>
                  <a:cubicBezTo>
                    <a:pt x="141" y="242"/>
                    <a:pt x="112" y="566"/>
                    <a:pt x="112" y="566"/>
                  </a:cubicBezTo>
                  <a:lnTo>
                    <a:pt x="235" y="566"/>
                  </a:lnTo>
                  <a:cubicBezTo>
                    <a:pt x="209" y="226"/>
                    <a:pt x="303" y="119"/>
                    <a:pt x="303" y="119"/>
                  </a:cubicBezTo>
                  <a:cubicBezTo>
                    <a:pt x="290" y="33"/>
                    <a:pt x="227" y="1"/>
                    <a:pt x="16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19"/>
            <p:cNvSpPr/>
            <p:nvPr/>
          </p:nvSpPr>
          <p:spPr>
            <a:xfrm>
              <a:off x="630853" y="3581455"/>
              <a:ext cx="267427" cy="958326"/>
            </a:xfrm>
            <a:custGeom>
              <a:avLst/>
              <a:gdLst/>
              <a:ahLst/>
              <a:cxnLst/>
              <a:rect l="l" t="t" r="r" b="b"/>
              <a:pathLst>
                <a:path w="1047" h="3752" extrusionOk="0">
                  <a:moveTo>
                    <a:pt x="537" y="0"/>
                  </a:moveTo>
                  <a:cubicBezTo>
                    <a:pt x="482" y="0"/>
                    <a:pt x="428" y="113"/>
                    <a:pt x="377" y="382"/>
                  </a:cubicBezTo>
                  <a:cubicBezTo>
                    <a:pt x="377" y="382"/>
                    <a:pt x="1" y="3418"/>
                    <a:pt x="257" y="3635"/>
                  </a:cubicBezTo>
                  <a:cubicBezTo>
                    <a:pt x="333" y="3702"/>
                    <a:pt x="445" y="3751"/>
                    <a:pt x="560" y="3751"/>
                  </a:cubicBezTo>
                  <a:cubicBezTo>
                    <a:pt x="769" y="3751"/>
                    <a:pt x="987" y="3586"/>
                    <a:pt x="1012" y="3055"/>
                  </a:cubicBezTo>
                  <a:cubicBezTo>
                    <a:pt x="1046" y="2379"/>
                    <a:pt x="788" y="0"/>
                    <a:pt x="53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9"/>
            <p:cNvSpPr/>
            <p:nvPr/>
          </p:nvSpPr>
          <p:spPr>
            <a:xfrm>
              <a:off x="620125" y="3581200"/>
              <a:ext cx="162449" cy="946066"/>
            </a:xfrm>
            <a:custGeom>
              <a:avLst/>
              <a:gdLst/>
              <a:ahLst/>
              <a:cxnLst/>
              <a:rect l="l" t="t" r="r" b="b"/>
              <a:pathLst>
                <a:path w="636" h="3704" extrusionOk="0">
                  <a:moveTo>
                    <a:pt x="573" y="0"/>
                  </a:moveTo>
                  <a:cubicBezTo>
                    <a:pt x="518" y="0"/>
                    <a:pt x="468" y="116"/>
                    <a:pt x="419" y="383"/>
                  </a:cubicBezTo>
                  <a:cubicBezTo>
                    <a:pt x="419" y="383"/>
                    <a:pt x="1" y="3218"/>
                    <a:pt x="299" y="3636"/>
                  </a:cubicBezTo>
                  <a:cubicBezTo>
                    <a:pt x="325" y="3662"/>
                    <a:pt x="367" y="3691"/>
                    <a:pt x="393" y="3704"/>
                  </a:cubicBezTo>
                  <a:cubicBezTo>
                    <a:pt x="244" y="3095"/>
                    <a:pt x="500" y="370"/>
                    <a:pt x="500" y="370"/>
                  </a:cubicBezTo>
                  <a:cubicBezTo>
                    <a:pt x="529" y="33"/>
                    <a:pt x="610" y="114"/>
                    <a:pt x="636" y="46"/>
                  </a:cubicBezTo>
                  <a:cubicBezTo>
                    <a:pt x="614" y="16"/>
                    <a:pt x="593" y="0"/>
                    <a:pt x="573"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21279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2">
  <p:cSld name="1_Title only 2">
    <p:spTree>
      <p:nvGrpSpPr>
        <p:cNvPr id="1" name="Shape 536"/>
        <p:cNvGrpSpPr/>
        <p:nvPr/>
      </p:nvGrpSpPr>
      <p:grpSpPr>
        <a:xfrm>
          <a:off x="0" y="0"/>
          <a:ext cx="0" cy="0"/>
          <a:chOff x="0" y="0"/>
          <a:chExt cx="0" cy="0"/>
        </a:xfrm>
      </p:grpSpPr>
      <p:sp>
        <p:nvSpPr>
          <p:cNvPr id="537" name="Google Shape;537;p19"/>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8" name="Google Shape;538;p19"/>
          <p:cNvSpPr/>
          <p:nvPr/>
        </p:nvSpPr>
        <p:spPr>
          <a:xfrm flipH="1">
            <a:off x="7144134" y="6212173"/>
            <a:ext cx="70951" cy="1593"/>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19"/>
          <p:cNvSpPr/>
          <p:nvPr/>
        </p:nvSpPr>
        <p:spPr>
          <a:xfrm flipH="1">
            <a:off x="1990253" y="6005445"/>
            <a:ext cx="597393" cy="10359"/>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0" name="Google Shape;540;p19"/>
          <p:cNvSpPr/>
          <p:nvPr/>
        </p:nvSpPr>
        <p:spPr>
          <a:xfrm flipH="1">
            <a:off x="-16" y="5535270"/>
            <a:ext cx="12192016" cy="593132"/>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1" name="Google Shape;541;p19"/>
          <p:cNvSpPr/>
          <p:nvPr/>
        </p:nvSpPr>
        <p:spPr>
          <a:xfrm flipH="1">
            <a:off x="-16" y="5795832"/>
            <a:ext cx="12192016" cy="593139"/>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19"/>
          <p:cNvSpPr/>
          <p:nvPr/>
        </p:nvSpPr>
        <p:spPr>
          <a:xfrm flipH="1">
            <a:off x="-8" y="5675224"/>
            <a:ext cx="7338209" cy="1182777"/>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3" name="Google Shape;543;p19"/>
          <p:cNvSpPr/>
          <p:nvPr/>
        </p:nvSpPr>
        <p:spPr>
          <a:xfrm flipH="1">
            <a:off x="242800" y="6099617"/>
            <a:ext cx="11949201" cy="54273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4" name="Google Shape;544;p19"/>
          <p:cNvSpPr/>
          <p:nvPr/>
        </p:nvSpPr>
        <p:spPr>
          <a:xfrm flipH="1">
            <a:off x="-16" y="6315248"/>
            <a:ext cx="12192016" cy="542747"/>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tx2">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45" name="Google Shape;545;p19"/>
          <p:cNvGrpSpPr/>
          <p:nvPr/>
        </p:nvGrpSpPr>
        <p:grpSpPr>
          <a:xfrm>
            <a:off x="10552807" y="5077384"/>
            <a:ext cx="1165340" cy="933464"/>
            <a:chOff x="620125" y="3581200"/>
            <a:chExt cx="832675" cy="1022175"/>
          </a:xfrm>
        </p:grpSpPr>
        <p:sp>
          <p:nvSpPr>
            <p:cNvPr id="546" name="Google Shape;546;p19"/>
            <p:cNvSpPr/>
            <p:nvPr/>
          </p:nvSpPr>
          <p:spPr>
            <a:xfrm>
              <a:off x="1277069" y="4458809"/>
              <a:ext cx="78159" cy="144566"/>
            </a:xfrm>
            <a:custGeom>
              <a:avLst/>
              <a:gdLst/>
              <a:ahLst/>
              <a:cxnLst/>
              <a:rect l="l" t="t" r="r" b="b"/>
              <a:pathLst>
                <a:path w="306" h="566" extrusionOk="0">
                  <a:moveTo>
                    <a:pt x="166" y="1"/>
                  </a:moveTo>
                  <a:cubicBezTo>
                    <a:pt x="82" y="1"/>
                    <a:pt x="0" y="58"/>
                    <a:pt x="47" y="119"/>
                  </a:cubicBezTo>
                  <a:cubicBezTo>
                    <a:pt x="144" y="242"/>
                    <a:pt x="115" y="566"/>
                    <a:pt x="115" y="566"/>
                  </a:cubicBezTo>
                  <a:lnTo>
                    <a:pt x="238" y="566"/>
                  </a:lnTo>
                  <a:cubicBezTo>
                    <a:pt x="209" y="226"/>
                    <a:pt x="306" y="119"/>
                    <a:pt x="306" y="119"/>
                  </a:cubicBezTo>
                  <a:cubicBezTo>
                    <a:pt x="293" y="33"/>
                    <a:pt x="229"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9"/>
            <p:cNvSpPr/>
            <p:nvPr/>
          </p:nvSpPr>
          <p:spPr>
            <a:xfrm>
              <a:off x="1189460" y="3581455"/>
              <a:ext cx="263341" cy="958326"/>
            </a:xfrm>
            <a:custGeom>
              <a:avLst/>
              <a:gdLst/>
              <a:ahLst/>
              <a:cxnLst/>
              <a:rect l="l" t="t" r="r" b="b"/>
              <a:pathLst>
                <a:path w="1031" h="3752" extrusionOk="0">
                  <a:moveTo>
                    <a:pt x="524" y="0"/>
                  </a:moveTo>
                  <a:cubicBezTo>
                    <a:pt x="469" y="0"/>
                    <a:pt x="415" y="113"/>
                    <a:pt x="364" y="382"/>
                  </a:cubicBezTo>
                  <a:cubicBezTo>
                    <a:pt x="364" y="382"/>
                    <a:pt x="1" y="3418"/>
                    <a:pt x="257" y="3635"/>
                  </a:cubicBezTo>
                  <a:cubicBezTo>
                    <a:pt x="328" y="3702"/>
                    <a:pt x="437" y="3751"/>
                    <a:pt x="549" y="3751"/>
                  </a:cubicBezTo>
                  <a:cubicBezTo>
                    <a:pt x="754" y="3751"/>
                    <a:pt x="972" y="3586"/>
                    <a:pt x="999" y="3055"/>
                  </a:cubicBezTo>
                  <a:cubicBezTo>
                    <a:pt x="1031" y="2379"/>
                    <a:pt x="774" y="0"/>
                    <a:pt x="524"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9"/>
            <p:cNvSpPr/>
            <p:nvPr/>
          </p:nvSpPr>
          <p:spPr>
            <a:xfrm>
              <a:off x="1175412" y="3581200"/>
              <a:ext cx="162449" cy="946066"/>
            </a:xfrm>
            <a:custGeom>
              <a:avLst/>
              <a:gdLst/>
              <a:ahLst/>
              <a:cxnLst/>
              <a:rect l="l" t="t" r="r" b="b"/>
              <a:pathLst>
                <a:path w="636" h="3704" extrusionOk="0">
                  <a:moveTo>
                    <a:pt x="578" y="0"/>
                  </a:moveTo>
                  <a:cubicBezTo>
                    <a:pt x="525" y="0"/>
                    <a:pt x="468" y="116"/>
                    <a:pt x="419" y="383"/>
                  </a:cubicBezTo>
                  <a:cubicBezTo>
                    <a:pt x="419" y="383"/>
                    <a:pt x="1" y="3218"/>
                    <a:pt x="312" y="3636"/>
                  </a:cubicBezTo>
                  <a:cubicBezTo>
                    <a:pt x="325" y="3662"/>
                    <a:pt x="364" y="3691"/>
                    <a:pt x="393" y="3704"/>
                  </a:cubicBezTo>
                  <a:cubicBezTo>
                    <a:pt x="244" y="3095"/>
                    <a:pt x="500" y="370"/>
                    <a:pt x="500" y="370"/>
                  </a:cubicBezTo>
                  <a:cubicBezTo>
                    <a:pt x="526" y="33"/>
                    <a:pt x="607" y="114"/>
                    <a:pt x="636" y="46"/>
                  </a:cubicBezTo>
                  <a:cubicBezTo>
                    <a:pt x="617" y="16"/>
                    <a:pt x="598" y="0"/>
                    <a:pt x="578"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9"/>
            <p:cNvSpPr/>
            <p:nvPr/>
          </p:nvSpPr>
          <p:spPr>
            <a:xfrm>
              <a:off x="1018838" y="4458809"/>
              <a:ext cx="77393" cy="144566"/>
            </a:xfrm>
            <a:custGeom>
              <a:avLst/>
              <a:gdLst/>
              <a:ahLst/>
              <a:cxnLst/>
              <a:rect l="l" t="t" r="r" b="b"/>
              <a:pathLst>
                <a:path w="303" h="566" extrusionOk="0">
                  <a:moveTo>
                    <a:pt x="166" y="1"/>
                  </a:moveTo>
                  <a:cubicBezTo>
                    <a:pt x="82" y="1"/>
                    <a:pt x="1" y="58"/>
                    <a:pt x="47" y="119"/>
                  </a:cubicBezTo>
                  <a:cubicBezTo>
                    <a:pt x="141" y="242"/>
                    <a:pt x="115" y="566"/>
                    <a:pt x="115" y="566"/>
                  </a:cubicBezTo>
                  <a:lnTo>
                    <a:pt x="235" y="566"/>
                  </a:lnTo>
                  <a:cubicBezTo>
                    <a:pt x="209" y="226"/>
                    <a:pt x="303" y="119"/>
                    <a:pt x="303" y="119"/>
                  </a:cubicBezTo>
                  <a:cubicBezTo>
                    <a:pt x="292" y="33"/>
                    <a:pt x="228"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9"/>
            <p:cNvSpPr/>
            <p:nvPr/>
          </p:nvSpPr>
          <p:spPr>
            <a:xfrm>
              <a:off x="927142" y="3581455"/>
              <a:ext cx="267427" cy="958326"/>
            </a:xfrm>
            <a:custGeom>
              <a:avLst/>
              <a:gdLst/>
              <a:ahLst/>
              <a:cxnLst/>
              <a:rect l="l" t="t" r="r" b="b"/>
              <a:pathLst>
                <a:path w="1047" h="3752" extrusionOk="0">
                  <a:moveTo>
                    <a:pt x="530" y="0"/>
                  </a:moveTo>
                  <a:cubicBezTo>
                    <a:pt x="473" y="0"/>
                    <a:pt x="417" y="113"/>
                    <a:pt x="364" y="382"/>
                  </a:cubicBezTo>
                  <a:cubicBezTo>
                    <a:pt x="364" y="382"/>
                    <a:pt x="1" y="3418"/>
                    <a:pt x="257" y="3635"/>
                  </a:cubicBezTo>
                  <a:cubicBezTo>
                    <a:pt x="334" y="3702"/>
                    <a:pt x="446" y="3751"/>
                    <a:pt x="561" y="3751"/>
                  </a:cubicBezTo>
                  <a:cubicBezTo>
                    <a:pt x="770" y="3751"/>
                    <a:pt x="987" y="3586"/>
                    <a:pt x="1012" y="3055"/>
                  </a:cubicBezTo>
                  <a:cubicBezTo>
                    <a:pt x="1046" y="2379"/>
                    <a:pt x="788" y="0"/>
                    <a:pt x="530"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9"/>
            <p:cNvSpPr/>
            <p:nvPr/>
          </p:nvSpPr>
          <p:spPr>
            <a:xfrm>
              <a:off x="916414" y="3581200"/>
              <a:ext cx="162449" cy="946066"/>
            </a:xfrm>
            <a:custGeom>
              <a:avLst/>
              <a:gdLst/>
              <a:ahLst/>
              <a:cxnLst/>
              <a:rect l="l" t="t" r="r" b="b"/>
              <a:pathLst>
                <a:path w="636" h="3704" extrusionOk="0">
                  <a:moveTo>
                    <a:pt x="572" y="0"/>
                  </a:moveTo>
                  <a:cubicBezTo>
                    <a:pt x="517" y="0"/>
                    <a:pt x="465" y="116"/>
                    <a:pt x="406" y="383"/>
                  </a:cubicBezTo>
                  <a:cubicBezTo>
                    <a:pt x="406" y="383"/>
                    <a:pt x="1" y="3218"/>
                    <a:pt x="299" y="3636"/>
                  </a:cubicBezTo>
                  <a:cubicBezTo>
                    <a:pt x="325" y="3662"/>
                    <a:pt x="367" y="3691"/>
                    <a:pt x="393" y="3704"/>
                  </a:cubicBezTo>
                  <a:cubicBezTo>
                    <a:pt x="244" y="3095"/>
                    <a:pt x="487" y="370"/>
                    <a:pt x="487" y="370"/>
                  </a:cubicBezTo>
                  <a:cubicBezTo>
                    <a:pt x="529" y="33"/>
                    <a:pt x="610" y="114"/>
                    <a:pt x="636" y="46"/>
                  </a:cubicBezTo>
                  <a:cubicBezTo>
                    <a:pt x="614" y="16"/>
                    <a:pt x="593" y="0"/>
                    <a:pt x="572"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19"/>
            <p:cNvSpPr/>
            <p:nvPr/>
          </p:nvSpPr>
          <p:spPr>
            <a:xfrm>
              <a:off x="722549" y="4458809"/>
              <a:ext cx="77393" cy="144566"/>
            </a:xfrm>
            <a:custGeom>
              <a:avLst/>
              <a:gdLst/>
              <a:ahLst/>
              <a:cxnLst/>
              <a:rect l="l" t="t" r="r" b="b"/>
              <a:pathLst>
                <a:path w="303" h="566" extrusionOk="0">
                  <a:moveTo>
                    <a:pt x="164" y="1"/>
                  </a:moveTo>
                  <a:cubicBezTo>
                    <a:pt x="81" y="1"/>
                    <a:pt x="1" y="58"/>
                    <a:pt x="47" y="119"/>
                  </a:cubicBezTo>
                  <a:cubicBezTo>
                    <a:pt x="141" y="242"/>
                    <a:pt x="112" y="566"/>
                    <a:pt x="112" y="566"/>
                  </a:cubicBezTo>
                  <a:lnTo>
                    <a:pt x="235" y="566"/>
                  </a:lnTo>
                  <a:cubicBezTo>
                    <a:pt x="209" y="226"/>
                    <a:pt x="303" y="119"/>
                    <a:pt x="303" y="119"/>
                  </a:cubicBezTo>
                  <a:cubicBezTo>
                    <a:pt x="290" y="33"/>
                    <a:pt x="227" y="1"/>
                    <a:pt x="16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19"/>
            <p:cNvSpPr/>
            <p:nvPr/>
          </p:nvSpPr>
          <p:spPr>
            <a:xfrm>
              <a:off x="630853" y="3581455"/>
              <a:ext cx="267427" cy="958326"/>
            </a:xfrm>
            <a:custGeom>
              <a:avLst/>
              <a:gdLst/>
              <a:ahLst/>
              <a:cxnLst/>
              <a:rect l="l" t="t" r="r" b="b"/>
              <a:pathLst>
                <a:path w="1047" h="3752" extrusionOk="0">
                  <a:moveTo>
                    <a:pt x="537" y="0"/>
                  </a:moveTo>
                  <a:cubicBezTo>
                    <a:pt x="482" y="0"/>
                    <a:pt x="428" y="113"/>
                    <a:pt x="377" y="382"/>
                  </a:cubicBezTo>
                  <a:cubicBezTo>
                    <a:pt x="377" y="382"/>
                    <a:pt x="1" y="3418"/>
                    <a:pt x="257" y="3635"/>
                  </a:cubicBezTo>
                  <a:cubicBezTo>
                    <a:pt x="333" y="3702"/>
                    <a:pt x="445" y="3751"/>
                    <a:pt x="560" y="3751"/>
                  </a:cubicBezTo>
                  <a:cubicBezTo>
                    <a:pt x="769" y="3751"/>
                    <a:pt x="987" y="3586"/>
                    <a:pt x="1012" y="3055"/>
                  </a:cubicBezTo>
                  <a:cubicBezTo>
                    <a:pt x="1046" y="2379"/>
                    <a:pt x="788" y="0"/>
                    <a:pt x="53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9"/>
            <p:cNvSpPr/>
            <p:nvPr/>
          </p:nvSpPr>
          <p:spPr>
            <a:xfrm>
              <a:off x="620125" y="3581200"/>
              <a:ext cx="162449" cy="946066"/>
            </a:xfrm>
            <a:custGeom>
              <a:avLst/>
              <a:gdLst/>
              <a:ahLst/>
              <a:cxnLst/>
              <a:rect l="l" t="t" r="r" b="b"/>
              <a:pathLst>
                <a:path w="636" h="3704" extrusionOk="0">
                  <a:moveTo>
                    <a:pt x="573" y="0"/>
                  </a:moveTo>
                  <a:cubicBezTo>
                    <a:pt x="518" y="0"/>
                    <a:pt x="468" y="116"/>
                    <a:pt x="419" y="383"/>
                  </a:cubicBezTo>
                  <a:cubicBezTo>
                    <a:pt x="419" y="383"/>
                    <a:pt x="1" y="3218"/>
                    <a:pt x="299" y="3636"/>
                  </a:cubicBezTo>
                  <a:cubicBezTo>
                    <a:pt x="325" y="3662"/>
                    <a:pt x="367" y="3691"/>
                    <a:pt x="393" y="3704"/>
                  </a:cubicBezTo>
                  <a:cubicBezTo>
                    <a:pt x="244" y="3095"/>
                    <a:pt x="500" y="370"/>
                    <a:pt x="500" y="370"/>
                  </a:cubicBezTo>
                  <a:cubicBezTo>
                    <a:pt x="529" y="33"/>
                    <a:pt x="610" y="114"/>
                    <a:pt x="636" y="46"/>
                  </a:cubicBezTo>
                  <a:cubicBezTo>
                    <a:pt x="614" y="16"/>
                    <a:pt x="593" y="0"/>
                    <a:pt x="573"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349894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2">
  <p:cSld name="1_Title only 2">
    <p:spTree>
      <p:nvGrpSpPr>
        <p:cNvPr id="1" name="Shape 536"/>
        <p:cNvGrpSpPr/>
        <p:nvPr/>
      </p:nvGrpSpPr>
      <p:grpSpPr>
        <a:xfrm>
          <a:off x="0" y="0"/>
          <a:ext cx="0" cy="0"/>
          <a:chOff x="0" y="0"/>
          <a:chExt cx="0" cy="0"/>
        </a:xfrm>
      </p:grpSpPr>
      <p:sp>
        <p:nvSpPr>
          <p:cNvPr id="537" name="Google Shape;537;p19"/>
          <p:cNvSpPr txBox="1">
            <a:spLocks noGrp="1"/>
          </p:cNvSpPr>
          <p:nvPr>
            <p:ph type="title"/>
          </p:nvPr>
        </p:nvSpPr>
        <p:spPr>
          <a:xfrm>
            <a:off x="960000" y="5588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8" name="Google Shape;538;p19"/>
          <p:cNvSpPr/>
          <p:nvPr/>
        </p:nvSpPr>
        <p:spPr>
          <a:xfrm flipH="1">
            <a:off x="7144134" y="6212173"/>
            <a:ext cx="70951" cy="1593"/>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19"/>
          <p:cNvSpPr/>
          <p:nvPr/>
        </p:nvSpPr>
        <p:spPr>
          <a:xfrm flipH="1">
            <a:off x="1990253" y="6005445"/>
            <a:ext cx="597393" cy="10359"/>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0" name="Google Shape;540;p19"/>
          <p:cNvSpPr/>
          <p:nvPr/>
        </p:nvSpPr>
        <p:spPr>
          <a:xfrm flipH="1">
            <a:off x="-16" y="5535270"/>
            <a:ext cx="12192016" cy="593132"/>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1" name="Google Shape;541;p19"/>
          <p:cNvSpPr/>
          <p:nvPr/>
        </p:nvSpPr>
        <p:spPr>
          <a:xfrm flipH="1">
            <a:off x="-16" y="5795832"/>
            <a:ext cx="12192016" cy="593139"/>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19"/>
          <p:cNvSpPr/>
          <p:nvPr/>
        </p:nvSpPr>
        <p:spPr>
          <a:xfrm flipH="1">
            <a:off x="-8" y="5675224"/>
            <a:ext cx="7338209" cy="1182777"/>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3" name="Google Shape;543;p19"/>
          <p:cNvSpPr/>
          <p:nvPr/>
        </p:nvSpPr>
        <p:spPr>
          <a:xfrm flipH="1">
            <a:off x="242800" y="6099617"/>
            <a:ext cx="11949201" cy="54273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4" name="Google Shape;544;p19"/>
          <p:cNvSpPr/>
          <p:nvPr/>
        </p:nvSpPr>
        <p:spPr>
          <a:xfrm flipH="1">
            <a:off x="-16" y="6315248"/>
            <a:ext cx="12192016" cy="542747"/>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tx2">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45" name="Google Shape;545;p19"/>
          <p:cNvGrpSpPr/>
          <p:nvPr/>
        </p:nvGrpSpPr>
        <p:grpSpPr>
          <a:xfrm>
            <a:off x="10552807" y="5077384"/>
            <a:ext cx="1165340" cy="933464"/>
            <a:chOff x="620125" y="3581200"/>
            <a:chExt cx="832675" cy="1022175"/>
          </a:xfrm>
        </p:grpSpPr>
        <p:sp>
          <p:nvSpPr>
            <p:cNvPr id="546" name="Google Shape;546;p19"/>
            <p:cNvSpPr/>
            <p:nvPr/>
          </p:nvSpPr>
          <p:spPr>
            <a:xfrm>
              <a:off x="1277069" y="4458809"/>
              <a:ext cx="78159" cy="144566"/>
            </a:xfrm>
            <a:custGeom>
              <a:avLst/>
              <a:gdLst/>
              <a:ahLst/>
              <a:cxnLst/>
              <a:rect l="l" t="t" r="r" b="b"/>
              <a:pathLst>
                <a:path w="306" h="566" extrusionOk="0">
                  <a:moveTo>
                    <a:pt x="166" y="1"/>
                  </a:moveTo>
                  <a:cubicBezTo>
                    <a:pt x="82" y="1"/>
                    <a:pt x="0" y="58"/>
                    <a:pt x="47" y="119"/>
                  </a:cubicBezTo>
                  <a:cubicBezTo>
                    <a:pt x="144" y="242"/>
                    <a:pt x="115" y="566"/>
                    <a:pt x="115" y="566"/>
                  </a:cubicBezTo>
                  <a:lnTo>
                    <a:pt x="238" y="566"/>
                  </a:lnTo>
                  <a:cubicBezTo>
                    <a:pt x="209" y="226"/>
                    <a:pt x="306" y="119"/>
                    <a:pt x="306" y="119"/>
                  </a:cubicBezTo>
                  <a:cubicBezTo>
                    <a:pt x="293" y="33"/>
                    <a:pt x="229"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9"/>
            <p:cNvSpPr/>
            <p:nvPr/>
          </p:nvSpPr>
          <p:spPr>
            <a:xfrm>
              <a:off x="1189460" y="3581455"/>
              <a:ext cx="263341" cy="958326"/>
            </a:xfrm>
            <a:custGeom>
              <a:avLst/>
              <a:gdLst/>
              <a:ahLst/>
              <a:cxnLst/>
              <a:rect l="l" t="t" r="r" b="b"/>
              <a:pathLst>
                <a:path w="1031" h="3752" extrusionOk="0">
                  <a:moveTo>
                    <a:pt x="524" y="0"/>
                  </a:moveTo>
                  <a:cubicBezTo>
                    <a:pt x="469" y="0"/>
                    <a:pt x="415" y="113"/>
                    <a:pt x="364" y="382"/>
                  </a:cubicBezTo>
                  <a:cubicBezTo>
                    <a:pt x="364" y="382"/>
                    <a:pt x="1" y="3418"/>
                    <a:pt x="257" y="3635"/>
                  </a:cubicBezTo>
                  <a:cubicBezTo>
                    <a:pt x="328" y="3702"/>
                    <a:pt x="437" y="3751"/>
                    <a:pt x="549" y="3751"/>
                  </a:cubicBezTo>
                  <a:cubicBezTo>
                    <a:pt x="754" y="3751"/>
                    <a:pt x="972" y="3586"/>
                    <a:pt x="999" y="3055"/>
                  </a:cubicBezTo>
                  <a:cubicBezTo>
                    <a:pt x="1031" y="2379"/>
                    <a:pt x="774" y="0"/>
                    <a:pt x="524"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9"/>
            <p:cNvSpPr/>
            <p:nvPr/>
          </p:nvSpPr>
          <p:spPr>
            <a:xfrm>
              <a:off x="1175412" y="3581200"/>
              <a:ext cx="162449" cy="946066"/>
            </a:xfrm>
            <a:custGeom>
              <a:avLst/>
              <a:gdLst/>
              <a:ahLst/>
              <a:cxnLst/>
              <a:rect l="l" t="t" r="r" b="b"/>
              <a:pathLst>
                <a:path w="636" h="3704" extrusionOk="0">
                  <a:moveTo>
                    <a:pt x="578" y="0"/>
                  </a:moveTo>
                  <a:cubicBezTo>
                    <a:pt x="525" y="0"/>
                    <a:pt x="468" y="116"/>
                    <a:pt x="419" y="383"/>
                  </a:cubicBezTo>
                  <a:cubicBezTo>
                    <a:pt x="419" y="383"/>
                    <a:pt x="1" y="3218"/>
                    <a:pt x="312" y="3636"/>
                  </a:cubicBezTo>
                  <a:cubicBezTo>
                    <a:pt x="325" y="3662"/>
                    <a:pt x="364" y="3691"/>
                    <a:pt x="393" y="3704"/>
                  </a:cubicBezTo>
                  <a:cubicBezTo>
                    <a:pt x="244" y="3095"/>
                    <a:pt x="500" y="370"/>
                    <a:pt x="500" y="370"/>
                  </a:cubicBezTo>
                  <a:cubicBezTo>
                    <a:pt x="526" y="33"/>
                    <a:pt x="607" y="114"/>
                    <a:pt x="636" y="46"/>
                  </a:cubicBezTo>
                  <a:cubicBezTo>
                    <a:pt x="617" y="16"/>
                    <a:pt x="598" y="0"/>
                    <a:pt x="578"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9"/>
            <p:cNvSpPr/>
            <p:nvPr/>
          </p:nvSpPr>
          <p:spPr>
            <a:xfrm>
              <a:off x="1018838" y="4458809"/>
              <a:ext cx="77393" cy="144566"/>
            </a:xfrm>
            <a:custGeom>
              <a:avLst/>
              <a:gdLst/>
              <a:ahLst/>
              <a:cxnLst/>
              <a:rect l="l" t="t" r="r" b="b"/>
              <a:pathLst>
                <a:path w="303" h="566" extrusionOk="0">
                  <a:moveTo>
                    <a:pt x="166" y="1"/>
                  </a:moveTo>
                  <a:cubicBezTo>
                    <a:pt x="82" y="1"/>
                    <a:pt x="1" y="58"/>
                    <a:pt x="47" y="119"/>
                  </a:cubicBezTo>
                  <a:cubicBezTo>
                    <a:pt x="141" y="242"/>
                    <a:pt x="115" y="566"/>
                    <a:pt x="115" y="566"/>
                  </a:cubicBezTo>
                  <a:lnTo>
                    <a:pt x="235" y="566"/>
                  </a:lnTo>
                  <a:cubicBezTo>
                    <a:pt x="209" y="226"/>
                    <a:pt x="303" y="119"/>
                    <a:pt x="303" y="119"/>
                  </a:cubicBezTo>
                  <a:cubicBezTo>
                    <a:pt x="292" y="33"/>
                    <a:pt x="228" y="1"/>
                    <a:pt x="166"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9"/>
            <p:cNvSpPr/>
            <p:nvPr/>
          </p:nvSpPr>
          <p:spPr>
            <a:xfrm>
              <a:off x="927142" y="3581455"/>
              <a:ext cx="267427" cy="958326"/>
            </a:xfrm>
            <a:custGeom>
              <a:avLst/>
              <a:gdLst/>
              <a:ahLst/>
              <a:cxnLst/>
              <a:rect l="l" t="t" r="r" b="b"/>
              <a:pathLst>
                <a:path w="1047" h="3752" extrusionOk="0">
                  <a:moveTo>
                    <a:pt x="530" y="0"/>
                  </a:moveTo>
                  <a:cubicBezTo>
                    <a:pt x="473" y="0"/>
                    <a:pt x="417" y="113"/>
                    <a:pt x="364" y="382"/>
                  </a:cubicBezTo>
                  <a:cubicBezTo>
                    <a:pt x="364" y="382"/>
                    <a:pt x="1" y="3418"/>
                    <a:pt x="257" y="3635"/>
                  </a:cubicBezTo>
                  <a:cubicBezTo>
                    <a:pt x="334" y="3702"/>
                    <a:pt x="446" y="3751"/>
                    <a:pt x="561" y="3751"/>
                  </a:cubicBezTo>
                  <a:cubicBezTo>
                    <a:pt x="770" y="3751"/>
                    <a:pt x="987" y="3586"/>
                    <a:pt x="1012" y="3055"/>
                  </a:cubicBezTo>
                  <a:cubicBezTo>
                    <a:pt x="1046" y="2379"/>
                    <a:pt x="788" y="0"/>
                    <a:pt x="530"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9"/>
            <p:cNvSpPr/>
            <p:nvPr/>
          </p:nvSpPr>
          <p:spPr>
            <a:xfrm>
              <a:off x="916414" y="3581200"/>
              <a:ext cx="162449" cy="946066"/>
            </a:xfrm>
            <a:custGeom>
              <a:avLst/>
              <a:gdLst/>
              <a:ahLst/>
              <a:cxnLst/>
              <a:rect l="l" t="t" r="r" b="b"/>
              <a:pathLst>
                <a:path w="636" h="3704" extrusionOk="0">
                  <a:moveTo>
                    <a:pt x="572" y="0"/>
                  </a:moveTo>
                  <a:cubicBezTo>
                    <a:pt x="517" y="0"/>
                    <a:pt x="465" y="116"/>
                    <a:pt x="406" y="383"/>
                  </a:cubicBezTo>
                  <a:cubicBezTo>
                    <a:pt x="406" y="383"/>
                    <a:pt x="1" y="3218"/>
                    <a:pt x="299" y="3636"/>
                  </a:cubicBezTo>
                  <a:cubicBezTo>
                    <a:pt x="325" y="3662"/>
                    <a:pt x="367" y="3691"/>
                    <a:pt x="393" y="3704"/>
                  </a:cubicBezTo>
                  <a:cubicBezTo>
                    <a:pt x="244" y="3095"/>
                    <a:pt x="487" y="370"/>
                    <a:pt x="487" y="370"/>
                  </a:cubicBezTo>
                  <a:cubicBezTo>
                    <a:pt x="529" y="33"/>
                    <a:pt x="610" y="114"/>
                    <a:pt x="636" y="46"/>
                  </a:cubicBezTo>
                  <a:cubicBezTo>
                    <a:pt x="614" y="16"/>
                    <a:pt x="593" y="0"/>
                    <a:pt x="572"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19"/>
            <p:cNvSpPr/>
            <p:nvPr/>
          </p:nvSpPr>
          <p:spPr>
            <a:xfrm>
              <a:off x="722549" y="4458809"/>
              <a:ext cx="77393" cy="144566"/>
            </a:xfrm>
            <a:custGeom>
              <a:avLst/>
              <a:gdLst/>
              <a:ahLst/>
              <a:cxnLst/>
              <a:rect l="l" t="t" r="r" b="b"/>
              <a:pathLst>
                <a:path w="303" h="566" extrusionOk="0">
                  <a:moveTo>
                    <a:pt x="164" y="1"/>
                  </a:moveTo>
                  <a:cubicBezTo>
                    <a:pt x="81" y="1"/>
                    <a:pt x="1" y="58"/>
                    <a:pt x="47" y="119"/>
                  </a:cubicBezTo>
                  <a:cubicBezTo>
                    <a:pt x="141" y="242"/>
                    <a:pt x="112" y="566"/>
                    <a:pt x="112" y="566"/>
                  </a:cubicBezTo>
                  <a:lnTo>
                    <a:pt x="235" y="566"/>
                  </a:lnTo>
                  <a:cubicBezTo>
                    <a:pt x="209" y="226"/>
                    <a:pt x="303" y="119"/>
                    <a:pt x="303" y="119"/>
                  </a:cubicBezTo>
                  <a:cubicBezTo>
                    <a:pt x="290" y="33"/>
                    <a:pt x="227" y="1"/>
                    <a:pt x="16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19"/>
            <p:cNvSpPr/>
            <p:nvPr/>
          </p:nvSpPr>
          <p:spPr>
            <a:xfrm>
              <a:off x="630853" y="3581455"/>
              <a:ext cx="267427" cy="958326"/>
            </a:xfrm>
            <a:custGeom>
              <a:avLst/>
              <a:gdLst/>
              <a:ahLst/>
              <a:cxnLst/>
              <a:rect l="l" t="t" r="r" b="b"/>
              <a:pathLst>
                <a:path w="1047" h="3752" extrusionOk="0">
                  <a:moveTo>
                    <a:pt x="537" y="0"/>
                  </a:moveTo>
                  <a:cubicBezTo>
                    <a:pt x="482" y="0"/>
                    <a:pt x="428" y="113"/>
                    <a:pt x="377" y="382"/>
                  </a:cubicBezTo>
                  <a:cubicBezTo>
                    <a:pt x="377" y="382"/>
                    <a:pt x="1" y="3418"/>
                    <a:pt x="257" y="3635"/>
                  </a:cubicBezTo>
                  <a:cubicBezTo>
                    <a:pt x="333" y="3702"/>
                    <a:pt x="445" y="3751"/>
                    <a:pt x="560" y="3751"/>
                  </a:cubicBezTo>
                  <a:cubicBezTo>
                    <a:pt x="769" y="3751"/>
                    <a:pt x="987" y="3586"/>
                    <a:pt x="1012" y="3055"/>
                  </a:cubicBezTo>
                  <a:cubicBezTo>
                    <a:pt x="1046" y="2379"/>
                    <a:pt x="788" y="0"/>
                    <a:pt x="53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19"/>
            <p:cNvSpPr/>
            <p:nvPr/>
          </p:nvSpPr>
          <p:spPr>
            <a:xfrm>
              <a:off x="620125" y="3581200"/>
              <a:ext cx="162449" cy="946066"/>
            </a:xfrm>
            <a:custGeom>
              <a:avLst/>
              <a:gdLst/>
              <a:ahLst/>
              <a:cxnLst/>
              <a:rect l="l" t="t" r="r" b="b"/>
              <a:pathLst>
                <a:path w="636" h="3704" extrusionOk="0">
                  <a:moveTo>
                    <a:pt x="573" y="0"/>
                  </a:moveTo>
                  <a:cubicBezTo>
                    <a:pt x="518" y="0"/>
                    <a:pt x="468" y="116"/>
                    <a:pt x="419" y="383"/>
                  </a:cubicBezTo>
                  <a:cubicBezTo>
                    <a:pt x="419" y="383"/>
                    <a:pt x="1" y="3218"/>
                    <a:pt x="299" y="3636"/>
                  </a:cubicBezTo>
                  <a:cubicBezTo>
                    <a:pt x="325" y="3662"/>
                    <a:pt x="367" y="3691"/>
                    <a:pt x="393" y="3704"/>
                  </a:cubicBezTo>
                  <a:cubicBezTo>
                    <a:pt x="244" y="3095"/>
                    <a:pt x="500" y="370"/>
                    <a:pt x="500" y="370"/>
                  </a:cubicBezTo>
                  <a:cubicBezTo>
                    <a:pt x="529" y="33"/>
                    <a:pt x="610" y="114"/>
                    <a:pt x="636" y="46"/>
                  </a:cubicBezTo>
                  <a:cubicBezTo>
                    <a:pt x="614" y="16"/>
                    <a:pt x="593" y="0"/>
                    <a:pt x="573" y="0"/>
                  </a:cubicBezTo>
                  <a:close/>
                </a:path>
              </a:pathLst>
            </a:custGeom>
            <a:solidFill>
              <a:srgbClr val="A59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197198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hree columns 1" userDrawn="1">
  <p:cSld name="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2727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53036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054240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743515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832415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92990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06965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360921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89806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889321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552643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949424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20079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247083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089682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4418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hree columns 1" userDrawn="1">
  <p:cSld name="1_Title and three columns 1">
    <p:spTree>
      <p:nvGrpSpPr>
        <p:cNvPr id="1" name="Shape 622"/>
        <p:cNvGrpSpPr/>
        <p:nvPr/>
      </p:nvGrpSpPr>
      <p:grpSpPr>
        <a:xfrm>
          <a:off x="0" y="0"/>
          <a:ext cx="0" cy="0"/>
          <a:chOff x="0" y="0"/>
          <a:chExt cx="0" cy="0"/>
        </a:xfrm>
      </p:grpSpPr>
      <p:sp>
        <p:nvSpPr>
          <p:cNvPr id="623" name="Google Shape;623;p26"/>
          <p:cNvSpPr/>
          <p:nvPr/>
        </p:nvSpPr>
        <p:spPr>
          <a:xfrm>
            <a:off x="0" y="5589632"/>
            <a:ext cx="12412149" cy="1179552"/>
          </a:xfrm>
          <a:custGeom>
            <a:avLst/>
            <a:gdLst/>
            <a:ahLst/>
            <a:cxnLst/>
            <a:rect l="l" t="t" r="r" b="b"/>
            <a:pathLst>
              <a:path w="49599" h="10022" extrusionOk="0">
                <a:moveTo>
                  <a:pt x="3334" y="1"/>
                </a:moveTo>
                <a:cubicBezTo>
                  <a:pt x="2192" y="1"/>
                  <a:pt x="1080" y="8"/>
                  <a:pt x="1" y="22"/>
                </a:cubicBezTo>
                <a:lnTo>
                  <a:pt x="1" y="7811"/>
                </a:lnTo>
                <a:cubicBezTo>
                  <a:pt x="5833" y="8514"/>
                  <a:pt x="12624" y="9107"/>
                  <a:pt x="19914" y="9499"/>
                </a:cubicBezTo>
                <a:cubicBezTo>
                  <a:pt x="26275" y="9854"/>
                  <a:pt x="32318" y="10022"/>
                  <a:pt x="37716" y="10022"/>
                </a:cubicBezTo>
                <a:cubicBezTo>
                  <a:pt x="42180" y="10022"/>
                  <a:pt x="46202" y="9907"/>
                  <a:pt x="49599" y="9687"/>
                </a:cubicBezTo>
                <a:lnTo>
                  <a:pt x="49599" y="3382"/>
                </a:lnTo>
                <a:cubicBezTo>
                  <a:pt x="42445" y="2180"/>
                  <a:pt x="32495" y="1127"/>
                  <a:pt x="21411" y="521"/>
                </a:cubicBezTo>
                <a:cubicBezTo>
                  <a:pt x="14945" y="164"/>
                  <a:pt x="8802" y="1"/>
                  <a:pt x="3334"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4" name="Google Shape;624;p26"/>
          <p:cNvSpPr/>
          <p:nvPr userDrawn="1"/>
        </p:nvSpPr>
        <p:spPr>
          <a:xfrm>
            <a:off x="4439276" y="5935042"/>
            <a:ext cx="1435659" cy="242761"/>
          </a:xfrm>
          <a:custGeom>
            <a:avLst/>
            <a:gdLst/>
            <a:ahLst/>
            <a:cxnLst/>
            <a:rect l="l" t="t" r="r" b="b"/>
            <a:pathLst>
              <a:path w="5804" h="1595" extrusionOk="0">
                <a:moveTo>
                  <a:pt x="3212" y="1135"/>
                </a:moveTo>
                <a:cubicBezTo>
                  <a:pt x="3215" y="1138"/>
                  <a:pt x="3217" y="1139"/>
                  <a:pt x="3218" y="1139"/>
                </a:cubicBezTo>
                <a:cubicBezTo>
                  <a:pt x="3219" y="1139"/>
                  <a:pt x="3219" y="1137"/>
                  <a:pt x="3218" y="1135"/>
                </a:cubicBezTo>
                <a:close/>
                <a:moveTo>
                  <a:pt x="2094" y="1"/>
                </a:moveTo>
                <a:cubicBezTo>
                  <a:pt x="2052" y="1"/>
                  <a:pt x="2026" y="43"/>
                  <a:pt x="1997" y="43"/>
                </a:cubicBezTo>
                <a:cubicBezTo>
                  <a:pt x="1971" y="43"/>
                  <a:pt x="1932" y="56"/>
                  <a:pt x="1903" y="56"/>
                </a:cubicBezTo>
                <a:cubicBezTo>
                  <a:pt x="1877" y="56"/>
                  <a:pt x="1851" y="43"/>
                  <a:pt x="1809" y="43"/>
                </a:cubicBezTo>
                <a:lnTo>
                  <a:pt x="1715" y="43"/>
                </a:lnTo>
                <a:cubicBezTo>
                  <a:pt x="1710" y="45"/>
                  <a:pt x="1705" y="46"/>
                  <a:pt x="1700" y="46"/>
                </a:cubicBezTo>
                <a:cubicBezTo>
                  <a:pt x="1678" y="46"/>
                  <a:pt x="1653" y="27"/>
                  <a:pt x="1621" y="27"/>
                </a:cubicBezTo>
                <a:cubicBezTo>
                  <a:pt x="1592" y="27"/>
                  <a:pt x="1566" y="95"/>
                  <a:pt x="1540" y="95"/>
                </a:cubicBezTo>
                <a:cubicBezTo>
                  <a:pt x="1511" y="108"/>
                  <a:pt x="1485" y="108"/>
                  <a:pt x="1459" y="124"/>
                </a:cubicBezTo>
                <a:cubicBezTo>
                  <a:pt x="1422" y="124"/>
                  <a:pt x="1388" y="92"/>
                  <a:pt x="1361" y="92"/>
                </a:cubicBezTo>
                <a:cubicBezTo>
                  <a:pt x="1357" y="92"/>
                  <a:pt x="1353" y="93"/>
                  <a:pt x="1349" y="95"/>
                </a:cubicBezTo>
                <a:cubicBezTo>
                  <a:pt x="1323" y="95"/>
                  <a:pt x="1297" y="108"/>
                  <a:pt x="1268" y="108"/>
                </a:cubicBezTo>
                <a:cubicBezTo>
                  <a:pt x="1229" y="124"/>
                  <a:pt x="1229" y="189"/>
                  <a:pt x="1203" y="189"/>
                </a:cubicBezTo>
                <a:cubicBezTo>
                  <a:pt x="1196" y="192"/>
                  <a:pt x="1189" y="193"/>
                  <a:pt x="1181" y="193"/>
                </a:cubicBezTo>
                <a:cubicBezTo>
                  <a:pt x="1150" y="193"/>
                  <a:pt x="1115" y="173"/>
                  <a:pt x="1092" y="173"/>
                </a:cubicBezTo>
                <a:cubicBezTo>
                  <a:pt x="1087" y="173"/>
                  <a:pt x="1083" y="174"/>
                  <a:pt x="1080" y="176"/>
                </a:cubicBezTo>
                <a:cubicBezTo>
                  <a:pt x="1054" y="205"/>
                  <a:pt x="1041" y="257"/>
                  <a:pt x="1041" y="270"/>
                </a:cubicBezTo>
                <a:cubicBezTo>
                  <a:pt x="1041" y="299"/>
                  <a:pt x="1067" y="325"/>
                  <a:pt x="1080" y="351"/>
                </a:cubicBezTo>
                <a:cubicBezTo>
                  <a:pt x="1093" y="367"/>
                  <a:pt x="1135" y="380"/>
                  <a:pt x="1161" y="393"/>
                </a:cubicBezTo>
                <a:cubicBezTo>
                  <a:pt x="1135" y="393"/>
                  <a:pt x="1080" y="406"/>
                  <a:pt x="1054" y="406"/>
                </a:cubicBezTo>
                <a:cubicBezTo>
                  <a:pt x="1025" y="406"/>
                  <a:pt x="999" y="380"/>
                  <a:pt x="960" y="380"/>
                </a:cubicBezTo>
                <a:cubicBezTo>
                  <a:pt x="931" y="380"/>
                  <a:pt x="905" y="432"/>
                  <a:pt x="879" y="432"/>
                </a:cubicBezTo>
                <a:cubicBezTo>
                  <a:pt x="853" y="432"/>
                  <a:pt x="819" y="391"/>
                  <a:pt x="792" y="391"/>
                </a:cubicBezTo>
                <a:cubicBezTo>
                  <a:pt x="788" y="391"/>
                  <a:pt x="785" y="392"/>
                  <a:pt x="782" y="393"/>
                </a:cubicBezTo>
                <a:lnTo>
                  <a:pt x="688" y="393"/>
                </a:lnTo>
                <a:cubicBezTo>
                  <a:pt x="662" y="393"/>
                  <a:pt x="636" y="419"/>
                  <a:pt x="607" y="432"/>
                </a:cubicBezTo>
                <a:cubicBezTo>
                  <a:pt x="576" y="432"/>
                  <a:pt x="551" y="415"/>
                  <a:pt x="529" y="415"/>
                </a:cubicBezTo>
                <a:cubicBezTo>
                  <a:pt x="523" y="415"/>
                  <a:pt x="518" y="416"/>
                  <a:pt x="513" y="419"/>
                </a:cubicBezTo>
                <a:cubicBezTo>
                  <a:pt x="474" y="419"/>
                  <a:pt x="445" y="448"/>
                  <a:pt x="419" y="448"/>
                </a:cubicBezTo>
                <a:cubicBezTo>
                  <a:pt x="410" y="452"/>
                  <a:pt x="400" y="454"/>
                  <a:pt x="389" y="454"/>
                </a:cubicBezTo>
                <a:cubicBezTo>
                  <a:pt x="367" y="454"/>
                  <a:pt x="342" y="448"/>
                  <a:pt x="325" y="448"/>
                </a:cubicBezTo>
                <a:cubicBezTo>
                  <a:pt x="296" y="461"/>
                  <a:pt x="283" y="500"/>
                  <a:pt x="257" y="513"/>
                </a:cubicBezTo>
                <a:cubicBezTo>
                  <a:pt x="215" y="513"/>
                  <a:pt x="189" y="542"/>
                  <a:pt x="176" y="542"/>
                </a:cubicBezTo>
                <a:cubicBezTo>
                  <a:pt x="155" y="548"/>
                  <a:pt x="135" y="548"/>
                  <a:pt x="116" y="548"/>
                </a:cubicBezTo>
                <a:cubicBezTo>
                  <a:pt x="98" y="548"/>
                  <a:pt x="82" y="548"/>
                  <a:pt x="69" y="555"/>
                </a:cubicBezTo>
                <a:cubicBezTo>
                  <a:pt x="40" y="581"/>
                  <a:pt x="1" y="610"/>
                  <a:pt x="1" y="636"/>
                </a:cubicBezTo>
                <a:cubicBezTo>
                  <a:pt x="1" y="662"/>
                  <a:pt x="27" y="717"/>
                  <a:pt x="53" y="743"/>
                </a:cubicBezTo>
                <a:cubicBezTo>
                  <a:pt x="82" y="756"/>
                  <a:pt x="121" y="756"/>
                  <a:pt x="150" y="772"/>
                </a:cubicBezTo>
                <a:cubicBezTo>
                  <a:pt x="163" y="779"/>
                  <a:pt x="179" y="779"/>
                  <a:pt x="196" y="779"/>
                </a:cubicBezTo>
                <a:cubicBezTo>
                  <a:pt x="212" y="779"/>
                  <a:pt x="229" y="779"/>
                  <a:pt x="244" y="785"/>
                </a:cubicBezTo>
                <a:cubicBezTo>
                  <a:pt x="270" y="798"/>
                  <a:pt x="296" y="811"/>
                  <a:pt x="338" y="824"/>
                </a:cubicBezTo>
                <a:cubicBezTo>
                  <a:pt x="364" y="824"/>
                  <a:pt x="377" y="879"/>
                  <a:pt x="406" y="892"/>
                </a:cubicBezTo>
                <a:cubicBezTo>
                  <a:pt x="437" y="892"/>
                  <a:pt x="470" y="875"/>
                  <a:pt x="495" y="875"/>
                </a:cubicBezTo>
                <a:cubicBezTo>
                  <a:pt x="502" y="875"/>
                  <a:pt x="508" y="876"/>
                  <a:pt x="513" y="879"/>
                </a:cubicBezTo>
                <a:cubicBezTo>
                  <a:pt x="539" y="879"/>
                  <a:pt x="568" y="905"/>
                  <a:pt x="594" y="918"/>
                </a:cubicBezTo>
                <a:cubicBezTo>
                  <a:pt x="620" y="918"/>
                  <a:pt x="662" y="905"/>
                  <a:pt x="688" y="905"/>
                </a:cubicBezTo>
                <a:cubicBezTo>
                  <a:pt x="730" y="918"/>
                  <a:pt x="756" y="960"/>
                  <a:pt x="782" y="960"/>
                </a:cubicBezTo>
                <a:cubicBezTo>
                  <a:pt x="811" y="973"/>
                  <a:pt x="837" y="986"/>
                  <a:pt x="879" y="986"/>
                </a:cubicBezTo>
                <a:cubicBezTo>
                  <a:pt x="905" y="986"/>
                  <a:pt x="944" y="960"/>
                  <a:pt x="973" y="960"/>
                </a:cubicBezTo>
                <a:cubicBezTo>
                  <a:pt x="999" y="973"/>
                  <a:pt x="1054" y="973"/>
                  <a:pt x="1080" y="973"/>
                </a:cubicBezTo>
                <a:cubicBezTo>
                  <a:pt x="1054" y="986"/>
                  <a:pt x="999" y="1015"/>
                  <a:pt x="999" y="1041"/>
                </a:cubicBezTo>
                <a:cubicBezTo>
                  <a:pt x="999" y="1054"/>
                  <a:pt x="999" y="1067"/>
                  <a:pt x="1025" y="1096"/>
                </a:cubicBezTo>
                <a:cubicBezTo>
                  <a:pt x="986" y="1096"/>
                  <a:pt x="999" y="1122"/>
                  <a:pt x="960" y="1122"/>
                </a:cubicBezTo>
                <a:cubicBezTo>
                  <a:pt x="931" y="1122"/>
                  <a:pt x="905" y="1080"/>
                  <a:pt x="863" y="1080"/>
                </a:cubicBezTo>
                <a:cubicBezTo>
                  <a:pt x="837" y="1080"/>
                  <a:pt x="811" y="1135"/>
                  <a:pt x="782" y="1135"/>
                </a:cubicBezTo>
                <a:cubicBezTo>
                  <a:pt x="743" y="1135"/>
                  <a:pt x="717" y="1109"/>
                  <a:pt x="688" y="1109"/>
                </a:cubicBezTo>
                <a:cubicBezTo>
                  <a:pt x="649" y="1109"/>
                  <a:pt x="620" y="1096"/>
                  <a:pt x="594" y="1096"/>
                </a:cubicBezTo>
                <a:cubicBezTo>
                  <a:pt x="555" y="1109"/>
                  <a:pt x="526" y="1122"/>
                  <a:pt x="500" y="1122"/>
                </a:cubicBezTo>
                <a:cubicBezTo>
                  <a:pt x="494" y="1124"/>
                  <a:pt x="488" y="1125"/>
                  <a:pt x="482" y="1125"/>
                </a:cubicBezTo>
                <a:cubicBezTo>
                  <a:pt x="455" y="1125"/>
                  <a:pt x="434" y="1106"/>
                  <a:pt x="409" y="1106"/>
                </a:cubicBezTo>
                <a:cubicBezTo>
                  <a:pt x="404" y="1106"/>
                  <a:pt x="399" y="1107"/>
                  <a:pt x="393" y="1109"/>
                </a:cubicBezTo>
                <a:cubicBezTo>
                  <a:pt x="364" y="1109"/>
                  <a:pt x="351" y="1177"/>
                  <a:pt x="312" y="1177"/>
                </a:cubicBezTo>
                <a:cubicBezTo>
                  <a:pt x="297" y="1184"/>
                  <a:pt x="280" y="1184"/>
                  <a:pt x="263" y="1184"/>
                </a:cubicBezTo>
                <a:cubicBezTo>
                  <a:pt x="246" y="1184"/>
                  <a:pt x="229" y="1184"/>
                  <a:pt x="215" y="1190"/>
                </a:cubicBezTo>
                <a:cubicBezTo>
                  <a:pt x="189" y="1190"/>
                  <a:pt x="176" y="1229"/>
                  <a:pt x="150" y="1242"/>
                </a:cubicBezTo>
                <a:cubicBezTo>
                  <a:pt x="108" y="1258"/>
                  <a:pt x="40" y="1258"/>
                  <a:pt x="40" y="1284"/>
                </a:cubicBezTo>
                <a:cubicBezTo>
                  <a:pt x="40" y="1310"/>
                  <a:pt x="82" y="1339"/>
                  <a:pt x="121" y="1365"/>
                </a:cubicBezTo>
                <a:cubicBezTo>
                  <a:pt x="134" y="1378"/>
                  <a:pt x="163" y="1391"/>
                  <a:pt x="202" y="1404"/>
                </a:cubicBezTo>
                <a:cubicBezTo>
                  <a:pt x="204" y="1407"/>
                  <a:pt x="207" y="1408"/>
                  <a:pt x="211" y="1408"/>
                </a:cubicBezTo>
                <a:cubicBezTo>
                  <a:pt x="229" y="1408"/>
                  <a:pt x="261" y="1388"/>
                  <a:pt x="284" y="1388"/>
                </a:cubicBezTo>
                <a:cubicBezTo>
                  <a:pt x="288" y="1388"/>
                  <a:pt x="292" y="1389"/>
                  <a:pt x="296" y="1391"/>
                </a:cubicBezTo>
                <a:cubicBezTo>
                  <a:pt x="325" y="1404"/>
                  <a:pt x="338" y="1446"/>
                  <a:pt x="364" y="1459"/>
                </a:cubicBezTo>
                <a:cubicBezTo>
                  <a:pt x="393" y="1459"/>
                  <a:pt x="419" y="1485"/>
                  <a:pt x="458" y="1485"/>
                </a:cubicBezTo>
                <a:lnTo>
                  <a:pt x="539" y="1485"/>
                </a:lnTo>
                <a:cubicBezTo>
                  <a:pt x="568" y="1485"/>
                  <a:pt x="594" y="1527"/>
                  <a:pt x="620" y="1540"/>
                </a:cubicBezTo>
                <a:cubicBezTo>
                  <a:pt x="662" y="1540"/>
                  <a:pt x="688" y="1514"/>
                  <a:pt x="717" y="1514"/>
                </a:cubicBezTo>
                <a:cubicBezTo>
                  <a:pt x="726" y="1518"/>
                  <a:pt x="736" y="1520"/>
                  <a:pt x="746" y="1520"/>
                </a:cubicBezTo>
                <a:cubicBezTo>
                  <a:pt x="768" y="1520"/>
                  <a:pt x="791" y="1514"/>
                  <a:pt x="811" y="1514"/>
                </a:cubicBezTo>
                <a:cubicBezTo>
                  <a:pt x="837" y="1527"/>
                  <a:pt x="863" y="1566"/>
                  <a:pt x="892" y="1566"/>
                </a:cubicBezTo>
                <a:lnTo>
                  <a:pt x="986" y="1566"/>
                </a:lnTo>
                <a:cubicBezTo>
                  <a:pt x="1012" y="1566"/>
                  <a:pt x="1041" y="1582"/>
                  <a:pt x="1080" y="1582"/>
                </a:cubicBezTo>
                <a:cubicBezTo>
                  <a:pt x="1106" y="1582"/>
                  <a:pt x="1135" y="1566"/>
                  <a:pt x="1161" y="1566"/>
                </a:cubicBezTo>
                <a:lnTo>
                  <a:pt x="1255" y="1566"/>
                </a:lnTo>
                <a:cubicBezTo>
                  <a:pt x="1284" y="1566"/>
                  <a:pt x="1310" y="1553"/>
                  <a:pt x="1336" y="1553"/>
                </a:cubicBezTo>
                <a:cubicBezTo>
                  <a:pt x="1378" y="1553"/>
                  <a:pt x="1404" y="1595"/>
                  <a:pt x="1430" y="1595"/>
                </a:cubicBezTo>
                <a:cubicBezTo>
                  <a:pt x="1459" y="1595"/>
                  <a:pt x="1485" y="1540"/>
                  <a:pt x="1527" y="1540"/>
                </a:cubicBezTo>
                <a:cubicBezTo>
                  <a:pt x="1553" y="1540"/>
                  <a:pt x="1579" y="1566"/>
                  <a:pt x="1608" y="1566"/>
                </a:cubicBezTo>
                <a:cubicBezTo>
                  <a:pt x="1647" y="1566"/>
                  <a:pt x="1673" y="1527"/>
                  <a:pt x="1702" y="1527"/>
                </a:cubicBezTo>
                <a:cubicBezTo>
                  <a:pt x="1728" y="1527"/>
                  <a:pt x="1770" y="1582"/>
                  <a:pt x="1796" y="1582"/>
                </a:cubicBezTo>
                <a:cubicBezTo>
                  <a:pt x="1822" y="1566"/>
                  <a:pt x="1851" y="1514"/>
                  <a:pt x="1877" y="1514"/>
                </a:cubicBezTo>
                <a:cubicBezTo>
                  <a:pt x="1882" y="1511"/>
                  <a:pt x="1888" y="1510"/>
                  <a:pt x="1894" y="1510"/>
                </a:cubicBezTo>
                <a:cubicBezTo>
                  <a:pt x="1909" y="1510"/>
                  <a:pt x="1925" y="1518"/>
                  <a:pt x="1941" y="1518"/>
                </a:cubicBezTo>
                <a:cubicBezTo>
                  <a:pt x="1947" y="1518"/>
                  <a:pt x="1952" y="1517"/>
                  <a:pt x="1958" y="1514"/>
                </a:cubicBezTo>
                <a:cubicBezTo>
                  <a:pt x="1997" y="1514"/>
                  <a:pt x="2039" y="1540"/>
                  <a:pt x="2065" y="1540"/>
                </a:cubicBezTo>
                <a:cubicBezTo>
                  <a:pt x="2094" y="1527"/>
                  <a:pt x="2107" y="1459"/>
                  <a:pt x="2133" y="1459"/>
                </a:cubicBezTo>
                <a:cubicBezTo>
                  <a:pt x="2159" y="1446"/>
                  <a:pt x="2188" y="1446"/>
                  <a:pt x="2214" y="1433"/>
                </a:cubicBezTo>
                <a:cubicBezTo>
                  <a:pt x="2240" y="1404"/>
                  <a:pt x="2282" y="1404"/>
                  <a:pt x="2282" y="1378"/>
                </a:cubicBezTo>
                <a:cubicBezTo>
                  <a:pt x="2282" y="1365"/>
                  <a:pt x="2282" y="1352"/>
                  <a:pt x="2256" y="1323"/>
                </a:cubicBezTo>
                <a:cubicBezTo>
                  <a:pt x="2282" y="1323"/>
                  <a:pt x="2295" y="1310"/>
                  <a:pt x="2337" y="1310"/>
                </a:cubicBezTo>
                <a:cubicBezTo>
                  <a:pt x="2363" y="1310"/>
                  <a:pt x="2389" y="1323"/>
                  <a:pt x="2431" y="1323"/>
                </a:cubicBezTo>
                <a:cubicBezTo>
                  <a:pt x="2457" y="1323"/>
                  <a:pt x="2483" y="1284"/>
                  <a:pt x="2512" y="1284"/>
                </a:cubicBezTo>
                <a:cubicBezTo>
                  <a:pt x="2551" y="1284"/>
                  <a:pt x="2580" y="1323"/>
                  <a:pt x="2606" y="1323"/>
                </a:cubicBezTo>
                <a:cubicBezTo>
                  <a:pt x="2645" y="1323"/>
                  <a:pt x="2674" y="1339"/>
                  <a:pt x="2713" y="1339"/>
                </a:cubicBezTo>
                <a:cubicBezTo>
                  <a:pt x="2742" y="1323"/>
                  <a:pt x="2768" y="1284"/>
                  <a:pt x="2794" y="1284"/>
                </a:cubicBezTo>
                <a:lnTo>
                  <a:pt x="2888" y="1284"/>
                </a:lnTo>
                <a:cubicBezTo>
                  <a:pt x="2930" y="1284"/>
                  <a:pt x="2956" y="1284"/>
                  <a:pt x="2985" y="1271"/>
                </a:cubicBezTo>
                <a:cubicBezTo>
                  <a:pt x="3024" y="1271"/>
                  <a:pt x="3037" y="1216"/>
                  <a:pt x="3066" y="1203"/>
                </a:cubicBezTo>
                <a:cubicBezTo>
                  <a:pt x="3105" y="1203"/>
                  <a:pt x="3118" y="1190"/>
                  <a:pt x="3147" y="1177"/>
                </a:cubicBezTo>
                <a:cubicBezTo>
                  <a:pt x="3173" y="1148"/>
                  <a:pt x="3212" y="1161"/>
                  <a:pt x="3212" y="1135"/>
                </a:cubicBezTo>
                <a:cubicBezTo>
                  <a:pt x="3212" y="1132"/>
                  <a:pt x="3212" y="1131"/>
                  <a:pt x="3213" y="1131"/>
                </a:cubicBezTo>
                <a:cubicBezTo>
                  <a:pt x="3215" y="1131"/>
                  <a:pt x="3217" y="1133"/>
                  <a:pt x="3218" y="1135"/>
                </a:cubicBezTo>
                <a:lnTo>
                  <a:pt x="3309" y="1135"/>
                </a:lnTo>
                <a:cubicBezTo>
                  <a:pt x="3335" y="1135"/>
                  <a:pt x="3374" y="1096"/>
                  <a:pt x="3403" y="1096"/>
                </a:cubicBezTo>
                <a:cubicBezTo>
                  <a:pt x="3429" y="1109"/>
                  <a:pt x="3455" y="1177"/>
                  <a:pt x="3484" y="1177"/>
                </a:cubicBezTo>
                <a:cubicBezTo>
                  <a:pt x="3523" y="1177"/>
                  <a:pt x="3565" y="1122"/>
                  <a:pt x="3591" y="1122"/>
                </a:cubicBezTo>
                <a:cubicBezTo>
                  <a:pt x="3591" y="1135"/>
                  <a:pt x="3604" y="1161"/>
                  <a:pt x="3604" y="1177"/>
                </a:cubicBezTo>
                <a:cubicBezTo>
                  <a:pt x="3604" y="1203"/>
                  <a:pt x="3591" y="1229"/>
                  <a:pt x="3617" y="1242"/>
                </a:cubicBezTo>
                <a:cubicBezTo>
                  <a:pt x="3646" y="1258"/>
                  <a:pt x="3659" y="1284"/>
                  <a:pt x="3698" y="1297"/>
                </a:cubicBezTo>
                <a:cubicBezTo>
                  <a:pt x="3727" y="1310"/>
                  <a:pt x="3753" y="1339"/>
                  <a:pt x="3779" y="1352"/>
                </a:cubicBezTo>
                <a:cubicBezTo>
                  <a:pt x="3808" y="1352"/>
                  <a:pt x="3847" y="1310"/>
                  <a:pt x="3876" y="1310"/>
                </a:cubicBezTo>
                <a:cubicBezTo>
                  <a:pt x="3902" y="1323"/>
                  <a:pt x="3928" y="1365"/>
                  <a:pt x="3957" y="1378"/>
                </a:cubicBezTo>
                <a:cubicBezTo>
                  <a:pt x="3983" y="1378"/>
                  <a:pt x="4022" y="1352"/>
                  <a:pt x="4051" y="1352"/>
                </a:cubicBezTo>
                <a:cubicBezTo>
                  <a:pt x="4077" y="1365"/>
                  <a:pt x="4103" y="1404"/>
                  <a:pt x="4132" y="1404"/>
                </a:cubicBezTo>
                <a:cubicBezTo>
                  <a:pt x="4158" y="1420"/>
                  <a:pt x="4184" y="1446"/>
                  <a:pt x="4213" y="1446"/>
                </a:cubicBezTo>
                <a:cubicBezTo>
                  <a:pt x="4239" y="1446"/>
                  <a:pt x="4281" y="1391"/>
                  <a:pt x="4307" y="1391"/>
                </a:cubicBezTo>
                <a:cubicBezTo>
                  <a:pt x="4346" y="1391"/>
                  <a:pt x="4375" y="1433"/>
                  <a:pt x="4401" y="1433"/>
                </a:cubicBezTo>
                <a:cubicBezTo>
                  <a:pt x="4427" y="1446"/>
                  <a:pt x="4456" y="1459"/>
                  <a:pt x="4482" y="1459"/>
                </a:cubicBezTo>
                <a:cubicBezTo>
                  <a:pt x="4503" y="1459"/>
                  <a:pt x="4534" y="1442"/>
                  <a:pt x="4558" y="1442"/>
                </a:cubicBezTo>
                <a:cubicBezTo>
                  <a:pt x="4565" y="1442"/>
                  <a:pt x="4571" y="1443"/>
                  <a:pt x="4576" y="1446"/>
                </a:cubicBezTo>
                <a:cubicBezTo>
                  <a:pt x="4605" y="1446"/>
                  <a:pt x="4631" y="1459"/>
                  <a:pt x="4670" y="1459"/>
                </a:cubicBezTo>
                <a:cubicBezTo>
                  <a:pt x="4699" y="1472"/>
                  <a:pt x="4725" y="1485"/>
                  <a:pt x="4751" y="1485"/>
                </a:cubicBezTo>
                <a:cubicBezTo>
                  <a:pt x="4780" y="1485"/>
                  <a:pt x="4819" y="1420"/>
                  <a:pt x="4848" y="1420"/>
                </a:cubicBezTo>
                <a:cubicBezTo>
                  <a:pt x="4874" y="1433"/>
                  <a:pt x="4900" y="1446"/>
                  <a:pt x="4929" y="1446"/>
                </a:cubicBezTo>
                <a:cubicBezTo>
                  <a:pt x="4968" y="1446"/>
                  <a:pt x="4994" y="1472"/>
                  <a:pt x="5023" y="1472"/>
                </a:cubicBezTo>
                <a:cubicBezTo>
                  <a:pt x="5049" y="1459"/>
                  <a:pt x="5075" y="1433"/>
                  <a:pt x="5117" y="1433"/>
                </a:cubicBezTo>
                <a:cubicBezTo>
                  <a:pt x="5125" y="1429"/>
                  <a:pt x="5134" y="1427"/>
                  <a:pt x="5144" y="1427"/>
                </a:cubicBezTo>
                <a:cubicBezTo>
                  <a:pt x="5162" y="1427"/>
                  <a:pt x="5181" y="1433"/>
                  <a:pt x="5198" y="1433"/>
                </a:cubicBezTo>
                <a:cubicBezTo>
                  <a:pt x="5206" y="1429"/>
                  <a:pt x="5217" y="1427"/>
                  <a:pt x="5228" y="1427"/>
                </a:cubicBezTo>
                <a:cubicBezTo>
                  <a:pt x="5250" y="1427"/>
                  <a:pt x="5274" y="1433"/>
                  <a:pt x="5292" y="1433"/>
                </a:cubicBezTo>
                <a:cubicBezTo>
                  <a:pt x="5318" y="1433"/>
                  <a:pt x="5360" y="1459"/>
                  <a:pt x="5386" y="1459"/>
                </a:cubicBezTo>
                <a:cubicBezTo>
                  <a:pt x="5415" y="1459"/>
                  <a:pt x="5441" y="1420"/>
                  <a:pt x="5467" y="1404"/>
                </a:cubicBezTo>
                <a:cubicBezTo>
                  <a:pt x="5496" y="1404"/>
                  <a:pt x="5522" y="1378"/>
                  <a:pt x="5548" y="1365"/>
                </a:cubicBezTo>
                <a:cubicBezTo>
                  <a:pt x="5567" y="1365"/>
                  <a:pt x="5591" y="1371"/>
                  <a:pt x="5612" y="1371"/>
                </a:cubicBezTo>
                <a:cubicBezTo>
                  <a:pt x="5623" y="1371"/>
                  <a:pt x="5633" y="1369"/>
                  <a:pt x="5642" y="1365"/>
                </a:cubicBezTo>
                <a:cubicBezTo>
                  <a:pt x="5661" y="1365"/>
                  <a:pt x="5685" y="1371"/>
                  <a:pt x="5707" y="1371"/>
                </a:cubicBezTo>
                <a:cubicBezTo>
                  <a:pt x="5718" y="1371"/>
                  <a:pt x="5729" y="1369"/>
                  <a:pt x="5739" y="1365"/>
                </a:cubicBezTo>
                <a:cubicBezTo>
                  <a:pt x="5765" y="1339"/>
                  <a:pt x="5804" y="1297"/>
                  <a:pt x="5804" y="1271"/>
                </a:cubicBezTo>
                <a:cubicBezTo>
                  <a:pt x="5804" y="1258"/>
                  <a:pt x="5778" y="1203"/>
                  <a:pt x="5739" y="1190"/>
                </a:cubicBezTo>
                <a:cubicBezTo>
                  <a:pt x="5723" y="1177"/>
                  <a:pt x="5697" y="1148"/>
                  <a:pt x="5671" y="1135"/>
                </a:cubicBezTo>
                <a:cubicBezTo>
                  <a:pt x="5665" y="1132"/>
                  <a:pt x="5658" y="1131"/>
                  <a:pt x="5651" y="1131"/>
                </a:cubicBezTo>
                <a:cubicBezTo>
                  <a:pt x="5633" y="1131"/>
                  <a:pt x="5612" y="1139"/>
                  <a:pt x="5595" y="1139"/>
                </a:cubicBezTo>
                <a:cubicBezTo>
                  <a:pt x="5588" y="1139"/>
                  <a:pt x="5582" y="1138"/>
                  <a:pt x="5577" y="1135"/>
                </a:cubicBezTo>
                <a:cubicBezTo>
                  <a:pt x="5548" y="1135"/>
                  <a:pt x="5522" y="1122"/>
                  <a:pt x="5496" y="1122"/>
                </a:cubicBezTo>
                <a:cubicBezTo>
                  <a:pt x="5467" y="1109"/>
                  <a:pt x="5441" y="1096"/>
                  <a:pt x="5415" y="1080"/>
                </a:cubicBezTo>
                <a:cubicBezTo>
                  <a:pt x="5386" y="1080"/>
                  <a:pt x="5347" y="1096"/>
                  <a:pt x="5318" y="1096"/>
                </a:cubicBezTo>
                <a:cubicBezTo>
                  <a:pt x="5292" y="1096"/>
                  <a:pt x="5266" y="1041"/>
                  <a:pt x="5237" y="1041"/>
                </a:cubicBezTo>
                <a:cubicBezTo>
                  <a:pt x="5211" y="1041"/>
                  <a:pt x="5156" y="1041"/>
                  <a:pt x="5130" y="1028"/>
                </a:cubicBezTo>
                <a:cubicBezTo>
                  <a:pt x="5156" y="1015"/>
                  <a:pt x="5211" y="999"/>
                  <a:pt x="5237" y="986"/>
                </a:cubicBezTo>
                <a:cubicBezTo>
                  <a:pt x="5266" y="960"/>
                  <a:pt x="5305" y="947"/>
                  <a:pt x="5305" y="918"/>
                </a:cubicBezTo>
                <a:cubicBezTo>
                  <a:pt x="5305" y="892"/>
                  <a:pt x="5253" y="892"/>
                  <a:pt x="5224" y="866"/>
                </a:cubicBezTo>
                <a:cubicBezTo>
                  <a:pt x="5198" y="853"/>
                  <a:pt x="5198" y="824"/>
                  <a:pt x="5172" y="798"/>
                </a:cubicBezTo>
                <a:cubicBezTo>
                  <a:pt x="5143" y="785"/>
                  <a:pt x="5130" y="730"/>
                  <a:pt x="5104" y="717"/>
                </a:cubicBezTo>
                <a:cubicBezTo>
                  <a:pt x="5098" y="714"/>
                  <a:pt x="5091" y="713"/>
                  <a:pt x="5084" y="713"/>
                </a:cubicBezTo>
                <a:cubicBezTo>
                  <a:pt x="5065" y="713"/>
                  <a:pt x="5043" y="721"/>
                  <a:pt x="5020" y="721"/>
                </a:cubicBezTo>
                <a:cubicBezTo>
                  <a:pt x="5011" y="721"/>
                  <a:pt x="5003" y="720"/>
                  <a:pt x="4994" y="717"/>
                </a:cubicBezTo>
                <a:cubicBezTo>
                  <a:pt x="4968" y="717"/>
                  <a:pt x="4942" y="704"/>
                  <a:pt x="4913" y="704"/>
                </a:cubicBezTo>
                <a:cubicBezTo>
                  <a:pt x="4887" y="691"/>
                  <a:pt x="4861" y="649"/>
                  <a:pt x="4832" y="649"/>
                </a:cubicBezTo>
                <a:cubicBezTo>
                  <a:pt x="4827" y="646"/>
                  <a:pt x="4821" y="645"/>
                  <a:pt x="4815" y="645"/>
                </a:cubicBezTo>
                <a:cubicBezTo>
                  <a:pt x="4791" y="645"/>
                  <a:pt x="4761" y="662"/>
                  <a:pt x="4738" y="662"/>
                </a:cubicBezTo>
                <a:cubicBezTo>
                  <a:pt x="4699" y="662"/>
                  <a:pt x="4686" y="610"/>
                  <a:pt x="4657" y="594"/>
                </a:cubicBezTo>
                <a:cubicBezTo>
                  <a:pt x="4625" y="594"/>
                  <a:pt x="4600" y="613"/>
                  <a:pt x="4570" y="613"/>
                </a:cubicBezTo>
                <a:cubicBezTo>
                  <a:pt x="4564" y="613"/>
                  <a:pt x="4557" y="612"/>
                  <a:pt x="4550" y="610"/>
                </a:cubicBezTo>
                <a:cubicBezTo>
                  <a:pt x="4524" y="610"/>
                  <a:pt x="4495" y="581"/>
                  <a:pt x="4469" y="568"/>
                </a:cubicBezTo>
                <a:cubicBezTo>
                  <a:pt x="4445" y="568"/>
                  <a:pt x="4408" y="625"/>
                  <a:pt x="4382" y="625"/>
                </a:cubicBezTo>
                <a:cubicBezTo>
                  <a:pt x="4379" y="625"/>
                  <a:pt x="4377" y="624"/>
                  <a:pt x="4375" y="623"/>
                </a:cubicBezTo>
                <a:cubicBezTo>
                  <a:pt x="4333" y="623"/>
                  <a:pt x="4307" y="594"/>
                  <a:pt x="4281" y="594"/>
                </a:cubicBezTo>
                <a:cubicBezTo>
                  <a:pt x="4252" y="581"/>
                  <a:pt x="4226" y="568"/>
                  <a:pt x="4200" y="568"/>
                </a:cubicBezTo>
                <a:cubicBezTo>
                  <a:pt x="4158" y="555"/>
                  <a:pt x="4132" y="555"/>
                  <a:pt x="4103" y="555"/>
                </a:cubicBezTo>
                <a:cubicBezTo>
                  <a:pt x="4077" y="555"/>
                  <a:pt x="4038" y="594"/>
                  <a:pt x="4009" y="594"/>
                </a:cubicBezTo>
                <a:cubicBezTo>
                  <a:pt x="3983" y="594"/>
                  <a:pt x="3941" y="581"/>
                  <a:pt x="3915" y="581"/>
                </a:cubicBezTo>
                <a:cubicBezTo>
                  <a:pt x="3889" y="581"/>
                  <a:pt x="3860" y="555"/>
                  <a:pt x="3834" y="542"/>
                </a:cubicBezTo>
                <a:cubicBezTo>
                  <a:pt x="3851" y="542"/>
                  <a:pt x="3870" y="548"/>
                  <a:pt x="3888" y="548"/>
                </a:cubicBezTo>
                <a:cubicBezTo>
                  <a:pt x="3897" y="548"/>
                  <a:pt x="3906" y="546"/>
                  <a:pt x="3915" y="542"/>
                </a:cubicBezTo>
                <a:cubicBezTo>
                  <a:pt x="3941" y="529"/>
                  <a:pt x="3970" y="513"/>
                  <a:pt x="3996" y="500"/>
                </a:cubicBezTo>
                <a:cubicBezTo>
                  <a:pt x="4022" y="474"/>
                  <a:pt x="3996" y="432"/>
                  <a:pt x="3996" y="406"/>
                </a:cubicBezTo>
                <a:cubicBezTo>
                  <a:pt x="3996" y="380"/>
                  <a:pt x="3983" y="380"/>
                  <a:pt x="3957" y="351"/>
                </a:cubicBezTo>
                <a:cubicBezTo>
                  <a:pt x="3928" y="338"/>
                  <a:pt x="3928" y="299"/>
                  <a:pt x="3902" y="286"/>
                </a:cubicBezTo>
                <a:cubicBezTo>
                  <a:pt x="3889" y="278"/>
                  <a:pt x="3872" y="278"/>
                  <a:pt x="3855" y="278"/>
                </a:cubicBezTo>
                <a:cubicBezTo>
                  <a:pt x="3838" y="278"/>
                  <a:pt x="3821" y="278"/>
                  <a:pt x="3808" y="270"/>
                </a:cubicBezTo>
                <a:cubicBezTo>
                  <a:pt x="3779" y="270"/>
                  <a:pt x="3753" y="218"/>
                  <a:pt x="3727" y="205"/>
                </a:cubicBezTo>
                <a:lnTo>
                  <a:pt x="3633" y="205"/>
                </a:lnTo>
                <a:cubicBezTo>
                  <a:pt x="3618" y="197"/>
                  <a:pt x="3605" y="197"/>
                  <a:pt x="3589" y="197"/>
                </a:cubicBezTo>
                <a:cubicBezTo>
                  <a:pt x="3574" y="197"/>
                  <a:pt x="3557" y="197"/>
                  <a:pt x="3536" y="189"/>
                </a:cubicBezTo>
                <a:cubicBezTo>
                  <a:pt x="3510" y="189"/>
                  <a:pt x="3484" y="163"/>
                  <a:pt x="3455" y="150"/>
                </a:cubicBezTo>
                <a:cubicBezTo>
                  <a:pt x="3429" y="150"/>
                  <a:pt x="3403" y="137"/>
                  <a:pt x="3374" y="137"/>
                </a:cubicBezTo>
                <a:cubicBezTo>
                  <a:pt x="3335" y="124"/>
                  <a:pt x="3322" y="82"/>
                  <a:pt x="3280" y="69"/>
                </a:cubicBezTo>
                <a:cubicBezTo>
                  <a:pt x="3254" y="69"/>
                  <a:pt x="3228" y="82"/>
                  <a:pt x="3186" y="82"/>
                </a:cubicBezTo>
                <a:cubicBezTo>
                  <a:pt x="3160" y="69"/>
                  <a:pt x="3131" y="69"/>
                  <a:pt x="3105" y="56"/>
                </a:cubicBezTo>
                <a:cubicBezTo>
                  <a:pt x="3071" y="56"/>
                  <a:pt x="3045" y="85"/>
                  <a:pt x="3022" y="85"/>
                </a:cubicBezTo>
                <a:cubicBezTo>
                  <a:pt x="3018" y="85"/>
                  <a:pt x="3015" y="84"/>
                  <a:pt x="3011" y="82"/>
                </a:cubicBezTo>
                <a:cubicBezTo>
                  <a:pt x="2969" y="82"/>
                  <a:pt x="2943" y="43"/>
                  <a:pt x="2917" y="27"/>
                </a:cubicBezTo>
                <a:cubicBezTo>
                  <a:pt x="2888" y="27"/>
                  <a:pt x="2849" y="69"/>
                  <a:pt x="2823" y="69"/>
                </a:cubicBezTo>
                <a:lnTo>
                  <a:pt x="2726" y="69"/>
                </a:lnTo>
                <a:cubicBezTo>
                  <a:pt x="2700" y="69"/>
                  <a:pt x="2674" y="43"/>
                  <a:pt x="2645" y="43"/>
                </a:cubicBezTo>
                <a:cubicBezTo>
                  <a:pt x="2606" y="43"/>
                  <a:pt x="2580" y="69"/>
                  <a:pt x="2551" y="69"/>
                </a:cubicBezTo>
                <a:cubicBezTo>
                  <a:pt x="2512" y="69"/>
                  <a:pt x="2483" y="1"/>
                  <a:pt x="2457" y="1"/>
                </a:cubicBezTo>
                <a:cubicBezTo>
                  <a:pt x="2431" y="1"/>
                  <a:pt x="2389" y="56"/>
                  <a:pt x="2363" y="56"/>
                </a:cubicBezTo>
                <a:cubicBezTo>
                  <a:pt x="2337" y="56"/>
                  <a:pt x="2308" y="1"/>
                  <a:pt x="2269" y="1"/>
                </a:cubicBezTo>
                <a:cubicBezTo>
                  <a:pt x="2240" y="1"/>
                  <a:pt x="2214" y="56"/>
                  <a:pt x="2188" y="56"/>
                </a:cubicBezTo>
                <a:cubicBezTo>
                  <a:pt x="2146" y="56"/>
                  <a:pt x="2120" y="1"/>
                  <a:pt x="209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5" name="Google Shape;625;p26"/>
          <p:cNvSpPr/>
          <p:nvPr userDrawn="1"/>
        </p:nvSpPr>
        <p:spPr>
          <a:xfrm>
            <a:off x="162032" y="5799430"/>
            <a:ext cx="1435659" cy="244740"/>
          </a:xfrm>
          <a:custGeom>
            <a:avLst/>
            <a:gdLst/>
            <a:ahLst/>
            <a:cxnLst/>
            <a:rect l="l" t="t" r="r" b="b"/>
            <a:pathLst>
              <a:path w="5804" h="1608" extrusionOk="0">
                <a:moveTo>
                  <a:pt x="1430" y="1"/>
                </a:moveTo>
                <a:cubicBezTo>
                  <a:pt x="1404" y="1"/>
                  <a:pt x="1365" y="56"/>
                  <a:pt x="1336" y="56"/>
                </a:cubicBezTo>
                <a:cubicBezTo>
                  <a:pt x="1310" y="56"/>
                  <a:pt x="1284" y="43"/>
                  <a:pt x="1255" y="43"/>
                </a:cubicBezTo>
                <a:lnTo>
                  <a:pt x="1161" y="43"/>
                </a:lnTo>
                <a:cubicBezTo>
                  <a:pt x="1135" y="43"/>
                  <a:pt x="1093" y="27"/>
                  <a:pt x="1067" y="27"/>
                </a:cubicBezTo>
                <a:cubicBezTo>
                  <a:pt x="1041" y="27"/>
                  <a:pt x="1012" y="43"/>
                  <a:pt x="986" y="43"/>
                </a:cubicBezTo>
                <a:lnTo>
                  <a:pt x="892" y="43"/>
                </a:lnTo>
                <a:cubicBezTo>
                  <a:pt x="863" y="43"/>
                  <a:pt x="837" y="82"/>
                  <a:pt x="811" y="95"/>
                </a:cubicBezTo>
                <a:cubicBezTo>
                  <a:pt x="783" y="95"/>
                  <a:pt x="762" y="89"/>
                  <a:pt x="743" y="89"/>
                </a:cubicBezTo>
                <a:cubicBezTo>
                  <a:pt x="734" y="89"/>
                  <a:pt x="726" y="91"/>
                  <a:pt x="717" y="95"/>
                </a:cubicBezTo>
                <a:cubicBezTo>
                  <a:pt x="688" y="95"/>
                  <a:pt x="649" y="69"/>
                  <a:pt x="620" y="69"/>
                </a:cubicBezTo>
                <a:cubicBezTo>
                  <a:pt x="594" y="82"/>
                  <a:pt x="568" y="124"/>
                  <a:pt x="539" y="124"/>
                </a:cubicBezTo>
                <a:cubicBezTo>
                  <a:pt x="521" y="124"/>
                  <a:pt x="498" y="117"/>
                  <a:pt x="476" y="117"/>
                </a:cubicBezTo>
                <a:cubicBezTo>
                  <a:pt x="465" y="117"/>
                  <a:pt x="454" y="119"/>
                  <a:pt x="445" y="124"/>
                </a:cubicBezTo>
                <a:cubicBezTo>
                  <a:pt x="419" y="124"/>
                  <a:pt x="393" y="137"/>
                  <a:pt x="364" y="150"/>
                </a:cubicBezTo>
                <a:cubicBezTo>
                  <a:pt x="338" y="163"/>
                  <a:pt x="325" y="205"/>
                  <a:pt x="296" y="218"/>
                </a:cubicBezTo>
                <a:cubicBezTo>
                  <a:pt x="290" y="220"/>
                  <a:pt x="285" y="221"/>
                  <a:pt x="280" y="221"/>
                </a:cubicBezTo>
                <a:cubicBezTo>
                  <a:pt x="252" y="221"/>
                  <a:pt x="224" y="201"/>
                  <a:pt x="203" y="201"/>
                </a:cubicBezTo>
                <a:cubicBezTo>
                  <a:pt x="198" y="201"/>
                  <a:pt x="193" y="202"/>
                  <a:pt x="189" y="205"/>
                </a:cubicBezTo>
                <a:cubicBezTo>
                  <a:pt x="163" y="218"/>
                  <a:pt x="134" y="231"/>
                  <a:pt x="108" y="244"/>
                </a:cubicBezTo>
                <a:cubicBezTo>
                  <a:pt x="82" y="270"/>
                  <a:pt x="40" y="299"/>
                  <a:pt x="40" y="325"/>
                </a:cubicBezTo>
                <a:cubicBezTo>
                  <a:pt x="40" y="351"/>
                  <a:pt x="108" y="351"/>
                  <a:pt x="150" y="367"/>
                </a:cubicBezTo>
                <a:cubicBezTo>
                  <a:pt x="163" y="380"/>
                  <a:pt x="189" y="419"/>
                  <a:pt x="215" y="419"/>
                </a:cubicBezTo>
                <a:cubicBezTo>
                  <a:pt x="224" y="423"/>
                  <a:pt x="235" y="425"/>
                  <a:pt x="246" y="425"/>
                </a:cubicBezTo>
                <a:cubicBezTo>
                  <a:pt x="269" y="425"/>
                  <a:pt x="292" y="419"/>
                  <a:pt x="312" y="419"/>
                </a:cubicBezTo>
                <a:cubicBezTo>
                  <a:pt x="338" y="432"/>
                  <a:pt x="364" y="500"/>
                  <a:pt x="393" y="500"/>
                </a:cubicBezTo>
                <a:cubicBezTo>
                  <a:pt x="397" y="502"/>
                  <a:pt x="401" y="503"/>
                  <a:pt x="405" y="503"/>
                </a:cubicBezTo>
                <a:cubicBezTo>
                  <a:pt x="426" y="503"/>
                  <a:pt x="451" y="484"/>
                  <a:pt x="474" y="484"/>
                </a:cubicBezTo>
                <a:cubicBezTo>
                  <a:pt x="478" y="484"/>
                  <a:pt x="483" y="485"/>
                  <a:pt x="487" y="487"/>
                </a:cubicBezTo>
                <a:cubicBezTo>
                  <a:pt x="526" y="487"/>
                  <a:pt x="555" y="500"/>
                  <a:pt x="581" y="500"/>
                </a:cubicBezTo>
                <a:cubicBezTo>
                  <a:pt x="589" y="504"/>
                  <a:pt x="600" y="506"/>
                  <a:pt x="611" y="506"/>
                </a:cubicBezTo>
                <a:cubicBezTo>
                  <a:pt x="633" y="506"/>
                  <a:pt x="658" y="500"/>
                  <a:pt x="675" y="500"/>
                </a:cubicBezTo>
                <a:cubicBezTo>
                  <a:pt x="717" y="500"/>
                  <a:pt x="743" y="474"/>
                  <a:pt x="769" y="474"/>
                </a:cubicBezTo>
                <a:cubicBezTo>
                  <a:pt x="811" y="474"/>
                  <a:pt x="837" y="529"/>
                  <a:pt x="863" y="529"/>
                </a:cubicBezTo>
                <a:cubicBezTo>
                  <a:pt x="892" y="529"/>
                  <a:pt x="931" y="487"/>
                  <a:pt x="960" y="487"/>
                </a:cubicBezTo>
                <a:cubicBezTo>
                  <a:pt x="986" y="487"/>
                  <a:pt x="986" y="513"/>
                  <a:pt x="1025" y="513"/>
                </a:cubicBezTo>
                <a:cubicBezTo>
                  <a:pt x="999" y="542"/>
                  <a:pt x="999" y="555"/>
                  <a:pt x="999" y="568"/>
                </a:cubicBezTo>
                <a:cubicBezTo>
                  <a:pt x="999" y="594"/>
                  <a:pt x="1054" y="610"/>
                  <a:pt x="1080" y="636"/>
                </a:cubicBezTo>
                <a:cubicBezTo>
                  <a:pt x="1054" y="636"/>
                  <a:pt x="999" y="636"/>
                  <a:pt x="973" y="649"/>
                </a:cubicBezTo>
                <a:cubicBezTo>
                  <a:pt x="931" y="649"/>
                  <a:pt x="905" y="623"/>
                  <a:pt x="863" y="623"/>
                </a:cubicBezTo>
                <a:cubicBezTo>
                  <a:pt x="837" y="623"/>
                  <a:pt x="811" y="636"/>
                  <a:pt x="782" y="649"/>
                </a:cubicBezTo>
                <a:cubicBezTo>
                  <a:pt x="743" y="649"/>
                  <a:pt x="717" y="691"/>
                  <a:pt x="688" y="704"/>
                </a:cubicBezTo>
                <a:cubicBezTo>
                  <a:pt x="662" y="704"/>
                  <a:pt x="620" y="691"/>
                  <a:pt x="594" y="691"/>
                </a:cubicBezTo>
                <a:cubicBezTo>
                  <a:pt x="568" y="691"/>
                  <a:pt x="539" y="730"/>
                  <a:pt x="513" y="730"/>
                </a:cubicBezTo>
                <a:cubicBezTo>
                  <a:pt x="505" y="733"/>
                  <a:pt x="497" y="734"/>
                  <a:pt x="489" y="734"/>
                </a:cubicBezTo>
                <a:cubicBezTo>
                  <a:pt x="458" y="734"/>
                  <a:pt x="427" y="717"/>
                  <a:pt x="406" y="717"/>
                </a:cubicBezTo>
                <a:cubicBezTo>
                  <a:pt x="377" y="730"/>
                  <a:pt x="364" y="785"/>
                  <a:pt x="325" y="785"/>
                </a:cubicBezTo>
                <a:cubicBezTo>
                  <a:pt x="296" y="798"/>
                  <a:pt x="270" y="811"/>
                  <a:pt x="244" y="824"/>
                </a:cubicBezTo>
                <a:cubicBezTo>
                  <a:pt x="229" y="830"/>
                  <a:pt x="212" y="830"/>
                  <a:pt x="196" y="830"/>
                </a:cubicBezTo>
                <a:cubicBezTo>
                  <a:pt x="179" y="830"/>
                  <a:pt x="163" y="830"/>
                  <a:pt x="150" y="837"/>
                </a:cubicBezTo>
                <a:cubicBezTo>
                  <a:pt x="108" y="853"/>
                  <a:pt x="69" y="853"/>
                  <a:pt x="53" y="866"/>
                </a:cubicBezTo>
                <a:cubicBezTo>
                  <a:pt x="27" y="892"/>
                  <a:pt x="1" y="947"/>
                  <a:pt x="1" y="973"/>
                </a:cubicBezTo>
                <a:cubicBezTo>
                  <a:pt x="1" y="999"/>
                  <a:pt x="40" y="1028"/>
                  <a:pt x="69" y="1054"/>
                </a:cubicBezTo>
                <a:cubicBezTo>
                  <a:pt x="75" y="1060"/>
                  <a:pt x="92" y="1060"/>
                  <a:pt x="110" y="1060"/>
                </a:cubicBezTo>
                <a:cubicBezTo>
                  <a:pt x="128" y="1060"/>
                  <a:pt x="148" y="1060"/>
                  <a:pt x="163" y="1067"/>
                </a:cubicBezTo>
                <a:cubicBezTo>
                  <a:pt x="189" y="1067"/>
                  <a:pt x="215" y="1096"/>
                  <a:pt x="244" y="1096"/>
                </a:cubicBezTo>
                <a:cubicBezTo>
                  <a:pt x="270" y="1109"/>
                  <a:pt x="296" y="1148"/>
                  <a:pt x="325" y="1161"/>
                </a:cubicBezTo>
                <a:cubicBezTo>
                  <a:pt x="342" y="1161"/>
                  <a:pt x="367" y="1155"/>
                  <a:pt x="389" y="1155"/>
                </a:cubicBezTo>
                <a:cubicBezTo>
                  <a:pt x="400" y="1155"/>
                  <a:pt x="410" y="1157"/>
                  <a:pt x="419" y="1161"/>
                </a:cubicBezTo>
                <a:cubicBezTo>
                  <a:pt x="445" y="1161"/>
                  <a:pt x="474" y="1190"/>
                  <a:pt x="500" y="1190"/>
                </a:cubicBezTo>
                <a:cubicBezTo>
                  <a:pt x="508" y="1193"/>
                  <a:pt x="515" y="1194"/>
                  <a:pt x="522" y="1194"/>
                </a:cubicBezTo>
                <a:cubicBezTo>
                  <a:pt x="550" y="1194"/>
                  <a:pt x="573" y="1177"/>
                  <a:pt x="594" y="1177"/>
                </a:cubicBezTo>
                <a:cubicBezTo>
                  <a:pt x="636" y="1190"/>
                  <a:pt x="662" y="1216"/>
                  <a:pt x="688" y="1216"/>
                </a:cubicBezTo>
                <a:lnTo>
                  <a:pt x="782" y="1216"/>
                </a:lnTo>
                <a:cubicBezTo>
                  <a:pt x="785" y="1217"/>
                  <a:pt x="788" y="1218"/>
                  <a:pt x="791" y="1218"/>
                </a:cubicBezTo>
                <a:cubicBezTo>
                  <a:pt x="817" y="1218"/>
                  <a:pt x="841" y="1177"/>
                  <a:pt x="879" y="1177"/>
                </a:cubicBezTo>
                <a:cubicBezTo>
                  <a:pt x="905" y="1177"/>
                  <a:pt x="931" y="1229"/>
                  <a:pt x="960" y="1229"/>
                </a:cubicBezTo>
                <a:cubicBezTo>
                  <a:pt x="986" y="1229"/>
                  <a:pt x="1025" y="1203"/>
                  <a:pt x="1054" y="1203"/>
                </a:cubicBezTo>
                <a:cubicBezTo>
                  <a:pt x="1080" y="1203"/>
                  <a:pt x="1122" y="1216"/>
                  <a:pt x="1161" y="1216"/>
                </a:cubicBezTo>
                <a:cubicBezTo>
                  <a:pt x="1135" y="1229"/>
                  <a:pt x="1093" y="1242"/>
                  <a:pt x="1080" y="1258"/>
                </a:cubicBezTo>
                <a:cubicBezTo>
                  <a:pt x="1054" y="1284"/>
                  <a:pt x="1041" y="1310"/>
                  <a:pt x="1041" y="1323"/>
                </a:cubicBezTo>
                <a:cubicBezTo>
                  <a:pt x="1041" y="1352"/>
                  <a:pt x="1041" y="1404"/>
                  <a:pt x="1080" y="1433"/>
                </a:cubicBezTo>
                <a:cubicBezTo>
                  <a:pt x="1082" y="1435"/>
                  <a:pt x="1084" y="1436"/>
                  <a:pt x="1088" y="1436"/>
                </a:cubicBezTo>
                <a:cubicBezTo>
                  <a:pt x="1106" y="1436"/>
                  <a:pt x="1145" y="1416"/>
                  <a:pt x="1171" y="1416"/>
                </a:cubicBezTo>
                <a:cubicBezTo>
                  <a:pt x="1177" y="1416"/>
                  <a:pt x="1182" y="1417"/>
                  <a:pt x="1187" y="1420"/>
                </a:cubicBezTo>
                <a:cubicBezTo>
                  <a:pt x="1216" y="1420"/>
                  <a:pt x="1229" y="1485"/>
                  <a:pt x="1255" y="1501"/>
                </a:cubicBezTo>
                <a:cubicBezTo>
                  <a:pt x="1284" y="1501"/>
                  <a:pt x="1323" y="1514"/>
                  <a:pt x="1349" y="1514"/>
                </a:cubicBezTo>
                <a:cubicBezTo>
                  <a:pt x="1353" y="1516"/>
                  <a:pt x="1357" y="1516"/>
                  <a:pt x="1361" y="1516"/>
                </a:cubicBezTo>
                <a:cubicBezTo>
                  <a:pt x="1388" y="1516"/>
                  <a:pt x="1421" y="1485"/>
                  <a:pt x="1446" y="1485"/>
                </a:cubicBezTo>
                <a:cubicBezTo>
                  <a:pt x="1485" y="1501"/>
                  <a:pt x="1511" y="1501"/>
                  <a:pt x="1540" y="1514"/>
                </a:cubicBezTo>
                <a:cubicBezTo>
                  <a:pt x="1566" y="1514"/>
                  <a:pt x="1592" y="1582"/>
                  <a:pt x="1621" y="1582"/>
                </a:cubicBezTo>
                <a:cubicBezTo>
                  <a:pt x="1642" y="1582"/>
                  <a:pt x="1674" y="1563"/>
                  <a:pt x="1699" y="1563"/>
                </a:cubicBezTo>
                <a:cubicBezTo>
                  <a:pt x="1705" y="1563"/>
                  <a:pt x="1710" y="1563"/>
                  <a:pt x="1715" y="1566"/>
                </a:cubicBezTo>
                <a:lnTo>
                  <a:pt x="1809" y="1566"/>
                </a:lnTo>
                <a:cubicBezTo>
                  <a:pt x="1835" y="1566"/>
                  <a:pt x="1877" y="1553"/>
                  <a:pt x="1903" y="1553"/>
                </a:cubicBezTo>
                <a:cubicBezTo>
                  <a:pt x="1932" y="1553"/>
                  <a:pt x="1958" y="1566"/>
                  <a:pt x="1997" y="1566"/>
                </a:cubicBezTo>
                <a:cubicBezTo>
                  <a:pt x="2026" y="1566"/>
                  <a:pt x="2052" y="1608"/>
                  <a:pt x="2078" y="1608"/>
                </a:cubicBezTo>
                <a:cubicBezTo>
                  <a:pt x="2120" y="1608"/>
                  <a:pt x="2146" y="1553"/>
                  <a:pt x="2175" y="1553"/>
                </a:cubicBezTo>
                <a:cubicBezTo>
                  <a:pt x="2214" y="1553"/>
                  <a:pt x="2240" y="1608"/>
                  <a:pt x="2269" y="1608"/>
                </a:cubicBezTo>
                <a:cubicBezTo>
                  <a:pt x="2295" y="1608"/>
                  <a:pt x="2337" y="1553"/>
                  <a:pt x="2363" y="1553"/>
                </a:cubicBezTo>
                <a:cubicBezTo>
                  <a:pt x="2389" y="1553"/>
                  <a:pt x="2418" y="1608"/>
                  <a:pt x="2457" y="1608"/>
                </a:cubicBezTo>
                <a:cubicBezTo>
                  <a:pt x="2483" y="1608"/>
                  <a:pt x="2512" y="1540"/>
                  <a:pt x="2538" y="1540"/>
                </a:cubicBezTo>
                <a:cubicBezTo>
                  <a:pt x="2580" y="1540"/>
                  <a:pt x="2606" y="1566"/>
                  <a:pt x="2632" y="1566"/>
                </a:cubicBezTo>
                <a:cubicBezTo>
                  <a:pt x="2674" y="1566"/>
                  <a:pt x="2700" y="1540"/>
                  <a:pt x="2726" y="1540"/>
                </a:cubicBezTo>
                <a:lnTo>
                  <a:pt x="2823" y="1540"/>
                </a:lnTo>
                <a:cubicBezTo>
                  <a:pt x="2849" y="1540"/>
                  <a:pt x="2888" y="1582"/>
                  <a:pt x="2917" y="1582"/>
                </a:cubicBezTo>
                <a:cubicBezTo>
                  <a:pt x="2943" y="1566"/>
                  <a:pt x="2969" y="1527"/>
                  <a:pt x="2998" y="1527"/>
                </a:cubicBezTo>
                <a:cubicBezTo>
                  <a:pt x="3003" y="1525"/>
                  <a:pt x="3009" y="1524"/>
                  <a:pt x="3014" y="1524"/>
                </a:cubicBezTo>
                <a:cubicBezTo>
                  <a:pt x="3045" y="1524"/>
                  <a:pt x="3070" y="1553"/>
                  <a:pt x="3092" y="1553"/>
                </a:cubicBezTo>
                <a:cubicBezTo>
                  <a:pt x="3131" y="1540"/>
                  <a:pt x="3160" y="1540"/>
                  <a:pt x="3186" y="1527"/>
                </a:cubicBezTo>
                <a:cubicBezTo>
                  <a:pt x="3212" y="1527"/>
                  <a:pt x="3254" y="1540"/>
                  <a:pt x="3280" y="1540"/>
                </a:cubicBezTo>
                <a:cubicBezTo>
                  <a:pt x="3309" y="1527"/>
                  <a:pt x="3335" y="1472"/>
                  <a:pt x="3361" y="1472"/>
                </a:cubicBezTo>
                <a:cubicBezTo>
                  <a:pt x="3403" y="1472"/>
                  <a:pt x="3429" y="1459"/>
                  <a:pt x="3455" y="1459"/>
                </a:cubicBezTo>
                <a:cubicBezTo>
                  <a:pt x="3484" y="1446"/>
                  <a:pt x="3510" y="1420"/>
                  <a:pt x="3536" y="1420"/>
                </a:cubicBezTo>
                <a:cubicBezTo>
                  <a:pt x="3557" y="1412"/>
                  <a:pt x="3574" y="1412"/>
                  <a:pt x="3589" y="1412"/>
                </a:cubicBezTo>
                <a:cubicBezTo>
                  <a:pt x="3605" y="1412"/>
                  <a:pt x="3618" y="1412"/>
                  <a:pt x="3633" y="1404"/>
                </a:cubicBezTo>
                <a:lnTo>
                  <a:pt x="3727" y="1404"/>
                </a:lnTo>
                <a:cubicBezTo>
                  <a:pt x="3753" y="1391"/>
                  <a:pt x="3766" y="1339"/>
                  <a:pt x="3795" y="1339"/>
                </a:cubicBezTo>
                <a:cubicBezTo>
                  <a:pt x="3814" y="1331"/>
                  <a:pt x="3831" y="1331"/>
                  <a:pt x="3846" y="1331"/>
                </a:cubicBezTo>
                <a:cubicBezTo>
                  <a:pt x="3861" y="1331"/>
                  <a:pt x="3874" y="1331"/>
                  <a:pt x="3889" y="1323"/>
                </a:cubicBezTo>
                <a:cubicBezTo>
                  <a:pt x="3928" y="1310"/>
                  <a:pt x="3928" y="1271"/>
                  <a:pt x="3957" y="1258"/>
                </a:cubicBezTo>
                <a:cubicBezTo>
                  <a:pt x="3983" y="1229"/>
                  <a:pt x="3996" y="1229"/>
                  <a:pt x="3996" y="1203"/>
                </a:cubicBezTo>
                <a:cubicBezTo>
                  <a:pt x="3996" y="1177"/>
                  <a:pt x="4009" y="1135"/>
                  <a:pt x="3983" y="1109"/>
                </a:cubicBezTo>
                <a:cubicBezTo>
                  <a:pt x="3970" y="1096"/>
                  <a:pt x="3941" y="1080"/>
                  <a:pt x="3915" y="1067"/>
                </a:cubicBezTo>
                <a:cubicBezTo>
                  <a:pt x="3902" y="1060"/>
                  <a:pt x="3888" y="1060"/>
                  <a:pt x="3874" y="1060"/>
                </a:cubicBezTo>
                <a:cubicBezTo>
                  <a:pt x="3861" y="1060"/>
                  <a:pt x="3847" y="1060"/>
                  <a:pt x="3834" y="1054"/>
                </a:cubicBezTo>
                <a:cubicBezTo>
                  <a:pt x="3860" y="1054"/>
                  <a:pt x="3889" y="1028"/>
                  <a:pt x="3915" y="1028"/>
                </a:cubicBezTo>
                <a:cubicBezTo>
                  <a:pt x="3941" y="1028"/>
                  <a:pt x="3970" y="1015"/>
                  <a:pt x="3996" y="1015"/>
                </a:cubicBezTo>
                <a:cubicBezTo>
                  <a:pt x="4038" y="1015"/>
                  <a:pt x="4064" y="1054"/>
                  <a:pt x="4090" y="1054"/>
                </a:cubicBezTo>
                <a:cubicBezTo>
                  <a:pt x="4132" y="1054"/>
                  <a:pt x="4158" y="1041"/>
                  <a:pt x="4184" y="1041"/>
                </a:cubicBezTo>
                <a:cubicBezTo>
                  <a:pt x="4226" y="1041"/>
                  <a:pt x="4252" y="1028"/>
                  <a:pt x="4281" y="1015"/>
                </a:cubicBezTo>
                <a:cubicBezTo>
                  <a:pt x="4307" y="1015"/>
                  <a:pt x="4333" y="986"/>
                  <a:pt x="4362" y="986"/>
                </a:cubicBezTo>
                <a:cubicBezTo>
                  <a:pt x="4365" y="985"/>
                  <a:pt x="4369" y="984"/>
                  <a:pt x="4372" y="984"/>
                </a:cubicBezTo>
                <a:cubicBezTo>
                  <a:pt x="4408" y="984"/>
                  <a:pt x="4445" y="1041"/>
                  <a:pt x="4469" y="1041"/>
                </a:cubicBezTo>
                <a:cubicBezTo>
                  <a:pt x="4495" y="1028"/>
                  <a:pt x="4524" y="999"/>
                  <a:pt x="4550" y="986"/>
                </a:cubicBezTo>
                <a:cubicBezTo>
                  <a:pt x="4570" y="986"/>
                  <a:pt x="4600" y="1004"/>
                  <a:pt x="4625" y="1004"/>
                </a:cubicBezTo>
                <a:cubicBezTo>
                  <a:pt x="4632" y="1004"/>
                  <a:pt x="4638" y="1002"/>
                  <a:pt x="4644" y="999"/>
                </a:cubicBezTo>
                <a:cubicBezTo>
                  <a:pt x="4686" y="999"/>
                  <a:pt x="4699" y="947"/>
                  <a:pt x="4725" y="947"/>
                </a:cubicBezTo>
                <a:cubicBezTo>
                  <a:pt x="4731" y="945"/>
                  <a:pt x="4737" y="944"/>
                  <a:pt x="4742" y="944"/>
                </a:cubicBezTo>
                <a:cubicBezTo>
                  <a:pt x="4769" y="944"/>
                  <a:pt x="4790" y="963"/>
                  <a:pt x="4815" y="963"/>
                </a:cubicBezTo>
                <a:cubicBezTo>
                  <a:pt x="4821" y="963"/>
                  <a:pt x="4826" y="962"/>
                  <a:pt x="4832" y="960"/>
                </a:cubicBezTo>
                <a:cubicBezTo>
                  <a:pt x="4861" y="960"/>
                  <a:pt x="4874" y="918"/>
                  <a:pt x="4913" y="905"/>
                </a:cubicBezTo>
                <a:cubicBezTo>
                  <a:pt x="4942" y="905"/>
                  <a:pt x="4968" y="892"/>
                  <a:pt x="4994" y="892"/>
                </a:cubicBezTo>
                <a:cubicBezTo>
                  <a:pt x="5003" y="888"/>
                  <a:pt x="5014" y="886"/>
                  <a:pt x="5025" y="886"/>
                </a:cubicBezTo>
                <a:cubicBezTo>
                  <a:pt x="5048" y="886"/>
                  <a:pt x="5071" y="892"/>
                  <a:pt x="5091" y="892"/>
                </a:cubicBezTo>
                <a:cubicBezTo>
                  <a:pt x="5130" y="879"/>
                  <a:pt x="5130" y="824"/>
                  <a:pt x="5156" y="811"/>
                </a:cubicBezTo>
                <a:cubicBezTo>
                  <a:pt x="5198" y="785"/>
                  <a:pt x="5198" y="756"/>
                  <a:pt x="5224" y="743"/>
                </a:cubicBezTo>
                <a:cubicBezTo>
                  <a:pt x="5253" y="717"/>
                  <a:pt x="5305" y="717"/>
                  <a:pt x="5305" y="691"/>
                </a:cubicBezTo>
                <a:cubicBezTo>
                  <a:pt x="5305" y="662"/>
                  <a:pt x="5266" y="649"/>
                  <a:pt x="5224" y="623"/>
                </a:cubicBezTo>
                <a:cubicBezTo>
                  <a:pt x="5211" y="610"/>
                  <a:pt x="5156" y="594"/>
                  <a:pt x="5130" y="581"/>
                </a:cubicBezTo>
                <a:cubicBezTo>
                  <a:pt x="5156" y="568"/>
                  <a:pt x="5211" y="568"/>
                  <a:pt x="5237" y="568"/>
                </a:cubicBezTo>
                <a:cubicBezTo>
                  <a:pt x="5266" y="568"/>
                  <a:pt x="5292" y="513"/>
                  <a:pt x="5318" y="513"/>
                </a:cubicBezTo>
                <a:cubicBezTo>
                  <a:pt x="5347" y="513"/>
                  <a:pt x="5373" y="529"/>
                  <a:pt x="5399" y="529"/>
                </a:cubicBezTo>
                <a:cubicBezTo>
                  <a:pt x="5441" y="513"/>
                  <a:pt x="5454" y="500"/>
                  <a:pt x="5480" y="487"/>
                </a:cubicBezTo>
                <a:cubicBezTo>
                  <a:pt x="5509" y="487"/>
                  <a:pt x="5535" y="474"/>
                  <a:pt x="5561" y="474"/>
                </a:cubicBezTo>
                <a:cubicBezTo>
                  <a:pt x="5575" y="470"/>
                  <a:pt x="5588" y="468"/>
                  <a:pt x="5601" y="468"/>
                </a:cubicBezTo>
                <a:cubicBezTo>
                  <a:pt x="5626" y="468"/>
                  <a:pt x="5647" y="474"/>
                  <a:pt x="5658" y="474"/>
                </a:cubicBezTo>
                <a:cubicBezTo>
                  <a:pt x="5697" y="461"/>
                  <a:pt x="5723" y="432"/>
                  <a:pt x="5739" y="419"/>
                </a:cubicBezTo>
                <a:cubicBezTo>
                  <a:pt x="5765" y="406"/>
                  <a:pt x="5804" y="351"/>
                  <a:pt x="5804" y="338"/>
                </a:cubicBezTo>
                <a:cubicBezTo>
                  <a:pt x="5804" y="312"/>
                  <a:pt x="5765" y="270"/>
                  <a:pt x="5723" y="244"/>
                </a:cubicBezTo>
                <a:cubicBezTo>
                  <a:pt x="5716" y="237"/>
                  <a:pt x="5703" y="237"/>
                  <a:pt x="5687" y="237"/>
                </a:cubicBezTo>
                <a:cubicBezTo>
                  <a:pt x="5670" y="237"/>
                  <a:pt x="5650" y="237"/>
                  <a:pt x="5629" y="231"/>
                </a:cubicBezTo>
                <a:cubicBezTo>
                  <a:pt x="5603" y="231"/>
                  <a:pt x="5577" y="244"/>
                  <a:pt x="5548" y="244"/>
                </a:cubicBezTo>
                <a:cubicBezTo>
                  <a:pt x="5522" y="231"/>
                  <a:pt x="5496" y="205"/>
                  <a:pt x="5467" y="205"/>
                </a:cubicBezTo>
                <a:cubicBezTo>
                  <a:pt x="5428" y="189"/>
                  <a:pt x="5415" y="150"/>
                  <a:pt x="5373" y="150"/>
                </a:cubicBezTo>
                <a:cubicBezTo>
                  <a:pt x="5347" y="150"/>
                  <a:pt x="5318" y="176"/>
                  <a:pt x="5292" y="176"/>
                </a:cubicBezTo>
                <a:cubicBezTo>
                  <a:pt x="5266" y="176"/>
                  <a:pt x="5244" y="182"/>
                  <a:pt x="5225" y="182"/>
                </a:cubicBezTo>
                <a:cubicBezTo>
                  <a:pt x="5215" y="182"/>
                  <a:pt x="5206" y="180"/>
                  <a:pt x="5198" y="176"/>
                </a:cubicBezTo>
                <a:lnTo>
                  <a:pt x="5104" y="176"/>
                </a:lnTo>
                <a:cubicBezTo>
                  <a:pt x="5075" y="176"/>
                  <a:pt x="5049" y="137"/>
                  <a:pt x="5023" y="137"/>
                </a:cubicBezTo>
                <a:cubicBezTo>
                  <a:pt x="4994" y="137"/>
                  <a:pt x="4955" y="163"/>
                  <a:pt x="4929" y="163"/>
                </a:cubicBezTo>
                <a:cubicBezTo>
                  <a:pt x="4900" y="163"/>
                  <a:pt x="4874" y="176"/>
                  <a:pt x="4848" y="176"/>
                </a:cubicBezTo>
                <a:cubicBezTo>
                  <a:pt x="4806" y="176"/>
                  <a:pt x="4780" y="124"/>
                  <a:pt x="4751" y="124"/>
                </a:cubicBezTo>
                <a:cubicBezTo>
                  <a:pt x="4725" y="124"/>
                  <a:pt x="4686" y="137"/>
                  <a:pt x="4657" y="137"/>
                </a:cubicBezTo>
                <a:cubicBezTo>
                  <a:pt x="4631" y="150"/>
                  <a:pt x="4605" y="163"/>
                  <a:pt x="4576" y="163"/>
                </a:cubicBezTo>
                <a:cubicBezTo>
                  <a:pt x="4568" y="166"/>
                  <a:pt x="4561" y="167"/>
                  <a:pt x="4554" y="167"/>
                </a:cubicBezTo>
                <a:cubicBezTo>
                  <a:pt x="4525" y="167"/>
                  <a:pt x="4503" y="150"/>
                  <a:pt x="4482" y="150"/>
                </a:cubicBezTo>
                <a:cubicBezTo>
                  <a:pt x="4456" y="150"/>
                  <a:pt x="4427" y="163"/>
                  <a:pt x="4388" y="163"/>
                </a:cubicBezTo>
                <a:cubicBezTo>
                  <a:pt x="4362" y="176"/>
                  <a:pt x="4333" y="205"/>
                  <a:pt x="4307" y="218"/>
                </a:cubicBezTo>
                <a:cubicBezTo>
                  <a:pt x="4281" y="218"/>
                  <a:pt x="4239" y="163"/>
                  <a:pt x="4213" y="163"/>
                </a:cubicBezTo>
                <a:cubicBezTo>
                  <a:pt x="4184" y="163"/>
                  <a:pt x="4158" y="189"/>
                  <a:pt x="4132" y="205"/>
                </a:cubicBezTo>
                <a:cubicBezTo>
                  <a:pt x="4090" y="205"/>
                  <a:pt x="4077" y="244"/>
                  <a:pt x="4051" y="244"/>
                </a:cubicBezTo>
                <a:cubicBezTo>
                  <a:pt x="4042" y="247"/>
                  <a:pt x="4035" y="248"/>
                  <a:pt x="4027" y="248"/>
                </a:cubicBezTo>
                <a:cubicBezTo>
                  <a:pt x="3998" y="248"/>
                  <a:pt x="3978" y="231"/>
                  <a:pt x="3957" y="231"/>
                </a:cubicBezTo>
                <a:cubicBezTo>
                  <a:pt x="3915" y="231"/>
                  <a:pt x="3902" y="286"/>
                  <a:pt x="3876" y="299"/>
                </a:cubicBezTo>
                <a:cubicBezTo>
                  <a:pt x="3847" y="299"/>
                  <a:pt x="3795" y="257"/>
                  <a:pt x="3779" y="257"/>
                </a:cubicBezTo>
                <a:cubicBezTo>
                  <a:pt x="3740" y="270"/>
                  <a:pt x="3714" y="299"/>
                  <a:pt x="3698" y="312"/>
                </a:cubicBezTo>
                <a:cubicBezTo>
                  <a:pt x="3659" y="325"/>
                  <a:pt x="3646" y="351"/>
                  <a:pt x="3617" y="367"/>
                </a:cubicBezTo>
                <a:cubicBezTo>
                  <a:pt x="3591" y="380"/>
                  <a:pt x="3604" y="406"/>
                  <a:pt x="3604" y="432"/>
                </a:cubicBezTo>
                <a:cubicBezTo>
                  <a:pt x="3604" y="448"/>
                  <a:pt x="3591" y="474"/>
                  <a:pt x="3591" y="487"/>
                </a:cubicBezTo>
                <a:cubicBezTo>
                  <a:pt x="3565" y="487"/>
                  <a:pt x="3510" y="432"/>
                  <a:pt x="3484" y="432"/>
                </a:cubicBezTo>
                <a:cubicBezTo>
                  <a:pt x="3455" y="432"/>
                  <a:pt x="3429" y="500"/>
                  <a:pt x="3403" y="513"/>
                </a:cubicBezTo>
                <a:cubicBezTo>
                  <a:pt x="3361" y="513"/>
                  <a:pt x="3335" y="474"/>
                  <a:pt x="3293" y="474"/>
                </a:cubicBezTo>
                <a:lnTo>
                  <a:pt x="3212" y="474"/>
                </a:lnTo>
                <a:cubicBezTo>
                  <a:pt x="3212" y="448"/>
                  <a:pt x="3173" y="461"/>
                  <a:pt x="3131" y="432"/>
                </a:cubicBezTo>
                <a:cubicBezTo>
                  <a:pt x="3118" y="419"/>
                  <a:pt x="3092" y="406"/>
                  <a:pt x="3066" y="393"/>
                </a:cubicBezTo>
                <a:cubicBezTo>
                  <a:pt x="3037" y="393"/>
                  <a:pt x="3011" y="338"/>
                  <a:pt x="2985" y="338"/>
                </a:cubicBezTo>
                <a:cubicBezTo>
                  <a:pt x="2956" y="325"/>
                  <a:pt x="2917" y="325"/>
                  <a:pt x="2888" y="325"/>
                </a:cubicBezTo>
                <a:lnTo>
                  <a:pt x="2794" y="325"/>
                </a:lnTo>
                <a:cubicBezTo>
                  <a:pt x="2768" y="325"/>
                  <a:pt x="2742" y="270"/>
                  <a:pt x="2700" y="270"/>
                </a:cubicBezTo>
                <a:cubicBezTo>
                  <a:pt x="2674" y="270"/>
                  <a:pt x="2645" y="286"/>
                  <a:pt x="2606" y="286"/>
                </a:cubicBezTo>
                <a:cubicBezTo>
                  <a:pt x="2580" y="286"/>
                  <a:pt x="2538" y="325"/>
                  <a:pt x="2512" y="325"/>
                </a:cubicBezTo>
                <a:cubicBezTo>
                  <a:pt x="2483" y="312"/>
                  <a:pt x="2457" y="286"/>
                  <a:pt x="2418" y="286"/>
                </a:cubicBezTo>
                <a:cubicBezTo>
                  <a:pt x="2389" y="286"/>
                  <a:pt x="2363" y="299"/>
                  <a:pt x="2321" y="299"/>
                </a:cubicBezTo>
                <a:cubicBezTo>
                  <a:pt x="2295" y="299"/>
                  <a:pt x="2282" y="286"/>
                  <a:pt x="2256" y="286"/>
                </a:cubicBezTo>
                <a:cubicBezTo>
                  <a:pt x="2282" y="257"/>
                  <a:pt x="2282" y="244"/>
                  <a:pt x="2282" y="231"/>
                </a:cubicBezTo>
                <a:cubicBezTo>
                  <a:pt x="2282" y="205"/>
                  <a:pt x="2240" y="205"/>
                  <a:pt x="2201" y="176"/>
                </a:cubicBezTo>
                <a:cubicBezTo>
                  <a:pt x="2188" y="163"/>
                  <a:pt x="2159" y="163"/>
                  <a:pt x="2120" y="150"/>
                </a:cubicBezTo>
                <a:cubicBezTo>
                  <a:pt x="2107" y="150"/>
                  <a:pt x="2094" y="69"/>
                  <a:pt x="2052" y="69"/>
                </a:cubicBezTo>
                <a:cubicBezTo>
                  <a:pt x="2048" y="67"/>
                  <a:pt x="2044" y="66"/>
                  <a:pt x="2040" y="66"/>
                </a:cubicBezTo>
                <a:cubicBezTo>
                  <a:pt x="2014" y="66"/>
                  <a:pt x="1980" y="95"/>
                  <a:pt x="1958" y="95"/>
                </a:cubicBezTo>
                <a:cubicBezTo>
                  <a:pt x="1952" y="92"/>
                  <a:pt x="1947" y="91"/>
                  <a:pt x="1941" y="91"/>
                </a:cubicBezTo>
                <a:cubicBezTo>
                  <a:pt x="1925" y="91"/>
                  <a:pt x="1908" y="99"/>
                  <a:pt x="1887" y="99"/>
                </a:cubicBezTo>
                <a:cubicBezTo>
                  <a:pt x="1880" y="99"/>
                  <a:pt x="1872" y="98"/>
                  <a:pt x="1864" y="95"/>
                </a:cubicBezTo>
                <a:cubicBezTo>
                  <a:pt x="1835" y="95"/>
                  <a:pt x="1822" y="43"/>
                  <a:pt x="1783" y="27"/>
                </a:cubicBezTo>
                <a:cubicBezTo>
                  <a:pt x="1754" y="27"/>
                  <a:pt x="1728" y="82"/>
                  <a:pt x="1689" y="82"/>
                </a:cubicBezTo>
                <a:cubicBezTo>
                  <a:pt x="1660" y="82"/>
                  <a:pt x="1634" y="43"/>
                  <a:pt x="1608" y="43"/>
                </a:cubicBezTo>
                <a:cubicBezTo>
                  <a:pt x="1579" y="43"/>
                  <a:pt x="1553" y="69"/>
                  <a:pt x="1511" y="69"/>
                </a:cubicBezTo>
                <a:cubicBezTo>
                  <a:pt x="1485" y="69"/>
                  <a:pt x="1459" y="1"/>
                  <a:pt x="143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6" name="Google Shape;626;p26"/>
          <p:cNvSpPr/>
          <p:nvPr userDrawn="1"/>
        </p:nvSpPr>
        <p:spPr>
          <a:xfrm>
            <a:off x="1648501" y="5781864"/>
            <a:ext cx="564468" cy="79905"/>
          </a:xfrm>
          <a:custGeom>
            <a:avLst/>
            <a:gdLst/>
            <a:ahLst/>
            <a:cxnLst/>
            <a:rect l="l" t="t" r="r" b="b"/>
            <a:pathLst>
              <a:path w="2282" h="525" extrusionOk="0">
                <a:moveTo>
                  <a:pt x="973" y="0"/>
                </a:moveTo>
                <a:cubicBezTo>
                  <a:pt x="944" y="0"/>
                  <a:pt x="918" y="13"/>
                  <a:pt x="876" y="13"/>
                </a:cubicBezTo>
                <a:lnTo>
                  <a:pt x="795" y="13"/>
                </a:lnTo>
                <a:cubicBezTo>
                  <a:pt x="756" y="13"/>
                  <a:pt x="730" y="39"/>
                  <a:pt x="701" y="39"/>
                </a:cubicBezTo>
                <a:cubicBezTo>
                  <a:pt x="675" y="39"/>
                  <a:pt x="649" y="26"/>
                  <a:pt x="607" y="26"/>
                </a:cubicBezTo>
                <a:cubicBezTo>
                  <a:pt x="581" y="26"/>
                  <a:pt x="552" y="68"/>
                  <a:pt x="526" y="68"/>
                </a:cubicBezTo>
                <a:cubicBezTo>
                  <a:pt x="524" y="69"/>
                  <a:pt x="521" y="70"/>
                  <a:pt x="519" y="70"/>
                </a:cubicBezTo>
                <a:cubicBezTo>
                  <a:pt x="495" y="70"/>
                  <a:pt x="463" y="24"/>
                  <a:pt x="439" y="24"/>
                </a:cubicBezTo>
                <a:cubicBezTo>
                  <a:pt x="437" y="24"/>
                  <a:pt x="434" y="25"/>
                  <a:pt x="432" y="26"/>
                </a:cubicBezTo>
                <a:cubicBezTo>
                  <a:pt x="406" y="26"/>
                  <a:pt x="364" y="26"/>
                  <a:pt x="338" y="39"/>
                </a:cubicBezTo>
                <a:cubicBezTo>
                  <a:pt x="309" y="39"/>
                  <a:pt x="296" y="107"/>
                  <a:pt x="270" y="120"/>
                </a:cubicBezTo>
                <a:cubicBezTo>
                  <a:pt x="242" y="120"/>
                  <a:pt x="221" y="114"/>
                  <a:pt x="202" y="114"/>
                </a:cubicBezTo>
                <a:cubicBezTo>
                  <a:pt x="193" y="114"/>
                  <a:pt x="185" y="116"/>
                  <a:pt x="176" y="120"/>
                </a:cubicBezTo>
                <a:cubicBezTo>
                  <a:pt x="148" y="120"/>
                  <a:pt x="121" y="114"/>
                  <a:pt x="103" y="114"/>
                </a:cubicBezTo>
                <a:cubicBezTo>
                  <a:pt x="93" y="114"/>
                  <a:pt x="86" y="116"/>
                  <a:pt x="82" y="120"/>
                </a:cubicBezTo>
                <a:cubicBezTo>
                  <a:pt x="40" y="149"/>
                  <a:pt x="1" y="188"/>
                  <a:pt x="1" y="214"/>
                </a:cubicBezTo>
                <a:cubicBezTo>
                  <a:pt x="1" y="243"/>
                  <a:pt x="53" y="256"/>
                  <a:pt x="95" y="282"/>
                </a:cubicBezTo>
                <a:cubicBezTo>
                  <a:pt x="108" y="295"/>
                  <a:pt x="121" y="337"/>
                  <a:pt x="147" y="350"/>
                </a:cubicBezTo>
                <a:cubicBezTo>
                  <a:pt x="176" y="363"/>
                  <a:pt x="202" y="376"/>
                  <a:pt x="244" y="392"/>
                </a:cubicBezTo>
                <a:cubicBezTo>
                  <a:pt x="265" y="392"/>
                  <a:pt x="295" y="373"/>
                  <a:pt x="321" y="373"/>
                </a:cubicBezTo>
                <a:cubicBezTo>
                  <a:pt x="327" y="373"/>
                  <a:pt x="333" y="373"/>
                  <a:pt x="338" y="376"/>
                </a:cubicBezTo>
                <a:cubicBezTo>
                  <a:pt x="364" y="376"/>
                  <a:pt x="390" y="392"/>
                  <a:pt x="419" y="392"/>
                </a:cubicBezTo>
                <a:cubicBezTo>
                  <a:pt x="424" y="395"/>
                  <a:pt x="429" y="395"/>
                  <a:pt x="435" y="395"/>
                </a:cubicBezTo>
                <a:cubicBezTo>
                  <a:pt x="453" y="395"/>
                  <a:pt x="475" y="387"/>
                  <a:pt x="493" y="387"/>
                </a:cubicBezTo>
                <a:cubicBezTo>
                  <a:pt x="500" y="387"/>
                  <a:pt x="507" y="388"/>
                  <a:pt x="513" y="392"/>
                </a:cubicBezTo>
                <a:cubicBezTo>
                  <a:pt x="539" y="392"/>
                  <a:pt x="568" y="405"/>
                  <a:pt x="607" y="418"/>
                </a:cubicBezTo>
                <a:cubicBezTo>
                  <a:pt x="633" y="418"/>
                  <a:pt x="662" y="431"/>
                  <a:pt x="688" y="431"/>
                </a:cubicBezTo>
                <a:cubicBezTo>
                  <a:pt x="705" y="431"/>
                  <a:pt x="724" y="425"/>
                  <a:pt x="746" y="425"/>
                </a:cubicBezTo>
                <a:cubicBezTo>
                  <a:pt x="757" y="425"/>
                  <a:pt x="769" y="427"/>
                  <a:pt x="782" y="431"/>
                </a:cubicBezTo>
                <a:cubicBezTo>
                  <a:pt x="811" y="431"/>
                  <a:pt x="837" y="499"/>
                  <a:pt x="863" y="512"/>
                </a:cubicBezTo>
                <a:lnTo>
                  <a:pt x="944" y="512"/>
                </a:lnTo>
                <a:cubicBezTo>
                  <a:pt x="986" y="512"/>
                  <a:pt x="1012" y="486"/>
                  <a:pt x="1038" y="486"/>
                </a:cubicBezTo>
                <a:lnTo>
                  <a:pt x="1135" y="486"/>
                </a:lnTo>
                <a:cubicBezTo>
                  <a:pt x="1161" y="486"/>
                  <a:pt x="1187" y="457"/>
                  <a:pt x="1229" y="457"/>
                </a:cubicBezTo>
                <a:cubicBezTo>
                  <a:pt x="1255" y="457"/>
                  <a:pt x="1281" y="525"/>
                  <a:pt x="1310" y="525"/>
                </a:cubicBezTo>
                <a:cubicBezTo>
                  <a:pt x="1349" y="525"/>
                  <a:pt x="1378" y="512"/>
                  <a:pt x="1404" y="512"/>
                </a:cubicBezTo>
                <a:lnTo>
                  <a:pt x="1498" y="512"/>
                </a:lnTo>
                <a:cubicBezTo>
                  <a:pt x="1524" y="499"/>
                  <a:pt x="1553" y="486"/>
                  <a:pt x="1579" y="486"/>
                </a:cubicBezTo>
                <a:cubicBezTo>
                  <a:pt x="1605" y="486"/>
                  <a:pt x="1647" y="473"/>
                  <a:pt x="1673" y="473"/>
                </a:cubicBezTo>
                <a:cubicBezTo>
                  <a:pt x="1702" y="473"/>
                  <a:pt x="1728" y="457"/>
                  <a:pt x="1754" y="457"/>
                </a:cubicBezTo>
                <a:cubicBezTo>
                  <a:pt x="1796" y="457"/>
                  <a:pt x="1822" y="444"/>
                  <a:pt x="1848" y="444"/>
                </a:cubicBezTo>
                <a:cubicBezTo>
                  <a:pt x="1877" y="431"/>
                  <a:pt x="1903" y="418"/>
                  <a:pt x="1929" y="418"/>
                </a:cubicBezTo>
                <a:cubicBezTo>
                  <a:pt x="1932" y="417"/>
                  <a:pt x="1935" y="416"/>
                  <a:pt x="1939" y="416"/>
                </a:cubicBezTo>
                <a:cubicBezTo>
                  <a:pt x="1963" y="416"/>
                  <a:pt x="1992" y="446"/>
                  <a:pt x="2016" y="446"/>
                </a:cubicBezTo>
                <a:cubicBezTo>
                  <a:pt x="2019" y="446"/>
                  <a:pt x="2023" y="445"/>
                  <a:pt x="2026" y="444"/>
                </a:cubicBezTo>
                <a:lnTo>
                  <a:pt x="2120" y="444"/>
                </a:lnTo>
                <a:cubicBezTo>
                  <a:pt x="2159" y="431"/>
                  <a:pt x="2172" y="376"/>
                  <a:pt x="2188" y="363"/>
                </a:cubicBezTo>
                <a:cubicBezTo>
                  <a:pt x="2227" y="350"/>
                  <a:pt x="2282" y="337"/>
                  <a:pt x="2282" y="311"/>
                </a:cubicBezTo>
                <a:cubicBezTo>
                  <a:pt x="2282" y="282"/>
                  <a:pt x="2227" y="256"/>
                  <a:pt x="2201" y="243"/>
                </a:cubicBezTo>
                <a:cubicBezTo>
                  <a:pt x="2188" y="230"/>
                  <a:pt x="2146" y="214"/>
                  <a:pt x="2120" y="201"/>
                </a:cubicBezTo>
                <a:cubicBezTo>
                  <a:pt x="2091" y="188"/>
                  <a:pt x="2065" y="188"/>
                  <a:pt x="2039" y="175"/>
                </a:cubicBezTo>
                <a:cubicBezTo>
                  <a:pt x="2029" y="171"/>
                  <a:pt x="2018" y="169"/>
                  <a:pt x="2007" y="169"/>
                </a:cubicBezTo>
                <a:cubicBezTo>
                  <a:pt x="1985" y="169"/>
                  <a:pt x="1962" y="175"/>
                  <a:pt x="1945" y="175"/>
                </a:cubicBezTo>
                <a:cubicBezTo>
                  <a:pt x="1916" y="162"/>
                  <a:pt x="1903" y="120"/>
                  <a:pt x="1864" y="107"/>
                </a:cubicBezTo>
                <a:cubicBezTo>
                  <a:pt x="1835" y="107"/>
                  <a:pt x="1809" y="107"/>
                  <a:pt x="1783" y="94"/>
                </a:cubicBezTo>
                <a:cubicBezTo>
                  <a:pt x="1754" y="94"/>
                  <a:pt x="1728" y="52"/>
                  <a:pt x="1686" y="52"/>
                </a:cubicBezTo>
                <a:lnTo>
                  <a:pt x="1605" y="52"/>
                </a:lnTo>
                <a:cubicBezTo>
                  <a:pt x="1579" y="52"/>
                  <a:pt x="1540" y="94"/>
                  <a:pt x="1511" y="94"/>
                </a:cubicBezTo>
                <a:cubicBezTo>
                  <a:pt x="1472" y="94"/>
                  <a:pt x="1459" y="52"/>
                  <a:pt x="1417" y="52"/>
                </a:cubicBezTo>
                <a:cubicBezTo>
                  <a:pt x="1391" y="52"/>
                  <a:pt x="1362" y="52"/>
                  <a:pt x="1336" y="39"/>
                </a:cubicBezTo>
                <a:cubicBezTo>
                  <a:pt x="1297" y="39"/>
                  <a:pt x="1268" y="68"/>
                  <a:pt x="1242" y="68"/>
                </a:cubicBezTo>
                <a:cubicBezTo>
                  <a:pt x="1216" y="68"/>
                  <a:pt x="1187" y="26"/>
                  <a:pt x="1148" y="13"/>
                </a:cubicBezTo>
                <a:cubicBezTo>
                  <a:pt x="1119" y="13"/>
                  <a:pt x="1093" y="0"/>
                  <a:pt x="1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26"/>
          <p:cNvSpPr/>
          <p:nvPr userDrawn="1"/>
        </p:nvSpPr>
        <p:spPr>
          <a:xfrm>
            <a:off x="1583821" y="5926671"/>
            <a:ext cx="1129431" cy="170771"/>
          </a:xfrm>
          <a:custGeom>
            <a:avLst/>
            <a:gdLst/>
            <a:ahLst/>
            <a:cxnLst/>
            <a:rect l="l" t="t" r="r" b="b"/>
            <a:pathLst>
              <a:path w="4566" h="1122" extrusionOk="0">
                <a:moveTo>
                  <a:pt x="2201" y="1"/>
                </a:moveTo>
                <a:cubicBezTo>
                  <a:pt x="2162" y="1"/>
                  <a:pt x="2120" y="17"/>
                  <a:pt x="2081" y="17"/>
                </a:cubicBezTo>
                <a:cubicBezTo>
                  <a:pt x="2039" y="17"/>
                  <a:pt x="2013" y="111"/>
                  <a:pt x="1974" y="111"/>
                </a:cubicBezTo>
                <a:cubicBezTo>
                  <a:pt x="1965" y="114"/>
                  <a:pt x="1956" y="115"/>
                  <a:pt x="1948" y="115"/>
                </a:cubicBezTo>
                <a:cubicBezTo>
                  <a:pt x="1924" y="115"/>
                  <a:pt x="1903" y="107"/>
                  <a:pt x="1883" y="107"/>
                </a:cubicBezTo>
                <a:cubicBezTo>
                  <a:pt x="1877" y="107"/>
                  <a:pt x="1870" y="108"/>
                  <a:pt x="1864" y="111"/>
                </a:cubicBezTo>
                <a:cubicBezTo>
                  <a:pt x="1853" y="114"/>
                  <a:pt x="1842" y="115"/>
                  <a:pt x="1831" y="115"/>
                </a:cubicBezTo>
                <a:cubicBezTo>
                  <a:pt x="1801" y="115"/>
                  <a:pt x="1772" y="107"/>
                  <a:pt x="1751" y="107"/>
                </a:cubicBezTo>
                <a:cubicBezTo>
                  <a:pt x="1743" y="107"/>
                  <a:pt x="1736" y="108"/>
                  <a:pt x="1731" y="111"/>
                </a:cubicBezTo>
                <a:cubicBezTo>
                  <a:pt x="1689" y="137"/>
                  <a:pt x="1634" y="192"/>
                  <a:pt x="1634" y="218"/>
                </a:cubicBezTo>
                <a:cubicBezTo>
                  <a:pt x="1621" y="260"/>
                  <a:pt x="1702" y="286"/>
                  <a:pt x="1744" y="312"/>
                </a:cubicBezTo>
                <a:cubicBezTo>
                  <a:pt x="1744" y="325"/>
                  <a:pt x="1757" y="341"/>
                  <a:pt x="1770" y="354"/>
                </a:cubicBezTo>
                <a:lnTo>
                  <a:pt x="1744" y="354"/>
                </a:lnTo>
                <a:cubicBezTo>
                  <a:pt x="1702" y="354"/>
                  <a:pt x="1650" y="325"/>
                  <a:pt x="1595" y="325"/>
                </a:cubicBezTo>
                <a:lnTo>
                  <a:pt x="1446" y="325"/>
                </a:lnTo>
                <a:cubicBezTo>
                  <a:pt x="1407" y="325"/>
                  <a:pt x="1352" y="393"/>
                  <a:pt x="1310" y="393"/>
                </a:cubicBezTo>
                <a:cubicBezTo>
                  <a:pt x="1261" y="393"/>
                  <a:pt x="1210" y="311"/>
                  <a:pt x="1158" y="311"/>
                </a:cubicBezTo>
                <a:cubicBezTo>
                  <a:pt x="1155" y="311"/>
                  <a:pt x="1151" y="311"/>
                  <a:pt x="1148" y="312"/>
                </a:cubicBezTo>
                <a:cubicBezTo>
                  <a:pt x="1113" y="312"/>
                  <a:pt x="1077" y="306"/>
                  <a:pt x="1045" y="306"/>
                </a:cubicBezTo>
                <a:cubicBezTo>
                  <a:pt x="1030" y="306"/>
                  <a:pt x="1015" y="308"/>
                  <a:pt x="1002" y="312"/>
                </a:cubicBezTo>
                <a:cubicBezTo>
                  <a:pt x="947" y="312"/>
                  <a:pt x="905" y="367"/>
                  <a:pt x="853" y="380"/>
                </a:cubicBezTo>
                <a:cubicBezTo>
                  <a:pt x="798" y="380"/>
                  <a:pt x="759" y="380"/>
                  <a:pt x="704" y="393"/>
                </a:cubicBezTo>
                <a:cubicBezTo>
                  <a:pt x="649" y="393"/>
                  <a:pt x="623" y="461"/>
                  <a:pt x="568" y="474"/>
                </a:cubicBezTo>
                <a:cubicBezTo>
                  <a:pt x="557" y="477"/>
                  <a:pt x="546" y="478"/>
                  <a:pt x="535" y="478"/>
                </a:cubicBezTo>
                <a:cubicBezTo>
                  <a:pt x="504" y="478"/>
                  <a:pt x="474" y="470"/>
                  <a:pt x="447" y="470"/>
                </a:cubicBezTo>
                <a:cubicBezTo>
                  <a:pt x="437" y="470"/>
                  <a:pt x="428" y="471"/>
                  <a:pt x="419" y="474"/>
                </a:cubicBezTo>
                <a:cubicBezTo>
                  <a:pt x="367" y="487"/>
                  <a:pt x="325" y="503"/>
                  <a:pt x="273" y="516"/>
                </a:cubicBezTo>
                <a:cubicBezTo>
                  <a:pt x="218" y="542"/>
                  <a:pt x="176" y="555"/>
                  <a:pt x="137" y="568"/>
                </a:cubicBezTo>
                <a:cubicBezTo>
                  <a:pt x="82" y="610"/>
                  <a:pt x="1" y="649"/>
                  <a:pt x="1" y="691"/>
                </a:cubicBezTo>
                <a:cubicBezTo>
                  <a:pt x="1" y="730"/>
                  <a:pt x="95" y="746"/>
                  <a:pt x="150" y="785"/>
                </a:cubicBezTo>
                <a:cubicBezTo>
                  <a:pt x="176" y="811"/>
                  <a:pt x="205" y="892"/>
                  <a:pt x="257" y="921"/>
                </a:cubicBezTo>
                <a:cubicBezTo>
                  <a:pt x="278" y="927"/>
                  <a:pt x="302" y="927"/>
                  <a:pt x="328" y="927"/>
                </a:cubicBezTo>
                <a:cubicBezTo>
                  <a:pt x="353" y="927"/>
                  <a:pt x="380" y="927"/>
                  <a:pt x="406" y="934"/>
                </a:cubicBezTo>
                <a:cubicBezTo>
                  <a:pt x="409" y="935"/>
                  <a:pt x="413" y="936"/>
                  <a:pt x="417" y="936"/>
                </a:cubicBezTo>
                <a:cubicBezTo>
                  <a:pt x="456" y="936"/>
                  <a:pt x="509" y="890"/>
                  <a:pt x="554" y="890"/>
                </a:cubicBezTo>
                <a:cubicBezTo>
                  <a:pt x="559" y="890"/>
                  <a:pt x="563" y="891"/>
                  <a:pt x="568" y="892"/>
                </a:cubicBezTo>
                <a:cubicBezTo>
                  <a:pt x="623" y="892"/>
                  <a:pt x="662" y="921"/>
                  <a:pt x="717" y="934"/>
                </a:cubicBezTo>
                <a:cubicBezTo>
                  <a:pt x="759" y="947"/>
                  <a:pt x="811" y="960"/>
                  <a:pt x="853" y="973"/>
                </a:cubicBezTo>
                <a:cubicBezTo>
                  <a:pt x="905" y="973"/>
                  <a:pt x="947" y="989"/>
                  <a:pt x="1002" y="1002"/>
                </a:cubicBezTo>
                <a:cubicBezTo>
                  <a:pt x="1054" y="1002"/>
                  <a:pt x="1096" y="1028"/>
                  <a:pt x="1148" y="1028"/>
                </a:cubicBezTo>
                <a:cubicBezTo>
                  <a:pt x="1203" y="1041"/>
                  <a:pt x="1245" y="1070"/>
                  <a:pt x="1297" y="1070"/>
                </a:cubicBezTo>
                <a:cubicBezTo>
                  <a:pt x="1339" y="1083"/>
                  <a:pt x="1391" y="1083"/>
                  <a:pt x="1446" y="1083"/>
                </a:cubicBezTo>
                <a:cubicBezTo>
                  <a:pt x="1488" y="1096"/>
                  <a:pt x="1540" y="1122"/>
                  <a:pt x="1595" y="1122"/>
                </a:cubicBezTo>
                <a:cubicBezTo>
                  <a:pt x="1634" y="1122"/>
                  <a:pt x="1689" y="1015"/>
                  <a:pt x="1744" y="1015"/>
                </a:cubicBezTo>
                <a:cubicBezTo>
                  <a:pt x="1796" y="1015"/>
                  <a:pt x="1838" y="1070"/>
                  <a:pt x="1893" y="1070"/>
                </a:cubicBezTo>
                <a:cubicBezTo>
                  <a:pt x="1945" y="1070"/>
                  <a:pt x="2000" y="1083"/>
                  <a:pt x="2039" y="1083"/>
                </a:cubicBezTo>
                <a:cubicBezTo>
                  <a:pt x="2094" y="1083"/>
                  <a:pt x="2149" y="1122"/>
                  <a:pt x="2188" y="1122"/>
                </a:cubicBezTo>
                <a:lnTo>
                  <a:pt x="2337" y="1122"/>
                </a:lnTo>
                <a:cubicBezTo>
                  <a:pt x="2392" y="1122"/>
                  <a:pt x="2431" y="1002"/>
                  <a:pt x="2486" y="1002"/>
                </a:cubicBezTo>
                <a:cubicBezTo>
                  <a:pt x="2541" y="1002"/>
                  <a:pt x="2593" y="1015"/>
                  <a:pt x="2635" y="1015"/>
                </a:cubicBezTo>
                <a:cubicBezTo>
                  <a:pt x="2687" y="1015"/>
                  <a:pt x="2729" y="1002"/>
                  <a:pt x="2784" y="989"/>
                </a:cubicBezTo>
                <a:cubicBezTo>
                  <a:pt x="2836" y="989"/>
                  <a:pt x="2878" y="960"/>
                  <a:pt x="2930" y="960"/>
                </a:cubicBezTo>
                <a:cubicBezTo>
                  <a:pt x="2941" y="957"/>
                  <a:pt x="2951" y="956"/>
                  <a:pt x="2961" y="956"/>
                </a:cubicBezTo>
                <a:cubicBezTo>
                  <a:pt x="3002" y="956"/>
                  <a:pt x="3037" y="973"/>
                  <a:pt x="3079" y="973"/>
                </a:cubicBezTo>
                <a:cubicBezTo>
                  <a:pt x="3134" y="960"/>
                  <a:pt x="3173" y="947"/>
                  <a:pt x="3228" y="947"/>
                </a:cubicBezTo>
                <a:cubicBezTo>
                  <a:pt x="3234" y="946"/>
                  <a:pt x="3240" y="945"/>
                  <a:pt x="3245" y="945"/>
                </a:cubicBezTo>
                <a:cubicBezTo>
                  <a:pt x="3287" y="945"/>
                  <a:pt x="3327" y="976"/>
                  <a:pt x="3368" y="976"/>
                </a:cubicBezTo>
                <a:cubicBezTo>
                  <a:pt x="3376" y="976"/>
                  <a:pt x="3383" y="975"/>
                  <a:pt x="3390" y="973"/>
                </a:cubicBezTo>
                <a:cubicBezTo>
                  <a:pt x="3445" y="960"/>
                  <a:pt x="3484" y="934"/>
                  <a:pt x="3526" y="921"/>
                </a:cubicBezTo>
                <a:cubicBezTo>
                  <a:pt x="3578" y="908"/>
                  <a:pt x="3607" y="840"/>
                  <a:pt x="3646" y="811"/>
                </a:cubicBezTo>
                <a:cubicBezTo>
                  <a:pt x="3701" y="772"/>
                  <a:pt x="3795" y="746"/>
                  <a:pt x="3795" y="704"/>
                </a:cubicBezTo>
                <a:cubicBezTo>
                  <a:pt x="3795" y="691"/>
                  <a:pt x="3782" y="678"/>
                  <a:pt x="3769" y="649"/>
                </a:cubicBezTo>
                <a:lnTo>
                  <a:pt x="3876" y="649"/>
                </a:lnTo>
                <a:cubicBezTo>
                  <a:pt x="3918" y="636"/>
                  <a:pt x="3957" y="636"/>
                  <a:pt x="3999" y="623"/>
                </a:cubicBezTo>
                <a:cubicBezTo>
                  <a:pt x="4038" y="623"/>
                  <a:pt x="4064" y="610"/>
                  <a:pt x="4106" y="610"/>
                </a:cubicBezTo>
                <a:cubicBezTo>
                  <a:pt x="4109" y="609"/>
                  <a:pt x="4113" y="608"/>
                  <a:pt x="4116" y="608"/>
                </a:cubicBezTo>
                <a:cubicBezTo>
                  <a:pt x="4148" y="608"/>
                  <a:pt x="4181" y="651"/>
                  <a:pt x="4213" y="651"/>
                </a:cubicBezTo>
                <a:cubicBezTo>
                  <a:pt x="4217" y="651"/>
                  <a:pt x="4222" y="651"/>
                  <a:pt x="4226" y="649"/>
                </a:cubicBezTo>
                <a:cubicBezTo>
                  <a:pt x="4254" y="649"/>
                  <a:pt x="4288" y="656"/>
                  <a:pt x="4315" y="656"/>
                </a:cubicBezTo>
                <a:cubicBezTo>
                  <a:pt x="4328" y="656"/>
                  <a:pt x="4340" y="654"/>
                  <a:pt x="4349" y="649"/>
                </a:cubicBezTo>
                <a:cubicBezTo>
                  <a:pt x="4388" y="636"/>
                  <a:pt x="4417" y="568"/>
                  <a:pt x="4443" y="555"/>
                </a:cubicBezTo>
                <a:cubicBezTo>
                  <a:pt x="4485" y="529"/>
                  <a:pt x="4566" y="516"/>
                  <a:pt x="4566" y="487"/>
                </a:cubicBezTo>
                <a:cubicBezTo>
                  <a:pt x="4566" y="461"/>
                  <a:pt x="4498" y="422"/>
                  <a:pt x="4456" y="393"/>
                </a:cubicBezTo>
                <a:cubicBezTo>
                  <a:pt x="4430" y="367"/>
                  <a:pt x="4404" y="354"/>
                  <a:pt x="4362" y="341"/>
                </a:cubicBezTo>
                <a:cubicBezTo>
                  <a:pt x="4336" y="325"/>
                  <a:pt x="4294" y="312"/>
                  <a:pt x="4255" y="299"/>
                </a:cubicBezTo>
                <a:cubicBezTo>
                  <a:pt x="4234" y="292"/>
                  <a:pt x="4214" y="292"/>
                  <a:pt x="4193" y="292"/>
                </a:cubicBezTo>
                <a:cubicBezTo>
                  <a:pt x="4173" y="292"/>
                  <a:pt x="4153" y="292"/>
                  <a:pt x="4132" y="286"/>
                </a:cubicBezTo>
                <a:cubicBezTo>
                  <a:pt x="4106" y="273"/>
                  <a:pt x="4080" y="218"/>
                  <a:pt x="4038" y="205"/>
                </a:cubicBezTo>
                <a:cubicBezTo>
                  <a:pt x="3999" y="192"/>
                  <a:pt x="3970" y="192"/>
                  <a:pt x="3931" y="192"/>
                </a:cubicBezTo>
                <a:cubicBezTo>
                  <a:pt x="3889" y="179"/>
                  <a:pt x="3863" y="137"/>
                  <a:pt x="3821" y="124"/>
                </a:cubicBezTo>
                <a:cubicBezTo>
                  <a:pt x="3801" y="117"/>
                  <a:pt x="3781" y="117"/>
                  <a:pt x="3761" y="117"/>
                </a:cubicBezTo>
                <a:cubicBezTo>
                  <a:pt x="3741" y="117"/>
                  <a:pt x="3720" y="117"/>
                  <a:pt x="3701" y="111"/>
                </a:cubicBezTo>
                <a:cubicBezTo>
                  <a:pt x="3663" y="111"/>
                  <a:pt x="3628" y="165"/>
                  <a:pt x="3591" y="165"/>
                </a:cubicBezTo>
                <a:cubicBezTo>
                  <a:pt x="3587" y="165"/>
                  <a:pt x="3582" y="165"/>
                  <a:pt x="3578" y="163"/>
                </a:cubicBezTo>
                <a:cubicBezTo>
                  <a:pt x="3539" y="163"/>
                  <a:pt x="3513" y="111"/>
                  <a:pt x="3471" y="98"/>
                </a:cubicBezTo>
                <a:cubicBezTo>
                  <a:pt x="3432" y="98"/>
                  <a:pt x="3390" y="98"/>
                  <a:pt x="3351" y="82"/>
                </a:cubicBezTo>
                <a:cubicBezTo>
                  <a:pt x="3322" y="82"/>
                  <a:pt x="3270" y="111"/>
                  <a:pt x="3241" y="111"/>
                </a:cubicBezTo>
                <a:cubicBezTo>
                  <a:pt x="3202" y="98"/>
                  <a:pt x="3160" y="43"/>
                  <a:pt x="3121" y="43"/>
                </a:cubicBezTo>
                <a:cubicBezTo>
                  <a:pt x="3092" y="43"/>
                  <a:pt x="3053" y="17"/>
                  <a:pt x="3011" y="17"/>
                </a:cubicBezTo>
                <a:lnTo>
                  <a:pt x="2891" y="17"/>
                </a:lnTo>
                <a:cubicBezTo>
                  <a:pt x="2849" y="17"/>
                  <a:pt x="2810" y="30"/>
                  <a:pt x="2784" y="30"/>
                </a:cubicBezTo>
                <a:cubicBezTo>
                  <a:pt x="2742" y="30"/>
                  <a:pt x="2703" y="17"/>
                  <a:pt x="2661" y="17"/>
                </a:cubicBezTo>
                <a:cubicBezTo>
                  <a:pt x="2622" y="17"/>
                  <a:pt x="2580" y="43"/>
                  <a:pt x="2541" y="43"/>
                </a:cubicBezTo>
                <a:cubicBezTo>
                  <a:pt x="2512" y="43"/>
                  <a:pt x="2473" y="30"/>
                  <a:pt x="2431" y="30"/>
                </a:cubicBezTo>
                <a:cubicBezTo>
                  <a:pt x="2392" y="30"/>
                  <a:pt x="2350" y="69"/>
                  <a:pt x="2311" y="69"/>
                </a:cubicBezTo>
                <a:cubicBezTo>
                  <a:pt x="2269" y="69"/>
                  <a:pt x="2230" y="1"/>
                  <a:pt x="2201"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26"/>
          <p:cNvSpPr/>
          <p:nvPr userDrawn="1"/>
        </p:nvSpPr>
        <p:spPr>
          <a:xfrm>
            <a:off x="2575958" y="5805975"/>
            <a:ext cx="874653" cy="131197"/>
          </a:xfrm>
          <a:custGeom>
            <a:avLst/>
            <a:gdLst/>
            <a:ahLst/>
            <a:cxnLst/>
            <a:rect l="l" t="t" r="r" b="b"/>
            <a:pathLst>
              <a:path w="3536" h="862" extrusionOk="0">
                <a:moveTo>
                  <a:pt x="1203" y="0"/>
                </a:moveTo>
                <a:cubicBezTo>
                  <a:pt x="1174" y="13"/>
                  <a:pt x="1148" y="26"/>
                  <a:pt x="1106" y="26"/>
                </a:cubicBezTo>
                <a:cubicBezTo>
                  <a:pt x="1080" y="26"/>
                  <a:pt x="1054" y="81"/>
                  <a:pt x="1025" y="81"/>
                </a:cubicBezTo>
                <a:cubicBezTo>
                  <a:pt x="1004" y="81"/>
                  <a:pt x="974" y="62"/>
                  <a:pt x="947" y="62"/>
                </a:cubicBezTo>
                <a:cubicBezTo>
                  <a:pt x="942" y="62"/>
                  <a:pt x="936" y="62"/>
                  <a:pt x="931" y="65"/>
                </a:cubicBezTo>
                <a:cubicBezTo>
                  <a:pt x="905" y="65"/>
                  <a:pt x="879" y="65"/>
                  <a:pt x="850" y="81"/>
                </a:cubicBezTo>
                <a:cubicBezTo>
                  <a:pt x="811" y="81"/>
                  <a:pt x="798" y="120"/>
                  <a:pt x="756" y="120"/>
                </a:cubicBezTo>
                <a:cubicBezTo>
                  <a:pt x="753" y="121"/>
                  <a:pt x="750" y="122"/>
                  <a:pt x="747" y="122"/>
                </a:cubicBezTo>
                <a:cubicBezTo>
                  <a:pt x="721" y="122"/>
                  <a:pt x="685" y="81"/>
                  <a:pt x="662" y="81"/>
                </a:cubicBezTo>
                <a:cubicBezTo>
                  <a:pt x="649" y="88"/>
                  <a:pt x="635" y="88"/>
                  <a:pt x="620" y="88"/>
                </a:cubicBezTo>
                <a:cubicBezTo>
                  <a:pt x="604" y="88"/>
                  <a:pt x="587" y="88"/>
                  <a:pt x="568" y="94"/>
                </a:cubicBezTo>
                <a:cubicBezTo>
                  <a:pt x="539" y="94"/>
                  <a:pt x="513" y="133"/>
                  <a:pt x="487" y="133"/>
                </a:cubicBezTo>
                <a:cubicBezTo>
                  <a:pt x="458" y="146"/>
                  <a:pt x="432" y="146"/>
                  <a:pt x="406" y="162"/>
                </a:cubicBezTo>
                <a:cubicBezTo>
                  <a:pt x="377" y="162"/>
                  <a:pt x="351" y="201"/>
                  <a:pt x="325" y="214"/>
                </a:cubicBezTo>
                <a:cubicBezTo>
                  <a:pt x="310" y="220"/>
                  <a:pt x="297" y="220"/>
                  <a:pt x="283" y="220"/>
                </a:cubicBezTo>
                <a:cubicBezTo>
                  <a:pt x="270" y="220"/>
                  <a:pt x="257" y="220"/>
                  <a:pt x="244" y="227"/>
                </a:cubicBezTo>
                <a:cubicBezTo>
                  <a:pt x="202" y="243"/>
                  <a:pt x="176" y="243"/>
                  <a:pt x="150" y="256"/>
                </a:cubicBezTo>
                <a:cubicBezTo>
                  <a:pt x="121" y="269"/>
                  <a:pt x="95" y="282"/>
                  <a:pt x="82" y="295"/>
                </a:cubicBezTo>
                <a:cubicBezTo>
                  <a:pt x="40" y="324"/>
                  <a:pt x="1" y="350"/>
                  <a:pt x="1" y="376"/>
                </a:cubicBezTo>
                <a:cubicBezTo>
                  <a:pt x="1" y="405"/>
                  <a:pt x="53" y="405"/>
                  <a:pt x="95" y="431"/>
                </a:cubicBezTo>
                <a:cubicBezTo>
                  <a:pt x="108" y="444"/>
                  <a:pt x="134" y="486"/>
                  <a:pt x="163" y="499"/>
                </a:cubicBezTo>
                <a:lnTo>
                  <a:pt x="257" y="499"/>
                </a:lnTo>
                <a:cubicBezTo>
                  <a:pt x="283" y="499"/>
                  <a:pt x="325" y="457"/>
                  <a:pt x="351" y="457"/>
                </a:cubicBezTo>
                <a:cubicBezTo>
                  <a:pt x="377" y="470"/>
                  <a:pt x="406" y="486"/>
                  <a:pt x="432" y="486"/>
                </a:cubicBezTo>
                <a:cubicBezTo>
                  <a:pt x="474" y="486"/>
                  <a:pt x="500" y="499"/>
                  <a:pt x="526" y="499"/>
                </a:cubicBezTo>
                <a:lnTo>
                  <a:pt x="607" y="499"/>
                </a:lnTo>
                <a:cubicBezTo>
                  <a:pt x="594" y="512"/>
                  <a:pt x="594" y="525"/>
                  <a:pt x="594" y="538"/>
                </a:cubicBezTo>
                <a:cubicBezTo>
                  <a:pt x="594" y="580"/>
                  <a:pt x="662" y="593"/>
                  <a:pt x="717" y="619"/>
                </a:cubicBezTo>
                <a:cubicBezTo>
                  <a:pt x="743" y="648"/>
                  <a:pt x="756" y="687"/>
                  <a:pt x="798" y="713"/>
                </a:cubicBezTo>
                <a:cubicBezTo>
                  <a:pt x="824" y="729"/>
                  <a:pt x="863" y="742"/>
                  <a:pt x="905" y="755"/>
                </a:cubicBezTo>
                <a:cubicBezTo>
                  <a:pt x="937" y="755"/>
                  <a:pt x="981" y="725"/>
                  <a:pt x="1020" y="725"/>
                </a:cubicBezTo>
                <a:cubicBezTo>
                  <a:pt x="1027" y="725"/>
                  <a:pt x="1034" y="726"/>
                  <a:pt x="1041" y="729"/>
                </a:cubicBezTo>
                <a:cubicBezTo>
                  <a:pt x="1067" y="729"/>
                  <a:pt x="1106" y="742"/>
                  <a:pt x="1148" y="742"/>
                </a:cubicBezTo>
                <a:cubicBezTo>
                  <a:pt x="1156" y="745"/>
                  <a:pt x="1164" y="746"/>
                  <a:pt x="1171" y="746"/>
                </a:cubicBezTo>
                <a:cubicBezTo>
                  <a:pt x="1203" y="746"/>
                  <a:pt x="1237" y="729"/>
                  <a:pt x="1268" y="729"/>
                </a:cubicBezTo>
                <a:cubicBezTo>
                  <a:pt x="1297" y="742"/>
                  <a:pt x="1336" y="755"/>
                  <a:pt x="1378" y="768"/>
                </a:cubicBezTo>
                <a:cubicBezTo>
                  <a:pt x="1417" y="768"/>
                  <a:pt x="1459" y="781"/>
                  <a:pt x="1485" y="781"/>
                </a:cubicBezTo>
                <a:cubicBezTo>
                  <a:pt x="1527" y="781"/>
                  <a:pt x="1566" y="768"/>
                  <a:pt x="1608" y="768"/>
                </a:cubicBezTo>
                <a:cubicBezTo>
                  <a:pt x="1647" y="768"/>
                  <a:pt x="1673" y="862"/>
                  <a:pt x="1715" y="862"/>
                </a:cubicBezTo>
                <a:lnTo>
                  <a:pt x="1835" y="862"/>
                </a:lnTo>
                <a:cubicBezTo>
                  <a:pt x="1877" y="862"/>
                  <a:pt x="1916" y="836"/>
                  <a:pt x="1958" y="836"/>
                </a:cubicBezTo>
                <a:cubicBezTo>
                  <a:pt x="1984" y="836"/>
                  <a:pt x="2026" y="823"/>
                  <a:pt x="2065" y="823"/>
                </a:cubicBezTo>
                <a:cubicBezTo>
                  <a:pt x="2107" y="823"/>
                  <a:pt x="2146" y="781"/>
                  <a:pt x="2188" y="781"/>
                </a:cubicBezTo>
                <a:cubicBezTo>
                  <a:pt x="2227" y="781"/>
                  <a:pt x="2269" y="862"/>
                  <a:pt x="2295" y="862"/>
                </a:cubicBezTo>
                <a:cubicBezTo>
                  <a:pt x="2337" y="862"/>
                  <a:pt x="2376" y="836"/>
                  <a:pt x="2418" y="836"/>
                </a:cubicBezTo>
                <a:cubicBezTo>
                  <a:pt x="2457" y="836"/>
                  <a:pt x="2499" y="823"/>
                  <a:pt x="2538" y="823"/>
                </a:cubicBezTo>
                <a:cubicBezTo>
                  <a:pt x="2564" y="823"/>
                  <a:pt x="2606" y="794"/>
                  <a:pt x="2645" y="794"/>
                </a:cubicBezTo>
                <a:cubicBezTo>
                  <a:pt x="2687" y="794"/>
                  <a:pt x="2726" y="768"/>
                  <a:pt x="2755" y="768"/>
                </a:cubicBezTo>
                <a:cubicBezTo>
                  <a:pt x="2794" y="755"/>
                  <a:pt x="2836" y="755"/>
                  <a:pt x="2875" y="742"/>
                </a:cubicBezTo>
                <a:cubicBezTo>
                  <a:pt x="2917" y="742"/>
                  <a:pt x="2943" y="729"/>
                  <a:pt x="2985" y="713"/>
                </a:cubicBezTo>
                <a:cubicBezTo>
                  <a:pt x="3024" y="713"/>
                  <a:pt x="3050" y="687"/>
                  <a:pt x="3092" y="687"/>
                </a:cubicBezTo>
                <a:cubicBezTo>
                  <a:pt x="3096" y="686"/>
                  <a:pt x="3100" y="685"/>
                  <a:pt x="3105" y="685"/>
                </a:cubicBezTo>
                <a:cubicBezTo>
                  <a:pt x="3137" y="685"/>
                  <a:pt x="3177" y="716"/>
                  <a:pt x="3211" y="716"/>
                </a:cubicBezTo>
                <a:cubicBezTo>
                  <a:pt x="3217" y="716"/>
                  <a:pt x="3222" y="715"/>
                  <a:pt x="3228" y="713"/>
                </a:cubicBezTo>
                <a:cubicBezTo>
                  <a:pt x="3267" y="713"/>
                  <a:pt x="3309" y="713"/>
                  <a:pt x="3335" y="700"/>
                </a:cubicBezTo>
                <a:cubicBezTo>
                  <a:pt x="3374" y="687"/>
                  <a:pt x="3390" y="619"/>
                  <a:pt x="3416" y="606"/>
                </a:cubicBezTo>
                <a:cubicBezTo>
                  <a:pt x="3471" y="580"/>
                  <a:pt x="3536" y="551"/>
                  <a:pt x="3536" y="525"/>
                </a:cubicBezTo>
                <a:cubicBezTo>
                  <a:pt x="3536" y="499"/>
                  <a:pt x="3471" y="470"/>
                  <a:pt x="3429" y="444"/>
                </a:cubicBezTo>
                <a:cubicBezTo>
                  <a:pt x="3403" y="418"/>
                  <a:pt x="3361" y="405"/>
                  <a:pt x="3322" y="389"/>
                </a:cubicBezTo>
                <a:cubicBezTo>
                  <a:pt x="3293" y="376"/>
                  <a:pt x="3254" y="376"/>
                  <a:pt x="3212" y="363"/>
                </a:cubicBezTo>
                <a:cubicBezTo>
                  <a:pt x="3203" y="360"/>
                  <a:pt x="3195" y="359"/>
                  <a:pt x="3187" y="359"/>
                </a:cubicBezTo>
                <a:cubicBezTo>
                  <a:pt x="3164" y="359"/>
                  <a:pt x="3140" y="367"/>
                  <a:pt x="3117" y="367"/>
                </a:cubicBezTo>
                <a:cubicBezTo>
                  <a:pt x="3108" y="367"/>
                  <a:pt x="3100" y="366"/>
                  <a:pt x="3092" y="363"/>
                </a:cubicBezTo>
                <a:cubicBezTo>
                  <a:pt x="3050" y="350"/>
                  <a:pt x="3024" y="295"/>
                  <a:pt x="2985" y="295"/>
                </a:cubicBezTo>
                <a:cubicBezTo>
                  <a:pt x="2956" y="295"/>
                  <a:pt x="2917" y="295"/>
                  <a:pt x="2875" y="282"/>
                </a:cubicBezTo>
                <a:cubicBezTo>
                  <a:pt x="2836" y="282"/>
                  <a:pt x="2807" y="243"/>
                  <a:pt x="2768" y="227"/>
                </a:cubicBezTo>
                <a:cubicBezTo>
                  <a:pt x="2740" y="227"/>
                  <a:pt x="2713" y="234"/>
                  <a:pt x="2686" y="234"/>
                </a:cubicBezTo>
                <a:cubicBezTo>
                  <a:pt x="2672" y="234"/>
                  <a:pt x="2659" y="232"/>
                  <a:pt x="2645" y="227"/>
                </a:cubicBezTo>
                <a:cubicBezTo>
                  <a:pt x="2606" y="227"/>
                  <a:pt x="2564" y="295"/>
                  <a:pt x="2525" y="295"/>
                </a:cubicBezTo>
                <a:cubicBezTo>
                  <a:pt x="2483" y="295"/>
                  <a:pt x="2457" y="243"/>
                  <a:pt x="2418" y="243"/>
                </a:cubicBezTo>
                <a:lnTo>
                  <a:pt x="2295" y="243"/>
                </a:lnTo>
                <a:cubicBezTo>
                  <a:pt x="2256" y="243"/>
                  <a:pt x="2214" y="269"/>
                  <a:pt x="2175" y="269"/>
                </a:cubicBezTo>
                <a:lnTo>
                  <a:pt x="2159" y="269"/>
                </a:lnTo>
                <a:cubicBezTo>
                  <a:pt x="2175" y="256"/>
                  <a:pt x="2175" y="243"/>
                  <a:pt x="2188" y="243"/>
                </a:cubicBezTo>
                <a:cubicBezTo>
                  <a:pt x="2214" y="214"/>
                  <a:pt x="2269" y="188"/>
                  <a:pt x="2269" y="162"/>
                </a:cubicBezTo>
                <a:cubicBezTo>
                  <a:pt x="2269" y="146"/>
                  <a:pt x="2227" y="94"/>
                  <a:pt x="2188" y="81"/>
                </a:cubicBezTo>
                <a:cubicBezTo>
                  <a:pt x="2185" y="77"/>
                  <a:pt x="2180" y="76"/>
                  <a:pt x="2175" y="76"/>
                </a:cubicBezTo>
                <a:cubicBezTo>
                  <a:pt x="2160" y="76"/>
                  <a:pt x="2139" y="84"/>
                  <a:pt x="2116" y="84"/>
                </a:cubicBezTo>
                <a:cubicBezTo>
                  <a:pt x="2109" y="84"/>
                  <a:pt x="2101" y="84"/>
                  <a:pt x="2094" y="81"/>
                </a:cubicBezTo>
                <a:cubicBezTo>
                  <a:pt x="2087" y="77"/>
                  <a:pt x="2081" y="76"/>
                  <a:pt x="2074" y="76"/>
                </a:cubicBezTo>
                <a:cubicBezTo>
                  <a:pt x="2058" y="76"/>
                  <a:pt x="2041" y="84"/>
                  <a:pt x="2019" y="84"/>
                </a:cubicBezTo>
                <a:cubicBezTo>
                  <a:pt x="2012" y="84"/>
                  <a:pt x="2005" y="84"/>
                  <a:pt x="1997" y="81"/>
                </a:cubicBezTo>
                <a:cubicBezTo>
                  <a:pt x="1971" y="81"/>
                  <a:pt x="1958" y="13"/>
                  <a:pt x="1932" y="0"/>
                </a:cubicBezTo>
                <a:lnTo>
                  <a:pt x="1835" y="0"/>
                </a:lnTo>
                <a:cubicBezTo>
                  <a:pt x="1809" y="0"/>
                  <a:pt x="1770" y="52"/>
                  <a:pt x="1741" y="52"/>
                </a:cubicBezTo>
                <a:cubicBezTo>
                  <a:pt x="1715" y="52"/>
                  <a:pt x="1689" y="13"/>
                  <a:pt x="1647" y="13"/>
                </a:cubicBezTo>
                <a:cubicBezTo>
                  <a:pt x="1621" y="13"/>
                  <a:pt x="1592" y="26"/>
                  <a:pt x="1566" y="26"/>
                </a:cubicBezTo>
                <a:cubicBezTo>
                  <a:pt x="1527" y="26"/>
                  <a:pt x="1498" y="0"/>
                  <a:pt x="1472" y="0"/>
                </a:cubicBezTo>
                <a:cubicBezTo>
                  <a:pt x="1446" y="0"/>
                  <a:pt x="1417" y="13"/>
                  <a:pt x="1378" y="13"/>
                </a:cubicBezTo>
                <a:cubicBezTo>
                  <a:pt x="1349" y="13"/>
                  <a:pt x="1323" y="0"/>
                  <a:pt x="1297" y="0"/>
                </a:cubicBezTo>
                <a:cubicBezTo>
                  <a:pt x="1283" y="4"/>
                  <a:pt x="1271" y="6"/>
                  <a:pt x="1260" y="6"/>
                </a:cubicBezTo>
                <a:cubicBezTo>
                  <a:pt x="1237" y="6"/>
                  <a:pt x="1220" y="0"/>
                  <a:pt x="120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26"/>
          <p:cNvSpPr/>
          <p:nvPr userDrawn="1"/>
        </p:nvSpPr>
        <p:spPr>
          <a:xfrm>
            <a:off x="3454313" y="5926671"/>
            <a:ext cx="737617" cy="183099"/>
          </a:xfrm>
          <a:custGeom>
            <a:avLst/>
            <a:gdLst/>
            <a:ahLst/>
            <a:cxnLst/>
            <a:rect l="l" t="t" r="r" b="b"/>
            <a:pathLst>
              <a:path w="2982" h="1203" extrusionOk="0">
                <a:moveTo>
                  <a:pt x="1404" y="1"/>
                </a:moveTo>
                <a:cubicBezTo>
                  <a:pt x="1378" y="1"/>
                  <a:pt x="1349" y="56"/>
                  <a:pt x="1323" y="56"/>
                </a:cubicBezTo>
                <a:cubicBezTo>
                  <a:pt x="1297" y="56"/>
                  <a:pt x="1268" y="43"/>
                  <a:pt x="1242" y="43"/>
                </a:cubicBezTo>
                <a:cubicBezTo>
                  <a:pt x="1216" y="43"/>
                  <a:pt x="1187" y="17"/>
                  <a:pt x="1161" y="17"/>
                </a:cubicBezTo>
                <a:lnTo>
                  <a:pt x="1093" y="17"/>
                </a:lnTo>
                <a:cubicBezTo>
                  <a:pt x="1067" y="17"/>
                  <a:pt x="1038" y="69"/>
                  <a:pt x="1012" y="69"/>
                </a:cubicBezTo>
                <a:cubicBezTo>
                  <a:pt x="986" y="69"/>
                  <a:pt x="957" y="56"/>
                  <a:pt x="931" y="56"/>
                </a:cubicBezTo>
                <a:lnTo>
                  <a:pt x="850" y="56"/>
                </a:lnTo>
                <a:cubicBezTo>
                  <a:pt x="824" y="56"/>
                  <a:pt x="811" y="82"/>
                  <a:pt x="782" y="82"/>
                </a:cubicBezTo>
                <a:cubicBezTo>
                  <a:pt x="764" y="82"/>
                  <a:pt x="747" y="76"/>
                  <a:pt x="729" y="76"/>
                </a:cubicBezTo>
                <a:cubicBezTo>
                  <a:pt x="720" y="76"/>
                  <a:pt x="710" y="78"/>
                  <a:pt x="701" y="82"/>
                </a:cubicBezTo>
                <a:cubicBezTo>
                  <a:pt x="675" y="82"/>
                  <a:pt x="649" y="98"/>
                  <a:pt x="620" y="98"/>
                </a:cubicBezTo>
                <a:cubicBezTo>
                  <a:pt x="594" y="98"/>
                  <a:pt x="568" y="56"/>
                  <a:pt x="539" y="56"/>
                </a:cubicBezTo>
                <a:cubicBezTo>
                  <a:pt x="513" y="69"/>
                  <a:pt x="487" y="69"/>
                  <a:pt x="471" y="82"/>
                </a:cubicBezTo>
                <a:cubicBezTo>
                  <a:pt x="445" y="82"/>
                  <a:pt x="419" y="111"/>
                  <a:pt x="390" y="111"/>
                </a:cubicBezTo>
                <a:cubicBezTo>
                  <a:pt x="369" y="111"/>
                  <a:pt x="349" y="93"/>
                  <a:pt x="327" y="93"/>
                </a:cubicBezTo>
                <a:cubicBezTo>
                  <a:pt x="321" y="93"/>
                  <a:pt x="315" y="95"/>
                  <a:pt x="309" y="98"/>
                </a:cubicBezTo>
                <a:cubicBezTo>
                  <a:pt x="283" y="98"/>
                  <a:pt x="270" y="150"/>
                  <a:pt x="244" y="150"/>
                </a:cubicBezTo>
                <a:cubicBezTo>
                  <a:pt x="234" y="154"/>
                  <a:pt x="225" y="156"/>
                  <a:pt x="216" y="156"/>
                </a:cubicBezTo>
                <a:cubicBezTo>
                  <a:pt x="197" y="156"/>
                  <a:pt x="180" y="150"/>
                  <a:pt x="163" y="150"/>
                </a:cubicBezTo>
                <a:cubicBezTo>
                  <a:pt x="134" y="163"/>
                  <a:pt x="108" y="163"/>
                  <a:pt x="95" y="179"/>
                </a:cubicBezTo>
                <a:cubicBezTo>
                  <a:pt x="66" y="192"/>
                  <a:pt x="40" y="218"/>
                  <a:pt x="27" y="231"/>
                </a:cubicBezTo>
                <a:cubicBezTo>
                  <a:pt x="1" y="244"/>
                  <a:pt x="14" y="273"/>
                  <a:pt x="14" y="299"/>
                </a:cubicBezTo>
                <a:cubicBezTo>
                  <a:pt x="14" y="325"/>
                  <a:pt x="14" y="341"/>
                  <a:pt x="40" y="354"/>
                </a:cubicBezTo>
                <a:cubicBezTo>
                  <a:pt x="46" y="360"/>
                  <a:pt x="60" y="360"/>
                  <a:pt x="75" y="360"/>
                </a:cubicBezTo>
                <a:cubicBezTo>
                  <a:pt x="91" y="360"/>
                  <a:pt x="108" y="360"/>
                  <a:pt x="121" y="367"/>
                </a:cubicBezTo>
                <a:cubicBezTo>
                  <a:pt x="134" y="380"/>
                  <a:pt x="163" y="406"/>
                  <a:pt x="189" y="406"/>
                </a:cubicBezTo>
                <a:cubicBezTo>
                  <a:pt x="197" y="411"/>
                  <a:pt x="206" y="413"/>
                  <a:pt x="216" y="413"/>
                </a:cubicBezTo>
                <a:cubicBezTo>
                  <a:pt x="234" y="413"/>
                  <a:pt x="253" y="406"/>
                  <a:pt x="270" y="406"/>
                </a:cubicBezTo>
                <a:cubicBezTo>
                  <a:pt x="296" y="422"/>
                  <a:pt x="309" y="461"/>
                  <a:pt x="338" y="461"/>
                </a:cubicBezTo>
                <a:cubicBezTo>
                  <a:pt x="364" y="461"/>
                  <a:pt x="390" y="487"/>
                  <a:pt x="419" y="487"/>
                </a:cubicBezTo>
                <a:lnTo>
                  <a:pt x="500" y="487"/>
                </a:lnTo>
                <a:cubicBezTo>
                  <a:pt x="526" y="487"/>
                  <a:pt x="552" y="516"/>
                  <a:pt x="581" y="516"/>
                </a:cubicBezTo>
                <a:lnTo>
                  <a:pt x="662" y="516"/>
                </a:lnTo>
                <a:cubicBezTo>
                  <a:pt x="688" y="516"/>
                  <a:pt x="714" y="503"/>
                  <a:pt x="743" y="503"/>
                </a:cubicBezTo>
                <a:cubicBezTo>
                  <a:pt x="769" y="503"/>
                  <a:pt x="782" y="474"/>
                  <a:pt x="811" y="474"/>
                </a:cubicBezTo>
                <a:cubicBezTo>
                  <a:pt x="756" y="503"/>
                  <a:pt x="769" y="542"/>
                  <a:pt x="769" y="568"/>
                </a:cubicBezTo>
                <a:cubicBezTo>
                  <a:pt x="769" y="597"/>
                  <a:pt x="769" y="610"/>
                  <a:pt x="795" y="636"/>
                </a:cubicBezTo>
                <a:cubicBezTo>
                  <a:pt x="798" y="639"/>
                  <a:pt x="803" y="640"/>
                  <a:pt x="808" y="640"/>
                </a:cubicBezTo>
                <a:cubicBezTo>
                  <a:pt x="822" y="640"/>
                  <a:pt x="841" y="632"/>
                  <a:pt x="858" y="632"/>
                </a:cubicBezTo>
                <a:cubicBezTo>
                  <a:pt x="864" y="632"/>
                  <a:pt x="870" y="633"/>
                  <a:pt x="876" y="636"/>
                </a:cubicBezTo>
                <a:cubicBezTo>
                  <a:pt x="892" y="649"/>
                  <a:pt x="892" y="691"/>
                  <a:pt x="918" y="691"/>
                </a:cubicBezTo>
                <a:cubicBezTo>
                  <a:pt x="892" y="691"/>
                  <a:pt x="876" y="678"/>
                  <a:pt x="850" y="678"/>
                </a:cubicBezTo>
                <a:cubicBezTo>
                  <a:pt x="824" y="691"/>
                  <a:pt x="795" y="717"/>
                  <a:pt x="782" y="717"/>
                </a:cubicBezTo>
                <a:cubicBezTo>
                  <a:pt x="743" y="730"/>
                  <a:pt x="730" y="746"/>
                  <a:pt x="701" y="759"/>
                </a:cubicBezTo>
                <a:cubicBezTo>
                  <a:pt x="695" y="762"/>
                  <a:pt x="689" y="763"/>
                  <a:pt x="682" y="763"/>
                </a:cubicBezTo>
                <a:cubicBezTo>
                  <a:pt x="664" y="763"/>
                  <a:pt x="643" y="755"/>
                  <a:pt x="625" y="755"/>
                </a:cubicBezTo>
                <a:cubicBezTo>
                  <a:pt x="618" y="755"/>
                  <a:pt x="612" y="756"/>
                  <a:pt x="607" y="759"/>
                </a:cubicBezTo>
                <a:cubicBezTo>
                  <a:pt x="581" y="785"/>
                  <a:pt x="594" y="827"/>
                  <a:pt x="594" y="840"/>
                </a:cubicBezTo>
                <a:cubicBezTo>
                  <a:pt x="607" y="866"/>
                  <a:pt x="594" y="892"/>
                  <a:pt x="620" y="921"/>
                </a:cubicBezTo>
                <a:cubicBezTo>
                  <a:pt x="649" y="921"/>
                  <a:pt x="675" y="934"/>
                  <a:pt x="701" y="947"/>
                </a:cubicBezTo>
                <a:lnTo>
                  <a:pt x="782" y="947"/>
                </a:lnTo>
                <a:cubicBezTo>
                  <a:pt x="795" y="947"/>
                  <a:pt x="824" y="960"/>
                  <a:pt x="850" y="960"/>
                </a:cubicBezTo>
                <a:cubicBezTo>
                  <a:pt x="876" y="960"/>
                  <a:pt x="905" y="960"/>
                  <a:pt x="931" y="973"/>
                </a:cubicBezTo>
                <a:cubicBezTo>
                  <a:pt x="957" y="973"/>
                  <a:pt x="986" y="960"/>
                  <a:pt x="1012" y="960"/>
                </a:cubicBezTo>
                <a:cubicBezTo>
                  <a:pt x="1038" y="960"/>
                  <a:pt x="1054" y="989"/>
                  <a:pt x="1080" y="989"/>
                </a:cubicBezTo>
                <a:cubicBezTo>
                  <a:pt x="1083" y="991"/>
                  <a:pt x="1087" y="992"/>
                  <a:pt x="1090" y="992"/>
                </a:cubicBezTo>
                <a:cubicBezTo>
                  <a:pt x="1113" y="992"/>
                  <a:pt x="1138" y="960"/>
                  <a:pt x="1161" y="960"/>
                </a:cubicBezTo>
                <a:cubicBezTo>
                  <a:pt x="1187" y="960"/>
                  <a:pt x="1216" y="973"/>
                  <a:pt x="1242" y="973"/>
                </a:cubicBezTo>
                <a:cubicBezTo>
                  <a:pt x="1268" y="973"/>
                  <a:pt x="1281" y="989"/>
                  <a:pt x="1310" y="989"/>
                </a:cubicBezTo>
                <a:cubicBezTo>
                  <a:pt x="1297" y="1002"/>
                  <a:pt x="1297" y="1015"/>
                  <a:pt x="1297" y="1028"/>
                </a:cubicBezTo>
                <a:cubicBezTo>
                  <a:pt x="1297" y="1054"/>
                  <a:pt x="1297" y="1096"/>
                  <a:pt x="1323" y="1109"/>
                </a:cubicBezTo>
                <a:cubicBezTo>
                  <a:pt x="1328" y="1112"/>
                  <a:pt x="1334" y="1113"/>
                  <a:pt x="1340" y="1113"/>
                </a:cubicBezTo>
                <a:cubicBezTo>
                  <a:pt x="1365" y="1113"/>
                  <a:pt x="1396" y="1096"/>
                  <a:pt x="1417" y="1096"/>
                </a:cubicBezTo>
                <a:cubicBezTo>
                  <a:pt x="1443" y="1109"/>
                  <a:pt x="1459" y="1122"/>
                  <a:pt x="1485" y="1135"/>
                </a:cubicBezTo>
                <a:cubicBezTo>
                  <a:pt x="1511" y="1135"/>
                  <a:pt x="1540" y="1151"/>
                  <a:pt x="1566" y="1151"/>
                </a:cubicBezTo>
                <a:cubicBezTo>
                  <a:pt x="1592" y="1151"/>
                  <a:pt x="1621" y="1177"/>
                  <a:pt x="1647" y="1177"/>
                </a:cubicBezTo>
                <a:cubicBezTo>
                  <a:pt x="1660" y="1177"/>
                  <a:pt x="1686" y="1190"/>
                  <a:pt x="1715" y="1190"/>
                </a:cubicBezTo>
                <a:cubicBezTo>
                  <a:pt x="1741" y="1190"/>
                  <a:pt x="1767" y="1151"/>
                  <a:pt x="1796" y="1151"/>
                </a:cubicBezTo>
                <a:cubicBezTo>
                  <a:pt x="1822" y="1151"/>
                  <a:pt x="1848" y="1203"/>
                  <a:pt x="1877" y="1203"/>
                </a:cubicBezTo>
                <a:cubicBezTo>
                  <a:pt x="1903" y="1203"/>
                  <a:pt x="1929" y="1151"/>
                  <a:pt x="1958" y="1151"/>
                </a:cubicBezTo>
                <a:lnTo>
                  <a:pt x="2039" y="1151"/>
                </a:lnTo>
                <a:cubicBezTo>
                  <a:pt x="2065" y="1151"/>
                  <a:pt x="2091" y="1177"/>
                  <a:pt x="2120" y="1177"/>
                </a:cubicBezTo>
                <a:cubicBezTo>
                  <a:pt x="2146" y="1177"/>
                  <a:pt x="2172" y="1164"/>
                  <a:pt x="2188" y="1164"/>
                </a:cubicBezTo>
                <a:cubicBezTo>
                  <a:pt x="2214" y="1164"/>
                  <a:pt x="2253" y="1190"/>
                  <a:pt x="2269" y="1190"/>
                </a:cubicBezTo>
                <a:cubicBezTo>
                  <a:pt x="2295" y="1190"/>
                  <a:pt x="2321" y="1164"/>
                  <a:pt x="2350" y="1164"/>
                </a:cubicBezTo>
                <a:cubicBezTo>
                  <a:pt x="2359" y="1160"/>
                  <a:pt x="2367" y="1158"/>
                  <a:pt x="2376" y="1158"/>
                </a:cubicBezTo>
                <a:cubicBezTo>
                  <a:pt x="2393" y="1158"/>
                  <a:pt x="2411" y="1164"/>
                  <a:pt x="2431" y="1164"/>
                </a:cubicBezTo>
                <a:lnTo>
                  <a:pt x="2512" y="1164"/>
                </a:lnTo>
                <a:cubicBezTo>
                  <a:pt x="2538" y="1151"/>
                  <a:pt x="2551" y="1109"/>
                  <a:pt x="2577" y="1109"/>
                </a:cubicBezTo>
                <a:cubicBezTo>
                  <a:pt x="2601" y="1109"/>
                  <a:pt x="2632" y="1139"/>
                  <a:pt x="2659" y="1139"/>
                </a:cubicBezTo>
                <a:cubicBezTo>
                  <a:pt x="2664" y="1139"/>
                  <a:pt x="2669" y="1137"/>
                  <a:pt x="2674" y="1135"/>
                </a:cubicBezTo>
                <a:cubicBezTo>
                  <a:pt x="2700" y="1135"/>
                  <a:pt x="2713" y="1109"/>
                  <a:pt x="2739" y="1096"/>
                </a:cubicBezTo>
                <a:cubicBezTo>
                  <a:pt x="2768" y="1083"/>
                  <a:pt x="2794" y="1070"/>
                  <a:pt x="2807" y="1070"/>
                </a:cubicBezTo>
                <a:cubicBezTo>
                  <a:pt x="2836" y="1054"/>
                  <a:pt x="2875" y="1054"/>
                  <a:pt x="2888" y="1041"/>
                </a:cubicBezTo>
                <a:cubicBezTo>
                  <a:pt x="2917" y="1015"/>
                  <a:pt x="2901" y="1002"/>
                  <a:pt x="2901" y="973"/>
                </a:cubicBezTo>
                <a:cubicBezTo>
                  <a:pt x="2901" y="960"/>
                  <a:pt x="2930" y="908"/>
                  <a:pt x="2901" y="892"/>
                </a:cubicBezTo>
                <a:cubicBezTo>
                  <a:pt x="2896" y="889"/>
                  <a:pt x="2891" y="889"/>
                  <a:pt x="2885" y="889"/>
                </a:cubicBezTo>
                <a:cubicBezTo>
                  <a:pt x="2861" y="889"/>
                  <a:pt x="2831" y="908"/>
                  <a:pt x="2807" y="908"/>
                </a:cubicBezTo>
                <a:cubicBezTo>
                  <a:pt x="2781" y="892"/>
                  <a:pt x="2768" y="866"/>
                  <a:pt x="2739" y="866"/>
                </a:cubicBezTo>
                <a:cubicBezTo>
                  <a:pt x="2730" y="862"/>
                  <a:pt x="2721" y="860"/>
                  <a:pt x="2713" y="860"/>
                </a:cubicBezTo>
                <a:cubicBezTo>
                  <a:pt x="2695" y="860"/>
                  <a:pt x="2677" y="866"/>
                  <a:pt x="2658" y="866"/>
                </a:cubicBezTo>
                <a:cubicBezTo>
                  <a:pt x="2632" y="866"/>
                  <a:pt x="2606" y="853"/>
                  <a:pt x="2577" y="840"/>
                </a:cubicBezTo>
                <a:cubicBezTo>
                  <a:pt x="2551" y="840"/>
                  <a:pt x="2525" y="866"/>
                  <a:pt x="2496" y="866"/>
                </a:cubicBezTo>
                <a:cubicBezTo>
                  <a:pt x="2483" y="866"/>
                  <a:pt x="2457" y="853"/>
                  <a:pt x="2431" y="853"/>
                </a:cubicBezTo>
                <a:cubicBezTo>
                  <a:pt x="2402" y="840"/>
                  <a:pt x="2376" y="798"/>
                  <a:pt x="2350" y="798"/>
                </a:cubicBezTo>
                <a:lnTo>
                  <a:pt x="2269" y="798"/>
                </a:lnTo>
                <a:cubicBezTo>
                  <a:pt x="2253" y="798"/>
                  <a:pt x="2240" y="827"/>
                  <a:pt x="2214" y="827"/>
                </a:cubicBezTo>
                <a:cubicBezTo>
                  <a:pt x="2240" y="811"/>
                  <a:pt x="2253" y="798"/>
                  <a:pt x="2253" y="785"/>
                </a:cubicBezTo>
                <a:cubicBezTo>
                  <a:pt x="2253" y="772"/>
                  <a:pt x="2227" y="759"/>
                  <a:pt x="2214" y="746"/>
                </a:cubicBezTo>
                <a:cubicBezTo>
                  <a:pt x="2240" y="746"/>
                  <a:pt x="2240" y="704"/>
                  <a:pt x="2269" y="704"/>
                </a:cubicBezTo>
                <a:cubicBezTo>
                  <a:pt x="2295" y="704"/>
                  <a:pt x="2321" y="730"/>
                  <a:pt x="2350" y="730"/>
                </a:cubicBezTo>
                <a:cubicBezTo>
                  <a:pt x="2376" y="717"/>
                  <a:pt x="2389" y="717"/>
                  <a:pt x="2415" y="704"/>
                </a:cubicBezTo>
                <a:lnTo>
                  <a:pt x="2496" y="704"/>
                </a:lnTo>
                <a:cubicBezTo>
                  <a:pt x="2525" y="704"/>
                  <a:pt x="2551" y="691"/>
                  <a:pt x="2564" y="678"/>
                </a:cubicBezTo>
                <a:cubicBezTo>
                  <a:pt x="2593" y="678"/>
                  <a:pt x="2619" y="665"/>
                  <a:pt x="2645" y="665"/>
                </a:cubicBezTo>
                <a:cubicBezTo>
                  <a:pt x="2650" y="662"/>
                  <a:pt x="2654" y="661"/>
                  <a:pt x="2659" y="661"/>
                </a:cubicBezTo>
                <a:cubicBezTo>
                  <a:pt x="2679" y="661"/>
                  <a:pt x="2697" y="681"/>
                  <a:pt x="2715" y="681"/>
                </a:cubicBezTo>
                <a:cubicBezTo>
                  <a:pt x="2719" y="681"/>
                  <a:pt x="2722" y="680"/>
                  <a:pt x="2726" y="678"/>
                </a:cubicBezTo>
                <a:cubicBezTo>
                  <a:pt x="2755" y="678"/>
                  <a:pt x="2768" y="610"/>
                  <a:pt x="2781" y="597"/>
                </a:cubicBezTo>
                <a:lnTo>
                  <a:pt x="2862" y="597"/>
                </a:lnTo>
                <a:cubicBezTo>
                  <a:pt x="2888" y="584"/>
                  <a:pt x="2901" y="555"/>
                  <a:pt x="2917" y="542"/>
                </a:cubicBezTo>
                <a:cubicBezTo>
                  <a:pt x="2943" y="529"/>
                  <a:pt x="2982" y="516"/>
                  <a:pt x="2982" y="487"/>
                </a:cubicBezTo>
                <a:cubicBezTo>
                  <a:pt x="2982" y="474"/>
                  <a:pt x="2930" y="474"/>
                  <a:pt x="2901" y="448"/>
                </a:cubicBezTo>
                <a:cubicBezTo>
                  <a:pt x="2888" y="448"/>
                  <a:pt x="2875" y="393"/>
                  <a:pt x="2849" y="380"/>
                </a:cubicBezTo>
                <a:cubicBezTo>
                  <a:pt x="2836" y="380"/>
                  <a:pt x="2807" y="367"/>
                  <a:pt x="2768" y="367"/>
                </a:cubicBezTo>
                <a:cubicBezTo>
                  <a:pt x="2765" y="364"/>
                  <a:pt x="2762" y="363"/>
                  <a:pt x="2757" y="363"/>
                </a:cubicBezTo>
                <a:cubicBezTo>
                  <a:pt x="2739" y="363"/>
                  <a:pt x="2708" y="380"/>
                  <a:pt x="2687" y="380"/>
                </a:cubicBezTo>
                <a:cubicBezTo>
                  <a:pt x="2658" y="367"/>
                  <a:pt x="2645" y="341"/>
                  <a:pt x="2619" y="325"/>
                </a:cubicBezTo>
                <a:cubicBezTo>
                  <a:pt x="2593" y="325"/>
                  <a:pt x="2564" y="341"/>
                  <a:pt x="2538" y="341"/>
                </a:cubicBezTo>
                <a:cubicBezTo>
                  <a:pt x="2529" y="336"/>
                  <a:pt x="2520" y="334"/>
                  <a:pt x="2511" y="334"/>
                </a:cubicBezTo>
                <a:cubicBezTo>
                  <a:pt x="2493" y="334"/>
                  <a:pt x="2474" y="341"/>
                  <a:pt x="2457" y="341"/>
                </a:cubicBezTo>
                <a:cubicBezTo>
                  <a:pt x="2448" y="336"/>
                  <a:pt x="2439" y="334"/>
                  <a:pt x="2430" y="334"/>
                </a:cubicBezTo>
                <a:cubicBezTo>
                  <a:pt x="2412" y="334"/>
                  <a:pt x="2393" y="341"/>
                  <a:pt x="2376" y="341"/>
                </a:cubicBezTo>
                <a:cubicBezTo>
                  <a:pt x="2350" y="325"/>
                  <a:pt x="2321" y="286"/>
                  <a:pt x="2295" y="286"/>
                </a:cubicBezTo>
                <a:cubicBezTo>
                  <a:pt x="2269" y="286"/>
                  <a:pt x="2240" y="312"/>
                  <a:pt x="2214" y="312"/>
                </a:cubicBezTo>
                <a:cubicBezTo>
                  <a:pt x="2188" y="312"/>
                  <a:pt x="2133" y="286"/>
                  <a:pt x="2107" y="286"/>
                </a:cubicBezTo>
                <a:cubicBezTo>
                  <a:pt x="2159" y="260"/>
                  <a:pt x="2201" y="244"/>
                  <a:pt x="2201" y="218"/>
                </a:cubicBezTo>
                <a:cubicBezTo>
                  <a:pt x="2201" y="192"/>
                  <a:pt x="2188" y="179"/>
                  <a:pt x="2159" y="163"/>
                </a:cubicBezTo>
                <a:cubicBezTo>
                  <a:pt x="2146" y="156"/>
                  <a:pt x="2133" y="156"/>
                  <a:pt x="2119" y="156"/>
                </a:cubicBezTo>
                <a:cubicBezTo>
                  <a:pt x="2106" y="156"/>
                  <a:pt x="2092" y="156"/>
                  <a:pt x="2078" y="150"/>
                </a:cubicBezTo>
                <a:cubicBezTo>
                  <a:pt x="2065" y="137"/>
                  <a:pt x="2039" y="111"/>
                  <a:pt x="2010" y="98"/>
                </a:cubicBezTo>
                <a:cubicBezTo>
                  <a:pt x="1997" y="98"/>
                  <a:pt x="1971" y="69"/>
                  <a:pt x="1945" y="69"/>
                </a:cubicBezTo>
                <a:cubicBezTo>
                  <a:pt x="1939" y="66"/>
                  <a:pt x="1933" y="65"/>
                  <a:pt x="1928" y="65"/>
                </a:cubicBezTo>
                <a:cubicBezTo>
                  <a:pt x="1905" y="65"/>
                  <a:pt x="1885" y="82"/>
                  <a:pt x="1864" y="82"/>
                </a:cubicBezTo>
                <a:cubicBezTo>
                  <a:pt x="1835" y="82"/>
                  <a:pt x="1809" y="69"/>
                  <a:pt x="1783" y="69"/>
                </a:cubicBezTo>
                <a:cubicBezTo>
                  <a:pt x="1754" y="69"/>
                  <a:pt x="1741" y="30"/>
                  <a:pt x="1715" y="17"/>
                </a:cubicBezTo>
                <a:lnTo>
                  <a:pt x="1634" y="17"/>
                </a:lnTo>
                <a:cubicBezTo>
                  <a:pt x="1609" y="17"/>
                  <a:pt x="1586" y="46"/>
                  <a:pt x="1564" y="46"/>
                </a:cubicBezTo>
                <a:cubicBezTo>
                  <a:pt x="1560" y="46"/>
                  <a:pt x="1557" y="45"/>
                  <a:pt x="1553" y="43"/>
                </a:cubicBezTo>
                <a:cubicBezTo>
                  <a:pt x="1524" y="43"/>
                  <a:pt x="1498" y="17"/>
                  <a:pt x="1485" y="17"/>
                </a:cubicBezTo>
                <a:cubicBezTo>
                  <a:pt x="1459" y="17"/>
                  <a:pt x="1430" y="1"/>
                  <a:pt x="140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26"/>
          <p:cNvSpPr/>
          <p:nvPr userDrawn="1"/>
        </p:nvSpPr>
        <p:spPr>
          <a:xfrm>
            <a:off x="4402420" y="5875380"/>
            <a:ext cx="20283" cy="6545"/>
          </a:xfrm>
          <a:custGeom>
            <a:avLst/>
            <a:gdLst/>
            <a:ahLst/>
            <a:cxnLst/>
            <a:rect l="l" t="t" r="r" b="b"/>
            <a:pathLst>
              <a:path w="82" h="43" extrusionOk="0">
                <a:moveTo>
                  <a:pt x="40" y="1"/>
                </a:moveTo>
                <a:cubicBezTo>
                  <a:pt x="14" y="1"/>
                  <a:pt x="1" y="14"/>
                  <a:pt x="1" y="14"/>
                </a:cubicBezTo>
                <a:cubicBezTo>
                  <a:pt x="1" y="30"/>
                  <a:pt x="14" y="43"/>
                  <a:pt x="40" y="43"/>
                </a:cubicBezTo>
                <a:cubicBezTo>
                  <a:pt x="69" y="43"/>
                  <a:pt x="82" y="30"/>
                  <a:pt x="82" y="30"/>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1" name="Google Shape;631;p26"/>
          <p:cNvSpPr/>
          <p:nvPr userDrawn="1"/>
        </p:nvSpPr>
        <p:spPr>
          <a:xfrm>
            <a:off x="4319063" y="5867616"/>
            <a:ext cx="23499" cy="3957"/>
          </a:xfrm>
          <a:custGeom>
            <a:avLst/>
            <a:gdLst/>
            <a:ahLst/>
            <a:cxnLst/>
            <a:rect l="l" t="t" r="r" b="b"/>
            <a:pathLst>
              <a:path w="95" h="26" extrusionOk="0">
                <a:moveTo>
                  <a:pt x="53" y="0"/>
                </a:moveTo>
                <a:cubicBezTo>
                  <a:pt x="27" y="0"/>
                  <a:pt x="1" y="0"/>
                  <a:pt x="1" y="13"/>
                </a:cubicBezTo>
                <a:cubicBezTo>
                  <a:pt x="1" y="26"/>
                  <a:pt x="27" y="26"/>
                  <a:pt x="40" y="26"/>
                </a:cubicBezTo>
                <a:cubicBezTo>
                  <a:pt x="69" y="26"/>
                  <a:pt x="95" y="26"/>
                  <a:pt x="95" y="13"/>
                </a:cubicBezTo>
                <a:cubicBezTo>
                  <a:pt x="95" y="13"/>
                  <a:pt x="69" y="0"/>
                  <a:pt x="5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26"/>
          <p:cNvSpPr/>
          <p:nvPr userDrawn="1"/>
        </p:nvSpPr>
        <p:spPr>
          <a:xfrm>
            <a:off x="4365564" y="5861073"/>
            <a:ext cx="23499" cy="6697"/>
          </a:xfrm>
          <a:custGeom>
            <a:avLst/>
            <a:gdLst/>
            <a:ahLst/>
            <a:cxnLst/>
            <a:rect l="l" t="t" r="r" b="b"/>
            <a:pathLst>
              <a:path w="95" h="44" extrusionOk="0">
                <a:moveTo>
                  <a:pt x="43" y="1"/>
                </a:moveTo>
                <a:cubicBezTo>
                  <a:pt x="27" y="1"/>
                  <a:pt x="1" y="14"/>
                  <a:pt x="1" y="14"/>
                </a:cubicBezTo>
                <a:cubicBezTo>
                  <a:pt x="1" y="27"/>
                  <a:pt x="14" y="43"/>
                  <a:pt x="43" y="43"/>
                </a:cubicBezTo>
                <a:cubicBezTo>
                  <a:pt x="69" y="43"/>
                  <a:pt x="95" y="43"/>
                  <a:pt x="95" y="27"/>
                </a:cubicBezTo>
                <a:cubicBezTo>
                  <a:pt x="95" y="14"/>
                  <a:pt x="69" y="14"/>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3" name="Google Shape;633;p26"/>
          <p:cNvSpPr/>
          <p:nvPr userDrawn="1"/>
        </p:nvSpPr>
        <p:spPr>
          <a:xfrm>
            <a:off x="4271817" y="5877358"/>
            <a:ext cx="20283" cy="4567"/>
          </a:xfrm>
          <a:custGeom>
            <a:avLst/>
            <a:gdLst/>
            <a:ahLst/>
            <a:cxnLst/>
            <a:rect l="l" t="t" r="r" b="b"/>
            <a:pathLst>
              <a:path w="82" h="30" extrusionOk="0">
                <a:moveTo>
                  <a:pt x="43" y="1"/>
                </a:moveTo>
                <a:cubicBezTo>
                  <a:pt x="17" y="1"/>
                  <a:pt x="1" y="1"/>
                  <a:pt x="1" y="17"/>
                </a:cubicBezTo>
                <a:cubicBezTo>
                  <a:pt x="1" y="17"/>
                  <a:pt x="17" y="30"/>
                  <a:pt x="43" y="30"/>
                </a:cubicBezTo>
                <a:cubicBezTo>
                  <a:pt x="69" y="30"/>
                  <a:pt x="82" y="30"/>
                  <a:pt x="82" y="17"/>
                </a:cubicBezTo>
                <a:cubicBezTo>
                  <a:pt x="82"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4" name="Google Shape;634;p26"/>
          <p:cNvSpPr/>
          <p:nvPr userDrawn="1"/>
        </p:nvSpPr>
        <p:spPr>
          <a:xfrm>
            <a:off x="4445708" y="5865029"/>
            <a:ext cx="23499" cy="4567"/>
          </a:xfrm>
          <a:custGeom>
            <a:avLst/>
            <a:gdLst/>
            <a:ahLst/>
            <a:cxnLst/>
            <a:rect l="l" t="t" r="r" b="b"/>
            <a:pathLst>
              <a:path w="95" h="30" extrusionOk="0">
                <a:moveTo>
                  <a:pt x="43" y="1"/>
                </a:moveTo>
                <a:cubicBezTo>
                  <a:pt x="27" y="1"/>
                  <a:pt x="1" y="1"/>
                  <a:pt x="1" y="17"/>
                </a:cubicBezTo>
                <a:cubicBezTo>
                  <a:pt x="1" y="17"/>
                  <a:pt x="14" y="30"/>
                  <a:pt x="43" y="30"/>
                </a:cubicBezTo>
                <a:cubicBezTo>
                  <a:pt x="69" y="30"/>
                  <a:pt x="95" y="30"/>
                  <a:pt x="95" y="17"/>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5" name="Google Shape;635;p26"/>
          <p:cNvSpPr/>
          <p:nvPr userDrawn="1"/>
        </p:nvSpPr>
        <p:spPr>
          <a:xfrm>
            <a:off x="4428888" y="5891055"/>
            <a:ext cx="23499" cy="5175"/>
          </a:xfrm>
          <a:custGeom>
            <a:avLst/>
            <a:gdLst/>
            <a:ahLst/>
            <a:cxnLst/>
            <a:rect l="l" t="t" r="r" b="b"/>
            <a:pathLst>
              <a:path w="95" h="34" extrusionOk="0">
                <a:moveTo>
                  <a:pt x="19" y="1"/>
                </a:moveTo>
                <a:cubicBezTo>
                  <a:pt x="6" y="1"/>
                  <a:pt x="1" y="8"/>
                  <a:pt x="1" y="8"/>
                </a:cubicBezTo>
                <a:cubicBezTo>
                  <a:pt x="1" y="21"/>
                  <a:pt x="14" y="34"/>
                  <a:pt x="43" y="34"/>
                </a:cubicBezTo>
                <a:cubicBezTo>
                  <a:pt x="69" y="34"/>
                  <a:pt x="82" y="34"/>
                  <a:pt x="82" y="21"/>
                </a:cubicBezTo>
                <a:cubicBezTo>
                  <a:pt x="95" y="8"/>
                  <a:pt x="69" y="8"/>
                  <a:pt x="43" y="8"/>
                </a:cubicBezTo>
                <a:cubicBezTo>
                  <a:pt x="33" y="3"/>
                  <a:pt x="25" y="1"/>
                  <a:pt x="1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6" name="Google Shape;636;p26"/>
          <p:cNvSpPr/>
          <p:nvPr userDrawn="1"/>
        </p:nvSpPr>
        <p:spPr>
          <a:xfrm>
            <a:off x="4282207" y="5854223"/>
            <a:ext cx="23499" cy="5023"/>
          </a:xfrm>
          <a:custGeom>
            <a:avLst/>
            <a:gdLst/>
            <a:ahLst/>
            <a:cxnLst/>
            <a:rect l="l" t="t" r="r" b="b"/>
            <a:pathLst>
              <a:path w="95" h="33" extrusionOk="0">
                <a:moveTo>
                  <a:pt x="26" y="0"/>
                </a:moveTo>
                <a:cubicBezTo>
                  <a:pt x="14" y="0"/>
                  <a:pt x="1" y="11"/>
                  <a:pt x="1" y="20"/>
                </a:cubicBezTo>
                <a:cubicBezTo>
                  <a:pt x="1" y="20"/>
                  <a:pt x="14" y="33"/>
                  <a:pt x="40" y="33"/>
                </a:cubicBezTo>
                <a:cubicBezTo>
                  <a:pt x="69" y="33"/>
                  <a:pt x="82" y="33"/>
                  <a:pt x="95" y="20"/>
                </a:cubicBezTo>
                <a:cubicBezTo>
                  <a:pt x="95" y="7"/>
                  <a:pt x="69" y="7"/>
                  <a:pt x="40" y="7"/>
                </a:cubicBezTo>
                <a:cubicBezTo>
                  <a:pt x="36" y="2"/>
                  <a:pt x="31" y="0"/>
                  <a:pt x="2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7" name="Google Shape;637;p26"/>
          <p:cNvSpPr/>
          <p:nvPr userDrawn="1"/>
        </p:nvSpPr>
        <p:spPr>
          <a:xfrm>
            <a:off x="4395989" y="5846764"/>
            <a:ext cx="23499" cy="6088"/>
          </a:xfrm>
          <a:custGeom>
            <a:avLst/>
            <a:gdLst/>
            <a:ahLst/>
            <a:cxnLst/>
            <a:rect l="l" t="t" r="r" b="b"/>
            <a:pathLst>
              <a:path w="95" h="40" extrusionOk="0">
                <a:moveTo>
                  <a:pt x="40" y="1"/>
                </a:moveTo>
                <a:cubicBezTo>
                  <a:pt x="27" y="1"/>
                  <a:pt x="1" y="14"/>
                  <a:pt x="1" y="14"/>
                </a:cubicBezTo>
                <a:cubicBezTo>
                  <a:pt x="1" y="27"/>
                  <a:pt x="14" y="27"/>
                  <a:pt x="40" y="40"/>
                </a:cubicBezTo>
                <a:cubicBezTo>
                  <a:pt x="66" y="40"/>
                  <a:pt x="95" y="27"/>
                  <a:pt x="95" y="27"/>
                </a:cubicBezTo>
                <a:cubicBezTo>
                  <a:pt x="95" y="14"/>
                  <a:pt x="66"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8" name="Google Shape;638;p26"/>
          <p:cNvSpPr/>
          <p:nvPr userDrawn="1"/>
        </p:nvSpPr>
        <p:spPr>
          <a:xfrm>
            <a:off x="4492212" y="5877358"/>
            <a:ext cx="24241" cy="6545"/>
          </a:xfrm>
          <a:custGeom>
            <a:avLst/>
            <a:gdLst/>
            <a:ahLst/>
            <a:cxnLst/>
            <a:rect l="l" t="t" r="r" b="b"/>
            <a:pathLst>
              <a:path w="98" h="43" extrusionOk="0">
                <a:moveTo>
                  <a:pt x="43" y="1"/>
                </a:moveTo>
                <a:cubicBezTo>
                  <a:pt x="30" y="1"/>
                  <a:pt x="1" y="1"/>
                  <a:pt x="1" y="17"/>
                </a:cubicBezTo>
                <a:cubicBezTo>
                  <a:pt x="1" y="30"/>
                  <a:pt x="17" y="30"/>
                  <a:pt x="43" y="43"/>
                </a:cubicBezTo>
                <a:cubicBezTo>
                  <a:pt x="69" y="43"/>
                  <a:pt x="98" y="30"/>
                  <a:pt x="98" y="30"/>
                </a:cubicBezTo>
                <a:cubicBezTo>
                  <a:pt x="98" y="17"/>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9" name="Google Shape;639;p26"/>
          <p:cNvSpPr/>
          <p:nvPr userDrawn="1"/>
        </p:nvSpPr>
        <p:spPr>
          <a:xfrm>
            <a:off x="4211712" y="5867616"/>
            <a:ext cx="24241" cy="3957"/>
          </a:xfrm>
          <a:custGeom>
            <a:avLst/>
            <a:gdLst/>
            <a:ahLst/>
            <a:cxnLst/>
            <a:rect l="l" t="t" r="r" b="b"/>
            <a:pathLst>
              <a:path w="98" h="26" extrusionOk="0">
                <a:moveTo>
                  <a:pt x="56" y="0"/>
                </a:moveTo>
                <a:cubicBezTo>
                  <a:pt x="30" y="0"/>
                  <a:pt x="17" y="0"/>
                  <a:pt x="17" y="13"/>
                </a:cubicBezTo>
                <a:cubicBezTo>
                  <a:pt x="1" y="26"/>
                  <a:pt x="30" y="26"/>
                  <a:pt x="56" y="26"/>
                </a:cubicBezTo>
                <a:cubicBezTo>
                  <a:pt x="82" y="26"/>
                  <a:pt x="98" y="26"/>
                  <a:pt x="98" y="13"/>
                </a:cubicBezTo>
                <a:cubicBezTo>
                  <a:pt x="98"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0" name="Google Shape;640;p26"/>
          <p:cNvSpPr/>
          <p:nvPr userDrawn="1"/>
        </p:nvSpPr>
        <p:spPr>
          <a:xfrm>
            <a:off x="4325493" y="5898057"/>
            <a:ext cx="23499" cy="6697"/>
          </a:xfrm>
          <a:custGeom>
            <a:avLst/>
            <a:gdLst/>
            <a:ahLst/>
            <a:cxnLst/>
            <a:rect l="l" t="t" r="r" b="b"/>
            <a:pathLst>
              <a:path w="95" h="44" extrusionOk="0">
                <a:moveTo>
                  <a:pt x="56" y="1"/>
                </a:moveTo>
                <a:cubicBezTo>
                  <a:pt x="27" y="1"/>
                  <a:pt x="1" y="14"/>
                  <a:pt x="1" y="14"/>
                </a:cubicBezTo>
                <a:cubicBezTo>
                  <a:pt x="1" y="27"/>
                  <a:pt x="27" y="27"/>
                  <a:pt x="56" y="43"/>
                </a:cubicBezTo>
                <a:cubicBezTo>
                  <a:pt x="69" y="43"/>
                  <a:pt x="95" y="27"/>
                  <a:pt x="95" y="27"/>
                </a:cubicBezTo>
                <a:cubicBezTo>
                  <a:pt x="95" y="14"/>
                  <a:pt x="82"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1" name="Google Shape;641;p26"/>
          <p:cNvSpPr/>
          <p:nvPr userDrawn="1"/>
        </p:nvSpPr>
        <p:spPr>
          <a:xfrm>
            <a:off x="4362349" y="5885728"/>
            <a:ext cx="23499" cy="4109"/>
          </a:xfrm>
          <a:custGeom>
            <a:avLst/>
            <a:gdLst/>
            <a:ahLst/>
            <a:cxnLst/>
            <a:rect l="l" t="t" r="r" b="b"/>
            <a:pathLst>
              <a:path w="95" h="27" extrusionOk="0">
                <a:moveTo>
                  <a:pt x="56" y="1"/>
                </a:moveTo>
                <a:cubicBezTo>
                  <a:pt x="27" y="1"/>
                  <a:pt x="1" y="1"/>
                  <a:pt x="1" y="14"/>
                </a:cubicBezTo>
                <a:cubicBezTo>
                  <a:pt x="1" y="14"/>
                  <a:pt x="27" y="27"/>
                  <a:pt x="40" y="27"/>
                </a:cubicBezTo>
                <a:cubicBezTo>
                  <a:pt x="69" y="27"/>
                  <a:pt x="95" y="27"/>
                  <a:pt x="95" y="14"/>
                </a:cubicBezTo>
                <a:cubicBezTo>
                  <a:pt x="95" y="14"/>
                  <a:pt x="69" y="1"/>
                  <a:pt x="56"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2" name="Google Shape;642;p26"/>
          <p:cNvSpPr/>
          <p:nvPr userDrawn="1"/>
        </p:nvSpPr>
        <p:spPr>
          <a:xfrm>
            <a:off x="2485425" y="5847983"/>
            <a:ext cx="23499" cy="4871"/>
          </a:xfrm>
          <a:custGeom>
            <a:avLst/>
            <a:gdLst/>
            <a:ahLst/>
            <a:cxnLst/>
            <a:rect l="l" t="t" r="r" b="b"/>
            <a:pathLst>
              <a:path w="95" h="32" extrusionOk="0">
                <a:moveTo>
                  <a:pt x="68" y="0"/>
                </a:moveTo>
                <a:cubicBezTo>
                  <a:pt x="60" y="0"/>
                  <a:pt x="52" y="2"/>
                  <a:pt x="43" y="6"/>
                </a:cubicBezTo>
                <a:cubicBezTo>
                  <a:pt x="30" y="6"/>
                  <a:pt x="1" y="6"/>
                  <a:pt x="1" y="19"/>
                </a:cubicBezTo>
                <a:cubicBezTo>
                  <a:pt x="1" y="32"/>
                  <a:pt x="30" y="32"/>
                  <a:pt x="56" y="32"/>
                </a:cubicBezTo>
                <a:cubicBezTo>
                  <a:pt x="69" y="32"/>
                  <a:pt x="95" y="19"/>
                  <a:pt x="95" y="6"/>
                </a:cubicBezTo>
                <a:cubicBezTo>
                  <a:pt x="95" y="6"/>
                  <a:pt x="83" y="0"/>
                  <a:pt x="6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3" name="Google Shape;643;p26"/>
          <p:cNvSpPr/>
          <p:nvPr userDrawn="1"/>
        </p:nvSpPr>
        <p:spPr>
          <a:xfrm>
            <a:off x="2568784" y="5838394"/>
            <a:ext cx="20283" cy="6545"/>
          </a:xfrm>
          <a:custGeom>
            <a:avLst/>
            <a:gdLst/>
            <a:ahLst/>
            <a:cxnLst/>
            <a:rect l="l" t="t" r="r" b="b"/>
            <a:pathLst>
              <a:path w="82" h="43" extrusionOk="0">
                <a:moveTo>
                  <a:pt x="43" y="1"/>
                </a:moveTo>
                <a:cubicBezTo>
                  <a:pt x="17" y="1"/>
                  <a:pt x="1" y="14"/>
                  <a:pt x="1" y="30"/>
                </a:cubicBezTo>
                <a:cubicBezTo>
                  <a:pt x="1" y="30"/>
                  <a:pt x="17" y="43"/>
                  <a:pt x="43" y="43"/>
                </a:cubicBezTo>
                <a:cubicBezTo>
                  <a:pt x="69" y="30"/>
                  <a:pt x="82" y="30"/>
                  <a:pt x="82" y="14"/>
                </a:cubicBezTo>
                <a:cubicBezTo>
                  <a:pt x="82" y="14"/>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4" name="Google Shape;644;p26"/>
          <p:cNvSpPr/>
          <p:nvPr userDrawn="1"/>
        </p:nvSpPr>
        <p:spPr>
          <a:xfrm>
            <a:off x="2522281" y="5834436"/>
            <a:ext cx="23499" cy="4109"/>
          </a:xfrm>
          <a:custGeom>
            <a:avLst/>
            <a:gdLst/>
            <a:ahLst/>
            <a:cxnLst/>
            <a:rect l="l" t="t" r="r" b="b"/>
            <a:pathLst>
              <a:path w="95" h="27" extrusionOk="0">
                <a:moveTo>
                  <a:pt x="43" y="1"/>
                </a:moveTo>
                <a:cubicBezTo>
                  <a:pt x="14" y="1"/>
                  <a:pt x="1" y="1"/>
                  <a:pt x="1" y="14"/>
                </a:cubicBezTo>
                <a:cubicBezTo>
                  <a:pt x="1" y="27"/>
                  <a:pt x="14" y="27"/>
                  <a:pt x="43" y="27"/>
                </a:cubicBezTo>
                <a:cubicBezTo>
                  <a:pt x="69" y="27"/>
                  <a:pt x="95" y="14"/>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5" name="Google Shape;645;p26"/>
          <p:cNvSpPr/>
          <p:nvPr userDrawn="1"/>
        </p:nvSpPr>
        <p:spPr>
          <a:xfrm>
            <a:off x="2616028" y="5848744"/>
            <a:ext cx="23499" cy="6697"/>
          </a:xfrm>
          <a:custGeom>
            <a:avLst/>
            <a:gdLst/>
            <a:ahLst/>
            <a:cxnLst/>
            <a:rect l="l" t="t" r="r" b="b"/>
            <a:pathLst>
              <a:path w="95" h="44" extrusionOk="0">
                <a:moveTo>
                  <a:pt x="40" y="1"/>
                </a:moveTo>
                <a:cubicBezTo>
                  <a:pt x="27" y="1"/>
                  <a:pt x="1" y="14"/>
                  <a:pt x="1" y="27"/>
                </a:cubicBezTo>
                <a:cubicBezTo>
                  <a:pt x="1" y="27"/>
                  <a:pt x="27" y="43"/>
                  <a:pt x="53" y="43"/>
                </a:cubicBezTo>
                <a:cubicBezTo>
                  <a:pt x="69" y="27"/>
                  <a:pt x="95" y="27"/>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26"/>
          <p:cNvSpPr/>
          <p:nvPr userDrawn="1"/>
        </p:nvSpPr>
        <p:spPr>
          <a:xfrm>
            <a:off x="2442139" y="5836415"/>
            <a:ext cx="20283" cy="4109"/>
          </a:xfrm>
          <a:custGeom>
            <a:avLst/>
            <a:gdLst/>
            <a:ahLst/>
            <a:cxnLst/>
            <a:rect l="l" t="t" r="r" b="b"/>
            <a:pathLst>
              <a:path w="82" h="27" extrusionOk="0">
                <a:moveTo>
                  <a:pt x="43" y="1"/>
                </a:moveTo>
                <a:cubicBezTo>
                  <a:pt x="14" y="1"/>
                  <a:pt x="1" y="14"/>
                  <a:pt x="1" y="14"/>
                </a:cubicBezTo>
                <a:cubicBezTo>
                  <a:pt x="1" y="27"/>
                  <a:pt x="14" y="27"/>
                  <a:pt x="43" y="27"/>
                </a:cubicBezTo>
                <a:cubicBezTo>
                  <a:pt x="69" y="27"/>
                  <a:pt x="82" y="27"/>
                  <a:pt x="82" y="14"/>
                </a:cubicBezTo>
                <a:cubicBezTo>
                  <a:pt x="82"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26"/>
          <p:cNvSpPr/>
          <p:nvPr userDrawn="1"/>
        </p:nvSpPr>
        <p:spPr>
          <a:xfrm>
            <a:off x="2458959" y="5863051"/>
            <a:ext cx="23499" cy="4719"/>
          </a:xfrm>
          <a:custGeom>
            <a:avLst/>
            <a:gdLst/>
            <a:ahLst/>
            <a:cxnLst/>
            <a:rect l="l" t="t" r="r" b="b"/>
            <a:pathLst>
              <a:path w="95" h="31" extrusionOk="0">
                <a:moveTo>
                  <a:pt x="40" y="1"/>
                </a:moveTo>
                <a:cubicBezTo>
                  <a:pt x="14" y="1"/>
                  <a:pt x="1" y="14"/>
                  <a:pt x="1" y="14"/>
                </a:cubicBezTo>
                <a:cubicBezTo>
                  <a:pt x="1" y="30"/>
                  <a:pt x="27" y="30"/>
                  <a:pt x="40" y="30"/>
                </a:cubicBezTo>
                <a:cubicBezTo>
                  <a:pt x="69" y="30"/>
                  <a:pt x="95" y="14"/>
                  <a:pt x="95" y="14"/>
                </a:cubicBezTo>
                <a:cubicBezTo>
                  <a:pt x="95" y="1"/>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26"/>
          <p:cNvSpPr/>
          <p:nvPr userDrawn="1"/>
        </p:nvSpPr>
        <p:spPr>
          <a:xfrm>
            <a:off x="2605640" y="5826066"/>
            <a:ext cx="23499" cy="4719"/>
          </a:xfrm>
          <a:custGeom>
            <a:avLst/>
            <a:gdLst/>
            <a:ahLst/>
            <a:cxnLst/>
            <a:rect l="l" t="t" r="r" b="b"/>
            <a:pathLst>
              <a:path w="95" h="31" extrusionOk="0">
                <a:moveTo>
                  <a:pt x="43" y="1"/>
                </a:moveTo>
                <a:cubicBezTo>
                  <a:pt x="14" y="1"/>
                  <a:pt x="1" y="14"/>
                  <a:pt x="1" y="14"/>
                </a:cubicBezTo>
                <a:cubicBezTo>
                  <a:pt x="1" y="30"/>
                  <a:pt x="30" y="30"/>
                  <a:pt x="43" y="30"/>
                </a:cubicBezTo>
                <a:cubicBezTo>
                  <a:pt x="69" y="30"/>
                  <a:pt x="95" y="30"/>
                  <a:pt x="95" y="14"/>
                </a:cubicBezTo>
                <a:cubicBezTo>
                  <a:pt x="95" y="1"/>
                  <a:pt x="69" y="1"/>
                  <a:pt x="4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6"/>
          <p:cNvSpPr/>
          <p:nvPr userDrawn="1"/>
        </p:nvSpPr>
        <p:spPr>
          <a:xfrm>
            <a:off x="2492599" y="5819369"/>
            <a:ext cx="23499" cy="4871"/>
          </a:xfrm>
          <a:custGeom>
            <a:avLst/>
            <a:gdLst/>
            <a:ahLst/>
            <a:cxnLst/>
            <a:rect l="l" t="t" r="r" b="b"/>
            <a:pathLst>
              <a:path w="95" h="32" extrusionOk="0">
                <a:moveTo>
                  <a:pt x="62" y="0"/>
                </a:moveTo>
                <a:cubicBezTo>
                  <a:pt x="56" y="0"/>
                  <a:pt x="48" y="2"/>
                  <a:pt x="40" y="6"/>
                </a:cubicBezTo>
                <a:cubicBezTo>
                  <a:pt x="14" y="6"/>
                  <a:pt x="1" y="6"/>
                  <a:pt x="1" y="19"/>
                </a:cubicBezTo>
                <a:cubicBezTo>
                  <a:pt x="1" y="32"/>
                  <a:pt x="14" y="32"/>
                  <a:pt x="40" y="32"/>
                </a:cubicBezTo>
                <a:cubicBezTo>
                  <a:pt x="66" y="32"/>
                  <a:pt x="95" y="19"/>
                  <a:pt x="82" y="6"/>
                </a:cubicBezTo>
                <a:cubicBezTo>
                  <a:pt x="82" y="6"/>
                  <a:pt x="75" y="0"/>
                  <a:pt x="6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6"/>
          <p:cNvSpPr/>
          <p:nvPr userDrawn="1"/>
        </p:nvSpPr>
        <p:spPr>
          <a:xfrm>
            <a:off x="2395636" y="5848744"/>
            <a:ext cx="20283" cy="6697"/>
          </a:xfrm>
          <a:custGeom>
            <a:avLst/>
            <a:gdLst/>
            <a:ahLst/>
            <a:cxnLst/>
            <a:rect l="l" t="t" r="r" b="b"/>
            <a:pathLst>
              <a:path w="82" h="44" extrusionOk="0">
                <a:moveTo>
                  <a:pt x="40" y="1"/>
                </a:moveTo>
                <a:cubicBezTo>
                  <a:pt x="14" y="14"/>
                  <a:pt x="1" y="14"/>
                  <a:pt x="1" y="27"/>
                </a:cubicBezTo>
                <a:cubicBezTo>
                  <a:pt x="1" y="43"/>
                  <a:pt x="14" y="43"/>
                  <a:pt x="40" y="43"/>
                </a:cubicBezTo>
                <a:cubicBezTo>
                  <a:pt x="69" y="43"/>
                  <a:pt x="82" y="27"/>
                  <a:pt x="82" y="14"/>
                </a:cubicBezTo>
                <a:cubicBezTo>
                  <a:pt x="82" y="14"/>
                  <a:pt x="69" y="1"/>
                  <a:pt x="4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6"/>
          <p:cNvSpPr/>
          <p:nvPr userDrawn="1"/>
        </p:nvSpPr>
        <p:spPr>
          <a:xfrm>
            <a:off x="2672920" y="5838394"/>
            <a:ext cx="23499" cy="6545"/>
          </a:xfrm>
          <a:custGeom>
            <a:avLst/>
            <a:gdLst/>
            <a:ahLst/>
            <a:cxnLst/>
            <a:rect l="l" t="t" r="r" b="b"/>
            <a:pathLst>
              <a:path w="95" h="43" extrusionOk="0">
                <a:moveTo>
                  <a:pt x="53" y="1"/>
                </a:moveTo>
                <a:cubicBezTo>
                  <a:pt x="27" y="1"/>
                  <a:pt x="1" y="14"/>
                  <a:pt x="1" y="30"/>
                </a:cubicBezTo>
                <a:cubicBezTo>
                  <a:pt x="1" y="30"/>
                  <a:pt x="27" y="43"/>
                  <a:pt x="53" y="43"/>
                </a:cubicBezTo>
                <a:cubicBezTo>
                  <a:pt x="82" y="30"/>
                  <a:pt x="95" y="30"/>
                  <a:pt x="95" y="14"/>
                </a:cubicBezTo>
                <a:cubicBezTo>
                  <a:pt x="95" y="1"/>
                  <a:pt x="66" y="1"/>
                  <a:pt x="5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6"/>
          <p:cNvSpPr/>
          <p:nvPr userDrawn="1"/>
        </p:nvSpPr>
        <p:spPr>
          <a:xfrm>
            <a:off x="2559137" y="5869595"/>
            <a:ext cx="23499" cy="5936"/>
          </a:xfrm>
          <a:custGeom>
            <a:avLst/>
            <a:gdLst/>
            <a:ahLst/>
            <a:cxnLst/>
            <a:rect l="l" t="t" r="r" b="b"/>
            <a:pathLst>
              <a:path w="95" h="39" extrusionOk="0">
                <a:moveTo>
                  <a:pt x="56" y="0"/>
                </a:moveTo>
                <a:cubicBezTo>
                  <a:pt x="27" y="13"/>
                  <a:pt x="1" y="13"/>
                  <a:pt x="14" y="26"/>
                </a:cubicBezTo>
                <a:cubicBezTo>
                  <a:pt x="14" y="39"/>
                  <a:pt x="27" y="39"/>
                  <a:pt x="56" y="39"/>
                </a:cubicBezTo>
                <a:cubicBezTo>
                  <a:pt x="82" y="39"/>
                  <a:pt x="95" y="26"/>
                  <a:pt x="95" y="13"/>
                </a:cubicBezTo>
                <a:cubicBezTo>
                  <a:pt x="95" y="13"/>
                  <a:pt x="82" y="0"/>
                  <a:pt x="5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6"/>
          <p:cNvSpPr/>
          <p:nvPr userDrawn="1"/>
        </p:nvSpPr>
        <p:spPr>
          <a:xfrm>
            <a:off x="2525497" y="5857267"/>
            <a:ext cx="20283" cy="4871"/>
          </a:xfrm>
          <a:custGeom>
            <a:avLst/>
            <a:gdLst/>
            <a:ahLst/>
            <a:cxnLst/>
            <a:rect l="l" t="t" r="r" b="b"/>
            <a:pathLst>
              <a:path w="82" h="32" extrusionOk="0">
                <a:moveTo>
                  <a:pt x="43" y="0"/>
                </a:moveTo>
                <a:cubicBezTo>
                  <a:pt x="14" y="0"/>
                  <a:pt x="1" y="13"/>
                  <a:pt x="1" y="26"/>
                </a:cubicBezTo>
                <a:cubicBezTo>
                  <a:pt x="1" y="26"/>
                  <a:pt x="7" y="32"/>
                  <a:pt x="19" y="32"/>
                </a:cubicBezTo>
                <a:cubicBezTo>
                  <a:pt x="25" y="32"/>
                  <a:pt x="33" y="30"/>
                  <a:pt x="43" y="26"/>
                </a:cubicBezTo>
                <a:cubicBezTo>
                  <a:pt x="69" y="26"/>
                  <a:pt x="82" y="26"/>
                  <a:pt x="82" y="13"/>
                </a:cubicBezTo>
                <a:cubicBezTo>
                  <a:pt x="82" y="0"/>
                  <a:pt x="69" y="0"/>
                  <a:pt x="43"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6"/>
          <p:cNvSpPr/>
          <p:nvPr/>
        </p:nvSpPr>
        <p:spPr>
          <a:xfrm>
            <a:off x="9212973" y="5814420"/>
            <a:ext cx="815288" cy="513376"/>
          </a:xfrm>
          <a:custGeom>
            <a:avLst/>
            <a:gdLst/>
            <a:ahLst/>
            <a:cxnLst/>
            <a:rect l="l" t="t" r="r" b="b"/>
            <a:pathLst>
              <a:path w="3296" h="3373" extrusionOk="0">
                <a:moveTo>
                  <a:pt x="1932" y="0"/>
                </a:moveTo>
                <a:lnTo>
                  <a:pt x="1757" y="457"/>
                </a:lnTo>
                <a:lnTo>
                  <a:pt x="1689" y="392"/>
                </a:lnTo>
                <a:lnTo>
                  <a:pt x="1595" y="214"/>
                </a:lnTo>
                <a:lnTo>
                  <a:pt x="1498" y="94"/>
                </a:lnTo>
                <a:lnTo>
                  <a:pt x="1404" y="243"/>
                </a:lnTo>
                <a:lnTo>
                  <a:pt x="1297" y="149"/>
                </a:lnTo>
                <a:lnTo>
                  <a:pt x="1203" y="188"/>
                </a:lnTo>
                <a:lnTo>
                  <a:pt x="1174" y="418"/>
                </a:lnTo>
                <a:lnTo>
                  <a:pt x="1067" y="405"/>
                </a:lnTo>
                <a:lnTo>
                  <a:pt x="837" y="120"/>
                </a:lnTo>
                <a:lnTo>
                  <a:pt x="973" y="606"/>
                </a:lnTo>
                <a:lnTo>
                  <a:pt x="973" y="606"/>
                </a:lnTo>
                <a:lnTo>
                  <a:pt x="717" y="350"/>
                </a:lnTo>
                <a:lnTo>
                  <a:pt x="607" y="376"/>
                </a:lnTo>
                <a:lnTo>
                  <a:pt x="649" y="593"/>
                </a:lnTo>
                <a:lnTo>
                  <a:pt x="649" y="593"/>
                </a:lnTo>
                <a:lnTo>
                  <a:pt x="445" y="525"/>
                </a:lnTo>
                <a:lnTo>
                  <a:pt x="338" y="567"/>
                </a:lnTo>
                <a:lnTo>
                  <a:pt x="487" y="823"/>
                </a:lnTo>
                <a:lnTo>
                  <a:pt x="594" y="998"/>
                </a:lnTo>
                <a:lnTo>
                  <a:pt x="150" y="836"/>
                </a:lnTo>
                <a:lnTo>
                  <a:pt x="150" y="836"/>
                </a:lnTo>
                <a:lnTo>
                  <a:pt x="202" y="985"/>
                </a:lnTo>
                <a:lnTo>
                  <a:pt x="406" y="1186"/>
                </a:lnTo>
                <a:lnTo>
                  <a:pt x="14" y="1134"/>
                </a:lnTo>
                <a:lnTo>
                  <a:pt x="218" y="1309"/>
                </a:lnTo>
                <a:lnTo>
                  <a:pt x="244" y="1403"/>
                </a:lnTo>
                <a:lnTo>
                  <a:pt x="14" y="1471"/>
                </a:lnTo>
                <a:lnTo>
                  <a:pt x="364" y="1591"/>
                </a:lnTo>
                <a:lnTo>
                  <a:pt x="202" y="1672"/>
                </a:lnTo>
                <a:lnTo>
                  <a:pt x="1" y="1782"/>
                </a:lnTo>
                <a:lnTo>
                  <a:pt x="95" y="1876"/>
                </a:lnTo>
                <a:lnTo>
                  <a:pt x="150" y="1957"/>
                </a:lnTo>
                <a:lnTo>
                  <a:pt x="393" y="1996"/>
                </a:lnTo>
                <a:lnTo>
                  <a:pt x="189" y="2145"/>
                </a:lnTo>
                <a:lnTo>
                  <a:pt x="312" y="2213"/>
                </a:lnTo>
                <a:lnTo>
                  <a:pt x="121" y="2401"/>
                </a:lnTo>
                <a:lnTo>
                  <a:pt x="121" y="2401"/>
                </a:lnTo>
                <a:lnTo>
                  <a:pt x="461" y="2336"/>
                </a:lnTo>
                <a:lnTo>
                  <a:pt x="380" y="2482"/>
                </a:lnTo>
                <a:lnTo>
                  <a:pt x="312" y="2660"/>
                </a:lnTo>
                <a:lnTo>
                  <a:pt x="312" y="2660"/>
                </a:lnTo>
                <a:lnTo>
                  <a:pt x="636" y="2524"/>
                </a:lnTo>
                <a:lnTo>
                  <a:pt x="688" y="2579"/>
                </a:lnTo>
                <a:lnTo>
                  <a:pt x="769" y="2618"/>
                </a:lnTo>
                <a:lnTo>
                  <a:pt x="850" y="2644"/>
                </a:lnTo>
                <a:lnTo>
                  <a:pt x="743" y="2942"/>
                </a:lnTo>
                <a:lnTo>
                  <a:pt x="931" y="2822"/>
                </a:lnTo>
                <a:lnTo>
                  <a:pt x="879" y="3146"/>
                </a:lnTo>
                <a:lnTo>
                  <a:pt x="1122" y="2835"/>
                </a:lnTo>
                <a:lnTo>
                  <a:pt x="1109" y="3130"/>
                </a:lnTo>
                <a:lnTo>
                  <a:pt x="1203" y="3146"/>
                </a:lnTo>
                <a:lnTo>
                  <a:pt x="1297" y="3211"/>
                </a:lnTo>
                <a:lnTo>
                  <a:pt x="1391" y="3240"/>
                </a:lnTo>
                <a:lnTo>
                  <a:pt x="1514" y="3049"/>
                </a:lnTo>
                <a:lnTo>
                  <a:pt x="1595" y="3373"/>
                </a:lnTo>
                <a:lnTo>
                  <a:pt x="1702" y="3159"/>
                </a:lnTo>
                <a:lnTo>
                  <a:pt x="1809" y="3292"/>
                </a:lnTo>
                <a:lnTo>
                  <a:pt x="1838" y="2874"/>
                </a:lnTo>
                <a:lnTo>
                  <a:pt x="1945" y="2955"/>
                </a:lnTo>
                <a:lnTo>
                  <a:pt x="2052" y="3023"/>
                </a:lnTo>
                <a:lnTo>
                  <a:pt x="2094" y="2874"/>
                </a:lnTo>
                <a:lnTo>
                  <a:pt x="2256" y="3023"/>
                </a:lnTo>
                <a:lnTo>
                  <a:pt x="2324" y="2929"/>
                </a:lnTo>
                <a:lnTo>
                  <a:pt x="2499" y="3010"/>
                </a:lnTo>
                <a:lnTo>
                  <a:pt x="2499" y="3010"/>
                </a:lnTo>
                <a:lnTo>
                  <a:pt x="2457" y="2793"/>
                </a:lnTo>
                <a:lnTo>
                  <a:pt x="2606" y="2822"/>
                </a:lnTo>
                <a:lnTo>
                  <a:pt x="2632" y="2712"/>
                </a:lnTo>
                <a:lnTo>
                  <a:pt x="2674" y="2618"/>
                </a:lnTo>
                <a:lnTo>
                  <a:pt x="2781" y="2592"/>
                </a:lnTo>
                <a:lnTo>
                  <a:pt x="2972" y="2592"/>
                </a:lnTo>
                <a:lnTo>
                  <a:pt x="2768" y="2349"/>
                </a:lnTo>
                <a:lnTo>
                  <a:pt x="2956" y="2349"/>
                </a:lnTo>
                <a:lnTo>
                  <a:pt x="2781" y="2158"/>
                </a:lnTo>
                <a:lnTo>
                  <a:pt x="2917" y="2119"/>
                </a:lnTo>
                <a:lnTo>
                  <a:pt x="2810" y="1996"/>
                </a:lnTo>
                <a:lnTo>
                  <a:pt x="3024" y="1957"/>
                </a:lnTo>
                <a:lnTo>
                  <a:pt x="2930" y="1850"/>
                </a:lnTo>
                <a:lnTo>
                  <a:pt x="2810" y="1753"/>
                </a:lnTo>
                <a:lnTo>
                  <a:pt x="3118" y="1672"/>
                </a:lnTo>
                <a:lnTo>
                  <a:pt x="2956" y="1578"/>
                </a:lnTo>
                <a:lnTo>
                  <a:pt x="3296" y="1458"/>
                </a:lnTo>
                <a:lnTo>
                  <a:pt x="2917" y="1416"/>
                </a:lnTo>
                <a:lnTo>
                  <a:pt x="3118" y="1267"/>
                </a:lnTo>
                <a:lnTo>
                  <a:pt x="2875" y="1241"/>
                </a:lnTo>
                <a:lnTo>
                  <a:pt x="2998" y="1092"/>
                </a:lnTo>
                <a:lnTo>
                  <a:pt x="2943" y="1011"/>
                </a:lnTo>
                <a:lnTo>
                  <a:pt x="2943" y="904"/>
                </a:lnTo>
                <a:lnTo>
                  <a:pt x="3011" y="729"/>
                </a:lnTo>
                <a:lnTo>
                  <a:pt x="2687" y="836"/>
                </a:lnTo>
                <a:lnTo>
                  <a:pt x="2619" y="768"/>
                </a:lnTo>
                <a:lnTo>
                  <a:pt x="2755" y="525"/>
                </a:lnTo>
                <a:lnTo>
                  <a:pt x="2431" y="729"/>
                </a:lnTo>
                <a:lnTo>
                  <a:pt x="2470" y="538"/>
                </a:lnTo>
                <a:lnTo>
                  <a:pt x="2499" y="337"/>
                </a:lnTo>
                <a:lnTo>
                  <a:pt x="2444" y="201"/>
                </a:lnTo>
                <a:lnTo>
                  <a:pt x="2243" y="363"/>
                </a:lnTo>
                <a:lnTo>
                  <a:pt x="2175" y="295"/>
                </a:lnTo>
                <a:lnTo>
                  <a:pt x="2052" y="350"/>
                </a:lnTo>
                <a:lnTo>
                  <a:pt x="1958" y="337"/>
                </a:lnTo>
                <a:lnTo>
                  <a:pt x="1932" y="0"/>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6"/>
          <p:cNvSpPr/>
          <p:nvPr/>
        </p:nvSpPr>
        <p:spPr>
          <a:xfrm>
            <a:off x="8785793" y="5982449"/>
            <a:ext cx="584504" cy="368024"/>
          </a:xfrm>
          <a:custGeom>
            <a:avLst/>
            <a:gdLst/>
            <a:ahLst/>
            <a:cxnLst/>
            <a:rect l="l" t="t" r="r" b="b"/>
            <a:pathLst>
              <a:path w="2363" h="2418" extrusionOk="0">
                <a:moveTo>
                  <a:pt x="973" y="1"/>
                </a:moveTo>
                <a:lnTo>
                  <a:pt x="957" y="244"/>
                </a:lnTo>
                <a:lnTo>
                  <a:pt x="892" y="244"/>
                </a:lnTo>
                <a:lnTo>
                  <a:pt x="811" y="218"/>
                </a:lnTo>
                <a:lnTo>
                  <a:pt x="756" y="273"/>
                </a:lnTo>
                <a:lnTo>
                  <a:pt x="607" y="150"/>
                </a:lnTo>
                <a:lnTo>
                  <a:pt x="581" y="244"/>
                </a:lnTo>
                <a:lnTo>
                  <a:pt x="594" y="393"/>
                </a:lnTo>
                <a:lnTo>
                  <a:pt x="620" y="516"/>
                </a:lnTo>
                <a:lnTo>
                  <a:pt x="620" y="516"/>
                </a:lnTo>
                <a:lnTo>
                  <a:pt x="390" y="380"/>
                </a:lnTo>
                <a:lnTo>
                  <a:pt x="487" y="555"/>
                </a:lnTo>
                <a:lnTo>
                  <a:pt x="432" y="597"/>
                </a:lnTo>
                <a:lnTo>
                  <a:pt x="202" y="529"/>
                </a:lnTo>
                <a:lnTo>
                  <a:pt x="202" y="529"/>
                </a:lnTo>
                <a:lnTo>
                  <a:pt x="257" y="649"/>
                </a:lnTo>
                <a:lnTo>
                  <a:pt x="244" y="730"/>
                </a:lnTo>
                <a:lnTo>
                  <a:pt x="215" y="785"/>
                </a:lnTo>
                <a:lnTo>
                  <a:pt x="296" y="892"/>
                </a:lnTo>
                <a:lnTo>
                  <a:pt x="121" y="908"/>
                </a:lnTo>
                <a:lnTo>
                  <a:pt x="270" y="1015"/>
                </a:lnTo>
                <a:lnTo>
                  <a:pt x="1" y="1041"/>
                </a:lnTo>
                <a:lnTo>
                  <a:pt x="244" y="1135"/>
                </a:lnTo>
                <a:lnTo>
                  <a:pt x="121" y="1203"/>
                </a:lnTo>
                <a:lnTo>
                  <a:pt x="351" y="1258"/>
                </a:lnTo>
                <a:lnTo>
                  <a:pt x="270" y="1326"/>
                </a:lnTo>
                <a:lnTo>
                  <a:pt x="189" y="1407"/>
                </a:lnTo>
                <a:lnTo>
                  <a:pt x="351" y="1433"/>
                </a:lnTo>
                <a:lnTo>
                  <a:pt x="270" y="1527"/>
                </a:lnTo>
                <a:lnTo>
                  <a:pt x="364" y="1556"/>
                </a:lnTo>
                <a:lnTo>
                  <a:pt x="244" y="1689"/>
                </a:lnTo>
                <a:lnTo>
                  <a:pt x="377" y="1689"/>
                </a:lnTo>
                <a:lnTo>
                  <a:pt x="228" y="1864"/>
                </a:lnTo>
                <a:lnTo>
                  <a:pt x="364" y="1851"/>
                </a:lnTo>
                <a:lnTo>
                  <a:pt x="445" y="1880"/>
                </a:lnTo>
                <a:lnTo>
                  <a:pt x="471" y="1945"/>
                </a:lnTo>
                <a:lnTo>
                  <a:pt x="500" y="2026"/>
                </a:lnTo>
                <a:lnTo>
                  <a:pt x="607" y="2000"/>
                </a:lnTo>
                <a:lnTo>
                  <a:pt x="581" y="2162"/>
                </a:lnTo>
                <a:lnTo>
                  <a:pt x="581" y="2162"/>
                </a:lnTo>
                <a:lnTo>
                  <a:pt x="701" y="2094"/>
                </a:lnTo>
                <a:lnTo>
                  <a:pt x="743" y="2162"/>
                </a:lnTo>
                <a:lnTo>
                  <a:pt x="863" y="2068"/>
                </a:lnTo>
                <a:lnTo>
                  <a:pt x="892" y="2175"/>
                </a:lnTo>
                <a:lnTo>
                  <a:pt x="973" y="2123"/>
                </a:lnTo>
                <a:lnTo>
                  <a:pt x="1038" y="2068"/>
                </a:lnTo>
                <a:lnTo>
                  <a:pt x="1067" y="2366"/>
                </a:lnTo>
                <a:lnTo>
                  <a:pt x="1148" y="2269"/>
                </a:lnTo>
                <a:lnTo>
                  <a:pt x="1216" y="2418"/>
                </a:lnTo>
                <a:lnTo>
                  <a:pt x="1281" y="2188"/>
                </a:lnTo>
                <a:lnTo>
                  <a:pt x="1362" y="2324"/>
                </a:lnTo>
                <a:lnTo>
                  <a:pt x="1430" y="2298"/>
                </a:lnTo>
                <a:lnTo>
                  <a:pt x="1498" y="2256"/>
                </a:lnTo>
                <a:lnTo>
                  <a:pt x="1566" y="2243"/>
                </a:lnTo>
                <a:lnTo>
                  <a:pt x="1566" y="2042"/>
                </a:lnTo>
                <a:lnTo>
                  <a:pt x="1741" y="2256"/>
                </a:lnTo>
                <a:lnTo>
                  <a:pt x="1686" y="2026"/>
                </a:lnTo>
                <a:lnTo>
                  <a:pt x="1822" y="2123"/>
                </a:lnTo>
                <a:lnTo>
                  <a:pt x="1822" y="2123"/>
                </a:lnTo>
                <a:lnTo>
                  <a:pt x="1754" y="1906"/>
                </a:lnTo>
                <a:lnTo>
                  <a:pt x="1809" y="1880"/>
                </a:lnTo>
                <a:lnTo>
                  <a:pt x="1864" y="1851"/>
                </a:lnTo>
                <a:lnTo>
                  <a:pt x="1916" y="1812"/>
                </a:lnTo>
                <a:lnTo>
                  <a:pt x="2146" y="1919"/>
                </a:lnTo>
                <a:lnTo>
                  <a:pt x="2091" y="1783"/>
                </a:lnTo>
                <a:lnTo>
                  <a:pt x="2026" y="1676"/>
                </a:lnTo>
                <a:lnTo>
                  <a:pt x="2026" y="1676"/>
                </a:lnTo>
                <a:lnTo>
                  <a:pt x="2282" y="1731"/>
                </a:lnTo>
                <a:lnTo>
                  <a:pt x="2146" y="1582"/>
                </a:lnTo>
                <a:lnTo>
                  <a:pt x="2227" y="1540"/>
                </a:lnTo>
                <a:lnTo>
                  <a:pt x="2078" y="1433"/>
                </a:lnTo>
                <a:lnTo>
                  <a:pt x="2253" y="1407"/>
                </a:lnTo>
                <a:lnTo>
                  <a:pt x="2295" y="1339"/>
                </a:lnTo>
                <a:lnTo>
                  <a:pt x="2363" y="1284"/>
                </a:lnTo>
                <a:lnTo>
                  <a:pt x="2227" y="1203"/>
                </a:lnTo>
                <a:lnTo>
                  <a:pt x="2107" y="1151"/>
                </a:lnTo>
                <a:lnTo>
                  <a:pt x="2350" y="1054"/>
                </a:lnTo>
                <a:lnTo>
                  <a:pt x="2188" y="1015"/>
                </a:lnTo>
                <a:lnTo>
                  <a:pt x="2214" y="934"/>
                </a:lnTo>
                <a:lnTo>
                  <a:pt x="2350" y="811"/>
                </a:lnTo>
                <a:lnTo>
                  <a:pt x="2065" y="853"/>
                </a:lnTo>
                <a:lnTo>
                  <a:pt x="2214" y="704"/>
                </a:lnTo>
                <a:lnTo>
                  <a:pt x="2253" y="597"/>
                </a:lnTo>
                <a:lnTo>
                  <a:pt x="2253" y="597"/>
                </a:lnTo>
                <a:lnTo>
                  <a:pt x="1929" y="717"/>
                </a:lnTo>
                <a:lnTo>
                  <a:pt x="1929" y="717"/>
                </a:lnTo>
                <a:lnTo>
                  <a:pt x="2010" y="597"/>
                </a:lnTo>
                <a:lnTo>
                  <a:pt x="2120" y="406"/>
                </a:lnTo>
                <a:lnTo>
                  <a:pt x="2039" y="380"/>
                </a:lnTo>
                <a:lnTo>
                  <a:pt x="1890" y="435"/>
                </a:lnTo>
                <a:lnTo>
                  <a:pt x="1929" y="273"/>
                </a:lnTo>
                <a:lnTo>
                  <a:pt x="1848" y="260"/>
                </a:lnTo>
                <a:lnTo>
                  <a:pt x="1660" y="435"/>
                </a:lnTo>
                <a:lnTo>
                  <a:pt x="1767" y="98"/>
                </a:lnTo>
                <a:lnTo>
                  <a:pt x="1592" y="299"/>
                </a:lnTo>
                <a:lnTo>
                  <a:pt x="1524" y="299"/>
                </a:lnTo>
                <a:lnTo>
                  <a:pt x="1498" y="137"/>
                </a:lnTo>
                <a:lnTo>
                  <a:pt x="1430" y="111"/>
                </a:lnTo>
                <a:lnTo>
                  <a:pt x="1349" y="179"/>
                </a:lnTo>
                <a:lnTo>
                  <a:pt x="1297" y="69"/>
                </a:lnTo>
                <a:lnTo>
                  <a:pt x="1216" y="150"/>
                </a:lnTo>
                <a:lnTo>
                  <a:pt x="1161" y="286"/>
                </a:lnTo>
                <a:lnTo>
                  <a:pt x="1106" y="341"/>
                </a:lnTo>
                <a:lnTo>
                  <a:pt x="973"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6"/>
          <p:cNvSpPr/>
          <p:nvPr/>
        </p:nvSpPr>
        <p:spPr>
          <a:xfrm>
            <a:off x="1869755" y="5991097"/>
            <a:ext cx="10542341" cy="976545"/>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6"/>
          <p:cNvSpPr/>
          <p:nvPr/>
        </p:nvSpPr>
        <p:spPr>
          <a:xfrm>
            <a:off x="70769" y="5786948"/>
            <a:ext cx="772000" cy="538949"/>
          </a:xfrm>
          <a:custGeom>
            <a:avLst/>
            <a:gdLst/>
            <a:ahLst/>
            <a:cxnLst/>
            <a:rect l="l" t="t" r="r" b="b"/>
            <a:pathLst>
              <a:path w="3121" h="3216" extrusionOk="0">
                <a:moveTo>
                  <a:pt x="1825" y="1"/>
                </a:moveTo>
                <a:lnTo>
                  <a:pt x="1663" y="445"/>
                </a:lnTo>
                <a:lnTo>
                  <a:pt x="1595" y="380"/>
                </a:lnTo>
                <a:lnTo>
                  <a:pt x="1514" y="218"/>
                </a:lnTo>
                <a:lnTo>
                  <a:pt x="1420" y="95"/>
                </a:lnTo>
                <a:lnTo>
                  <a:pt x="1339" y="244"/>
                </a:lnTo>
                <a:lnTo>
                  <a:pt x="1229" y="150"/>
                </a:lnTo>
                <a:lnTo>
                  <a:pt x="1135" y="189"/>
                </a:lnTo>
                <a:lnTo>
                  <a:pt x="1109" y="406"/>
                </a:lnTo>
                <a:lnTo>
                  <a:pt x="1015" y="393"/>
                </a:lnTo>
                <a:lnTo>
                  <a:pt x="785" y="137"/>
                </a:lnTo>
                <a:lnTo>
                  <a:pt x="921" y="581"/>
                </a:lnTo>
                <a:lnTo>
                  <a:pt x="921" y="581"/>
                </a:lnTo>
                <a:lnTo>
                  <a:pt x="678" y="338"/>
                </a:lnTo>
                <a:lnTo>
                  <a:pt x="568" y="380"/>
                </a:lnTo>
                <a:lnTo>
                  <a:pt x="623" y="581"/>
                </a:lnTo>
                <a:lnTo>
                  <a:pt x="435" y="513"/>
                </a:lnTo>
                <a:lnTo>
                  <a:pt x="325" y="555"/>
                </a:lnTo>
                <a:lnTo>
                  <a:pt x="461" y="785"/>
                </a:lnTo>
                <a:lnTo>
                  <a:pt x="568" y="960"/>
                </a:lnTo>
                <a:lnTo>
                  <a:pt x="568" y="960"/>
                </a:lnTo>
                <a:lnTo>
                  <a:pt x="137" y="798"/>
                </a:lnTo>
                <a:lnTo>
                  <a:pt x="137" y="798"/>
                </a:lnTo>
                <a:lnTo>
                  <a:pt x="192" y="947"/>
                </a:lnTo>
                <a:lnTo>
                  <a:pt x="380" y="1135"/>
                </a:lnTo>
                <a:lnTo>
                  <a:pt x="14" y="1080"/>
                </a:lnTo>
                <a:lnTo>
                  <a:pt x="205" y="1242"/>
                </a:lnTo>
                <a:lnTo>
                  <a:pt x="231" y="1336"/>
                </a:lnTo>
                <a:lnTo>
                  <a:pt x="14" y="1404"/>
                </a:lnTo>
                <a:lnTo>
                  <a:pt x="338" y="1527"/>
                </a:lnTo>
                <a:lnTo>
                  <a:pt x="192" y="1595"/>
                </a:lnTo>
                <a:lnTo>
                  <a:pt x="1" y="1702"/>
                </a:lnTo>
                <a:lnTo>
                  <a:pt x="95" y="1783"/>
                </a:lnTo>
                <a:lnTo>
                  <a:pt x="150" y="1864"/>
                </a:lnTo>
                <a:lnTo>
                  <a:pt x="367" y="1903"/>
                </a:lnTo>
                <a:lnTo>
                  <a:pt x="192" y="2052"/>
                </a:lnTo>
                <a:lnTo>
                  <a:pt x="299" y="2107"/>
                </a:lnTo>
                <a:lnTo>
                  <a:pt x="111" y="2282"/>
                </a:lnTo>
                <a:lnTo>
                  <a:pt x="435" y="2214"/>
                </a:lnTo>
                <a:lnTo>
                  <a:pt x="367" y="2363"/>
                </a:lnTo>
                <a:lnTo>
                  <a:pt x="299" y="2538"/>
                </a:lnTo>
                <a:lnTo>
                  <a:pt x="299" y="2538"/>
                </a:lnTo>
                <a:lnTo>
                  <a:pt x="597" y="2405"/>
                </a:lnTo>
                <a:lnTo>
                  <a:pt x="649" y="2457"/>
                </a:lnTo>
                <a:lnTo>
                  <a:pt x="730" y="2486"/>
                </a:lnTo>
                <a:lnTo>
                  <a:pt x="811" y="2512"/>
                </a:lnTo>
                <a:lnTo>
                  <a:pt x="704" y="2810"/>
                </a:lnTo>
                <a:lnTo>
                  <a:pt x="879" y="2687"/>
                </a:lnTo>
                <a:lnTo>
                  <a:pt x="824" y="2985"/>
                </a:lnTo>
                <a:lnTo>
                  <a:pt x="1054" y="2700"/>
                </a:lnTo>
                <a:lnTo>
                  <a:pt x="1041" y="2972"/>
                </a:lnTo>
                <a:lnTo>
                  <a:pt x="1135" y="2985"/>
                </a:lnTo>
                <a:lnTo>
                  <a:pt x="1216" y="3053"/>
                </a:lnTo>
                <a:lnTo>
                  <a:pt x="1310" y="3079"/>
                </a:lnTo>
                <a:lnTo>
                  <a:pt x="1433" y="2891"/>
                </a:lnTo>
                <a:lnTo>
                  <a:pt x="1514" y="3215"/>
                </a:lnTo>
                <a:lnTo>
                  <a:pt x="1608" y="2998"/>
                </a:lnTo>
                <a:lnTo>
                  <a:pt x="1715" y="3134"/>
                </a:lnTo>
                <a:lnTo>
                  <a:pt x="1744" y="2742"/>
                </a:lnTo>
                <a:lnTo>
                  <a:pt x="1838" y="2810"/>
                </a:lnTo>
                <a:lnTo>
                  <a:pt x="1945" y="2875"/>
                </a:lnTo>
                <a:lnTo>
                  <a:pt x="1987" y="2742"/>
                </a:lnTo>
                <a:lnTo>
                  <a:pt x="2136" y="2862"/>
                </a:lnTo>
                <a:lnTo>
                  <a:pt x="2188" y="2781"/>
                </a:lnTo>
                <a:lnTo>
                  <a:pt x="2363" y="2862"/>
                </a:lnTo>
                <a:lnTo>
                  <a:pt x="2324" y="2661"/>
                </a:lnTo>
                <a:lnTo>
                  <a:pt x="2473" y="2687"/>
                </a:lnTo>
                <a:lnTo>
                  <a:pt x="2499" y="2580"/>
                </a:lnTo>
                <a:lnTo>
                  <a:pt x="2525" y="2486"/>
                </a:lnTo>
                <a:lnTo>
                  <a:pt x="2635" y="2457"/>
                </a:lnTo>
                <a:lnTo>
                  <a:pt x="2810" y="2470"/>
                </a:lnTo>
                <a:lnTo>
                  <a:pt x="2622" y="2227"/>
                </a:lnTo>
                <a:lnTo>
                  <a:pt x="2797" y="2227"/>
                </a:lnTo>
                <a:lnTo>
                  <a:pt x="2635" y="2065"/>
                </a:lnTo>
                <a:lnTo>
                  <a:pt x="2755" y="2026"/>
                </a:lnTo>
                <a:lnTo>
                  <a:pt x="2661" y="1903"/>
                </a:lnTo>
                <a:lnTo>
                  <a:pt x="2865" y="1864"/>
                </a:lnTo>
                <a:lnTo>
                  <a:pt x="2768" y="1770"/>
                </a:lnTo>
                <a:lnTo>
                  <a:pt x="2661" y="1676"/>
                </a:lnTo>
                <a:lnTo>
                  <a:pt x="2959" y="1595"/>
                </a:lnTo>
                <a:lnTo>
                  <a:pt x="2797" y="1514"/>
                </a:lnTo>
                <a:lnTo>
                  <a:pt x="3121" y="1391"/>
                </a:lnTo>
                <a:lnTo>
                  <a:pt x="2755" y="1352"/>
                </a:lnTo>
                <a:lnTo>
                  <a:pt x="2946" y="1216"/>
                </a:lnTo>
                <a:lnTo>
                  <a:pt x="2729" y="1190"/>
                </a:lnTo>
                <a:lnTo>
                  <a:pt x="2836" y="1054"/>
                </a:lnTo>
                <a:lnTo>
                  <a:pt x="2797" y="973"/>
                </a:lnTo>
                <a:lnTo>
                  <a:pt x="2784" y="866"/>
                </a:lnTo>
                <a:lnTo>
                  <a:pt x="2849" y="704"/>
                </a:lnTo>
                <a:lnTo>
                  <a:pt x="2554" y="798"/>
                </a:lnTo>
                <a:lnTo>
                  <a:pt x="2486" y="743"/>
                </a:lnTo>
                <a:lnTo>
                  <a:pt x="2606" y="500"/>
                </a:lnTo>
                <a:lnTo>
                  <a:pt x="2298" y="704"/>
                </a:lnTo>
                <a:lnTo>
                  <a:pt x="2337" y="526"/>
                </a:lnTo>
                <a:lnTo>
                  <a:pt x="2363" y="325"/>
                </a:lnTo>
                <a:lnTo>
                  <a:pt x="2311" y="202"/>
                </a:lnTo>
                <a:lnTo>
                  <a:pt x="2120" y="364"/>
                </a:lnTo>
                <a:lnTo>
                  <a:pt x="2055" y="299"/>
                </a:lnTo>
                <a:lnTo>
                  <a:pt x="1932" y="338"/>
                </a:lnTo>
                <a:lnTo>
                  <a:pt x="1851" y="338"/>
                </a:lnTo>
                <a:lnTo>
                  <a:pt x="1825" y="1"/>
                </a:ln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6"/>
          <p:cNvSpPr/>
          <p:nvPr/>
        </p:nvSpPr>
        <p:spPr>
          <a:xfrm>
            <a:off x="4643457" y="6585836"/>
            <a:ext cx="4267892" cy="538947"/>
          </a:xfrm>
          <a:custGeom>
            <a:avLst/>
            <a:gdLst/>
            <a:ahLst/>
            <a:cxnLst/>
            <a:rect l="l" t="t" r="r" b="b"/>
            <a:pathLst>
              <a:path w="17254" h="3541" extrusionOk="0">
                <a:moveTo>
                  <a:pt x="7184" y="1"/>
                </a:moveTo>
                <a:cubicBezTo>
                  <a:pt x="7103" y="1"/>
                  <a:pt x="7009" y="124"/>
                  <a:pt x="6915" y="124"/>
                </a:cubicBezTo>
                <a:cubicBezTo>
                  <a:pt x="6834" y="124"/>
                  <a:pt x="6740" y="30"/>
                  <a:pt x="6643" y="30"/>
                </a:cubicBezTo>
                <a:cubicBezTo>
                  <a:pt x="6549" y="43"/>
                  <a:pt x="6468" y="150"/>
                  <a:pt x="6374" y="150"/>
                </a:cubicBezTo>
                <a:cubicBezTo>
                  <a:pt x="6297" y="150"/>
                  <a:pt x="6197" y="42"/>
                  <a:pt x="6106" y="42"/>
                </a:cubicBezTo>
                <a:cubicBezTo>
                  <a:pt x="6102" y="42"/>
                  <a:pt x="6097" y="42"/>
                  <a:pt x="6092" y="43"/>
                </a:cubicBezTo>
                <a:cubicBezTo>
                  <a:pt x="6011" y="43"/>
                  <a:pt x="5914" y="124"/>
                  <a:pt x="5833" y="124"/>
                </a:cubicBezTo>
                <a:cubicBezTo>
                  <a:pt x="5739" y="137"/>
                  <a:pt x="5658" y="179"/>
                  <a:pt x="5564" y="179"/>
                </a:cubicBezTo>
                <a:cubicBezTo>
                  <a:pt x="5554" y="180"/>
                  <a:pt x="5544" y="181"/>
                  <a:pt x="5534" y="181"/>
                </a:cubicBezTo>
                <a:cubicBezTo>
                  <a:pt x="5460" y="181"/>
                  <a:pt x="5387" y="148"/>
                  <a:pt x="5321" y="148"/>
                </a:cubicBezTo>
                <a:cubicBezTo>
                  <a:pt x="5312" y="148"/>
                  <a:pt x="5303" y="148"/>
                  <a:pt x="5295" y="150"/>
                </a:cubicBezTo>
                <a:cubicBezTo>
                  <a:pt x="5201" y="163"/>
                  <a:pt x="5104" y="163"/>
                  <a:pt x="5023" y="179"/>
                </a:cubicBezTo>
                <a:cubicBezTo>
                  <a:pt x="4941" y="179"/>
                  <a:pt x="4850" y="147"/>
                  <a:pt x="4774" y="147"/>
                </a:cubicBezTo>
                <a:cubicBezTo>
                  <a:pt x="4763" y="147"/>
                  <a:pt x="4752" y="148"/>
                  <a:pt x="4741" y="150"/>
                </a:cubicBezTo>
                <a:cubicBezTo>
                  <a:pt x="4647" y="150"/>
                  <a:pt x="4592" y="299"/>
                  <a:pt x="4498" y="312"/>
                </a:cubicBezTo>
                <a:cubicBezTo>
                  <a:pt x="4404" y="325"/>
                  <a:pt x="4323" y="341"/>
                  <a:pt x="4242" y="354"/>
                </a:cubicBezTo>
                <a:cubicBezTo>
                  <a:pt x="4235" y="355"/>
                  <a:pt x="4228" y="355"/>
                  <a:pt x="4220" y="355"/>
                </a:cubicBezTo>
                <a:cubicBezTo>
                  <a:pt x="4137" y="355"/>
                  <a:pt x="4036" y="298"/>
                  <a:pt x="3963" y="298"/>
                </a:cubicBezTo>
                <a:cubicBezTo>
                  <a:pt x="3956" y="298"/>
                  <a:pt x="3950" y="298"/>
                  <a:pt x="3944" y="299"/>
                </a:cubicBezTo>
                <a:cubicBezTo>
                  <a:pt x="3850" y="312"/>
                  <a:pt x="3756" y="341"/>
                  <a:pt x="3675" y="354"/>
                </a:cubicBezTo>
                <a:cubicBezTo>
                  <a:pt x="3581" y="380"/>
                  <a:pt x="3565" y="516"/>
                  <a:pt x="3484" y="542"/>
                </a:cubicBezTo>
                <a:cubicBezTo>
                  <a:pt x="3472" y="545"/>
                  <a:pt x="3459" y="547"/>
                  <a:pt x="3445" y="547"/>
                </a:cubicBezTo>
                <a:cubicBezTo>
                  <a:pt x="3366" y="547"/>
                  <a:pt x="3257" y="505"/>
                  <a:pt x="3190" y="505"/>
                </a:cubicBezTo>
                <a:cubicBezTo>
                  <a:pt x="3172" y="505"/>
                  <a:pt x="3157" y="508"/>
                  <a:pt x="3147" y="516"/>
                </a:cubicBezTo>
                <a:cubicBezTo>
                  <a:pt x="3053" y="568"/>
                  <a:pt x="3053" y="678"/>
                  <a:pt x="3053" y="730"/>
                </a:cubicBezTo>
                <a:cubicBezTo>
                  <a:pt x="3053" y="785"/>
                  <a:pt x="3108" y="840"/>
                  <a:pt x="3176" y="879"/>
                </a:cubicBezTo>
                <a:cubicBezTo>
                  <a:pt x="3228" y="921"/>
                  <a:pt x="3322" y="947"/>
                  <a:pt x="3403" y="973"/>
                </a:cubicBezTo>
                <a:cubicBezTo>
                  <a:pt x="3309" y="989"/>
                  <a:pt x="3189" y="1002"/>
                  <a:pt x="3108" y="1002"/>
                </a:cubicBezTo>
                <a:cubicBezTo>
                  <a:pt x="3100" y="1003"/>
                  <a:pt x="3091" y="1004"/>
                  <a:pt x="3083" y="1004"/>
                </a:cubicBezTo>
                <a:cubicBezTo>
                  <a:pt x="3005" y="1004"/>
                  <a:pt x="2925" y="958"/>
                  <a:pt x="2848" y="958"/>
                </a:cubicBezTo>
                <a:cubicBezTo>
                  <a:pt x="2839" y="958"/>
                  <a:pt x="2831" y="959"/>
                  <a:pt x="2823" y="960"/>
                </a:cubicBezTo>
                <a:cubicBezTo>
                  <a:pt x="2729" y="960"/>
                  <a:pt x="2661" y="1070"/>
                  <a:pt x="2567" y="1083"/>
                </a:cubicBezTo>
                <a:cubicBezTo>
                  <a:pt x="2486" y="1083"/>
                  <a:pt x="2379" y="989"/>
                  <a:pt x="2285" y="989"/>
                </a:cubicBezTo>
                <a:cubicBezTo>
                  <a:pt x="2204" y="1002"/>
                  <a:pt x="2107" y="1002"/>
                  <a:pt x="2013" y="1015"/>
                </a:cubicBezTo>
                <a:cubicBezTo>
                  <a:pt x="1932" y="1028"/>
                  <a:pt x="1851" y="1096"/>
                  <a:pt x="1770" y="1096"/>
                </a:cubicBezTo>
                <a:cubicBezTo>
                  <a:pt x="1756" y="1098"/>
                  <a:pt x="1742" y="1099"/>
                  <a:pt x="1728" y="1099"/>
                </a:cubicBezTo>
                <a:cubicBezTo>
                  <a:pt x="1659" y="1099"/>
                  <a:pt x="1587" y="1080"/>
                  <a:pt x="1525" y="1080"/>
                </a:cubicBezTo>
                <a:cubicBezTo>
                  <a:pt x="1512" y="1080"/>
                  <a:pt x="1500" y="1081"/>
                  <a:pt x="1488" y="1083"/>
                </a:cubicBezTo>
                <a:cubicBezTo>
                  <a:pt x="1394" y="1096"/>
                  <a:pt x="1313" y="1151"/>
                  <a:pt x="1232" y="1164"/>
                </a:cubicBezTo>
                <a:cubicBezTo>
                  <a:pt x="1183" y="1170"/>
                  <a:pt x="1135" y="1170"/>
                  <a:pt x="1090" y="1170"/>
                </a:cubicBezTo>
                <a:cubicBezTo>
                  <a:pt x="1044" y="1170"/>
                  <a:pt x="1000" y="1170"/>
                  <a:pt x="960" y="1177"/>
                </a:cubicBezTo>
                <a:cubicBezTo>
                  <a:pt x="866" y="1190"/>
                  <a:pt x="811" y="1284"/>
                  <a:pt x="730" y="1313"/>
                </a:cubicBezTo>
                <a:cubicBezTo>
                  <a:pt x="636" y="1326"/>
                  <a:pt x="568" y="1365"/>
                  <a:pt x="503" y="1394"/>
                </a:cubicBezTo>
                <a:cubicBezTo>
                  <a:pt x="474" y="1406"/>
                  <a:pt x="441" y="1409"/>
                  <a:pt x="407" y="1409"/>
                </a:cubicBezTo>
                <a:cubicBezTo>
                  <a:pt x="363" y="1409"/>
                  <a:pt x="317" y="1403"/>
                  <a:pt x="279" y="1403"/>
                </a:cubicBezTo>
                <a:cubicBezTo>
                  <a:pt x="248" y="1403"/>
                  <a:pt x="222" y="1407"/>
                  <a:pt x="205" y="1420"/>
                </a:cubicBezTo>
                <a:cubicBezTo>
                  <a:pt x="124" y="1475"/>
                  <a:pt x="1" y="1556"/>
                  <a:pt x="1" y="1608"/>
                </a:cubicBezTo>
                <a:cubicBezTo>
                  <a:pt x="1" y="1663"/>
                  <a:pt x="98" y="1770"/>
                  <a:pt x="192" y="1825"/>
                </a:cubicBezTo>
                <a:cubicBezTo>
                  <a:pt x="260" y="1851"/>
                  <a:pt x="380" y="1851"/>
                  <a:pt x="474" y="1893"/>
                </a:cubicBezTo>
                <a:cubicBezTo>
                  <a:pt x="490" y="1898"/>
                  <a:pt x="508" y="1900"/>
                  <a:pt x="527" y="1900"/>
                </a:cubicBezTo>
                <a:cubicBezTo>
                  <a:pt x="582" y="1900"/>
                  <a:pt x="646" y="1884"/>
                  <a:pt x="706" y="1884"/>
                </a:cubicBezTo>
                <a:cubicBezTo>
                  <a:pt x="729" y="1884"/>
                  <a:pt x="751" y="1887"/>
                  <a:pt x="772" y="1893"/>
                </a:cubicBezTo>
                <a:cubicBezTo>
                  <a:pt x="853" y="1919"/>
                  <a:pt x="921" y="1945"/>
                  <a:pt x="1015" y="1974"/>
                </a:cubicBezTo>
                <a:cubicBezTo>
                  <a:pt x="1109" y="1987"/>
                  <a:pt x="1164" y="2094"/>
                  <a:pt x="1258" y="2107"/>
                </a:cubicBezTo>
                <a:cubicBezTo>
                  <a:pt x="1270" y="2109"/>
                  <a:pt x="1282" y="2110"/>
                  <a:pt x="1295" y="2110"/>
                </a:cubicBezTo>
                <a:cubicBezTo>
                  <a:pt x="1369" y="2110"/>
                  <a:pt x="1449" y="2079"/>
                  <a:pt x="1524" y="2079"/>
                </a:cubicBezTo>
                <a:cubicBezTo>
                  <a:pt x="1535" y="2079"/>
                  <a:pt x="1545" y="2080"/>
                  <a:pt x="1556" y="2081"/>
                </a:cubicBezTo>
                <a:cubicBezTo>
                  <a:pt x="1637" y="2081"/>
                  <a:pt x="1718" y="2149"/>
                  <a:pt x="1812" y="2149"/>
                </a:cubicBezTo>
                <a:cubicBezTo>
                  <a:pt x="1825" y="2151"/>
                  <a:pt x="1839" y="2152"/>
                  <a:pt x="1852" y="2152"/>
                </a:cubicBezTo>
                <a:cubicBezTo>
                  <a:pt x="1933" y="2152"/>
                  <a:pt x="2013" y="2123"/>
                  <a:pt x="2094" y="2123"/>
                </a:cubicBezTo>
                <a:cubicBezTo>
                  <a:pt x="2188" y="2136"/>
                  <a:pt x="2269" y="2230"/>
                  <a:pt x="2366" y="2230"/>
                </a:cubicBezTo>
                <a:cubicBezTo>
                  <a:pt x="2447" y="2243"/>
                  <a:pt x="2541" y="2269"/>
                  <a:pt x="2635" y="2269"/>
                </a:cubicBezTo>
                <a:cubicBezTo>
                  <a:pt x="2645" y="2271"/>
                  <a:pt x="2655" y="2271"/>
                  <a:pt x="2665" y="2271"/>
                </a:cubicBezTo>
                <a:cubicBezTo>
                  <a:pt x="2749" y="2271"/>
                  <a:pt x="2833" y="2217"/>
                  <a:pt x="2917" y="2217"/>
                </a:cubicBezTo>
                <a:cubicBezTo>
                  <a:pt x="3014" y="2217"/>
                  <a:pt x="3160" y="2230"/>
                  <a:pt x="3257" y="2230"/>
                </a:cubicBezTo>
                <a:cubicBezTo>
                  <a:pt x="3176" y="2269"/>
                  <a:pt x="3027" y="2324"/>
                  <a:pt x="3027" y="2379"/>
                </a:cubicBezTo>
                <a:cubicBezTo>
                  <a:pt x="3027" y="2418"/>
                  <a:pt x="3014" y="2447"/>
                  <a:pt x="3095" y="2486"/>
                </a:cubicBezTo>
                <a:cubicBezTo>
                  <a:pt x="2998" y="2486"/>
                  <a:pt x="3014" y="2554"/>
                  <a:pt x="2917" y="2554"/>
                </a:cubicBezTo>
                <a:cubicBezTo>
                  <a:pt x="2829" y="2554"/>
                  <a:pt x="2741" y="2472"/>
                  <a:pt x="2653" y="2472"/>
                </a:cubicBezTo>
                <a:cubicBezTo>
                  <a:pt x="2647" y="2472"/>
                  <a:pt x="2641" y="2472"/>
                  <a:pt x="2635" y="2473"/>
                </a:cubicBezTo>
                <a:cubicBezTo>
                  <a:pt x="2541" y="2473"/>
                  <a:pt x="2460" y="2609"/>
                  <a:pt x="2379" y="2609"/>
                </a:cubicBezTo>
                <a:cubicBezTo>
                  <a:pt x="2285" y="2609"/>
                  <a:pt x="2175" y="2554"/>
                  <a:pt x="2081" y="2554"/>
                </a:cubicBezTo>
                <a:cubicBezTo>
                  <a:pt x="2061" y="2557"/>
                  <a:pt x="2041" y="2558"/>
                  <a:pt x="2021" y="2558"/>
                </a:cubicBezTo>
                <a:cubicBezTo>
                  <a:pt x="1967" y="2558"/>
                  <a:pt x="1914" y="2550"/>
                  <a:pt x="1865" y="2550"/>
                </a:cubicBezTo>
                <a:cubicBezTo>
                  <a:pt x="1847" y="2550"/>
                  <a:pt x="1829" y="2551"/>
                  <a:pt x="1812" y="2554"/>
                </a:cubicBezTo>
                <a:cubicBezTo>
                  <a:pt x="1718" y="2554"/>
                  <a:pt x="1621" y="2609"/>
                  <a:pt x="1540" y="2609"/>
                </a:cubicBezTo>
                <a:cubicBezTo>
                  <a:pt x="1531" y="2610"/>
                  <a:pt x="1523" y="2611"/>
                  <a:pt x="1514" y="2611"/>
                </a:cubicBezTo>
                <a:cubicBezTo>
                  <a:pt x="1434" y="2611"/>
                  <a:pt x="1339" y="2565"/>
                  <a:pt x="1267" y="2565"/>
                </a:cubicBezTo>
                <a:cubicBezTo>
                  <a:pt x="1259" y="2565"/>
                  <a:pt x="1252" y="2566"/>
                  <a:pt x="1245" y="2567"/>
                </a:cubicBezTo>
                <a:cubicBezTo>
                  <a:pt x="1151" y="2580"/>
                  <a:pt x="1096" y="2729"/>
                  <a:pt x="1015" y="2742"/>
                </a:cubicBezTo>
                <a:cubicBezTo>
                  <a:pt x="981" y="2752"/>
                  <a:pt x="944" y="2755"/>
                  <a:pt x="908" y="2755"/>
                </a:cubicBezTo>
                <a:cubicBezTo>
                  <a:pt x="865" y="2755"/>
                  <a:pt x="822" y="2751"/>
                  <a:pt x="782" y="2751"/>
                </a:cubicBezTo>
                <a:cubicBezTo>
                  <a:pt x="764" y="2751"/>
                  <a:pt x="746" y="2752"/>
                  <a:pt x="730" y="2755"/>
                </a:cubicBezTo>
                <a:cubicBezTo>
                  <a:pt x="636" y="2784"/>
                  <a:pt x="597" y="2865"/>
                  <a:pt x="529" y="2891"/>
                </a:cubicBezTo>
                <a:cubicBezTo>
                  <a:pt x="422" y="2946"/>
                  <a:pt x="231" y="2933"/>
                  <a:pt x="231" y="2985"/>
                </a:cubicBezTo>
                <a:cubicBezTo>
                  <a:pt x="231" y="3040"/>
                  <a:pt x="354" y="3108"/>
                  <a:pt x="448" y="3147"/>
                </a:cubicBezTo>
                <a:cubicBezTo>
                  <a:pt x="516" y="3189"/>
                  <a:pt x="597" y="3215"/>
                  <a:pt x="691" y="3241"/>
                </a:cubicBezTo>
                <a:cubicBezTo>
                  <a:pt x="700" y="3243"/>
                  <a:pt x="709" y="3243"/>
                  <a:pt x="718" y="3243"/>
                </a:cubicBezTo>
                <a:cubicBezTo>
                  <a:pt x="790" y="3243"/>
                  <a:pt x="882" y="3200"/>
                  <a:pt x="963" y="3200"/>
                </a:cubicBezTo>
                <a:cubicBezTo>
                  <a:pt x="972" y="3200"/>
                  <a:pt x="980" y="3201"/>
                  <a:pt x="989" y="3202"/>
                </a:cubicBezTo>
                <a:cubicBezTo>
                  <a:pt x="1054" y="3215"/>
                  <a:pt x="1109" y="3322"/>
                  <a:pt x="1203" y="3338"/>
                </a:cubicBezTo>
                <a:cubicBezTo>
                  <a:pt x="1284" y="3351"/>
                  <a:pt x="1365" y="3377"/>
                  <a:pt x="1459" y="3390"/>
                </a:cubicBezTo>
                <a:cubicBezTo>
                  <a:pt x="1475" y="3392"/>
                  <a:pt x="1492" y="3393"/>
                  <a:pt x="1509" y="3393"/>
                </a:cubicBezTo>
                <a:cubicBezTo>
                  <a:pt x="1578" y="3393"/>
                  <a:pt x="1656" y="3377"/>
                  <a:pt x="1731" y="3377"/>
                </a:cubicBezTo>
                <a:cubicBezTo>
                  <a:pt x="1812" y="3390"/>
                  <a:pt x="1893" y="3471"/>
                  <a:pt x="1987" y="3484"/>
                </a:cubicBezTo>
                <a:cubicBezTo>
                  <a:pt x="2068" y="3484"/>
                  <a:pt x="2162" y="3432"/>
                  <a:pt x="2256" y="3432"/>
                </a:cubicBezTo>
                <a:cubicBezTo>
                  <a:pt x="2337" y="3432"/>
                  <a:pt x="2431" y="3419"/>
                  <a:pt x="2512" y="3419"/>
                </a:cubicBezTo>
                <a:cubicBezTo>
                  <a:pt x="2609" y="3432"/>
                  <a:pt x="2690" y="3526"/>
                  <a:pt x="2771" y="3526"/>
                </a:cubicBezTo>
                <a:cubicBezTo>
                  <a:pt x="2865" y="3526"/>
                  <a:pt x="2946" y="3513"/>
                  <a:pt x="3040" y="3513"/>
                </a:cubicBezTo>
                <a:cubicBezTo>
                  <a:pt x="3121" y="3513"/>
                  <a:pt x="3215" y="3539"/>
                  <a:pt x="3309" y="3539"/>
                </a:cubicBezTo>
                <a:cubicBezTo>
                  <a:pt x="3390" y="3539"/>
                  <a:pt x="3484" y="3500"/>
                  <a:pt x="3565" y="3500"/>
                </a:cubicBezTo>
                <a:lnTo>
                  <a:pt x="3837" y="3500"/>
                </a:lnTo>
                <a:cubicBezTo>
                  <a:pt x="3931" y="3500"/>
                  <a:pt x="4012" y="3458"/>
                  <a:pt x="4093" y="3458"/>
                </a:cubicBezTo>
                <a:cubicBezTo>
                  <a:pt x="4181" y="3458"/>
                  <a:pt x="4269" y="3540"/>
                  <a:pt x="4346" y="3540"/>
                </a:cubicBezTo>
                <a:cubicBezTo>
                  <a:pt x="4351" y="3540"/>
                  <a:pt x="4356" y="3540"/>
                  <a:pt x="4362" y="3539"/>
                </a:cubicBezTo>
                <a:cubicBezTo>
                  <a:pt x="4456" y="3539"/>
                  <a:pt x="4537" y="3403"/>
                  <a:pt x="4618" y="3403"/>
                </a:cubicBezTo>
                <a:cubicBezTo>
                  <a:pt x="4626" y="3402"/>
                  <a:pt x="4635" y="3401"/>
                  <a:pt x="4643" y="3401"/>
                </a:cubicBezTo>
                <a:cubicBezTo>
                  <a:pt x="4731" y="3401"/>
                  <a:pt x="4816" y="3458"/>
                  <a:pt x="4890" y="3458"/>
                </a:cubicBezTo>
                <a:cubicBezTo>
                  <a:pt x="4984" y="3445"/>
                  <a:pt x="5052" y="3364"/>
                  <a:pt x="5146" y="3364"/>
                </a:cubicBezTo>
                <a:cubicBezTo>
                  <a:pt x="5150" y="3363"/>
                  <a:pt x="5155" y="3363"/>
                  <a:pt x="5160" y="3363"/>
                </a:cubicBezTo>
                <a:cubicBezTo>
                  <a:pt x="5239" y="3363"/>
                  <a:pt x="5339" y="3458"/>
                  <a:pt x="5428" y="3458"/>
                </a:cubicBezTo>
                <a:cubicBezTo>
                  <a:pt x="5509" y="3445"/>
                  <a:pt x="5577" y="3309"/>
                  <a:pt x="5658" y="3296"/>
                </a:cubicBezTo>
                <a:cubicBezTo>
                  <a:pt x="5733" y="3296"/>
                  <a:pt x="5810" y="3312"/>
                  <a:pt x="5879" y="3312"/>
                </a:cubicBezTo>
                <a:cubicBezTo>
                  <a:pt x="5897" y="3312"/>
                  <a:pt x="5914" y="3311"/>
                  <a:pt x="5930" y="3309"/>
                </a:cubicBezTo>
                <a:cubicBezTo>
                  <a:pt x="5938" y="3308"/>
                  <a:pt x="5946" y="3307"/>
                  <a:pt x="5955" y="3307"/>
                </a:cubicBezTo>
                <a:cubicBezTo>
                  <a:pt x="6034" y="3307"/>
                  <a:pt x="6120" y="3353"/>
                  <a:pt x="6190" y="3353"/>
                </a:cubicBezTo>
                <a:cubicBezTo>
                  <a:pt x="6197" y="3353"/>
                  <a:pt x="6205" y="3352"/>
                  <a:pt x="6212" y="3351"/>
                </a:cubicBezTo>
                <a:cubicBezTo>
                  <a:pt x="6306" y="3338"/>
                  <a:pt x="6335" y="3189"/>
                  <a:pt x="6400" y="3160"/>
                </a:cubicBezTo>
                <a:cubicBezTo>
                  <a:pt x="6510" y="3134"/>
                  <a:pt x="6578" y="3121"/>
                  <a:pt x="6643" y="3095"/>
                </a:cubicBezTo>
                <a:cubicBezTo>
                  <a:pt x="6740" y="3053"/>
                  <a:pt x="6847" y="3040"/>
                  <a:pt x="6847" y="2985"/>
                </a:cubicBezTo>
                <a:cubicBezTo>
                  <a:pt x="6847" y="2946"/>
                  <a:pt x="6847" y="2917"/>
                  <a:pt x="6766" y="2865"/>
                </a:cubicBezTo>
                <a:cubicBezTo>
                  <a:pt x="6860" y="2865"/>
                  <a:pt x="6886" y="2836"/>
                  <a:pt x="6983" y="2836"/>
                </a:cubicBezTo>
                <a:cubicBezTo>
                  <a:pt x="7077" y="2836"/>
                  <a:pt x="7171" y="2852"/>
                  <a:pt x="7265" y="2852"/>
                </a:cubicBezTo>
                <a:cubicBezTo>
                  <a:pt x="7359" y="2836"/>
                  <a:pt x="7440" y="2771"/>
                  <a:pt x="7534" y="2771"/>
                </a:cubicBezTo>
                <a:cubicBezTo>
                  <a:pt x="7631" y="2771"/>
                  <a:pt x="7725" y="2836"/>
                  <a:pt x="7819" y="2836"/>
                </a:cubicBezTo>
                <a:cubicBezTo>
                  <a:pt x="7836" y="2833"/>
                  <a:pt x="7853" y="2833"/>
                  <a:pt x="7870" y="2833"/>
                </a:cubicBezTo>
                <a:cubicBezTo>
                  <a:pt x="7947" y="2833"/>
                  <a:pt x="8024" y="2852"/>
                  <a:pt x="8101" y="2852"/>
                </a:cubicBezTo>
                <a:cubicBezTo>
                  <a:pt x="8198" y="2836"/>
                  <a:pt x="8263" y="2742"/>
                  <a:pt x="8360" y="2729"/>
                </a:cubicBezTo>
                <a:cubicBezTo>
                  <a:pt x="8380" y="2726"/>
                  <a:pt x="8400" y="2725"/>
                  <a:pt x="8419" y="2725"/>
                </a:cubicBezTo>
                <a:cubicBezTo>
                  <a:pt x="8474" y="2725"/>
                  <a:pt x="8528" y="2733"/>
                  <a:pt x="8582" y="2733"/>
                </a:cubicBezTo>
                <a:cubicBezTo>
                  <a:pt x="8602" y="2733"/>
                  <a:pt x="8622" y="2732"/>
                  <a:pt x="8642" y="2729"/>
                </a:cubicBezTo>
                <a:cubicBezTo>
                  <a:pt x="8736" y="2716"/>
                  <a:pt x="8830" y="2703"/>
                  <a:pt x="8911" y="2690"/>
                </a:cubicBezTo>
                <a:cubicBezTo>
                  <a:pt x="9008" y="2674"/>
                  <a:pt x="9060" y="2567"/>
                  <a:pt x="9141" y="2554"/>
                </a:cubicBezTo>
                <a:cubicBezTo>
                  <a:pt x="9235" y="2528"/>
                  <a:pt x="9303" y="2486"/>
                  <a:pt x="9358" y="2460"/>
                </a:cubicBezTo>
                <a:cubicBezTo>
                  <a:pt x="9465" y="2405"/>
                  <a:pt x="9559" y="2431"/>
                  <a:pt x="9559" y="2379"/>
                </a:cubicBezTo>
                <a:cubicBezTo>
                  <a:pt x="9559" y="2371"/>
                  <a:pt x="9562" y="2368"/>
                  <a:pt x="9566" y="2368"/>
                </a:cubicBezTo>
                <a:cubicBezTo>
                  <a:pt x="9575" y="2368"/>
                  <a:pt x="9590" y="2382"/>
                  <a:pt x="9590" y="2382"/>
                </a:cubicBezTo>
                <a:cubicBezTo>
                  <a:pt x="9590" y="2382"/>
                  <a:pt x="9590" y="2381"/>
                  <a:pt x="9588" y="2379"/>
                </a:cubicBezTo>
                <a:cubicBezTo>
                  <a:pt x="9669" y="2379"/>
                  <a:pt x="9750" y="2366"/>
                  <a:pt x="9844" y="2366"/>
                </a:cubicBezTo>
                <a:cubicBezTo>
                  <a:pt x="9848" y="2367"/>
                  <a:pt x="9853" y="2367"/>
                  <a:pt x="9858" y="2367"/>
                </a:cubicBezTo>
                <a:cubicBezTo>
                  <a:pt x="9931" y="2367"/>
                  <a:pt x="10022" y="2283"/>
                  <a:pt x="10106" y="2283"/>
                </a:cubicBezTo>
                <a:cubicBezTo>
                  <a:pt x="10113" y="2283"/>
                  <a:pt x="10119" y="2284"/>
                  <a:pt x="10126" y="2285"/>
                </a:cubicBezTo>
                <a:cubicBezTo>
                  <a:pt x="10207" y="2285"/>
                  <a:pt x="10288" y="2431"/>
                  <a:pt x="10385" y="2431"/>
                </a:cubicBezTo>
                <a:cubicBezTo>
                  <a:pt x="10479" y="2431"/>
                  <a:pt x="10612" y="2311"/>
                  <a:pt x="10693" y="2311"/>
                </a:cubicBezTo>
                <a:cubicBezTo>
                  <a:pt x="10680" y="2324"/>
                  <a:pt x="10748" y="2405"/>
                  <a:pt x="10748" y="2418"/>
                </a:cubicBezTo>
                <a:cubicBezTo>
                  <a:pt x="10748" y="2473"/>
                  <a:pt x="10693" y="2528"/>
                  <a:pt x="10790" y="2580"/>
                </a:cubicBezTo>
                <a:cubicBezTo>
                  <a:pt x="10855" y="2609"/>
                  <a:pt x="10923" y="2661"/>
                  <a:pt x="11017" y="2690"/>
                </a:cubicBezTo>
                <a:cubicBezTo>
                  <a:pt x="11098" y="2703"/>
                  <a:pt x="11166" y="2755"/>
                  <a:pt x="11260" y="2771"/>
                </a:cubicBezTo>
                <a:cubicBezTo>
                  <a:pt x="11264" y="2772"/>
                  <a:pt x="11269" y="2772"/>
                  <a:pt x="11274" y="2772"/>
                </a:cubicBezTo>
                <a:cubicBezTo>
                  <a:pt x="11348" y="2772"/>
                  <a:pt x="11453" y="2688"/>
                  <a:pt x="11538" y="2688"/>
                </a:cubicBezTo>
                <a:cubicBezTo>
                  <a:pt x="11545" y="2688"/>
                  <a:pt x="11551" y="2689"/>
                  <a:pt x="11558" y="2690"/>
                </a:cubicBezTo>
                <a:cubicBezTo>
                  <a:pt x="11639" y="2703"/>
                  <a:pt x="11707" y="2810"/>
                  <a:pt x="11788" y="2823"/>
                </a:cubicBezTo>
                <a:cubicBezTo>
                  <a:pt x="11795" y="2824"/>
                  <a:pt x="11802" y="2824"/>
                  <a:pt x="11809" y="2824"/>
                </a:cubicBezTo>
                <a:cubicBezTo>
                  <a:pt x="11887" y="2824"/>
                  <a:pt x="11966" y="2769"/>
                  <a:pt x="12044" y="2769"/>
                </a:cubicBezTo>
                <a:cubicBezTo>
                  <a:pt x="12052" y="2769"/>
                  <a:pt x="12061" y="2770"/>
                  <a:pt x="12070" y="2771"/>
                </a:cubicBezTo>
                <a:cubicBezTo>
                  <a:pt x="12151" y="2784"/>
                  <a:pt x="12232" y="2865"/>
                  <a:pt x="12313" y="2878"/>
                </a:cubicBezTo>
                <a:cubicBezTo>
                  <a:pt x="12410" y="2878"/>
                  <a:pt x="12491" y="2946"/>
                  <a:pt x="12572" y="2946"/>
                </a:cubicBezTo>
                <a:cubicBezTo>
                  <a:pt x="12576" y="2947"/>
                  <a:pt x="12580" y="2947"/>
                  <a:pt x="12585" y="2947"/>
                </a:cubicBezTo>
                <a:cubicBezTo>
                  <a:pt x="12674" y="2947"/>
                  <a:pt x="12764" y="2823"/>
                  <a:pt x="12854" y="2823"/>
                </a:cubicBezTo>
                <a:cubicBezTo>
                  <a:pt x="12935" y="2836"/>
                  <a:pt x="13016" y="2904"/>
                  <a:pt x="13110" y="2917"/>
                </a:cubicBezTo>
                <a:cubicBezTo>
                  <a:pt x="13191" y="2917"/>
                  <a:pt x="13285" y="2959"/>
                  <a:pt x="13366" y="2959"/>
                </a:cubicBezTo>
                <a:cubicBezTo>
                  <a:pt x="13454" y="2959"/>
                  <a:pt x="13530" y="2902"/>
                  <a:pt x="13614" y="2902"/>
                </a:cubicBezTo>
                <a:cubicBezTo>
                  <a:pt x="13622" y="2902"/>
                  <a:pt x="13630" y="2903"/>
                  <a:pt x="13638" y="2904"/>
                </a:cubicBezTo>
                <a:cubicBezTo>
                  <a:pt x="13719" y="2904"/>
                  <a:pt x="13813" y="2946"/>
                  <a:pt x="13907" y="2946"/>
                </a:cubicBezTo>
                <a:cubicBezTo>
                  <a:pt x="13988" y="2946"/>
                  <a:pt x="14082" y="2985"/>
                  <a:pt x="14163" y="2985"/>
                </a:cubicBezTo>
                <a:cubicBezTo>
                  <a:pt x="14257" y="2985"/>
                  <a:pt x="14338" y="2852"/>
                  <a:pt x="14419" y="2836"/>
                </a:cubicBezTo>
                <a:cubicBezTo>
                  <a:pt x="14506" y="2836"/>
                  <a:pt x="14590" y="2880"/>
                  <a:pt x="14665" y="2880"/>
                </a:cubicBezTo>
                <a:cubicBezTo>
                  <a:pt x="14674" y="2880"/>
                  <a:pt x="14682" y="2879"/>
                  <a:pt x="14691" y="2878"/>
                </a:cubicBezTo>
                <a:cubicBezTo>
                  <a:pt x="14785" y="2878"/>
                  <a:pt x="14879" y="2917"/>
                  <a:pt x="14960" y="2917"/>
                </a:cubicBezTo>
                <a:cubicBezTo>
                  <a:pt x="15054" y="2904"/>
                  <a:pt x="15122" y="2823"/>
                  <a:pt x="15216" y="2823"/>
                </a:cubicBezTo>
                <a:cubicBezTo>
                  <a:pt x="15297" y="2810"/>
                  <a:pt x="15391" y="2810"/>
                  <a:pt x="15472" y="2810"/>
                </a:cubicBezTo>
                <a:cubicBezTo>
                  <a:pt x="15491" y="2807"/>
                  <a:pt x="15510" y="2806"/>
                  <a:pt x="15530" y="2806"/>
                </a:cubicBezTo>
                <a:cubicBezTo>
                  <a:pt x="15606" y="2806"/>
                  <a:pt x="15679" y="2823"/>
                  <a:pt x="15744" y="2823"/>
                </a:cubicBezTo>
                <a:cubicBezTo>
                  <a:pt x="15754" y="2822"/>
                  <a:pt x="15764" y="2821"/>
                  <a:pt x="15773" y="2821"/>
                </a:cubicBezTo>
                <a:cubicBezTo>
                  <a:pt x="15857" y="2821"/>
                  <a:pt x="15940" y="2865"/>
                  <a:pt x="16013" y="2865"/>
                </a:cubicBezTo>
                <a:cubicBezTo>
                  <a:pt x="16107" y="2852"/>
                  <a:pt x="16175" y="2755"/>
                  <a:pt x="16256" y="2742"/>
                </a:cubicBezTo>
                <a:cubicBezTo>
                  <a:pt x="16350" y="2729"/>
                  <a:pt x="16418" y="2674"/>
                  <a:pt x="16499" y="2661"/>
                </a:cubicBezTo>
                <a:cubicBezTo>
                  <a:pt x="16525" y="2654"/>
                  <a:pt x="16551" y="2651"/>
                  <a:pt x="16576" y="2651"/>
                </a:cubicBezTo>
                <a:cubicBezTo>
                  <a:pt x="16618" y="2651"/>
                  <a:pt x="16659" y="2657"/>
                  <a:pt x="16698" y="2657"/>
                </a:cubicBezTo>
                <a:cubicBezTo>
                  <a:pt x="16722" y="2657"/>
                  <a:pt x="16745" y="2655"/>
                  <a:pt x="16768" y="2648"/>
                </a:cubicBezTo>
                <a:cubicBezTo>
                  <a:pt x="16816" y="2635"/>
                  <a:pt x="16871" y="2635"/>
                  <a:pt x="16920" y="2635"/>
                </a:cubicBezTo>
                <a:cubicBezTo>
                  <a:pt x="16969" y="2635"/>
                  <a:pt x="17012" y="2635"/>
                  <a:pt x="17040" y="2622"/>
                </a:cubicBezTo>
                <a:cubicBezTo>
                  <a:pt x="17147" y="2567"/>
                  <a:pt x="17254" y="2473"/>
                  <a:pt x="17254" y="2418"/>
                </a:cubicBezTo>
                <a:cubicBezTo>
                  <a:pt x="17254" y="2379"/>
                  <a:pt x="17147" y="2285"/>
                  <a:pt x="17053" y="2243"/>
                </a:cubicBezTo>
                <a:cubicBezTo>
                  <a:pt x="16985" y="2217"/>
                  <a:pt x="16904" y="2175"/>
                  <a:pt x="16810" y="2149"/>
                </a:cubicBezTo>
                <a:cubicBezTo>
                  <a:pt x="16796" y="2144"/>
                  <a:pt x="16780" y="2142"/>
                  <a:pt x="16762" y="2142"/>
                </a:cubicBezTo>
                <a:cubicBezTo>
                  <a:pt x="16704" y="2142"/>
                  <a:pt x="16630" y="2164"/>
                  <a:pt x="16570" y="2164"/>
                </a:cubicBezTo>
                <a:cubicBezTo>
                  <a:pt x="16560" y="2164"/>
                  <a:pt x="16550" y="2163"/>
                  <a:pt x="16541" y="2162"/>
                </a:cubicBezTo>
                <a:cubicBezTo>
                  <a:pt x="16460" y="2149"/>
                  <a:pt x="16379" y="2136"/>
                  <a:pt x="16298" y="2123"/>
                </a:cubicBezTo>
                <a:cubicBezTo>
                  <a:pt x="16217" y="2107"/>
                  <a:pt x="16136" y="2068"/>
                  <a:pt x="16055" y="2055"/>
                </a:cubicBezTo>
                <a:cubicBezTo>
                  <a:pt x="16046" y="2054"/>
                  <a:pt x="16036" y="2053"/>
                  <a:pt x="16027" y="2053"/>
                </a:cubicBezTo>
                <a:cubicBezTo>
                  <a:pt x="15962" y="2053"/>
                  <a:pt x="15888" y="2083"/>
                  <a:pt x="15815" y="2083"/>
                </a:cubicBezTo>
                <a:cubicBezTo>
                  <a:pt x="15804" y="2083"/>
                  <a:pt x="15793" y="2082"/>
                  <a:pt x="15783" y="2081"/>
                </a:cubicBezTo>
                <a:cubicBezTo>
                  <a:pt x="15702" y="2081"/>
                  <a:pt x="15634" y="1987"/>
                  <a:pt x="15553" y="1974"/>
                </a:cubicBezTo>
                <a:lnTo>
                  <a:pt x="15216" y="1974"/>
                </a:lnTo>
                <a:cubicBezTo>
                  <a:pt x="15310" y="1932"/>
                  <a:pt x="15459" y="1906"/>
                  <a:pt x="15514" y="1864"/>
                </a:cubicBezTo>
                <a:cubicBezTo>
                  <a:pt x="15608" y="1812"/>
                  <a:pt x="15731" y="1770"/>
                  <a:pt x="15731" y="1718"/>
                </a:cubicBezTo>
                <a:cubicBezTo>
                  <a:pt x="15731" y="1663"/>
                  <a:pt x="15553" y="1663"/>
                  <a:pt x="15472" y="1608"/>
                </a:cubicBezTo>
                <a:cubicBezTo>
                  <a:pt x="15407" y="1569"/>
                  <a:pt x="15378" y="1501"/>
                  <a:pt x="15284" y="1475"/>
                </a:cubicBezTo>
                <a:cubicBezTo>
                  <a:pt x="15216" y="1446"/>
                  <a:pt x="15177" y="1326"/>
                  <a:pt x="15083" y="1297"/>
                </a:cubicBezTo>
                <a:cubicBezTo>
                  <a:pt x="15074" y="1295"/>
                  <a:pt x="15063" y="1294"/>
                  <a:pt x="15052" y="1294"/>
                </a:cubicBezTo>
                <a:cubicBezTo>
                  <a:pt x="14993" y="1294"/>
                  <a:pt x="14911" y="1316"/>
                  <a:pt x="14838" y="1316"/>
                </a:cubicBezTo>
                <a:cubicBezTo>
                  <a:pt x="14824" y="1316"/>
                  <a:pt x="14811" y="1315"/>
                  <a:pt x="14798" y="1313"/>
                </a:cubicBezTo>
                <a:cubicBezTo>
                  <a:pt x="14717" y="1297"/>
                  <a:pt x="14623" y="1284"/>
                  <a:pt x="14529" y="1271"/>
                </a:cubicBezTo>
                <a:cubicBezTo>
                  <a:pt x="14448" y="1258"/>
                  <a:pt x="14380" y="1177"/>
                  <a:pt x="14286" y="1164"/>
                </a:cubicBezTo>
                <a:cubicBezTo>
                  <a:pt x="14280" y="1163"/>
                  <a:pt x="14274" y="1163"/>
                  <a:pt x="14267" y="1163"/>
                </a:cubicBezTo>
                <a:cubicBezTo>
                  <a:pt x="14195" y="1163"/>
                  <a:pt x="14097" y="1218"/>
                  <a:pt x="14024" y="1218"/>
                </a:cubicBezTo>
                <a:cubicBezTo>
                  <a:pt x="14016" y="1218"/>
                  <a:pt x="14008" y="1217"/>
                  <a:pt x="14001" y="1216"/>
                </a:cubicBezTo>
                <a:cubicBezTo>
                  <a:pt x="13907" y="1203"/>
                  <a:pt x="13839" y="1096"/>
                  <a:pt x="13745" y="1096"/>
                </a:cubicBezTo>
                <a:cubicBezTo>
                  <a:pt x="13736" y="1094"/>
                  <a:pt x="13726" y="1094"/>
                  <a:pt x="13716" y="1094"/>
                </a:cubicBezTo>
                <a:cubicBezTo>
                  <a:pt x="13650" y="1094"/>
                  <a:pt x="13570" y="1124"/>
                  <a:pt x="13495" y="1124"/>
                </a:cubicBezTo>
                <a:cubicBezTo>
                  <a:pt x="13484" y="1124"/>
                  <a:pt x="13473" y="1123"/>
                  <a:pt x="13463" y="1122"/>
                </a:cubicBezTo>
                <a:cubicBezTo>
                  <a:pt x="13382" y="1122"/>
                  <a:pt x="13301" y="1054"/>
                  <a:pt x="13204" y="1041"/>
                </a:cubicBezTo>
                <a:cubicBezTo>
                  <a:pt x="13114" y="1041"/>
                  <a:pt x="13024" y="1165"/>
                  <a:pt x="12935" y="1165"/>
                </a:cubicBezTo>
                <a:cubicBezTo>
                  <a:pt x="12930" y="1165"/>
                  <a:pt x="12926" y="1165"/>
                  <a:pt x="12922" y="1164"/>
                </a:cubicBezTo>
                <a:cubicBezTo>
                  <a:pt x="12828" y="1164"/>
                  <a:pt x="12747" y="1096"/>
                  <a:pt x="12653" y="1096"/>
                </a:cubicBezTo>
                <a:cubicBezTo>
                  <a:pt x="12572" y="1096"/>
                  <a:pt x="12475" y="1054"/>
                  <a:pt x="12381" y="1054"/>
                </a:cubicBezTo>
                <a:cubicBezTo>
                  <a:pt x="12300" y="1054"/>
                  <a:pt x="12206" y="1041"/>
                  <a:pt x="12112" y="1041"/>
                </a:cubicBezTo>
                <a:cubicBezTo>
                  <a:pt x="12031" y="1041"/>
                  <a:pt x="11937" y="1135"/>
                  <a:pt x="11843" y="1135"/>
                </a:cubicBezTo>
                <a:cubicBezTo>
                  <a:pt x="11746" y="1122"/>
                  <a:pt x="11665" y="1122"/>
                  <a:pt x="11571" y="1122"/>
                </a:cubicBezTo>
                <a:cubicBezTo>
                  <a:pt x="11477" y="1122"/>
                  <a:pt x="11409" y="1054"/>
                  <a:pt x="11328" y="1054"/>
                </a:cubicBezTo>
                <a:cubicBezTo>
                  <a:pt x="11358" y="1044"/>
                  <a:pt x="11389" y="1042"/>
                  <a:pt x="11420" y="1042"/>
                </a:cubicBezTo>
                <a:cubicBezTo>
                  <a:pt x="11454" y="1042"/>
                  <a:pt x="11487" y="1045"/>
                  <a:pt x="11515" y="1045"/>
                </a:cubicBezTo>
                <a:cubicBezTo>
                  <a:pt x="11531" y="1045"/>
                  <a:pt x="11545" y="1044"/>
                  <a:pt x="11558" y="1041"/>
                </a:cubicBezTo>
                <a:cubicBezTo>
                  <a:pt x="11652" y="1002"/>
                  <a:pt x="11733" y="960"/>
                  <a:pt x="11788" y="934"/>
                </a:cubicBezTo>
                <a:cubicBezTo>
                  <a:pt x="11869" y="879"/>
                  <a:pt x="11788" y="785"/>
                  <a:pt x="11788" y="730"/>
                </a:cubicBezTo>
                <a:cubicBezTo>
                  <a:pt x="11788" y="678"/>
                  <a:pt x="11746" y="678"/>
                  <a:pt x="11652" y="623"/>
                </a:cubicBezTo>
                <a:cubicBezTo>
                  <a:pt x="11600" y="597"/>
                  <a:pt x="11571" y="516"/>
                  <a:pt x="11477" y="474"/>
                </a:cubicBezTo>
                <a:cubicBezTo>
                  <a:pt x="11456" y="467"/>
                  <a:pt x="11433" y="465"/>
                  <a:pt x="11409" y="465"/>
                </a:cubicBezTo>
                <a:cubicBezTo>
                  <a:pt x="11355" y="465"/>
                  <a:pt x="11295" y="477"/>
                  <a:pt x="11238" y="477"/>
                </a:cubicBezTo>
                <a:cubicBezTo>
                  <a:pt x="11223" y="477"/>
                  <a:pt x="11209" y="476"/>
                  <a:pt x="11195" y="474"/>
                </a:cubicBezTo>
                <a:cubicBezTo>
                  <a:pt x="11114" y="448"/>
                  <a:pt x="11059" y="354"/>
                  <a:pt x="10978" y="341"/>
                </a:cubicBezTo>
                <a:cubicBezTo>
                  <a:pt x="10943" y="330"/>
                  <a:pt x="10907" y="327"/>
                  <a:pt x="10872" y="327"/>
                </a:cubicBezTo>
                <a:cubicBezTo>
                  <a:pt x="10837" y="327"/>
                  <a:pt x="10801" y="330"/>
                  <a:pt x="10765" y="330"/>
                </a:cubicBezTo>
                <a:cubicBezTo>
                  <a:pt x="10741" y="330"/>
                  <a:pt x="10717" y="329"/>
                  <a:pt x="10693" y="325"/>
                </a:cubicBezTo>
                <a:cubicBezTo>
                  <a:pt x="10652" y="318"/>
                  <a:pt x="10608" y="318"/>
                  <a:pt x="10563" y="318"/>
                </a:cubicBezTo>
                <a:cubicBezTo>
                  <a:pt x="10518" y="318"/>
                  <a:pt x="10471" y="318"/>
                  <a:pt x="10424" y="312"/>
                </a:cubicBezTo>
                <a:cubicBezTo>
                  <a:pt x="10343" y="299"/>
                  <a:pt x="10262" y="260"/>
                  <a:pt x="10168" y="244"/>
                </a:cubicBezTo>
                <a:cubicBezTo>
                  <a:pt x="10074" y="231"/>
                  <a:pt x="9993" y="218"/>
                  <a:pt x="9899" y="205"/>
                </a:cubicBezTo>
                <a:cubicBezTo>
                  <a:pt x="9818" y="192"/>
                  <a:pt x="9737" y="98"/>
                  <a:pt x="9640" y="82"/>
                </a:cubicBezTo>
                <a:cubicBezTo>
                  <a:pt x="9573" y="82"/>
                  <a:pt x="9498" y="101"/>
                  <a:pt x="9422" y="101"/>
                </a:cubicBezTo>
                <a:cubicBezTo>
                  <a:pt x="9405" y="101"/>
                  <a:pt x="9388" y="100"/>
                  <a:pt x="9371" y="98"/>
                </a:cubicBezTo>
                <a:cubicBezTo>
                  <a:pt x="9277" y="98"/>
                  <a:pt x="9196" y="82"/>
                  <a:pt x="9102" y="69"/>
                </a:cubicBezTo>
                <a:cubicBezTo>
                  <a:pt x="9008" y="69"/>
                  <a:pt x="8911" y="137"/>
                  <a:pt x="8817" y="137"/>
                </a:cubicBezTo>
                <a:cubicBezTo>
                  <a:pt x="8723" y="137"/>
                  <a:pt x="8642" y="30"/>
                  <a:pt x="8561" y="30"/>
                </a:cubicBezTo>
                <a:cubicBezTo>
                  <a:pt x="8467" y="30"/>
                  <a:pt x="8373" y="124"/>
                  <a:pt x="8279" y="124"/>
                </a:cubicBezTo>
                <a:lnTo>
                  <a:pt x="8007" y="124"/>
                </a:lnTo>
                <a:cubicBezTo>
                  <a:pt x="7913" y="111"/>
                  <a:pt x="7832" y="69"/>
                  <a:pt x="7738" y="69"/>
                </a:cubicBezTo>
                <a:cubicBezTo>
                  <a:pt x="7644" y="69"/>
                  <a:pt x="7550" y="150"/>
                  <a:pt x="7469" y="150"/>
                </a:cubicBezTo>
                <a:cubicBezTo>
                  <a:pt x="7372" y="150"/>
                  <a:pt x="7278" y="1"/>
                  <a:pt x="718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6"/>
          <p:cNvSpPr/>
          <p:nvPr/>
        </p:nvSpPr>
        <p:spPr>
          <a:xfrm>
            <a:off x="8050905" y="6035954"/>
            <a:ext cx="2634596" cy="333017"/>
          </a:xfrm>
          <a:custGeom>
            <a:avLst/>
            <a:gdLst/>
            <a:ahLst/>
            <a:cxnLst/>
            <a:rect l="l" t="t" r="r" b="b"/>
            <a:pathLst>
              <a:path w="10651" h="2188" extrusionOk="0">
                <a:moveTo>
                  <a:pt x="7615" y="0"/>
                </a:moveTo>
                <a:cubicBezTo>
                  <a:pt x="7560" y="0"/>
                  <a:pt x="7492" y="39"/>
                  <a:pt x="7440" y="39"/>
                </a:cubicBezTo>
                <a:lnTo>
                  <a:pt x="7265" y="39"/>
                </a:lnTo>
                <a:cubicBezTo>
                  <a:pt x="7210" y="39"/>
                  <a:pt x="7155" y="65"/>
                  <a:pt x="7103" y="81"/>
                </a:cubicBezTo>
                <a:cubicBezTo>
                  <a:pt x="7048" y="81"/>
                  <a:pt x="6980" y="65"/>
                  <a:pt x="6925" y="65"/>
                </a:cubicBezTo>
                <a:cubicBezTo>
                  <a:pt x="6880" y="65"/>
                  <a:pt x="6833" y="36"/>
                  <a:pt x="6778" y="36"/>
                </a:cubicBezTo>
                <a:cubicBezTo>
                  <a:pt x="6769" y="36"/>
                  <a:pt x="6759" y="37"/>
                  <a:pt x="6750" y="39"/>
                </a:cubicBezTo>
                <a:cubicBezTo>
                  <a:pt x="6698" y="39"/>
                  <a:pt x="6643" y="107"/>
                  <a:pt x="6588" y="107"/>
                </a:cubicBezTo>
                <a:cubicBezTo>
                  <a:pt x="6582" y="108"/>
                  <a:pt x="6577" y="109"/>
                  <a:pt x="6571" y="109"/>
                </a:cubicBezTo>
                <a:cubicBezTo>
                  <a:pt x="6524" y="109"/>
                  <a:pt x="6474" y="65"/>
                  <a:pt x="6413" y="65"/>
                </a:cubicBezTo>
                <a:cubicBezTo>
                  <a:pt x="6358" y="65"/>
                  <a:pt x="6306" y="133"/>
                  <a:pt x="6251" y="133"/>
                </a:cubicBezTo>
                <a:cubicBezTo>
                  <a:pt x="6202" y="133"/>
                  <a:pt x="6145" y="92"/>
                  <a:pt x="6094" y="92"/>
                </a:cubicBezTo>
                <a:cubicBezTo>
                  <a:pt x="6088" y="92"/>
                  <a:pt x="6082" y="93"/>
                  <a:pt x="6076" y="94"/>
                </a:cubicBezTo>
                <a:cubicBezTo>
                  <a:pt x="6021" y="94"/>
                  <a:pt x="5969" y="175"/>
                  <a:pt x="5914" y="188"/>
                </a:cubicBezTo>
                <a:cubicBezTo>
                  <a:pt x="5868" y="188"/>
                  <a:pt x="5812" y="158"/>
                  <a:pt x="5765" y="158"/>
                </a:cubicBezTo>
                <a:cubicBezTo>
                  <a:pt x="5756" y="158"/>
                  <a:pt x="5747" y="159"/>
                  <a:pt x="5739" y="162"/>
                </a:cubicBezTo>
                <a:cubicBezTo>
                  <a:pt x="5684" y="162"/>
                  <a:pt x="5629" y="188"/>
                  <a:pt x="5577" y="201"/>
                </a:cubicBezTo>
                <a:cubicBezTo>
                  <a:pt x="5522" y="201"/>
                  <a:pt x="5467" y="214"/>
                  <a:pt x="5415" y="214"/>
                </a:cubicBezTo>
                <a:cubicBezTo>
                  <a:pt x="5405" y="216"/>
                  <a:pt x="5395" y="217"/>
                  <a:pt x="5386" y="217"/>
                </a:cubicBezTo>
                <a:cubicBezTo>
                  <a:pt x="5328" y="217"/>
                  <a:pt x="5271" y="188"/>
                  <a:pt x="5224" y="188"/>
                </a:cubicBezTo>
                <a:cubicBezTo>
                  <a:pt x="5172" y="201"/>
                  <a:pt x="5130" y="256"/>
                  <a:pt x="5078" y="269"/>
                </a:cubicBezTo>
                <a:cubicBezTo>
                  <a:pt x="5023" y="269"/>
                  <a:pt x="4955" y="243"/>
                  <a:pt x="4900" y="243"/>
                </a:cubicBezTo>
                <a:cubicBezTo>
                  <a:pt x="4835" y="256"/>
                  <a:pt x="4780" y="269"/>
                  <a:pt x="4725" y="282"/>
                </a:cubicBezTo>
                <a:lnTo>
                  <a:pt x="4563" y="282"/>
                </a:lnTo>
                <a:cubicBezTo>
                  <a:pt x="4495" y="295"/>
                  <a:pt x="4469" y="363"/>
                  <a:pt x="4414" y="376"/>
                </a:cubicBezTo>
                <a:cubicBezTo>
                  <a:pt x="4349" y="376"/>
                  <a:pt x="4294" y="389"/>
                  <a:pt x="4239" y="405"/>
                </a:cubicBezTo>
                <a:cubicBezTo>
                  <a:pt x="4187" y="418"/>
                  <a:pt x="4145" y="444"/>
                  <a:pt x="4090" y="457"/>
                </a:cubicBezTo>
                <a:cubicBezTo>
                  <a:pt x="4038" y="470"/>
                  <a:pt x="3970" y="470"/>
                  <a:pt x="3928" y="486"/>
                </a:cubicBezTo>
                <a:cubicBezTo>
                  <a:pt x="3863" y="499"/>
                  <a:pt x="3808" y="499"/>
                  <a:pt x="3753" y="512"/>
                </a:cubicBezTo>
                <a:cubicBezTo>
                  <a:pt x="3701" y="525"/>
                  <a:pt x="3672" y="580"/>
                  <a:pt x="3633" y="593"/>
                </a:cubicBezTo>
                <a:cubicBezTo>
                  <a:pt x="3599" y="606"/>
                  <a:pt x="3565" y="606"/>
                  <a:pt x="3534" y="606"/>
                </a:cubicBezTo>
                <a:cubicBezTo>
                  <a:pt x="3504" y="606"/>
                  <a:pt x="3477" y="606"/>
                  <a:pt x="3458" y="619"/>
                </a:cubicBezTo>
                <a:cubicBezTo>
                  <a:pt x="3390" y="648"/>
                  <a:pt x="3390" y="687"/>
                  <a:pt x="3348" y="713"/>
                </a:cubicBezTo>
                <a:cubicBezTo>
                  <a:pt x="3296" y="742"/>
                  <a:pt x="3267" y="742"/>
                  <a:pt x="3280" y="781"/>
                </a:cubicBezTo>
                <a:cubicBezTo>
                  <a:pt x="3280" y="810"/>
                  <a:pt x="3241" y="862"/>
                  <a:pt x="3296" y="875"/>
                </a:cubicBezTo>
                <a:cubicBezTo>
                  <a:pt x="3322" y="891"/>
                  <a:pt x="3390" y="917"/>
                  <a:pt x="3442" y="917"/>
                </a:cubicBezTo>
                <a:cubicBezTo>
                  <a:pt x="3451" y="920"/>
                  <a:pt x="3460" y="921"/>
                  <a:pt x="3470" y="921"/>
                </a:cubicBezTo>
                <a:cubicBezTo>
                  <a:pt x="3497" y="921"/>
                  <a:pt x="3527" y="913"/>
                  <a:pt x="3558" y="913"/>
                </a:cubicBezTo>
                <a:cubicBezTo>
                  <a:pt x="3569" y="913"/>
                  <a:pt x="3580" y="914"/>
                  <a:pt x="3591" y="917"/>
                </a:cubicBezTo>
                <a:cubicBezTo>
                  <a:pt x="3539" y="917"/>
                  <a:pt x="3497" y="956"/>
                  <a:pt x="3442" y="972"/>
                </a:cubicBezTo>
                <a:cubicBezTo>
                  <a:pt x="3377" y="972"/>
                  <a:pt x="3322" y="985"/>
                  <a:pt x="3267" y="985"/>
                </a:cubicBezTo>
                <a:cubicBezTo>
                  <a:pt x="3260" y="987"/>
                  <a:pt x="3253" y="987"/>
                  <a:pt x="3245" y="987"/>
                </a:cubicBezTo>
                <a:cubicBezTo>
                  <a:pt x="3197" y="987"/>
                  <a:pt x="3139" y="956"/>
                  <a:pt x="3092" y="956"/>
                </a:cubicBezTo>
                <a:cubicBezTo>
                  <a:pt x="3037" y="972"/>
                  <a:pt x="2985" y="972"/>
                  <a:pt x="2930" y="985"/>
                </a:cubicBezTo>
                <a:cubicBezTo>
                  <a:pt x="2875" y="998"/>
                  <a:pt x="2823" y="1011"/>
                  <a:pt x="2768" y="1024"/>
                </a:cubicBezTo>
                <a:cubicBezTo>
                  <a:pt x="2713" y="1037"/>
                  <a:pt x="2661" y="1079"/>
                  <a:pt x="2606" y="1079"/>
                </a:cubicBezTo>
                <a:cubicBezTo>
                  <a:pt x="2601" y="1080"/>
                  <a:pt x="2596" y="1081"/>
                  <a:pt x="2591" y="1081"/>
                </a:cubicBezTo>
                <a:cubicBezTo>
                  <a:pt x="2542" y="1081"/>
                  <a:pt x="2479" y="1035"/>
                  <a:pt x="2432" y="1035"/>
                </a:cubicBezTo>
                <a:cubicBezTo>
                  <a:pt x="2427" y="1035"/>
                  <a:pt x="2422" y="1036"/>
                  <a:pt x="2418" y="1037"/>
                </a:cubicBezTo>
                <a:cubicBezTo>
                  <a:pt x="2363" y="1037"/>
                  <a:pt x="2324" y="1079"/>
                  <a:pt x="2269" y="1092"/>
                </a:cubicBezTo>
                <a:cubicBezTo>
                  <a:pt x="2254" y="1095"/>
                  <a:pt x="2240" y="1096"/>
                  <a:pt x="2226" y="1096"/>
                </a:cubicBezTo>
                <a:cubicBezTo>
                  <a:pt x="2187" y="1096"/>
                  <a:pt x="2149" y="1088"/>
                  <a:pt x="2116" y="1088"/>
                </a:cubicBezTo>
                <a:cubicBezTo>
                  <a:pt x="2103" y="1088"/>
                  <a:pt x="2092" y="1089"/>
                  <a:pt x="2081" y="1092"/>
                </a:cubicBezTo>
                <a:cubicBezTo>
                  <a:pt x="2026" y="1105"/>
                  <a:pt x="2000" y="1160"/>
                  <a:pt x="1945" y="1173"/>
                </a:cubicBezTo>
                <a:cubicBezTo>
                  <a:pt x="1933" y="1176"/>
                  <a:pt x="1920" y="1177"/>
                  <a:pt x="1907" y="1177"/>
                </a:cubicBezTo>
                <a:cubicBezTo>
                  <a:pt x="1870" y="1177"/>
                  <a:pt x="1829" y="1169"/>
                  <a:pt x="1793" y="1169"/>
                </a:cubicBezTo>
                <a:cubicBezTo>
                  <a:pt x="1780" y="1169"/>
                  <a:pt x="1768" y="1170"/>
                  <a:pt x="1757" y="1173"/>
                </a:cubicBezTo>
                <a:cubicBezTo>
                  <a:pt x="1702" y="1186"/>
                  <a:pt x="1660" y="1228"/>
                  <a:pt x="1608" y="1241"/>
                </a:cubicBezTo>
                <a:cubicBezTo>
                  <a:pt x="1553" y="1254"/>
                  <a:pt x="1498" y="1267"/>
                  <a:pt x="1446" y="1280"/>
                </a:cubicBezTo>
                <a:cubicBezTo>
                  <a:pt x="1418" y="1288"/>
                  <a:pt x="1388" y="1288"/>
                  <a:pt x="1357" y="1288"/>
                </a:cubicBezTo>
                <a:cubicBezTo>
                  <a:pt x="1327" y="1288"/>
                  <a:pt x="1297" y="1288"/>
                  <a:pt x="1271" y="1296"/>
                </a:cubicBezTo>
                <a:cubicBezTo>
                  <a:pt x="1216" y="1309"/>
                  <a:pt x="1203" y="1377"/>
                  <a:pt x="1161" y="1403"/>
                </a:cubicBezTo>
                <a:cubicBezTo>
                  <a:pt x="1109" y="1416"/>
                  <a:pt x="1093" y="1458"/>
                  <a:pt x="1054" y="1484"/>
                </a:cubicBezTo>
                <a:cubicBezTo>
                  <a:pt x="999" y="1510"/>
                  <a:pt x="892" y="1523"/>
                  <a:pt x="905" y="1552"/>
                </a:cubicBezTo>
                <a:cubicBezTo>
                  <a:pt x="905" y="1591"/>
                  <a:pt x="986" y="1604"/>
                  <a:pt x="1054" y="1620"/>
                </a:cubicBezTo>
                <a:cubicBezTo>
                  <a:pt x="1093" y="1633"/>
                  <a:pt x="1174" y="1646"/>
                  <a:pt x="1242" y="1659"/>
                </a:cubicBezTo>
                <a:cubicBezTo>
                  <a:pt x="1190" y="1672"/>
                  <a:pt x="1080" y="1672"/>
                  <a:pt x="1041" y="1685"/>
                </a:cubicBezTo>
                <a:cubicBezTo>
                  <a:pt x="986" y="1701"/>
                  <a:pt x="947" y="1753"/>
                  <a:pt x="892" y="1753"/>
                </a:cubicBezTo>
                <a:cubicBezTo>
                  <a:pt x="873" y="1757"/>
                  <a:pt x="855" y="1759"/>
                  <a:pt x="838" y="1759"/>
                </a:cubicBezTo>
                <a:cubicBezTo>
                  <a:pt x="802" y="1759"/>
                  <a:pt x="767" y="1753"/>
                  <a:pt x="730" y="1753"/>
                </a:cubicBezTo>
                <a:cubicBezTo>
                  <a:pt x="675" y="1766"/>
                  <a:pt x="636" y="1795"/>
                  <a:pt x="581" y="1808"/>
                </a:cubicBezTo>
                <a:cubicBezTo>
                  <a:pt x="526" y="1821"/>
                  <a:pt x="487" y="1834"/>
                  <a:pt x="432" y="1847"/>
                </a:cubicBezTo>
                <a:cubicBezTo>
                  <a:pt x="406" y="1855"/>
                  <a:pt x="376" y="1855"/>
                  <a:pt x="345" y="1855"/>
                </a:cubicBezTo>
                <a:cubicBezTo>
                  <a:pt x="315" y="1855"/>
                  <a:pt x="284" y="1855"/>
                  <a:pt x="257" y="1863"/>
                </a:cubicBezTo>
                <a:cubicBezTo>
                  <a:pt x="202" y="1876"/>
                  <a:pt x="163" y="1902"/>
                  <a:pt x="121" y="1928"/>
                </a:cubicBezTo>
                <a:cubicBezTo>
                  <a:pt x="69" y="1957"/>
                  <a:pt x="1" y="2009"/>
                  <a:pt x="14" y="2038"/>
                </a:cubicBezTo>
                <a:cubicBezTo>
                  <a:pt x="14" y="2064"/>
                  <a:pt x="95" y="2106"/>
                  <a:pt x="150" y="2119"/>
                </a:cubicBezTo>
                <a:cubicBezTo>
                  <a:pt x="163" y="2123"/>
                  <a:pt x="180" y="2125"/>
                  <a:pt x="200" y="2125"/>
                </a:cubicBezTo>
                <a:cubicBezTo>
                  <a:pt x="240" y="2125"/>
                  <a:pt x="288" y="2119"/>
                  <a:pt x="325" y="2119"/>
                </a:cubicBezTo>
                <a:cubicBezTo>
                  <a:pt x="336" y="2122"/>
                  <a:pt x="347" y="2123"/>
                  <a:pt x="358" y="2123"/>
                </a:cubicBezTo>
                <a:cubicBezTo>
                  <a:pt x="401" y="2123"/>
                  <a:pt x="445" y="2106"/>
                  <a:pt x="500" y="2106"/>
                </a:cubicBezTo>
                <a:cubicBezTo>
                  <a:pt x="542" y="2119"/>
                  <a:pt x="594" y="2145"/>
                  <a:pt x="649" y="2145"/>
                </a:cubicBezTo>
                <a:cubicBezTo>
                  <a:pt x="704" y="2145"/>
                  <a:pt x="756" y="2187"/>
                  <a:pt x="811" y="2187"/>
                </a:cubicBezTo>
                <a:cubicBezTo>
                  <a:pt x="866" y="2187"/>
                  <a:pt x="918" y="2145"/>
                  <a:pt x="973" y="2145"/>
                </a:cubicBezTo>
                <a:cubicBezTo>
                  <a:pt x="1028" y="2145"/>
                  <a:pt x="1080" y="2132"/>
                  <a:pt x="1148" y="2132"/>
                </a:cubicBezTo>
                <a:cubicBezTo>
                  <a:pt x="1203" y="2119"/>
                  <a:pt x="1255" y="2119"/>
                  <a:pt x="1310" y="2119"/>
                </a:cubicBezTo>
                <a:cubicBezTo>
                  <a:pt x="1318" y="2117"/>
                  <a:pt x="1325" y="2116"/>
                  <a:pt x="1333" y="2116"/>
                </a:cubicBezTo>
                <a:cubicBezTo>
                  <a:pt x="1380" y="2116"/>
                  <a:pt x="1425" y="2145"/>
                  <a:pt x="1472" y="2145"/>
                </a:cubicBezTo>
                <a:cubicBezTo>
                  <a:pt x="1527" y="2145"/>
                  <a:pt x="1579" y="2119"/>
                  <a:pt x="1634" y="2119"/>
                </a:cubicBezTo>
                <a:cubicBezTo>
                  <a:pt x="1689" y="2106"/>
                  <a:pt x="1741" y="2077"/>
                  <a:pt x="1796" y="2077"/>
                </a:cubicBezTo>
                <a:cubicBezTo>
                  <a:pt x="1846" y="2077"/>
                  <a:pt x="1907" y="2134"/>
                  <a:pt x="1957" y="2134"/>
                </a:cubicBezTo>
                <a:cubicBezTo>
                  <a:pt x="1962" y="2134"/>
                  <a:pt x="1966" y="2133"/>
                  <a:pt x="1971" y="2132"/>
                </a:cubicBezTo>
                <a:cubicBezTo>
                  <a:pt x="2026" y="2132"/>
                  <a:pt x="2081" y="2106"/>
                  <a:pt x="2133" y="2090"/>
                </a:cubicBezTo>
                <a:cubicBezTo>
                  <a:pt x="2188" y="2090"/>
                  <a:pt x="2243" y="2064"/>
                  <a:pt x="2295" y="2051"/>
                </a:cubicBezTo>
                <a:cubicBezTo>
                  <a:pt x="2339" y="2051"/>
                  <a:pt x="2383" y="2068"/>
                  <a:pt x="2425" y="2068"/>
                </a:cubicBezTo>
                <a:cubicBezTo>
                  <a:pt x="2436" y="2068"/>
                  <a:pt x="2446" y="2067"/>
                  <a:pt x="2457" y="2064"/>
                </a:cubicBezTo>
                <a:cubicBezTo>
                  <a:pt x="2512" y="2064"/>
                  <a:pt x="2567" y="2038"/>
                  <a:pt x="2619" y="2025"/>
                </a:cubicBezTo>
                <a:cubicBezTo>
                  <a:pt x="2674" y="2025"/>
                  <a:pt x="2713" y="1970"/>
                  <a:pt x="2768" y="1970"/>
                </a:cubicBezTo>
                <a:cubicBezTo>
                  <a:pt x="2773" y="1969"/>
                  <a:pt x="2778" y="1968"/>
                  <a:pt x="2783" y="1968"/>
                </a:cubicBezTo>
                <a:cubicBezTo>
                  <a:pt x="2830" y="1968"/>
                  <a:pt x="2892" y="2011"/>
                  <a:pt x="2938" y="2011"/>
                </a:cubicBezTo>
                <a:cubicBezTo>
                  <a:pt x="2944" y="2011"/>
                  <a:pt x="2950" y="2011"/>
                  <a:pt x="2956" y="2009"/>
                </a:cubicBezTo>
                <a:cubicBezTo>
                  <a:pt x="3011" y="1996"/>
                  <a:pt x="3053" y="1970"/>
                  <a:pt x="3105" y="1957"/>
                </a:cubicBezTo>
                <a:cubicBezTo>
                  <a:pt x="3160" y="1944"/>
                  <a:pt x="3199" y="1889"/>
                  <a:pt x="3254" y="1889"/>
                </a:cubicBezTo>
                <a:cubicBezTo>
                  <a:pt x="3265" y="1886"/>
                  <a:pt x="3278" y="1885"/>
                  <a:pt x="3290" y="1885"/>
                </a:cubicBezTo>
                <a:cubicBezTo>
                  <a:pt x="3324" y="1885"/>
                  <a:pt x="3361" y="1893"/>
                  <a:pt x="3394" y="1893"/>
                </a:cubicBezTo>
                <a:cubicBezTo>
                  <a:pt x="3406" y="1893"/>
                  <a:pt x="3418" y="1892"/>
                  <a:pt x="3429" y="1889"/>
                </a:cubicBezTo>
                <a:cubicBezTo>
                  <a:pt x="3484" y="1889"/>
                  <a:pt x="3510" y="1821"/>
                  <a:pt x="3565" y="1808"/>
                </a:cubicBezTo>
                <a:cubicBezTo>
                  <a:pt x="3571" y="1806"/>
                  <a:pt x="3578" y="1806"/>
                  <a:pt x="3584" y="1806"/>
                </a:cubicBezTo>
                <a:cubicBezTo>
                  <a:pt x="3631" y="1806"/>
                  <a:pt x="3689" y="1836"/>
                  <a:pt x="3734" y="1836"/>
                </a:cubicBezTo>
                <a:cubicBezTo>
                  <a:pt x="3741" y="1836"/>
                  <a:pt x="3747" y="1835"/>
                  <a:pt x="3753" y="1834"/>
                </a:cubicBezTo>
                <a:cubicBezTo>
                  <a:pt x="3808" y="1821"/>
                  <a:pt x="3847" y="1782"/>
                  <a:pt x="3902" y="1766"/>
                </a:cubicBezTo>
                <a:cubicBezTo>
                  <a:pt x="3957" y="1753"/>
                  <a:pt x="3996" y="1714"/>
                  <a:pt x="4025" y="1701"/>
                </a:cubicBezTo>
                <a:cubicBezTo>
                  <a:pt x="4090" y="1672"/>
                  <a:pt x="4051" y="1646"/>
                  <a:pt x="4051" y="1620"/>
                </a:cubicBezTo>
                <a:cubicBezTo>
                  <a:pt x="4051" y="1604"/>
                  <a:pt x="4077" y="1552"/>
                  <a:pt x="4064" y="1552"/>
                </a:cubicBezTo>
                <a:cubicBezTo>
                  <a:pt x="4070" y="1551"/>
                  <a:pt x="4076" y="1550"/>
                  <a:pt x="4083" y="1550"/>
                </a:cubicBezTo>
                <a:cubicBezTo>
                  <a:pt x="4140" y="1550"/>
                  <a:pt x="4203" y="1593"/>
                  <a:pt x="4252" y="1593"/>
                </a:cubicBezTo>
                <a:cubicBezTo>
                  <a:pt x="4258" y="1593"/>
                  <a:pt x="4263" y="1592"/>
                  <a:pt x="4268" y="1591"/>
                </a:cubicBezTo>
                <a:cubicBezTo>
                  <a:pt x="4333" y="1591"/>
                  <a:pt x="4375" y="1497"/>
                  <a:pt x="4430" y="1497"/>
                </a:cubicBezTo>
                <a:cubicBezTo>
                  <a:pt x="4435" y="1496"/>
                  <a:pt x="4441" y="1495"/>
                  <a:pt x="4447" y="1495"/>
                </a:cubicBezTo>
                <a:cubicBezTo>
                  <a:pt x="4489" y="1495"/>
                  <a:pt x="4538" y="1526"/>
                  <a:pt x="4583" y="1526"/>
                </a:cubicBezTo>
                <a:cubicBezTo>
                  <a:pt x="4590" y="1526"/>
                  <a:pt x="4598" y="1525"/>
                  <a:pt x="4605" y="1523"/>
                </a:cubicBezTo>
                <a:cubicBezTo>
                  <a:pt x="4639" y="1516"/>
                  <a:pt x="4666" y="1516"/>
                  <a:pt x="4691" y="1516"/>
                </a:cubicBezTo>
                <a:cubicBezTo>
                  <a:pt x="4716" y="1516"/>
                  <a:pt x="4739" y="1516"/>
                  <a:pt x="4767" y="1510"/>
                </a:cubicBezTo>
                <a:cubicBezTo>
                  <a:pt x="4767" y="1513"/>
                  <a:pt x="4767" y="1514"/>
                  <a:pt x="4768" y="1514"/>
                </a:cubicBezTo>
                <a:cubicBezTo>
                  <a:pt x="4771" y="1514"/>
                  <a:pt x="4776" y="1506"/>
                  <a:pt x="4778" y="1506"/>
                </a:cubicBezTo>
                <a:cubicBezTo>
                  <a:pt x="4779" y="1506"/>
                  <a:pt x="4780" y="1507"/>
                  <a:pt x="4780" y="1510"/>
                </a:cubicBezTo>
                <a:cubicBezTo>
                  <a:pt x="4780" y="1539"/>
                  <a:pt x="4848" y="1523"/>
                  <a:pt x="4916" y="1539"/>
                </a:cubicBezTo>
                <a:cubicBezTo>
                  <a:pt x="4955" y="1552"/>
                  <a:pt x="4997" y="1565"/>
                  <a:pt x="5049" y="1578"/>
                </a:cubicBezTo>
                <a:cubicBezTo>
                  <a:pt x="5104" y="1578"/>
                  <a:pt x="5143" y="1633"/>
                  <a:pt x="5211" y="1633"/>
                </a:cubicBezTo>
                <a:cubicBezTo>
                  <a:pt x="5229" y="1637"/>
                  <a:pt x="5247" y="1639"/>
                  <a:pt x="5266" y="1639"/>
                </a:cubicBezTo>
                <a:cubicBezTo>
                  <a:pt x="5302" y="1639"/>
                  <a:pt x="5338" y="1633"/>
                  <a:pt x="5373" y="1633"/>
                </a:cubicBezTo>
                <a:cubicBezTo>
                  <a:pt x="5384" y="1636"/>
                  <a:pt x="5395" y="1637"/>
                  <a:pt x="5407" y="1637"/>
                </a:cubicBezTo>
                <a:cubicBezTo>
                  <a:pt x="5454" y="1637"/>
                  <a:pt x="5506" y="1620"/>
                  <a:pt x="5548" y="1620"/>
                </a:cubicBezTo>
                <a:cubicBezTo>
                  <a:pt x="5603" y="1620"/>
                  <a:pt x="5658" y="1672"/>
                  <a:pt x="5726" y="1672"/>
                </a:cubicBezTo>
                <a:cubicBezTo>
                  <a:pt x="5778" y="1672"/>
                  <a:pt x="5833" y="1646"/>
                  <a:pt x="5901" y="1646"/>
                </a:cubicBezTo>
                <a:cubicBezTo>
                  <a:pt x="5953" y="1646"/>
                  <a:pt x="6008" y="1591"/>
                  <a:pt x="6076" y="1591"/>
                </a:cubicBezTo>
                <a:cubicBezTo>
                  <a:pt x="6131" y="1591"/>
                  <a:pt x="6183" y="1620"/>
                  <a:pt x="6251" y="1620"/>
                </a:cubicBezTo>
                <a:cubicBezTo>
                  <a:pt x="6306" y="1604"/>
                  <a:pt x="6358" y="1591"/>
                  <a:pt x="6413" y="1591"/>
                </a:cubicBezTo>
                <a:cubicBezTo>
                  <a:pt x="6449" y="1591"/>
                  <a:pt x="6473" y="1597"/>
                  <a:pt x="6501" y="1597"/>
                </a:cubicBezTo>
                <a:cubicBezTo>
                  <a:pt x="6515" y="1597"/>
                  <a:pt x="6530" y="1595"/>
                  <a:pt x="6549" y="1591"/>
                </a:cubicBezTo>
                <a:lnTo>
                  <a:pt x="6549" y="1591"/>
                </a:lnTo>
                <a:cubicBezTo>
                  <a:pt x="6507" y="1620"/>
                  <a:pt x="6507" y="1646"/>
                  <a:pt x="6507" y="1659"/>
                </a:cubicBezTo>
                <a:cubicBezTo>
                  <a:pt x="6520" y="1685"/>
                  <a:pt x="6588" y="1685"/>
                  <a:pt x="6643" y="1714"/>
                </a:cubicBezTo>
                <a:cubicBezTo>
                  <a:pt x="6682" y="1727"/>
                  <a:pt x="6737" y="1727"/>
                  <a:pt x="6792" y="1727"/>
                </a:cubicBezTo>
                <a:cubicBezTo>
                  <a:pt x="6844" y="1740"/>
                  <a:pt x="6873" y="1808"/>
                  <a:pt x="6925" y="1821"/>
                </a:cubicBezTo>
                <a:cubicBezTo>
                  <a:pt x="6980" y="1821"/>
                  <a:pt x="7048" y="1782"/>
                  <a:pt x="7103" y="1782"/>
                </a:cubicBezTo>
                <a:cubicBezTo>
                  <a:pt x="7155" y="1782"/>
                  <a:pt x="7210" y="1753"/>
                  <a:pt x="7278" y="1753"/>
                </a:cubicBezTo>
                <a:cubicBezTo>
                  <a:pt x="7330" y="1753"/>
                  <a:pt x="7372" y="1821"/>
                  <a:pt x="7427" y="1821"/>
                </a:cubicBezTo>
                <a:cubicBezTo>
                  <a:pt x="7479" y="1821"/>
                  <a:pt x="7547" y="1753"/>
                  <a:pt x="7602" y="1753"/>
                </a:cubicBezTo>
                <a:cubicBezTo>
                  <a:pt x="7654" y="1753"/>
                  <a:pt x="7709" y="1782"/>
                  <a:pt x="7764" y="1782"/>
                </a:cubicBezTo>
                <a:cubicBezTo>
                  <a:pt x="7816" y="1782"/>
                  <a:pt x="7871" y="1740"/>
                  <a:pt x="7926" y="1740"/>
                </a:cubicBezTo>
                <a:cubicBezTo>
                  <a:pt x="7973" y="1740"/>
                  <a:pt x="8023" y="1797"/>
                  <a:pt x="8073" y="1797"/>
                </a:cubicBezTo>
                <a:cubicBezTo>
                  <a:pt x="8078" y="1797"/>
                  <a:pt x="8083" y="1796"/>
                  <a:pt x="8088" y="1795"/>
                </a:cubicBezTo>
                <a:cubicBezTo>
                  <a:pt x="8140" y="1795"/>
                  <a:pt x="8195" y="1740"/>
                  <a:pt x="8250" y="1740"/>
                </a:cubicBezTo>
                <a:lnTo>
                  <a:pt x="8425" y="1740"/>
                </a:lnTo>
                <a:cubicBezTo>
                  <a:pt x="8480" y="1740"/>
                  <a:pt x="8532" y="1727"/>
                  <a:pt x="8587" y="1727"/>
                </a:cubicBezTo>
                <a:cubicBezTo>
                  <a:pt x="8605" y="1723"/>
                  <a:pt x="8623" y="1721"/>
                  <a:pt x="8641" y="1721"/>
                </a:cubicBezTo>
                <a:cubicBezTo>
                  <a:pt x="8677" y="1721"/>
                  <a:pt x="8712" y="1727"/>
                  <a:pt x="8749" y="1727"/>
                </a:cubicBezTo>
                <a:cubicBezTo>
                  <a:pt x="8804" y="1727"/>
                  <a:pt x="8856" y="1701"/>
                  <a:pt x="8911" y="1701"/>
                </a:cubicBezTo>
                <a:cubicBezTo>
                  <a:pt x="8938" y="1693"/>
                  <a:pt x="8968" y="1693"/>
                  <a:pt x="8997" y="1693"/>
                </a:cubicBezTo>
                <a:cubicBezTo>
                  <a:pt x="9025" y="1693"/>
                  <a:pt x="9052" y="1693"/>
                  <a:pt x="9073" y="1685"/>
                </a:cubicBezTo>
                <a:cubicBezTo>
                  <a:pt x="9141" y="1672"/>
                  <a:pt x="9180" y="1620"/>
                  <a:pt x="9235" y="1620"/>
                </a:cubicBezTo>
                <a:cubicBezTo>
                  <a:pt x="9290" y="1604"/>
                  <a:pt x="9342" y="1604"/>
                  <a:pt x="9397" y="1604"/>
                </a:cubicBezTo>
                <a:cubicBezTo>
                  <a:pt x="9407" y="1601"/>
                  <a:pt x="9417" y="1601"/>
                  <a:pt x="9428" y="1601"/>
                </a:cubicBezTo>
                <a:cubicBezTo>
                  <a:pt x="9475" y="1601"/>
                  <a:pt x="9527" y="1620"/>
                  <a:pt x="9572" y="1620"/>
                </a:cubicBezTo>
                <a:cubicBezTo>
                  <a:pt x="9627" y="1604"/>
                  <a:pt x="9666" y="1552"/>
                  <a:pt x="9721" y="1539"/>
                </a:cubicBezTo>
                <a:cubicBezTo>
                  <a:pt x="9776" y="1539"/>
                  <a:pt x="9828" y="1539"/>
                  <a:pt x="9883" y="1523"/>
                </a:cubicBezTo>
                <a:cubicBezTo>
                  <a:pt x="9938" y="1523"/>
                  <a:pt x="9990" y="1497"/>
                  <a:pt x="10045" y="1484"/>
                </a:cubicBezTo>
                <a:cubicBezTo>
                  <a:pt x="10100" y="1471"/>
                  <a:pt x="10126" y="1416"/>
                  <a:pt x="10165" y="1403"/>
                </a:cubicBezTo>
                <a:cubicBezTo>
                  <a:pt x="10176" y="1400"/>
                  <a:pt x="10189" y="1399"/>
                  <a:pt x="10203" y="1399"/>
                </a:cubicBezTo>
                <a:cubicBezTo>
                  <a:pt x="10239" y="1399"/>
                  <a:pt x="10281" y="1407"/>
                  <a:pt x="10318" y="1407"/>
                </a:cubicBezTo>
                <a:cubicBezTo>
                  <a:pt x="10331" y="1407"/>
                  <a:pt x="10344" y="1406"/>
                  <a:pt x="10356" y="1403"/>
                </a:cubicBezTo>
                <a:cubicBezTo>
                  <a:pt x="10408" y="1377"/>
                  <a:pt x="10450" y="1361"/>
                  <a:pt x="10489" y="1335"/>
                </a:cubicBezTo>
                <a:cubicBezTo>
                  <a:pt x="10544" y="1309"/>
                  <a:pt x="10625" y="1267"/>
                  <a:pt x="10625" y="1241"/>
                </a:cubicBezTo>
                <a:cubicBezTo>
                  <a:pt x="10612" y="1215"/>
                  <a:pt x="10505" y="1228"/>
                  <a:pt x="10424" y="1199"/>
                </a:cubicBezTo>
                <a:cubicBezTo>
                  <a:pt x="10382" y="1186"/>
                  <a:pt x="10356" y="1160"/>
                  <a:pt x="10288" y="1147"/>
                </a:cubicBezTo>
                <a:cubicBezTo>
                  <a:pt x="10233" y="1147"/>
                  <a:pt x="10181" y="1160"/>
                  <a:pt x="10113" y="1160"/>
                </a:cubicBezTo>
                <a:cubicBezTo>
                  <a:pt x="10058" y="1160"/>
                  <a:pt x="10019" y="1079"/>
                  <a:pt x="9964" y="1079"/>
                </a:cubicBezTo>
                <a:cubicBezTo>
                  <a:pt x="9909" y="1079"/>
                  <a:pt x="9841" y="1118"/>
                  <a:pt x="9776" y="1118"/>
                </a:cubicBezTo>
                <a:cubicBezTo>
                  <a:pt x="9721" y="1118"/>
                  <a:pt x="9666" y="1105"/>
                  <a:pt x="9614" y="1105"/>
                </a:cubicBezTo>
                <a:cubicBezTo>
                  <a:pt x="9546" y="1105"/>
                  <a:pt x="9491" y="1118"/>
                  <a:pt x="9436" y="1118"/>
                </a:cubicBezTo>
                <a:cubicBezTo>
                  <a:pt x="9384" y="1118"/>
                  <a:pt x="9316" y="1173"/>
                  <a:pt x="9261" y="1173"/>
                </a:cubicBezTo>
                <a:cubicBezTo>
                  <a:pt x="9209" y="1173"/>
                  <a:pt x="9141" y="1105"/>
                  <a:pt x="9086" y="1105"/>
                </a:cubicBezTo>
                <a:cubicBezTo>
                  <a:pt x="9031" y="1118"/>
                  <a:pt x="8979" y="1173"/>
                  <a:pt x="8911" y="1173"/>
                </a:cubicBezTo>
                <a:cubicBezTo>
                  <a:pt x="8903" y="1175"/>
                  <a:pt x="8896" y="1176"/>
                  <a:pt x="8890" y="1176"/>
                </a:cubicBezTo>
                <a:cubicBezTo>
                  <a:pt x="8855" y="1176"/>
                  <a:pt x="8848" y="1147"/>
                  <a:pt x="8804" y="1147"/>
                </a:cubicBezTo>
                <a:cubicBezTo>
                  <a:pt x="8843" y="1118"/>
                  <a:pt x="8843" y="1105"/>
                  <a:pt x="8843" y="1092"/>
                </a:cubicBezTo>
                <a:cubicBezTo>
                  <a:pt x="8830" y="1066"/>
                  <a:pt x="8736" y="1037"/>
                  <a:pt x="8681" y="1024"/>
                </a:cubicBezTo>
                <a:cubicBezTo>
                  <a:pt x="8749" y="1011"/>
                  <a:pt x="8830" y="998"/>
                  <a:pt x="8898" y="998"/>
                </a:cubicBezTo>
                <a:cubicBezTo>
                  <a:pt x="8905" y="996"/>
                  <a:pt x="8913" y="995"/>
                  <a:pt x="8922" y="995"/>
                </a:cubicBezTo>
                <a:cubicBezTo>
                  <a:pt x="8961" y="995"/>
                  <a:pt x="9007" y="1014"/>
                  <a:pt x="9048" y="1014"/>
                </a:cubicBezTo>
                <a:cubicBezTo>
                  <a:pt x="9056" y="1014"/>
                  <a:pt x="9065" y="1013"/>
                  <a:pt x="9073" y="1011"/>
                </a:cubicBezTo>
                <a:cubicBezTo>
                  <a:pt x="9128" y="998"/>
                  <a:pt x="9180" y="985"/>
                  <a:pt x="9235" y="972"/>
                </a:cubicBezTo>
                <a:cubicBezTo>
                  <a:pt x="9303" y="956"/>
                  <a:pt x="9342" y="904"/>
                  <a:pt x="9397" y="891"/>
                </a:cubicBezTo>
                <a:cubicBezTo>
                  <a:pt x="9409" y="887"/>
                  <a:pt x="9423" y="886"/>
                  <a:pt x="9436" y="886"/>
                </a:cubicBezTo>
                <a:cubicBezTo>
                  <a:pt x="9470" y="886"/>
                  <a:pt x="9505" y="894"/>
                  <a:pt x="9539" y="894"/>
                </a:cubicBezTo>
                <a:cubicBezTo>
                  <a:pt x="9550" y="894"/>
                  <a:pt x="9561" y="894"/>
                  <a:pt x="9572" y="891"/>
                </a:cubicBezTo>
                <a:cubicBezTo>
                  <a:pt x="9627" y="875"/>
                  <a:pt x="9679" y="849"/>
                  <a:pt x="9734" y="836"/>
                </a:cubicBezTo>
                <a:cubicBezTo>
                  <a:pt x="9752" y="832"/>
                  <a:pt x="9772" y="830"/>
                  <a:pt x="9792" y="830"/>
                </a:cubicBezTo>
                <a:cubicBezTo>
                  <a:pt x="9832" y="830"/>
                  <a:pt x="9874" y="836"/>
                  <a:pt x="9909" y="836"/>
                </a:cubicBezTo>
                <a:cubicBezTo>
                  <a:pt x="9977" y="810"/>
                  <a:pt x="10003" y="755"/>
                  <a:pt x="10058" y="742"/>
                </a:cubicBezTo>
                <a:cubicBezTo>
                  <a:pt x="10113" y="729"/>
                  <a:pt x="10152" y="700"/>
                  <a:pt x="10207" y="687"/>
                </a:cubicBezTo>
                <a:cubicBezTo>
                  <a:pt x="10234" y="674"/>
                  <a:pt x="10268" y="674"/>
                  <a:pt x="10300" y="674"/>
                </a:cubicBezTo>
                <a:cubicBezTo>
                  <a:pt x="10332" y="674"/>
                  <a:pt x="10362" y="674"/>
                  <a:pt x="10382" y="661"/>
                </a:cubicBezTo>
                <a:cubicBezTo>
                  <a:pt x="10450" y="632"/>
                  <a:pt x="10518" y="632"/>
                  <a:pt x="10557" y="606"/>
                </a:cubicBezTo>
                <a:cubicBezTo>
                  <a:pt x="10612" y="580"/>
                  <a:pt x="10651" y="512"/>
                  <a:pt x="10651" y="486"/>
                </a:cubicBezTo>
                <a:cubicBezTo>
                  <a:pt x="10651" y="457"/>
                  <a:pt x="10570" y="418"/>
                  <a:pt x="10518" y="389"/>
                </a:cubicBezTo>
                <a:cubicBezTo>
                  <a:pt x="10510" y="386"/>
                  <a:pt x="10501" y="386"/>
                  <a:pt x="10491" y="386"/>
                </a:cubicBezTo>
                <a:cubicBezTo>
                  <a:pt x="10447" y="386"/>
                  <a:pt x="10382" y="405"/>
                  <a:pt x="10327" y="405"/>
                </a:cubicBezTo>
                <a:cubicBezTo>
                  <a:pt x="10288" y="389"/>
                  <a:pt x="10246" y="376"/>
                  <a:pt x="10181" y="363"/>
                </a:cubicBezTo>
                <a:cubicBezTo>
                  <a:pt x="10126" y="363"/>
                  <a:pt x="10084" y="308"/>
                  <a:pt x="10032" y="308"/>
                </a:cubicBezTo>
                <a:cubicBezTo>
                  <a:pt x="9977" y="308"/>
                  <a:pt x="9922" y="324"/>
                  <a:pt x="9857" y="324"/>
                </a:cubicBezTo>
                <a:cubicBezTo>
                  <a:pt x="9802" y="324"/>
                  <a:pt x="9760" y="295"/>
                  <a:pt x="9695" y="295"/>
                </a:cubicBezTo>
                <a:cubicBezTo>
                  <a:pt x="9640" y="295"/>
                  <a:pt x="9585" y="324"/>
                  <a:pt x="9533" y="324"/>
                </a:cubicBezTo>
                <a:cubicBezTo>
                  <a:pt x="9478" y="324"/>
                  <a:pt x="9423" y="295"/>
                  <a:pt x="9355" y="295"/>
                </a:cubicBezTo>
                <a:lnTo>
                  <a:pt x="9193" y="295"/>
                </a:lnTo>
                <a:cubicBezTo>
                  <a:pt x="9141" y="295"/>
                  <a:pt x="9073" y="363"/>
                  <a:pt x="9018" y="363"/>
                </a:cubicBezTo>
                <a:cubicBezTo>
                  <a:pt x="8966" y="363"/>
                  <a:pt x="8911" y="308"/>
                  <a:pt x="8856" y="308"/>
                </a:cubicBezTo>
                <a:cubicBezTo>
                  <a:pt x="8804" y="324"/>
                  <a:pt x="8749" y="350"/>
                  <a:pt x="8681" y="363"/>
                </a:cubicBezTo>
                <a:lnTo>
                  <a:pt x="8493" y="363"/>
                </a:lnTo>
                <a:cubicBezTo>
                  <a:pt x="8545" y="350"/>
                  <a:pt x="8600" y="324"/>
                  <a:pt x="8626" y="295"/>
                </a:cubicBezTo>
                <a:cubicBezTo>
                  <a:pt x="8668" y="269"/>
                  <a:pt x="8707" y="243"/>
                  <a:pt x="8707" y="214"/>
                </a:cubicBezTo>
                <a:cubicBezTo>
                  <a:pt x="8694" y="175"/>
                  <a:pt x="8681" y="120"/>
                  <a:pt x="8626" y="94"/>
                </a:cubicBezTo>
                <a:cubicBezTo>
                  <a:pt x="8622" y="93"/>
                  <a:pt x="8618" y="92"/>
                  <a:pt x="8613" y="92"/>
                </a:cubicBezTo>
                <a:cubicBezTo>
                  <a:pt x="8572" y="92"/>
                  <a:pt x="8492" y="135"/>
                  <a:pt x="8431" y="135"/>
                </a:cubicBezTo>
                <a:cubicBezTo>
                  <a:pt x="8425" y="135"/>
                  <a:pt x="8418" y="134"/>
                  <a:pt x="8412" y="133"/>
                </a:cubicBezTo>
                <a:cubicBezTo>
                  <a:pt x="8370" y="120"/>
                  <a:pt x="8344" y="52"/>
                  <a:pt x="8289" y="52"/>
                </a:cubicBezTo>
                <a:cubicBezTo>
                  <a:pt x="8237" y="39"/>
                  <a:pt x="8169" y="39"/>
                  <a:pt x="8114" y="39"/>
                </a:cubicBezTo>
                <a:cubicBezTo>
                  <a:pt x="8108" y="38"/>
                  <a:pt x="8102" y="37"/>
                  <a:pt x="8096" y="37"/>
                </a:cubicBezTo>
                <a:cubicBezTo>
                  <a:pt x="8045" y="37"/>
                  <a:pt x="7988" y="81"/>
                  <a:pt x="7939" y="81"/>
                </a:cubicBezTo>
                <a:lnTo>
                  <a:pt x="7764" y="81"/>
                </a:lnTo>
                <a:cubicBezTo>
                  <a:pt x="7709" y="81"/>
                  <a:pt x="7670" y="0"/>
                  <a:pt x="7615"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47" name="Graphic 46">
            <a:extLst>
              <a:ext uri="{FF2B5EF4-FFF2-40B4-BE49-F238E27FC236}">
                <a16:creationId xmlns:a16="http://schemas.microsoft.com/office/drawing/2014/main" xmlns="" id="{0E9368E1-516E-4288-B3B4-685C1EC594E6}"/>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78306"/>
          <a:stretch/>
        </p:blipFill>
        <p:spPr>
          <a:xfrm>
            <a:off x="9387046" y="6138189"/>
            <a:ext cx="2817525" cy="536359"/>
          </a:xfrm>
          <a:prstGeom prst="rect">
            <a:avLst/>
          </a:prstGeom>
        </p:spPr>
      </p:pic>
      <p:sp>
        <p:nvSpPr>
          <p:cNvPr id="658" name="Google Shape;658;p26"/>
          <p:cNvSpPr/>
          <p:nvPr/>
        </p:nvSpPr>
        <p:spPr>
          <a:xfrm>
            <a:off x="4" y="6118865"/>
            <a:ext cx="6708033" cy="848776"/>
          </a:xfrm>
          <a:custGeom>
            <a:avLst/>
            <a:gdLst/>
            <a:ahLst/>
            <a:cxnLst/>
            <a:rect l="l" t="t" r="r" b="b"/>
            <a:pathLst>
              <a:path w="27026" h="10756" extrusionOk="0">
                <a:moveTo>
                  <a:pt x="1" y="1"/>
                </a:moveTo>
                <a:lnTo>
                  <a:pt x="1" y="9261"/>
                </a:lnTo>
                <a:cubicBezTo>
                  <a:pt x="1660" y="9572"/>
                  <a:pt x="3390" y="9828"/>
                  <a:pt x="5185" y="10058"/>
                </a:cubicBezTo>
                <a:cubicBezTo>
                  <a:pt x="8967" y="10531"/>
                  <a:pt x="12535" y="10756"/>
                  <a:pt x="15642" y="10756"/>
                </a:cubicBezTo>
                <a:cubicBezTo>
                  <a:pt x="22197" y="10756"/>
                  <a:pt x="26701" y="9756"/>
                  <a:pt x="26838" y="7978"/>
                </a:cubicBezTo>
                <a:cubicBezTo>
                  <a:pt x="27026" y="5360"/>
                  <a:pt x="17646" y="2039"/>
                  <a:pt x="5872" y="555"/>
                </a:cubicBezTo>
                <a:cubicBezTo>
                  <a:pt x="3847" y="299"/>
                  <a:pt x="1877" y="121"/>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59988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668"/>
        <p:cNvGrpSpPr/>
        <p:nvPr/>
      </p:nvGrpSpPr>
      <p:grpSpPr>
        <a:xfrm>
          <a:off x="0" y="0"/>
          <a:ext cx="0" cy="0"/>
          <a:chOff x="0" y="0"/>
          <a:chExt cx="0" cy="0"/>
        </a:xfrm>
      </p:grpSpPr>
      <p:sp>
        <p:nvSpPr>
          <p:cNvPr id="669" name="Google Shape;669;p27"/>
          <p:cNvSpPr/>
          <p:nvPr/>
        </p:nvSpPr>
        <p:spPr>
          <a:xfrm>
            <a:off x="7982041"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0" name="Google Shape;670;p27"/>
          <p:cNvSpPr/>
          <p:nvPr/>
        </p:nvSpPr>
        <p:spPr>
          <a:xfrm>
            <a:off x="-454893"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1" name="Google Shape;671;p27"/>
          <p:cNvSpPr/>
          <p:nvPr/>
        </p:nvSpPr>
        <p:spPr>
          <a:xfrm>
            <a:off x="4976918" y="5957892"/>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2" name="Google Shape;672;p27"/>
          <p:cNvSpPr/>
          <p:nvPr/>
        </p:nvSpPr>
        <p:spPr>
          <a:xfrm>
            <a:off x="9604356" y="5669770"/>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3" name="Google Shape;673;p27"/>
          <p:cNvSpPr/>
          <p:nvPr/>
        </p:nvSpPr>
        <p:spPr>
          <a:xfrm>
            <a:off x="49" y="4749828"/>
            <a:ext cx="12192016" cy="1106837"/>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674" name="Google Shape;674;p27"/>
          <p:cNvSpPr/>
          <p:nvPr/>
        </p:nvSpPr>
        <p:spPr>
          <a:xfrm>
            <a:off x="0" y="5377626"/>
            <a:ext cx="12192016" cy="826673"/>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5" name="Google Shape;675;p27"/>
          <p:cNvSpPr/>
          <p:nvPr/>
        </p:nvSpPr>
        <p:spPr>
          <a:xfrm>
            <a:off x="4853801" y="5209530"/>
            <a:ext cx="7338209" cy="1648471"/>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6" name="Google Shape;676;p27"/>
          <p:cNvSpPr/>
          <p:nvPr/>
        </p:nvSpPr>
        <p:spPr>
          <a:xfrm>
            <a:off x="1" y="5801019"/>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27"/>
          <p:cNvSpPr/>
          <p:nvPr/>
        </p:nvSpPr>
        <p:spPr>
          <a:xfrm>
            <a:off x="0" y="6101551"/>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78" name="Google Shape;678;p27"/>
          <p:cNvGrpSpPr/>
          <p:nvPr/>
        </p:nvGrpSpPr>
        <p:grpSpPr>
          <a:xfrm>
            <a:off x="7173230" y="4832134"/>
            <a:ext cx="3442029" cy="1169041"/>
            <a:chOff x="5379910" y="3842654"/>
            <a:chExt cx="2581522" cy="876781"/>
          </a:xfrm>
        </p:grpSpPr>
        <p:sp>
          <p:nvSpPr>
            <p:cNvPr id="679" name="Google Shape;679;p27"/>
            <p:cNvSpPr/>
            <p:nvPr/>
          </p:nvSpPr>
          <p:spPr>
            <a:xfrm>
              <a:off x="7639533" y="3968202"/>
              <a:ext cx="196495" cy="712964"/>
            </a:xfrm>
            <a:custGeom>
              <a:avLst/>
              <a:gdLst/>
              <a:ahLst/>
              <a:cxnLst/>
              <a:rect l="l" t="t" r="r" b="b"/>
              <a:pathLst>
                <a:path w="1335" h="4844" extrusionOk="0">
                  <a:moveTo>
                    <a:pt x="0" y="0"/>
                  </a:moveTo>
                  <a:lnTo>
                    <a:pt x="0" y="4698"/>
                  </a:lnTo>
                  <a:lnTo>
                    <a:pt x="1335" y="4844"/>
                  </a:lnTo>
                  <a:lnTo>
                    <a:pt x="1335" y="0"/>
                  </a:ln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27"/>
            <p:cNvSpPr/>
            <p:nvPr/>
          </p:nvSpPr>
          <p:spPr>
            <a:xfrm>
              <a:off x="7631290" y="3842654"/>
              <a:ext cx="210920" cy="125696"/>
            </a:xfrm>
            <a:custGeom>
              <a:avLst/>
              <a:gdLst/>
              <a:ahLst/>
              <a:cxnLst/>
              <a:rect l="l" t="t" r="r" b="b"/>
              <a:pathLst>
                <a:path w="1433" h="854" extrusionOk="0">
                  <a:moveTo>
                    <a:pt x="717" y="1"/>
                  </a:moveTo>
                  <a:cubicBezTo>
                    <a:pt x="1" y="1"/>
                    <a:pt x="56" y="853"/>
                    <a:pt x="56" y="853"/>
                  </a:cubicBezTo>
                  <a:lnTo>
                    <a:pt x="1391" y="853"/>
                  </a:lnTo>
                  <a:cubicBezTo>
                    <a:pt x="1391" y="853"/>
                    <a:pt x="1433" y="1"/>
                    <a:pt x="717" y="1"/>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27"/>
            <p:cNvSpPr/>
            <p:nvPr/>
          </p:nvSpPr>
          <p:spPr>
            <a:xfrm>
              <a:off x="7748598" y="4331455"/>
              <a:ext cx="37827" cy="18398"/>
            </a:xfrm>
            <a:custGeom>
              <a:avLst/>
              <a:gdLst/>
              <a:ahLst/>
              <a:cxnLst/>
              <a:rect l="l" t="t" r="r" b="b"/>
              <a:pathLst>
                <a:path w="257" h="125" extrusionOk="0">
                  <a:moveTo>
                    <a:pt x="1" y="1"/>
                  </a:moveTo>
                  <a:lnTo>
                    <a:pt x="1" y="124"/>
                  </a:lnTo>
                  <a:lnTo>
                    <a:pt x="257" y="124"/>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27"/>
            <p:cNvSpPr/>
            <p:nvPr/>
          </p:nvSpPr>
          <p:spPr>
            <a:xfrm>
              <a:off x="7794521" y="4331455"/>
              <a:ext cx="37680" cy="18398"/>
            </a:xfrm>
            <a:custGeom>
              <a:avLst/>
              <a:gdLst/>
              <a:ahLst/>
              <a:cxnLst/>
              <a:rect l="l" t="t" r="r" b="b"/>
              <a:pathLst>
                <a:path w="256" h="125" extrusionOk="0">
                  <a:moveTo>
                    <a:pt x="0" y="1"/>
                  </a:moveTo>
                  <a:lnTo>
                    <a:pt x="0" y="124"/>
                  </a:lnTo>
                  <a:lnTo>
                    <a:pt x="256" y="124"/>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27"/>
            <p:cNvSpPr/>
            <p:nvPr/>
          </p:nvSpPr>
          <p:spPr>
            <a:xfrm>
              <a:off x="7770677" y="4357212"/>
              <a:ext cx="39593" cy="20164"/>
            </a:xfrm>
            <a:custGeom>
              <a:avLst/>
              <a:gdLst/>
              <a:ahLst/>
              <a:cxnLst/>
              <a:rect l="l" t="t" r="r" b="b"/>
              <a:pathLst>
                <a:path w="269" h="137" extrusionOk="0">
                  <a:moveTo>
                    <a:pt x="0" y="1"/>
                  </a:moveTo>
                  <a:lnTo>
                    <a:pt x="0" y="137"/>
                  </a:lnTo>
                  <a:lnTo>
                    <a:pt x="269" y="137"/>
                  </a:lnTo>
                  <a:lnTo>
                    <a:pt x="269"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27"/>
            <p:cNvSpPr/>
            <p:nvPr/>
          </p:nvSpPr>
          <p:spPr>
            <a:xfrm>
              <a:off x="7661463" y="4003968"/>
              <a:ext cx="37680" cy="17662"/>
            </a:xfrm>
            <a:custGeom>
              <a:avLst/>
              <a:gdLst/>
              <a:ahLst/>
              <a:cxnLst/>
              <a:rect l="l" t="t" r="r" b="b"/>
              <a:pathLst>
                <a:path w="256" h="120" extrusionOk="0">
                  <a:moveTo>
                    <a:pt x="0" y="0"/>
                  </a:moveTo>
                  <a:lnTo>
                    <a:pt x="0" y="120"/>
                  </a:lnTo>
                  <a:lnTo>
                    <a:pt x="256" y="120"/>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27"/>
            <p:cNvSpPr/>
            <p:nvPr/>
          </p:nvSpPr>
          <p:spPr>
            <a:xfrm>
              <a:off x="7706650" y="4003968"/>
              <a:ext cx="38416" cy="17662"/>
            </a:xfrm>
            <a:custGeom>
              <a:avLst/>
              <a:gdLst/>
              <a:ahLst/>
              <a:cxnLst/>
              <a:rect l="l" t="t" r="r" b="b"/>
              <a:pathLst>
                <a:path w="261" h="120" extrusionOk="0">
                  <a:moveTo>
                    <a:pt x="1" y="0"/>
                  </a:moveTo>
                  <a:lnTo>
                    <a:pt x="1" y="120"/>
                  </a:lnTo>
                  <a:lnTo>
                    <a:pt x="260" y="120"/>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27"/>
            <p:cNvSpPr/>
            <p:nvPr/>
          </p:nvSpPr>
          <p:spPr>
            <a:xfrm>
              <a:off x="7682806" y="4029726"/>
              <a:ext cx="38416" cy="19576"/>
            </a:xfrm>
            <a:custGeom>
              <a:avLst/>
              <a:gdLst/>
              <a:ahLst/>
              <a:cxnLst/>
              <a:rect l="l" t="t" r="r" b="b"/>
              <a:pathLst>
                <a:path w="261" h="133" extrusionOk="0">
                  <a:moveTo>
                    <a:pt x="1" y="0"/>
                  </a:moveTo>
                  <a:lnTo>
                    <a:pt x="1" y="133"/>
                  </a:lnTo>
                  <a:lnTo>
                    <a:pt x="260" y="133"/>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27"/>
            <p:cNvSpPr/>
            <p:nvPr/>
          </p:nvSpPr>
          <p:spPr>
            <a:xfrm>
              <a:off x="7774356"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27"/>
            <p:cNvSpPr/>
            <p:nvPr/>
          </p:nvSpPr>
          <p:spPr>
            <a:xfrm>
              <a:off x="7728581"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7"/>
            <p:cNvSpPr/>
            <p:nvPr/>
          </p:nvSpPr>
          <p:spPr>
            <a:xfrm>
              <a:off x="7750512" y="4104937"/>
              <a:ext cx="39741" cy="18398"/>
            </a:xfrm>
            <a:custGeom>
              <a:avLst/>
              <a:gdLst/>
              <a:ahLst/>
              <a:cxnLst/>
              <a:rect l="l" t="t" r="r" b="b"/>
              <a:pathLst>
                <a:path w="270" h="125" extrusionOk="0">
                  <a:moveTo>
                    <a:pt x="1" y="1"/>
                  </a:moveTo>
                  <a:lnTo>
                    <a:pt x="1" y="124"/>
                  </a:lnTo>
                  <a:lnTo>
                    <a:pt x="270" y="124"/>
                  </a:lnTo>
                  <a:lnTo>
                    <a:pt x="27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27"/>
            <p:cNvSpPr/>
            <p:nvPr/>
          </p:nvSpPr>
          <p:spPr>
            <a:xfrm>
              <a:off x="7748598"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27"/>
            <p:cNvSpPr/>
            <p:nvPr/>
          </p:nvSpPr>
          <p:spPr>
            <a:xfrm>
              <a:off x="7702823"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27"/>
            <p:cNvSpPr/>
            <p:nvPr/>
          </p:nvSpPr>
          <p:spPr>
            <a:xfrm>
              <a:off x="7726668" y="4357212"/>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27"/>
            <p:cNvSpPr/>
            <p:nvPr/>
          </p:nvSpPr>
          <p:spPr>
            <a:xfrm>
              <a:off x="7665143" y="4239906"/>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27"/>
            <p:cNvSpPr/>
            <p:nvPr/>
          </p:nvSpPr>
          <p:spPr>
            <a:xfrm>
              <a:off x="7711066" y="4239906"/>
              <a:ext cx="37680" cy="20164"/>
            </a:xfrm>
            <a:custGeom>
              <a:avLst/>
              <a:gdLst/>
              <a:ahLst/>
              <a:cxnLst/>
              <a:rect l="l" t="t" r="r" b="b"/>
              <a:pathLst>
                <a:path w="256" h="137" extrusionOk="0">
                  <a:moveTo>
                    <a:pt x="0" y="1"/>
                  </a:moveTo>
                  <a:lnTo>
                    <a:pt x="0" y="137"/>
                  </a:lnTo>
                  <a:lnTo>
                    <a:pt x="256" y="137"/>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27"/>
            <p:cNvSpPr/>
            <p:nvPr/>
          </p:nvSpPr>
          <p:spPr>
            <a:xfrm>
              <a:off x="7754339" y="4239906"/>
              <a:ext cx="38416" cy="20164"/>
            </a:xfrm>
            <a:custGeom>
              <a:avLst/>
              <a:gdLst/>
              <a:ahLst/>
              <a:cxnLst/>
              <a:rect l="l" t="t" r="r" b="b"/>
              <a:pathLst>
                <a:path w="261" h="137" extrusionOk="0">
                  <a:moveTo>
                    <a:pt x="1" y="1"/>
                  </a:moveTo>
                  <a:lnTo>
                    <a:pt x="1" y="137"/>
                  </a:lnTo>
                  <a:lnTo>
                    <a:pt x="260" y="137"/>
                  </a:lnTo>
                  <a:lnTo>
                    <a:pt x="26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27"/>
            <p:cNvSpPr/>
            <p:nvPr/>
          </p:nvSpPr>
          <p:spPr>
            <a:xfrm>
              <a:off x="7687221" y="4266252"/>
              <a:ext cx="37680" cy="19576"/>
            </a:xfrm>
            <a:custGeom>
              <a:avLst/>
              <a:gdLst/>
              <a:ahLst/>
              <a:cxnLst/>
              <a:rect l="l" t="t" r="r" b="b"/>
              <a:pathLst>
                <a:path w="256" h="133" extrusionOk="0">
                  <a:moveTo>
                    <a:pt x="0" y="0"/>
                  </a:moveTo>
                  <a:lnTo>
                    <a:pt x="0" y="133"/>
                  </a:lnTo>
                  <a:lnTo>
                    <a:pt x="256" y="133"/>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27"/>
            <p:cNvSpPr/>
            <p:nvPr/>
          </p:nvSpPr>
          <p:spPr>
            <a:xfrm>
              <a:off x="7730494" y="4266252"/>
              <a:ext cx="40182" cy="19576"/>
            </a:xfrm>
            <a:custGeom>
              <a:avLst/>
              <a:gdLst/>
              <a:ahLst/>
              <a:cxnLst/>
              <a:rect l="l" t="t" r="r" b="b"/>
              <a:pathLst>
                <a:path w="273" h="133" extrusionOk="0">
                  <a:moveTo>
                    <a:pt x="1" y="0"/>
                  </a:moveTo>
                  <a:lnTo>
                    <a:pt x="1" y="133"/>
                  </a:lnTo>
                  <a:lnTo>
                    <a:pt x="273" y="133"/>
                  </a:lnTo>
                  <a:lnTo>
                    <a:pt x="273"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27"/>
            <p:cNvSpPr/>
            <p:nvPr/>
          </p:nvSpPr>
          <p:spPr>
            <a:xfrm>
              <a:off x="7196498" y="4061076"/>
              <a:ext cx="202824" cy="602428"/>
            </a:xfrm>
            <a:custGeom>
              <a:avLst/>
              <a:gdLst/>
              <a:ahLst/>
              <a:cxnLst/>
              <a:rect l="l" t="t" r="r" b="b"/>
              <a:pathLst>
                <a:path w="1378" h="4093" extrusionOk="0">
                  <a:moveTo>
                    <a:pt x="606" y="367"/>
                  </a:moveTo>
                  <a:lnTo>
                    <a:pt x="606" y="1002"/>
                  </a:lnTo>
                  <a:lnTo>
                    <a:pt x="512" y="1002"/>
                  </a:lnTo>
                  <a:lnTo>
                    <a:pt x="606" y="367"/>
                  </a:lnTo>
                  <a:close/>
                  <a:moveTo>
                    <a:pt x="661" y="312"/>
                  </a:moveTo>
                  <a:lnTo>
                    <a:pt x="794" y="1002"/>
                  </a:lnTo>
                  <a:lnTo>
                    <a:pt x="661" y="1002"/>
                  </a:lnTo>
                  <a:lnTo>
                    <a:pt x="661" y="312"/>
                  </a:lnTo>
                  <a:close/>
                  <a:moveTo>
                    <a:pt x="606" y="1054"/>
                  </a:moveTo>
                  <a:lnTo>
                    <a:pt x="606" y="1663"/>
                  </a:lnTo>
                  <a:lnTo>
                    <a:pt x="418" y="1663"/>
                  </a:lnTo>
                  <a:lnTo>
                    <a:pt x="512" y="1054"/>
                  </a:lnTo>
                  <a:close/>
                  <a:moveTo>
                    <a:pt x="794" y="1054"/>
                  </a:moveTo>
                  <a:lnTo>
                    <a:pt x="904" y="1663"/>
                  </a:lnTo>
                  <a:lnTo>
                    <a:pt x="661" y="1663"/>
                  </a:lnTo>
                  <a:lnTo>
                    <a:pt x="661" y="1054"/>
                  </a:lnTo>
                  <a:close/>
                  <a:moveTo>
                    <a:pt x="606" y="1718"/>
                  </a:moveTo>
                  <a:lnTo>
                    <a:pt x="606" y="2499"/>
                  </a:lnTo>
                  <a:lnTo>
                    <a:pt x="282" y="2499"/>
                  </a:lnTo>
                  <a:lnTo>
                    <a:pt x="405" y="1718"/>
                  </a:lnTo>
                  <a:close/>
                  <a:moveTo>
                    <a:pt x="917" y="1718"/>
                  </a:moveTo>
                  <a:lnTo>
                    <a:pt x="1066" y="2499"/>
                  </a:lnTo>
                  <a:lnTo>
                    <a:pt x="661" y="2499"/>
                  </a:lnTo>
                  <a:lnTo>
                    <a:pt x="661" y="1718"/>
                  </a:lnTo>
                  <a:close/>
                  <a:moveTo>
                    <a:pt x="606" y="2554"/>
                  </a:moveTo>
                  <a:lnTo>
                    <a:pt x="606" y="4038"/>
                  </a:lnTo>
                  <a:lnTo>
                    <a:pt x="52" y="4038"/>
                  </a:lnTo>
                  <a:lnTo>
                    <a:pt x="282" y="2554"/>
                  </a:lnTo>
                  <a:close/>
                  <a:moveTo>
                    <a:pt x="606" y="1"/>
                  </a:moveTo>
                  <a:lnTo>
                    <a:pt x="0" y="4093"/>
                  </a:lnTo>
                  <a:lnTo>
                    <a:pt x="661" y="4093"/>
                  </a:lnTo>
                  <a:lnTo>
                    <a:pt x="661" y="2554"/>
                  </a:lnTo>
                  <a:lnTo>
                    <a:pt x="1066" y="2554"/>
                  </a:lnTo>
                  <a:lnTo>
                    <a:pt x="1322" y="3931"/>
                  </a:lnTo>
                  <a:lnTo>
                    <a:pt x="1377" y="3918"/>
                  </a:lnTo>
                  <a:lnTo>
                    <a:pt x="661" y="1"/>
                  </a:ln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27"/>
            <p:cNvSpPr/>
            <p:nvPr/>
          </p:nvSpPr>
          <p:spPr>
            <a:xfrm>
              <a:off x="7224022" y="4071085"/>
              <a:ext cx="61672" cy="61671"/>
            </a:xfrm>
            <a:custGeom>
              <a:avLst/>
              <a:gdLst/>
              <a:ahLst/>
              <a:cxnLst/>
              <a:rect l="l" t="t" r="r" b="b"/>
              <a:pathLst>
                <a:path w="419" h="419" extrusionOk="0">
                  <a:moveTo>
                    <a:pt x="364" y="1"/>
                  </a:moveTo>
                  <a:lnTo>
                    <a:pt x="1" y="205"/>
                  </a:lnTo>
                  <a:lnTo>
                    <a:pt x="69" y="312"/>
                  </a:lnTo>
                  <a:lnTo>
                    <a:pt x="299" y="124"/>
                  </a:lnTo>
                  <a:lnTo>
                    <a:pt x="95" y="338"/>
                  </a:lnTo>
                  <a:lnTo>
                    <a:pt x="202" y="419"/>
                  </a:lnTo>
                  <a:lnTo>
                    <a:pt x="419" y="56"/>
                  </a:lnTo>
                  <a:cubicBezTo>
                    <a:pt x="393" y="43"/>
                    <a:pt x="380" y="30"/>
                    <a:pt x="364" y="1"/>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27"/>
            <p:cNvSpPr/>
            <p:nvPr/>
          </p:nvSpPr>
          <p:spPr>
            <a:xfrm>
              <a:off x="7214013" y="3989544"/>
              <a:ext cx="155136" cy="145713"/>
            </a:xfrm>
            <a:custGeom>
              <a:avLst/>
              <a:gdLst/>
              <a:ahLst/>
              <a:cxnLst/>
              <a:rect l="l" t="t" r="r" b="b"/>
              <a:pathLst>
                <a:path w="1054" h="990" extrusionOk="0">
                  <a:moveTo>
                    <a:pt x="529" y="419"/>
                  </a:moveTo>
                  <a:lnTo>
                    <a:pt x="529" y="422"/>
                  </a:lnTo>
                  <a:lnTo>
                    <a:pt x="529" y="419"/>
                  </a:lnTo>
                  <a:lnTo>
                    <a:pt x="529" y="419"/>
                  </a:lnTo>
                  <a:cubicBezTo>
                    <a:pt x="529" y="419"/>
                    <a:pt x="529" y="419"/>
                    <a:pt x="529" y="419"/>
                  </a:cubicBezTo>
                  <a:close/>
                  <a:moveTo>
                    <a:pt x="487" y="1"/>
                  </a:moveTo>
                  <a:lnTo>
                    <a:pt x="380" y="17"/>
                  </a:lnTo>
                  <a:lnTo>
                    <a:pt x="474" y="380"/>
                  </a:lnTo>
                  <a:lnTo>
                    <a:pt x="286" y="56"/>
                  </a:lnTo>
                  <a:lnTo>
                    <a:pt x="189" y="124"/>
                  </a:lnTo>
                  <a:lnTo>
                    <a:pt x="432" y="422"/>
                  </a:lnTo>
                  <a:lnTo>
                    <a:pt x="137" y="163"/>
                  </a:lnTo>
                  <a:lnTo>
                    <a:pt x="69" y="260"/>
                  </a:lnTo>
                  <a:lnTo>
                    <a:pt x="419" y="474"/>
                  </a:lnTo>
                  <a:lnTo>
                    <a:pt x="419" y="474"/>
                  </a:lnTo>
                  <a:lnTo>
                    <a:pt x="27" y="367"/>
                  </a:lnTo>
                  <a:lnTo>
                    <a:pt x="14" y="474"/>
                  </a:lnTo>
                  <a:lnTo>
                    <a:pt x="338" y="516"/>
                  </a:lnTo>
                  <a:lnTo>
                    <a:pt x="1" y="542"/>
                  </a:lnTo>
                  <a:lnTo>
                    <a:pt x="14" y="665"/>
                  </a:lnTo>
                  <a:lnTo>
                    <a:pt x="432" y="555"/>
                  </a:lnTo>
                  <a:cubicBezTo>
                    <a:pt x="432" y="542"/>
                    <a:pt x="419" y="542"/>
                    <a:pt x="419" y="529"/>
                  </a:cubicBezTo>
                  <a:cubicBezTo>
                    <a:pt x="419" y="474"/>
                    <a:pt x="448" y="422"/>
                    <a:pt x="500" y="422"/>
                  </a:cubicBezTo>
                  <a:cubicBezTo>
                    <a:pt x="508" y="420"/>
                    <a:pt x="516" y="419"/>
                    <a:pt x="524" y="419"/>
                  </a:cubicBezTo>
                  <a:cubicBezTo>
                    <a:pt x="526" y="419"/>
                    <a:pt x="527" y="419"/>
                    <a:pt x="529" y="419"/>
                  </a:cubicBezTo>
                  <a:lnTo>
                    <a:pt x="529" y="419"/>
                  </a:lnTo>
                  <a:lnTo>
                    <a:pt x="487" y="1"/>
                  </a:lnTo>
                  <a:close/>
                  <a:moveTo>
                    <a:pt x="568" y="1"/>
                  </a:moveTo>
                  <a:lnTo>
                    <a:pt x="529" y="419"/>
                  </a:lnTo>
                  <a:lnTo>
                    <a:pt x="529" y="419"/>
                  </a:lnTo>
                  <a:cubicBezTo>
                    <a:pt x="573" y="421"/>
                    <a:pt x="610" y="458"/>
                    <a:pt x="610" y="503"/>
                  </a:cubicBezTo>
                  <a:cubicBezTo>
                    <a:pt x="623" y="542"/>
                    <a:pt x="594" y="584"/>
                    <a:pt x="555" y="610"/>
                  </a:cubicBezTo>
                  <a:lnTo>
                    <a:pt x="772" y="989"/>
                  </a:lnTo>
                  <a:lnTo>
                    <a:pt x="866" y="921"/>
                  </a:lnTo>
                  <a:lnTo>
                    <a:pt x="649" y="649"/>
                  </a:lnTo>
                  <a:lnTo>
                    <a:pt x="905" y="866"/>
                  </a:lnTo>
                  <a:lnTo>
                    <a:pt x="973" y="772"/>
                  </a:lnTo>
                  <a:lnTo>
                    <a:pt x="636" y="568"/>
                  </a:lnTo>
                  <a:lnTo>
                    <a:pt x="1028" y="678"/>
                  </a:lnTo>
                  <a:lnTo>
                    <a:pt x="1054" y="555"/>
                  </a:lnTo>
                  <a:lnTo>
                    <a:pt x="649" y="516"/>
                  </a:lnTo>
                  <a:lnTo>
                    <a:pt x="1041" y="487"/>
                  </a:lnTo>
                  <a:lnTo>
                    <a:pt x="1015" y="367"/>
                  </a:lnTo>
                  <a:lnTo>
                    <a:pt x="662" y="461"/>
                  </a:lnTo>
                  <a:lnTo>
                    <a:pt x="662" y="461"/>
                  </a:lnTo>
                  <a:lnTo>
                    <a:pt x="986" y="286"/>
                  </a:lnTo>
                  <a:lnTo>
                    <a:pt x="918" y="179"/>
                  </a:lnTo>
                  <a:lnTo>
                    <a:pt x="594" y="448"/>
                  </a:lnTo>
                  <a:lnTo>
                    <a:pt x="866" y="137"/>
                  </a:lnTo>
                  <a:lnTo>
                    <a:pt x="772" y="56"/>
                  </a:lnTo>
                  <a:lnTo>
                    <a:pt x="581" y="367"/>
                  </a:lnTo>
                  <a:lnTo>
                    <a:pt x="691" y="30"/>
                  </a:lnTo>
                  <a:lnTo>
                    <a:pt x="568"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27"/>
            <p:cNvSpPr/>
            <p:nvPr/>
          </p:nvSpPr>
          <p:spPr>
            <a:xfrm>
              <a:off x="7269945" y="4079180"/>
              <a:ext cx="41507" cy="63584"/>
            </a:xfrm>
            <a:custGeom>
              <a:avLst/>
              <a:gdLst/>
              <a:ahLst/>
              <a:cxnLst/>
              <a:rect l="l" t="t" r="r" b="b"/>
              <a:pathLst>
                <a:path w="282" h="432" extrusionOk="0">
                  <a:moveTo>
                    <a:pt x="107" y="1"/>
                  </a:moveTo>
                  <a:lnTo>
                    <a:pt x="0" y="406"/>
                  </a:lnTo>
                  <a:lnTo>
                    <a:pt x="107" y="432"/>
                  </a:lnTo>
                  <a:lnTo>
                    <a:pt x="133" y="121"/>
                  </a:lnTo>
                  <a:lnTo>
                    <a:pt x="162" y="419"/>
                  </a:lnTo>
                  <a:lnTo>
                    <a:pt x="282" y="406"/>
                  </a:lnTo>
                  <a:lnTo>
                    <a:pt x="175"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27"/>
            <p:cNvSpPr/>
            <p:nvPr/>
          </p:nvSpPr>
          <p:spPr>
            <a:xfrm>
              <a:off x="7295555" y="4077414"/>
              <a:ext cx="147" cy="1913"/>
            </a:xfrm>
            <a:custGeom>
              <a:avLst/>
              <a:gdLst/>
              <a:ahLst/>
              <a:cxnLst/>
              <a:rect l="l" t="t" r="r" b="b"/>
              <a:pathLst>
                <a:path w="1" h="13" extrusionOk="0">
                  <a:moveTo>
                    <a:pt x="1" y="13"/>
                  </a:moveTo>
                  <a:lnTo>
                    <a:pt x="1" y="13"/>
                  </a:lnTo>
                  <a:lnTo>
                    <a:pt x="1" y="0"/>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27"/>
            <p:cNvSpPr/>
            <p:nvPr/>
          </p:nvSpPr>
          <p:spPr>
            <a:xfrm>
              <a:off x="7494553" y="4331455"/>
              <a:ext cx="1913" cy="8390"/>
            </a:xfrm>
            <a:custGeom>
              <a:avLst/>
              <a:gdLst/>
              <a:ahLst/>
              <a:cxnLst/>
              <a:rect l="l" t="t" r="r" b="b"/>
              <a:pathLst>
                <a:path w="13" h="57" extrusionOk="0">
                  <a:moveTo>
                    <a:pt x="0" y="56"/>
                  </a:moveTo>
                  <a:cubicBezTo>
                    <a:pt x="0" y="56"/>
                    <a:pt x="0" y="27"/>
                    <a:pt x="13" y="1"/>
                  </a:cubicBezTo>
                  <a:cubicBezTo>
                    <a:pt x="0" y="27"/>
                    <a:pt x="0" y="56"/>
                    <a:pt x="0" y="56"/>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27"/>
            <p:cNvSpPr/>
            <p:nvPr/>
          </p:nvSpPr>
          <p:spPr>
            <a:xfrm>
              <a:off x="7429202" y="4290096"/>
              <a:ext cx="136296" cy="103471"/>
            </a:xfrm>
            <a:custGeom>
              <a:avLst/>
              <a:gdLst/>
              <a:ahLst/>
              <a:cxnLst/>
              <a:rect l="l" t="t" r="r" b="b"/>
              <a:pathLst>
                <a:path w="926" h="703" extrusionOk="0">
                  <a:moveTo>
                    <a:pt x="347" y="175"/>
                  </a:moveTo>
                  <a:cubicBezTo>
                    <a:pt x="336" y="186"/>
                    <a:pt x="325" y="197"/>
                    <a:pt x="313" y="200"/>
                  </a:cubicBezTo>
                  <a:lnTo>
                    <a:pt x="313" y="200"/>
                  </a:lnTo>
                  <a:cubicBezTo>
                    <a:pt x="323" y="192"/>
                    <a:pt x="333" y="182"/>
                    <a:pt x="347" y="175"/>
                  </a:cubicBezTo>
                  <a:close/>
                  <a:moveTo>
                    <a:pt x="509" y="146"/>
                  </a:moveTo>
                  <a:cubicBezTo>
                    <a:pt x="537" y="186"/>
                    <a:pt x="586" y="251"/>
                    <a:pt x="615" y="279"/>
                  </a:cubicBezTo>
                  <a:lnTo>
                    <a:pt x="615" y="279"/>
                  </a:lnTo>
                  <a:cubicBezTo>
                    <a:pt x="573" y="240"/>
                    <a:pt x="508" y="188"/>
                    <a:pt x="483" y="175"/>
                  </a:cubicBezTo>
                  <a:lnTo>
                    <a:pt x="483" y="162"/>
                  </a:lnTo>
                  <a:cubicBezTo>
                    <a:pt x="496" y="175"/>
                    <a:pt x="525" y="175"/>
                    <a:pt x="525" y="188"/>
                  </a:cubicBezTo>
                  <a:cubicBezTo>
                    <a:pt x="527" y="190"/>
                    <a:pt x="529" y="191"/>
                    <a:pt x="530" y="191"/>
                  </a:cubicBezTo>
                  <a:cubicBezTo>
                    <a:pt x="533" y="191"/>
                    <a:pt x="522" y="170"/>
                    <a:pt x="509" y="146"/>
                  </a:cubicBezTo>
                  <a:close/>
                  <a:moveTo>
                    <a:pt x="428" y="162"/>
                  </a:moveTo>
                  <a:lnTo>
                    <a:pt x="428" y="162"/>
                  </a:lnTo>
                  <a:cubicBezTo>
                    <a:pt x="407" y="183"/>
                    <a:pt x="394" y="204"/>
                    <a:pt x="397" y="204"/>
                  </a:cubicBezTo>
                  <a:cubicBezTo>
                    <a:pt x="398" y="204"/>
                    <a:pt x="400" y="203"/>
                    <a:pt x="402" y="201"/>
                  </a:cubicBezTo>
                  <a:cubicBezTo>
                    <a:pt x="415" y="188"/>
                    <a:pt x="428" y="188"/>
                    <a:pt x="444" y="175"/>
                  </a:cubicBezTo>
                  <a:lnTo>
                    <a:pt x="444" y="188"/>
                  </a:lnTo>
                  <a:cubicBezTo>
                    <a:pt x="415" y="201"/>
                    <a:pt x="347" y="256"/>
                    <a:pt x="321" y="295"/>
                  </a:cubicBezTo>
                  <a:cubicBezTo>
                    <a:pt x="347" y="256"/>
                    <a:pt x="389" y="201"/>
                    <a:pt x="428" y="162"/>
                  </a:cubicBezTo>
                  <a:close/>
                  <a:moveTo>
                    <a:pt x="496" y="0"/>
                  </a:moveTo>
                  <a:cubicBezTo>
                    <a:pt x="496" y="0"/>
                    <a:pt x="201" y="146"/>
                    <a:pt x="240" y="146"/>
                  </a:cubicBezTo>
                  <a:cubicBezTo>
                    <a:pt x="244" y="146"/>
                    <a:pt x="247" y="146"/>
                    <a:pt x="249" y="145"/>
                  </a:cubicBezTo>
                  <a:lnTo>
                    <a:pt x="249" y="145"/>
                  </a:lnTo>
                  <a:cubicBezTo>
                    <a:pt x="194" y="185"/>
                    <a:pt x="107" y="227"/>
                    <a:pt x="133" y="227"/>
                  </a:cubicBezTo>
                  <a:cubicBezTo>
                    <a:pt x="185" y="214"/>
                    <a:pt x="214" y="201"/>
                    <a:pt x="214" y="201"/>
                  </a:cubicBezTo>
                  <a:lnTo>
                    <a:pt x="214" y="201"/>
                  </a:lnTo>
                  <a:cubicBezTo>
                    <a:pt x="214" y="201"/>
                    <a:pt x="52" y="308"/>
                    <a:pt x="78" y="308"/>
                  </a:cubicBezTo>
                  <a:cubicBezTo>
                    <a:pt x="104" y="295"/>
                    <a:pt x="308" y="146"/>
                    <a:pt x="308" y="146"/>
                  </a:cubicBezTo>
                  <a:lnTo>
                    <a:pt x="308" y="146"/>
                  </a:lnTo>
                  <a:cubicBezTo>
                    <a:pt x="308" y="146"/>
                    <a:pt x="257" y="219"/>
                    <a:pt x="271" y="219"/>
                  </a:cubicBezTo>
                  <a:cubicBezTo>
                    <a:pt x="273" y="219"/>
                    <a:pt x="277" y="218"/>
                    <a:pt x="282" y="214"/>
                  </a:cubicBezTo>
                  <a:cubicBezTo>
                    <a:pt x="287" y="214"/>
                    <a:pt x="291" y="213"/>
                    <a:pt x="294" y="212"/>
                  </a:cubicBezTo>
                  <a:lnTo>
                    <a:pt x="294" y="212"/>
                  </a:lnTo>
                  <a:cubicBezTo>
                    <a:pt x="228" y="265"/>
                    <a:pt x="148" y="324"/>
                    <a:pt x="172" y="324"/>
                  </a:cubicBezTo>
                  <a:cubicBezTo>
                    <a:pt x="198" y="314"/>
                    <a:pt x="223" y="300"/>
                    <a:pt x="241" y="288"/>
                  </a:cubicBezTo>
                  <a:lnTo>
                    <a:pt x="241" y="288"/>
                  </a:lnTo>
                  <a:cubicBezTo>
                    <a:pt x="173" y="346"/>
                    <a:pt x="1" y="512"/>
                    <a:pt x="20" y="512"/>
                  </a:cubicBezTo>
                  <a:cubicBezTo>
                    <a:pt x="21" y="512"/>
                    <a:pt x="22" y="512"/>
                    <a:pt x="23" y="512"/>
                  </a:cubicBezTo>
                  <a:cubicBezTo>
                    <a:pt x="52" y="499"/>
                    <a:pt x="253" y="308"/>
                    <a:pt x="253" y="308"/>
                  </a:cubicBezTo>
                  <a:lnTo>
                    <a:pt x="253" y="308"/>
                  </a:lnTo>
                  <a:cubicBezTo>
                    <a:pt x="253" y="308"/>
                    <a:pt x="167" y="445"/>
                    <a:pt x="182" y="445"/>
                  </a:cubicBezTo>
                  <a:cubicBezTo>
                    <a:pt x="183" y="445"/>
                    <a:pt x="184" y="444"/>
                    <a:pt x="185" y="444"/>
                  </a:cubicBezTo>
                  <a:cubicBezTo>
                    <a:pt x="201" y="418"/>
                    <a:pt x="266" y="337"/>
                    <a:pt x="295" y="295"/>
                  </a:cubicBezTo>
                  <a:lnTo>
                    <a:pt x="295" y="295"/>
                  </a:lnTo>
                  <a:cubicBezTo>
                    <a:pt x="295" y="308"/>
                    <a:pt x="282" y="324"/>
                    <a:pt x="282" y="324"/>
                  </a:cubicBezTo>
                  <a:lnTo>
                    <a:pt x="295" y="324"/>
                  </a:lnTo>
                  <a:cubicBezTo>
                    <a:pt x="308" y="324"/>
                    <a:pt x="363" y="269"/>
                    <a:pt x="363" y="269"/>
                  </a:cubicBezTo>
                  <a:lnTo>
                    <a:pt x="363" y="269"/>
                  </a:lnTo>
                  <a:cubicBezTo>
                    <a:pt x="363" y="269"/>
                    <a:pt x="208" y="538"/>
                    <a:pt x="238" y="538"/>
                  </a:cubicBezTo>
                  <a:cubicBezTo>
                    <a:pt x="238" y="538"/>
                    <a:pt x="239" y="538"/>
                    <a:pt x="240" y="538"/>
                  </a:cubicBezTo>
                  <a:cubicBezTo>
                    <a:pt x="253" y="512"/>
                    <a:pt x="295" y="457"/>
                    <a:pt x="321" y="418"/>
                  </a:cubicBezTo>
                  <a:lnTo>
                    <a:pt x="321" y="418"/>
                  </a:lnTo>
                  <a:cubicBezTo>
                    <a:pt x="269" y="506"/>
                    <a:pt x="161" y="703"/>
                    <a:pt x="169" y="703"/>
                  </a:cubicBezTo>
                  <a:cubicBezTo>
                    <a:pt x="169" y="703"/>
                    <a:pt x="170" y="702"/>
                    <a:pt x="172" y="700"/>
                  </a:cubicBezTo>
                  <a:cubicBezTo>
                    <a:pt x="214" y="661"/>
                    <a:pt x="402" y="308"/>
                    <a:pt x="402" y="308"/>
                  </a:cubicBezTo>
                  <a:lnTo>
                    <a:pt x="402" y="308"/>
                  </a:lnTo>
                  <a:cubicBezTo>
                    <a:pt x="402" y="308"/>
                    <a:pt x="367" y="406"/>
                    <a:pt x="374" y="406"/>
                  </a:cubicBezTo>
                  <a:cubicBezTo>
                    <a:pt x="375" y="406"/>
                    <a:pt x="375" y="406"/>
                    <a:pt x="376" y="405"/>
                  </a:cubicBezTo>
                  <a:cubicBezTo>
                    <a:pt x="389" y="389"/>
                    <a:pt x="428" y="308"/>
                    <a:pt x="457" y="269"/>
                  </a:cubicBezTo>
                  <a:lnTo>
                    <a:pt x="457" y="243"/>
                  </a:lnTo>
                  <a:lnTo>
                    <a:pt x="470" y="243"/>
                  </a:lnTo>
                  <a:lnTo>
                    <a:pt x="457" y="227"/>
                  </a:lnTo>
                  <a:cubicBezTo>
                    <a:pt x="470" y="227"/>
                    <a:pt x="470" y="227"/>
                    <a:pt x="470" y="214"/>
                  </a:cubicBezTo>
                  <a:lnTo>
                    <a:pt x="470" y="243"/>
                  </a:lnTo>
                  <a:cubicBezTo>
                    <a:pt x="470" y="256"/>
                    <a:pt x="457" y="256"/>
                    <a:pt x="457" y="269"/>
                  </a:cubicBezTo>
                  <a:lnTo>
                    <a:pt x="457" y="282"/>
                  </a:lnTo>
                  <a:cubicBezTo>
                    <a:pt x="457" y="269"/>
                    <a:pt x="457" y="256"/>
                    <a:pt x="470" y="256"/>
                  </a:cubicBezTo>
                  <a:cubicBezTo>
                    <a:pt x="496" y="295"/>
                    <a:pt x="538" y="376"/>
                    <a:pt x="551" y="389"/>
                  </a:cubicBezTo>
                  <a:cubicBezTo>
                    <a:pt x="552" y="390"/>
                    <a:pt x="552" y="390"/>
                    <a:pt x="553" y="390"/>
                  </a:cubicBezTo>
                  <a:cubicBezTo>
                    <a:pt x="559" y="390"/>
                    <a:pt x="525" y="295"/>
                    <a:pt x="525" y="295"/>
                  </a:cubicBezTo>
                  <a:lnTo>
                    <a:pt x="525" y="295"/>
                  </a:lnTo>
                  <a:cubicBezTo>
                    <a:pt x="525" y="295"/>
                    <a:pt x="713" y="648"/>
                    <a:pt x="752" y="687"/>
                  </a:cubicBezTo>
                  <a:cubicBezTo>
                    <a:pt x="753" y="688"/>
                    <a:pt x="755" y="689"/>
                    <a:pt x="755" y="689"/>
                  </a:cubicBezTo>
                  <a:cubicBezTo>
                    <a:pt x="767" y="689"/>
                    <a:pt x="655" y="494"/>
                    <a:pt x="606" y="405"/>
                  </a:cubicBezTo>
                  <a:lnTo>
                    <a:pt x="606" y="405"/>
                  </a:lnTo>
                  <a:cubicBezTo>
                    <a:pt x="632" y="444"/>
                    <a:pt x="671" y="512"/>
                    <a:pt x="700" y="525"/>
                  </a:cubicBezTo>
                  <a:cubicBezTo>
                    <a:pt x="701" y="526"/>
                    <a:pt x="702" y="527"/>
                    <a:pt x="702" y="527"/>
                  </a:cubicBezTo>
                  <a:cubicBezTo>
                    <a:pt x="713" y="527"/>
                    <a:pt x="564" y="256"/>
                    <a:pt x="564" y="256"/>
                  </a:cubicBezTo>
                  <a:lnTo>
                    <a:pt x="564" y="256"/>
                  </a:lnTo>
                  <a:cubicBezTo>
                    <a:pt x="564" y="256"/>
                    <a:pt x="619" y="308"/>
                    <a:pt x="645" y="324"/>
                  </a:cubicBezTo>
                  <a:lnTo>
                    <a:pt x="645" y="308"/>
                  </a:lnTo>
                  <a:cubicBezTo>
                    <a:pt x="645" y="308"/>
                    <a:pt x="645" y="304"/>
                    <a:pt x="643" y="299"/>
                  </a:cubicBezTo>
                  <a:lnTo>
                    <a:pt x="643" y="299"/>
                  </a:lnTo>
                  <a:cubicBezTo>
                    <a:pt x="674" y="346"/>
                    <a:pt x="729" y="420"/>
                    <a:pt x="752" y="431"/>
                  </a:cubicBezTo>
                  <a:cubicBezTo>
                    <a:pt x="753" y="432"/>
                    <a:pt x="753" y="432"/>
                    <a:pt x="753" y="432"/>
                  </a:cubicBezTo>
                  <a:cubicBezTo>
                    <a:pt x="759" y="432"/>
                    <a:pt x="671" y="308"/>
                    <a:pt x="671" y="308"/>
                  </a:cubicBezTo>
                  <a:lnTo>
                    <a:pt x="671" y="308"/>
                  </a:lnTo>
                  <a:cubicBezTo>
                    <a:pt x="671" y="308"/>
                    <a:pt x="875" y="486"/>
                    <a:pt x="901" y="499"/>
                  </a:cubicBezTo>
                  <a:cubicBezTo>
                    <a:pt x="902" y="499"/>
                    <a:pt x="903" y="500"/>
                    <a:pt x="904" y="500"/>
                  </a:cubicBezTo>
                  <a:cubicBezTo>
                    <a:pt x="926" y="500"/>
                    <a:pt x="751" y="339"/>
                    <a:pt x="690" y="278"/>
                  </a:cubicBezTo>
                  <a:lnTo>
                    <a:pt x="690" y="278"/>
                  </a:lnTo>
                  <a:cubicBezTo>
                    <a:pt x="706" y="289"/>
                    <a:pt x="729" y="300"/>
                    <a:pt x="752" y="308"/>
                  </a:cubicBezTo>
                  <a:cubicBezTo>
                    <a:pt x="756" y="309"/>
                    <a:pt x="758" y="310"/>
                    <a:pt x="760" y="310"/>
                  </a:cubicBezTo>
                  <a:cubicBezTo>
                    <a:pt x="775" y="310"/>
                    <a:pt x="681" y="239"/>
                    <a:pt x="619" y="201"/>
                  </a:cubicBezTo>
                  <a:lnTo>
                    <a:pt x="619" y="188"/>
                  </a:lnTo>
                  <a:cubicBezTo>
                    <a:pt x="619" y="201"/>
                    <a:pt x="632" y="201"/>
                    <a:pt x="645" y="201"/>
                  </a:cubicBezTo>
                  <a:cubicBezTo>
                    <a:pt x="652" y="204"/>
                    <a:pt x="656" y="205"/>
                    <a:pt x="659" y="205"/>
                  </a:cubicBezTo>
                  <a:cubicBezTo>
                    <a:pt x="682" y="205"/>
                    <a:pt x="619" y="133"/>
                    <a:pt x="619" y="133"/>
                  </a:cubicBezTo>
                  <a:lnTo>
                    <a:pt x="619" y="133"/>
                  </a:lnTo>
                  <a:cubicBezTo>
                    <a:pt x="619" y="133"/>
                    <a:pt x="820" y="282"/>
                    <a:pt x="849" y="295"/>
                  </a:cubicBezTo>
                  <a:cubicBezTo>
                    <a:pt x="875" y="295"/>
                    <a:pt x="713" y="188"/>
                    <a:pt x="713" y="188"/>
                  </a:cubicBezTo>
                  <a:lnTo>
                    <a:pt x="713" y="188"/>
                  </a:lnTo>
                  <a:lnTo>
                    <a:pt x="794" y="214"/>
                  </a:lnTo>
                  <a:cubicBezTo>
                    <a:pt x="820" y="214"/>
                    <a:pt x="713" y="162"/>
                    <a:pt x="658" y="133"/>
                  </a:cubicBezTo>
                  <a:lnTo>
                    <a:pt x="687" y="133"/>
                  </a:lnTo>
                  <a:cubicBezTo>
                    <a:pt x="726" y="133"/>
                    <a:pt x="496" y="0"/>
                    <a:pt x="4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27"/>
            <p:cNvSpPr/>
            <p:nvPr/>
          </p:nvSpPr>
          <p:spPr>
            <a:xfrm>
              <a:off x="7498233" y="4331455"/>
              <a:ext cx="3974" cy="6476"/>
            </a:xfrm>
            <a:custGeom>
              <a:avLst/>
              <a:gdLst/>
              <a:ahLst/>
              <a:cxnLst/>
              <a:rect l="l" t="t" r="r" b="b"/>
              <a:pathLst>
                <a:path w="27" h="44" extrusionOk="0">
                  <a:moveTo>
                    <a:pt x="1" y="1"/>
                  </a:moveTo>
                  <a:lnTo>
                    <a:pt x="1" y="1"/>
                  </a:lnTo>
                  <a:cubicBezTo>
                    <a:pt x="14" y="27"/>
                    <a:pt x="14" y="43"/>
                    <a:pt x="14" y="43"/>
                  </a:cubicBezTo>
                  <a:cubicBezTo>
                    <a:pt x="27" y="43"/>
                    <a:pt x="14" y="14"/>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27"/>
            <p:cNvSpPr/>
            <p:nvPr/>
          </p:nvSpPr>
          <p:spPr>
            <a:xfrm>
              <a:off x="7492051" y="4359126"/>
              <a:ext cx="4416" cy="8242"/>
            </a:xfrm>
            <a:custGeom>
              <a:avLst/>
              <a:gdLst/>
              <a:ahLst/>
              <a:cxnLst/>
              <a:rect l="l" t="t" r="r" b="b"/>
              <a:pathLst>
                <a:path w="30" h="56" extrusionOk="0">
                  <a:moveTo>
                    <a:pt x="30" y="1"/>
                  </a:moveTo>
                  <a:cubicBezTo>
                    <a:pt x="17" y="30"/>
                    <a:pt x="1" y="56"/>
                    <a:pt x="1" y="56"/>
                  </a:cubicBezTo>
                  <a:cubicBezTo>
                    <a:pt x="17" y="56"/>
                    <a:pt x="17" y="30"/>
                    <a:pt x="3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27"/>
            <p:cNvSpPr/>
            <p:nvPr/>
          </p:nvSpPr>
          <p:spPr>
            <a:xfrm>
              <a:off x="7410803" y="4305698"/>
              <a:ext cx="172504" cy="129964"/>
            </a:xfrm>
            <a:custGeom>
              <a:avLst/>
              <a:gdLst/>
              <a:ahLst/>
              <a:cxnLst/>
              <a:rect l="l" t="t" r="r" b="b"/>
              <a:pathLst>
                <a:path w="1172" h="883" extrusionOk="0">
                  <a:moveTo>
                    <a:pt x="406" y="250"/>
                  </a:moveTo>
                  <a:cubicBezTo>
                    <a:pt x="403" y="252"/>
                    <a:pt x="401" y="254"/>
                    <a:pt x="398" y="255"/>
                  </a:cubicBezTo>
                  <a:lnTo>
                    <a:pt x="398" y="255"/>
                  </a:lnTo>
                  <a:cubicBezTo>
                    <a:pt x="401" y="254"/>
                    <a:pt x="403" y="252"/>
                    <a:pt x="406" y="250"/>
                  </a:cubicBezTo>
                  <a:close/>
                  <a:moveTo>
                    <a:pt x="595" y="312"/>
                  </a:moveTo>
                  <a:cubicBezTo>
                    <a:pt x="595" y="325"/>
                    <a:pt x="595" y="338"/>
                    <a:pt x="608" y="351"/>
                  </a:cubicBezTo>
                  <a:cubicBezTo>
                    <a:pt x="608" y="338"/>
                    <a:pt x="595" y="325"/>
                    <a:pt x="595" y="312"/>
                  </a:cubicBezTo>
                  <a:close/>
                  <a:moveTo>
                    <a:pt x="634" y="189"/>
                  </a:moveTo>
                  <a:lnTo>
                    <a:pt x="634" y="189"/>
                  </a:lnTo>
                  <a:cubicBezTo>
                    <a:pt x="689" y="244"/>
                    <a:pt x="744" y="312"/>
                    <a:pt x="783" y="351"/>
                  </a:cubicBezTo>
                  <a:cubicBezTo>
                    <a:pt x="731" y="312"/>
                    <a:pt x="650" y="231"/>
                    <a:pt x="621" y="218"/>
                  </a:cubicBezTo>
                  <a:lnTo>
                    <a:pt x="621" y="202"/>
                  </a:lnTo>
                  <a:cubicBezTo>
                    <a:pt x="634" y="218"/>
                    <a:pt x="663" y="231"/>
                    <a:pt x="676" y="244"/>
                  </a:cubicBezTo>
                  <a:cubicBezTo>
                    <a:pt x="676" y="244"/>
                    <a:pt x="663" y="218"/>
                    <a:pt x="634" y="189"/>
                  </a:cubicBezTo>
                  <a:close/>
                  <a:moveTo>
                    <a:pt x="540" y="202"/>
                  </a:moveTo>
                  <a:cubicBezTo>
                    <a:pt x="514" y="244"/>
                    <a:pt x="501" y="257"/>
                    <a:pt x="514" y="257"/>
                  </a:cubicBezTo>
                  <a:cubicBezTo>
                    <a:pt x="527" y="244"/>
                    <a:pt x="540" y="231"/>
                    <a:pt x="553" y="231"/>
                  </a:cubicBezTo>
                  <a:cubicBezTo>
                    <a:pt x="527" y="257"/>
                    <a:pt x="446" y="325"/>
                    <a:pt x="407" y="364"/>
                  </a:cubicBezTo>
                  <a:cubicBezTo>
                    <a:pt x="433" y="325"/>
                    <a:pt x="501" y="257"/>
                    <a:pt x="540" y="202"/>
                  </a:cubicBezTo>
                  <a:close/>
                  <a:moveTo>
                    <a:pt x="595" y="312"/>
                  </a:moveTo>
                  <a:lnTo>
                    <a:pt x="582" y="325"/>
                  </a:lnTo>
                  <a:lnTo>
                    <a:pt x="582" y="364"/>
                  </a:lnTo>
                  <a:cubicBezTo>
                    <a:pt x="582" y="338"/>
                    <a:pt x="582" y="325"/>
                    <a:pt x="595" y="312"/>
                  </a:cubicBezTo>
                  <a:close/>
                  <a:moveTo>
                    <a:pt x="621" y="1"/>
                  </a:moveTo>
                  <a:cubicBezTo>
                    <a:pt x="621" y="1"/>
                    <a:pt x="282" y="177"/>
                    <a:pt x="306" y="177"/>
                  </a:cubicBezTo>
                  <a:cubicBezTo>
                    <a:pt x="307" y="177"/>
                    <a:pt x="308" y="176"/>
                    <a:pt x="310" y="176"/>
                  </a:cubicBezTo>
                  <a:lnTo>
                    <a:pt x="339" y="176"/>
                  </a:lnTo>
                  <a:cubicBezTo>
                    <a:pt x="271" y="218"/>
                    <a:pt x="135" y="283"/>
                    <a:pt x="177" y="283"/>
                  </a:cubicBezTo>
                  <a:cubicBezTo>
                    <a:pt x="229" y="270"/>
                    <a:pt x="271" y="257"/>
                    <a:pt x="271" y="257"/>
                  </a:cubicBezTo>
                  <a:lnTo>
                    <a:pt x="271" y="257"/>
                  </a:lnTo>
                  <a:cubicBezTo>
                    <a:pt x="271" y="257"/>
                    <a:pt x="85" y="381"/>
                    <a:pt x="105" y="381"/>
                  </a:cubicBezTo>
                  <a:cubicBezTo>
                    <a:pt x="106" y="381"/>
                    <a:pt x="107" y="381"/>
                    <a:pt x="109" y="380"/>
                  </a:cubicBezTo>
                  <a:cubicBezTo>
                    <a:pt x="135" y="380"/>
                    <a:pt x="391" y="189"/>
                    <a:pt x="391" y="189"/>
                  </a:cubicBezTo>
                  <a:lnTo>
                    <a:pt x="391" y="189"/>
                  </a:lnTo>
                  <a:cubicBezTo>
                    <a:pt x="391" y="189"/>
                    <a:pt x="322" y="279"/>
                    <a:pt x="345" y="279"/>
                  </a:cubicBezTo>
                  <a:cubicBezTo>
                    <a:pt x="349" y="279"/>
                    <a:pt x="355" y="276"/>
                    <a:pt x="365" y="270"/>
                  </a:cubicBezTo>
                  <a:cubicBezTo>
                    <a:pt x="369" y="270"/>
                    <a:pt x="375" y="268"/>
                    <a:pt x="382" y="264"/>
                  </a:cubicBezTo>
                  <a:lnTo>
                    <a:pt x="382" y="264"/>
                  </a:lnTo>
                  <a:cubicBezTo>
                    <a:pt x="306" y="327"/>
                    <a:pt x="194" y="407"/>
                    <a:pt x="211" y="407"/>
                  </a:cubicBezTo>
                  <a:cubicBezTo>
                    <a:pt x="212" y="407"/>
                    <a:pt x="213" y="407"/>
                    <a:pt x="216" y="406"/>
                  </a:cubicBezTo>
                  <a:cubicBezTo>
                    <a:pt x="264" y="395"/>
                    <a:pt x="312" y="362"/>
                    <a:pt x="332" y="344"/>
                  </a:cubicBezTo>
                  <a:lnTo>
                    <a:pt x="332" y="344"/>
                  </a:lnTo>
                  <a:cubicBezTo>
                    <a:pt x="277" y="394"/>
                    <a:pt x="1" y="649"/>
                    <a:pt x="26" y="649"/>
                  </a:cubicBezTo>
                  <a:cubicBezTo>
                    <a:pt x="26" y="649"/>
                    <a:pt x="27" y="649"/>
                    <a:pt x="28" y="649"/>
                  </a:cubicBezTo>
                  <a:cubicBezTo>
                    <a:pt x="67" y="623"/>
                    <a:pt x="326" y="393"/>
                    <a:pt x="326" y="393"/>
                  </a:cubicBezTo>
                  <a:lnTo>
                    <a:pt x="326" y="393"/>
                  </a:lnTo>
                  <a:cubicBezTo>
                    <a:pt x="326" y="393"/>
                    <a:pt x="218" y="557"/>
                    <a:pt x="226" y="557"/>
                  </a:cubicBezTo>
                  <a:cubicBezTo>
                    <a:pt x="226" y="557"/>
                    <a:pt x="227" y="557"/>
                    <a:pt x="229" y="555"/>
                  </a:cubicBezTo>
                  <a:cubicBezTo>
                    <a:pt x="257" y="527"/>
                    <a:pt x="335" y="424"/>
                    <a:pt x="375" y="368"/>
                  </a:cubicBezTo>
                  <a:lnTo>
                    <a:pt x="375" y="368"/>
                  </a:lnTo>
                  <a:cubicBezTo>
                    <a:pt x="365" y="384"/>
                    <a:pt x="365" y="406"/>
                    <a:pt x="365" y="406"/>
                  </a:cubicBezTo>
                  <a:lnTo>
                    <a:pt x="365" y="419"/>
                  </a:lnTo>
                  <a:cubicBezTo>
                    <a:pt x="391" y="406"/>
                    <a:pt x="459" y="338"/>
                    <a:pt x="459" y="338"/>
                  </a:cubicBezTo>
                  <a:lnTo>
                    <a:pt x="459" y="338"/>
                  </a:lnTo>
                  <a:cubicBezTo>
                    <a:pt x="459" y="338"/>
                    <a:pt x="273" y="677"/>
                    <a:pt x="293" y="677"/>
                  </a:cubicBezTo>
                  <a:cubicBezTo>
                    <a:pt x="294" y="677"/>
                    <a:pt x="295" y="676"/>
                    <a:pt x="297" y="675"/>
                  </a:cubicBezTo>
                  <a:cubicBezTo>
                    <a:pt x="318" y="656"/>
                    <a:pt x="352" y="614"/>
                    <a:pt x="380" y="571"/>
                  </a:cubicBezTo>
                  <a:lnTo>
                    <a:pt x="380" y="571"/>
                  </a:lnTo>
                  <a:cubicBezTo>
                    <a:pt x="312" y="689"/>
                    <a:pt x="211" y="883"/>
                    <a:pt x="224" y="883"/>
                  </a:cubicBezTo>
                  <a:cubicBezTo>
                    <a:pt x="225" y="883"/>
                    <a:pt x="226" y="882"/>
                    <a:pt x="229" y="879"/>
                  </a:cubicBezTo>
                  <a:cubicBezTo>
                    <a:pt x="284" y="824"/>
                    <a:pt x="514" y="380"/>
                    <a:pt x="514" y="380"/>
                  </a:cubicBezTo>
                  <a:lnTo>
                    <a:pt x="514" y="380"/>
                  </a:lnTo>
                  <a:cubicBezTo>
                    <a:pt x="514" y="380"/>
                    <a:pt x="464" y="501"/>
                    <a:pt x="470" y="501"/>
                  </a:cubicBezTo>
                  <a:cubicBezTo>
                    <a:pt x="471" y="501"/>
                    <a:pt x="471" y="501"/>
                    <a:pt x="472" y="500"/>
                  </a:cubicBezTo>
                  <a:cubicBezTo>
                    <a:pt x="501" y="487"/>
                    <a:pt x="553" y="393"/>
                    <a:pt x="582" y="325"/>
                  </a:cubicBezTo>
                  <a:lnTo>
                    <a:pt x="582" y="299"/>
                  </a:lnTo>
                  <a:cubicBezTo>
                    <a:pt x="595" y="283"/>
                    <a:pt x="595" y="283"/>
                    <a:pt x="595" y="270"/>
                  </a:cubicBezTo>
                  <a:lnTo>
                    <a:pt x="595" y="299"/>
                  </a:lnTo>
                  <a:lnTo>
                    <a:pt x="595" y="312"/>
                  </a:lnTo>
                  <a:cubicBezTo>
                    <a:pt x="621" y="380"/>
                    <a:pt x="689" y="474"/>
                    <a:pt x="702" y="487"/>
                  </a:cubicBezTo>
                  <a:cubicBezTo>
                    <a:pt x="703" y="488"/>
                    <a:pt x="704" y="488"/>
                    <a:pt x="705" y="488"/>
                  </a:cubicBezTo>
                  <a:cubicBezTo>
                    <a:pt x="725" y="488"/>
                    <a:pt x="663" y="364"/>
                    <a:pt x="663" y="364"/>
                  </a:cubicBezTo>
                  <a:lnTo>
                    <a:pt x="663" y="364"/>
                  </a:lnTo>
                  <a:cubicBezTo>
                    <a:pt x="663" y="364"/>
                    <a:pt x="906" y="811"/>
                    <a:pt x="958" y="866"/>
                  </a:cubicBezTo>
                  <a:cubicBezTo>
                    <a:pt x="961" y="869"/>
                    <a:pt x="962" y="870"/>
                    <a:pt x="963" y="870"/>
                  </a:cubicBezTo>
                  <a:cubicBezTo>
                    <a:pt x="977" y="870"/>
                    <a:pt x="882" y="701"/>
                    <a:pt x="812" y="583"/>
                  </a:cubicBezTo>
                  <a:lnTo>
                    <a:pt x="812" y="583"/>
                  </a:lnTo>
                  <a:cubicBezTo>
                    <a:pt x="836" y="616"/>
                    <a:pt x="861" y="647"/>
                    <a:pt x="877" y="662"/>
                  </a:cubicBezTo>
                  <a:cubicBezTo>
                    <a:pt x="878" y="663"/>
                    <a:pt x="879" y="663"/>
                    <a:pt x="880" y="663"/>
                  </a:cubicBezTo>
                  <a:cubicBezTo>
                    <a:pt x="905" y="663"/>
                    <a:pt x="715" y="325"/>
                    <a:pt x="715" y="325"/>
                  </a:cubicBezTo>
                  <a:lnTo>
                    <a:pt x="715" y="325"/>
                  </a:lnTo>
                  <a:cubicBezTo>
                    <a:pt x="715" y="325"/>
                    <a:pt x="783" y="393"/>
                    <a:pt x="812" y="406"/>
                  </a:cubicBezTo>
                  <a:lnTo>
                    <a:pt x="812" y="393"/>
                  </a:lnTo>
                  <a:cubicBezTo>
                    <a:pt x="825" y="393"/>
                    <a:pt x="812" y="364"/>
                    <a:pt x="812" y="351"/>
                  </a:cubicBezTo>
                  <a:lnTo>
                    <a:pt x="812" y="351"/>
                  </a:lnTo>
                  <a:cubicBezTo>
                    <a:pt x="838" y="406"/>
                    <a:pt x="932" y="513"/>
                    <a:pt x="945" y="542"/>
                  </a:cubicBezTo>
                  <a:cubicBezTo>
                    <a:pt x="947" y="544"/>
                    <a:pt x="948" y="545"/>
                    <a:pt x="949" y="545"/>
                  </a:cubicBezTo>
                  <a:cubicBezTo>
                    <a:pt x="959" y="545"/>
                    <a:pt x="851" y="380"/>
                    <a:pt x="851" y="380"/>
                  </a:cubicBezTo>
                  <a:lnTo>
                    <a:pt x="851" y="380"/>
                  </a:lnTo>
                  <a:cubicBezTo>
                    <a:pt x="851" y="380"/>
                    <a:pt x="1107" y="607"/>
                    <a:pt x="1149" y="636"/>
                  </a:cubicBezTo>
                  <a:cubicBezTo>
                    <a:pt x="1150" y="636"/>
                    <a:pt x="1150" y="636"/>
                    <a:pt x="1151" y="636"/>
                  </a:cubicBezTo>
                  <a:cubicBezTo>
                    <a:pt x="1172" y="636"/>
                    <a:pt x="944" y="416"/>
                    <a:pt x="862" y="345"/>
                  </a:cubicBezTo>
                  <a:lnTo>
                    <a:pt x="862" y="345"/>
                  </a:lnTo>
                  <a:cubicBezTo>
                    <a:pt x="886" y="362"/>
                    <a:pt x="923" y="384"/>
                    <a:pt x="958" y="393"/>
                  </a:cubicBezTo>
                  <a:cubicBezTo>
                    <a:pt x="960" y="394"/>
                    <a:pt x="962" y="394"/>
                    <a:pt x="964" y="394"/>
                  </a:cubicBezTo>
                  <a:cubicBezTo>
                    <a:pt x="985" y="394"/>
                    <a:pt x="871" y="308"/>
                    <a:pt x="783" y="244"/>
                  </a:cubicBezTo>
                  <a:lnTo>
                    <a:pt x="783" y="231"/>
                  </a:lnTo>
                  <a:lnTo>
                    <a:pt x="812" y="257"/>
                  </a:lnTo>
                  <a:cubicBezTo>
                    <a:pt x="822" y="263"/>
                    <a:pt x="828" y="266"/>
                    <a:pt x="831" y="266"/>
                  </a:cubicBezTo>
                  <a:cubicBezTo>
                    <a:pt x="851" y="266"/>
                    <a:pt x="783" y="176"/>
                    <a:pt x="783" y="176"/>
                  </a:cubicBezTo>
                  <a:lnTo>
                    <a:pt x="783" y="176"/>
                  </a:lnTo>
                  <a:cubicBezTo>
                    <a:pt x="783" y="176"/>
                    <a:pt x="1039" y="364"/>
                    <a:pt x="1081" y="364"/>
                  </a:cubicBezTo>
                  <a:cubicBezTo>
                    <a:pt x="1082" y="365"/>
                    <a:pt x="1083" y="365"/>
                    <a:pt x="1083" y="365"/>
                  </a:cubicBezTo>
                  <a:cubicBezTo>
                    <a:pt x="1085" y="365"/>
                    <a:pt x="906" y="244"/>
                    <a:pt x="906" y="244"/>
                  </a:cubicBezTo>
                  <a:lnTo>
                    <a:pt x="906" y="244"/>
                  </a:lnTo>
                  <a:cubicBezTo>
                    <a:pt x="906" y="244"/>
                    <a:pt x="945" y="257"/>
                    <a:pt x="1000" y="270"/>
                  </a:cubicBezTo>
                  <a:cubicBezTo>
                    <a:pt x="1039" y="270"/>
                    <a:pt x="906" y="202"/>
                    <a:pt x="838" y="163"/>
                  </a:cubicBezTo>
                  <a:lnTo>
                    <a:pt x="877" y="163"/>
                  </a:lnTo>
                  <a:cubicBezTo>
                    <a:pt x="879" y="163"/>
                    <a:pt x="880" y="164"/>
                    <a:pt x="881" y="164"/>
                  </a:cubicBezTo>
                  <a:cubicBezTo>
                    <a:pt x="910" y="164"/>
                    <a:pt x="621" y="1"/>
                    <a:pt x="6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27"/>
            <p:cNvSpPr/>
            <p:nvPr/>
          </p:nvSpPr>
          <p:spPr>
            <a:xfrm>
              <a:off x="7500146" y="4357212"/>
              <a:ext cx="2061" cy="8242"/>
            </a:xfrm>
            <a:custGeom>
              <a:avLst/>
              <a:gdLst/>
              <a:ahLst/>
              <a:cxnLst/>
              <a:rect l="l" t="t" r="r" b="b"/>
              <a:pathLst>
                <a:path w="14" h="56" extrusionOk="0">
                  <a:moveTo>
                    <a:pt x="1" y="1"/>
                  </a:moveTo>
                  <a:cubicBezTo>
                    <a:pt x="1" y="30"/>
                    <a:pt x="14" y="56"/>
                    <a:pt x="14" y="56"/>
                  </a:cubicBezTo>
                  <a:cubicBezTo>
                    <a:pt x="14" y="56"/>
                    <a:pt x="1" y="30"/>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7"/>
            <p:cNvSpPr/>
            <p:nvPr/>
          </p:nvSpPr>
          <p:spPr>
            <a:xfrm>
              <a:off x="7490726" y="4403134"/>
              <a:ext cx="3974" cy="10450"/>
            </a:xfrm>
            <a:custGeom>
              <a:avLst/>
              <a:gdLst/>
              <a:ahLst/>
              <a:cxnLst/>
              <a:rect l="l" t="t" r="r" b="b"/>
              <a:pathLst>
                <a:path w="27" h="71" extrusionOk="0">
                  <a:moveTo>
                    <a:pt x="26" y="0"/>
                  </a:moveTo>
                  <a:cubicBezTo>
                    <a:pt x="12" y="36"/>
                    <a:pt x="0" y="71"/>
                    <a:pt x="6" y="71"/>
                  </a:cubicBezTo>
                  <a:cubicBezTo>
                    <a:pt x="7" y="71"/>
                    <a:pt x="8" y="70"/>
                    <a:pt x="10" y="68"/>
                  </a:cubicBezTo>
                  <a:cubicBezTo>
                    <a:pt x="10" y="68"/>
                    <a:pt x="10" y="42"/>
                    <a:pt x="2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7"/>
            <p:cNvSpPr/>
            <p:nvPr/>
          </p:nvSpPr>
          <p:spPr>
            <a:xfrm>
              <a:off x="7391522" y="4337784"/>
              <a:ext cx="211656" cy="161609"/>
            </a:xfrm>
            <a:custGeom>
              <a:avLst/>
              <a:gdLst/>
              <a:ahLst/>
              <a:cxnLst/>
              <a:rect l="l" t="t" r="r" b="b"/>
              <a:pathLst>
                <a:path w="1438" h="1098" extrusionOk="0">
                  <a:moveTo>
                    <a:pt x="713" y="363"/>
                  </a:moveTo>
                  <a:cubicBezTo>
                    <a:pt x="713" y="363"/>
                    <a:pt x="713" y="376"/>
                    <a:pt x="726" y="376"/>
                  </a:cubicBezTo>
                  <a:cubicBezTo>
                    <a:pt x="726" y="363"/>
                    <a:pt x="713" y="363"/>
                    <a:pt x="713" y="363"/>
                  </a:cubicBezTo>
                  <a:close/>
                  <a:moveTo>
                    <a:pt x="731" y="408"/>
                  </a:moveTo>
                  <a:cubicBezTo>
                    <a:pt x="733" y="411"/>
                    <a:pt x="736" y="415"/>
                    <a:pt x="739" y="418"/>
                  </a:cubicBezTo>
                  <a:lnTo>
                    <a:pt x="739" y="418"/>
                  </a:lnTo>
                  <a:cubicBezTo>
                    <a:pt x="739" y="418"/>
                    <a:pt x="735" y="414"/>
                    <a:pt x="731" y="408"/>
                  </a:cubicBezTo>
                  <a:close/>
                  <a:moveTo>
                    <a:pt x="781" y="227"/>
                  </a:moveTo>
                  <a:cubicBezTo>
                    <a:pt x="833" y="295"/>
                    <a:pt x="914" y="376"/>
                    <a:pt x="956" y="431"/>
                  </a:cubicBezTo>
                  <a:cubicBezTo>
                    <a:pt x="888" y="376"/>
                    <a:pt x="781" y="282"/>
                    <a:pt x="752" y="256"/>
                  </a:cubicBezTo>
                  <a:cubicBezTo>
                    <a:pt x="765" y="256"/>
                    <a:pt x="807" y="269"/>
                    <a:pt x="820" y="295"/>
                  </a:cubicBezTo>
                  <a:cubicBezTo>
                    <a:pt x="833" y="295"/>
                    <a:pt x="807" y="269"/>
                    <a:pt x="781" y="227"/>
                  </a:cubicBezTo>
                  <a:close/>
                  <a:moveTo>
                    <a:pt x="658" y="243"/>
                  </a:moveTo>
                  <a:lnTo>
                    <a:pt x="658" y="243"/>
                  </a:lnTo>
                  <a:cubicBezTo>
                    <a:pt x="636" y="276"/>
                    <a:pt x="612" y="311"/>
                    <a:pt x="615" y="311"/>
                  </a:cubicBezTo>
                  <a:cubicBezTo>
                    <a:pt x="615" y="311"/>
                    <a:pt x="617" y="310"/>
                    <a:pt x="619" y="308"/>
                  </a:cubicBezTo>
                  <a:cubicBezTo>
                    <a:pt x="632" y="295"/>
                    <a:pt x="658" y="282"/>
                    <a:pt x="671" y="269"/>
                  </a:cubicBezTo>
                  <a:lnTo>
                    <a:pt x="684" y="269"/>
                  </a:lnTo>
                  <a:cubicBezTo>
                    <a:pt x="645" y="308"/>
                    <a:pt x="538" y="389"/>
                    <a:pt x="483" y="457"/>
                  </a:cubicBezTo>
                  <a:cubicBezTo>
                    <a:pt x="522" y="405"/>
                    <a:pt x="590" y="308"/>
                    <a:pt x="658" y="243"/>
                  </a:cubicBezTo>
                  <a:close/>
                  <a:moveTo>
                    <a:pt x="765" y="0"/>
                  </a:moveTo>
                  <a:cubicBezTo>
                    <a:pt x="765" y="0"/>
                    <a:pt x="295" y="214"/>
                    <a:pt x="360" y="214"/>
                  </a:cubicBezTo>
                  <a:cubicBezTo>
                    <a:pt x="370" y="214"/>
                    <a:pt x="379" y="214"/>
                    <a:pt x="388" y="211"/>
                  </a:cubicBezTo>
                  <a:lnTo>
                    <a:pt x="388" y="211"/>
                  </a:lnTo>
                  <a:cubicBezTo>
                    <a:pt x="303" y="266"/>
                    <a:pt x="161" y="350"/>
                    <a:pt x="198" y="350"/>
                  </a:cubicBezTo>
                  <a:cubicBezTo>
                    <a:pt x="266" y="337"/>
                    <a:pt x="321" y="308"/>
                    <a:pt x="321" y="308"/>
                  </a:cubicBezTo>
                  <a:lnTo>
                    <a:pt x="321" y="308"/>
                  </a:lnTo>
                  <a:cubicBezTo>
                    <a:pt x="321" y="308"/>
                    <a:pt x="87" y="471"/>
                    <a:pt x="100" y="471"/>
                  </a:cubicBezTo>
                  <a:cubicBezTo>
                    <a:pt x="101" y="471"/>
                    <a:pt x="102" y="471"/>
                    <a:pt x="104" y="470"/>
                  </a:cubicBezTo>
                  <a:cubicBezTo>
                    <a:pt x="146" y="457"/>
                    <a:pt x="483" y="227"/>
                    <a:pt x="483" y="227"/>
                  </a:cubicBezTo>
                  <a:lnTo>
                    <a:pt x="483" y="227"/>
                  </a:lnTo>
                  <a:cubicBezTo>
                    <a:pt x="483" y="227"/>
                    <a:pt x="387" y="343"/>
                    <a:pt x="411" y="343"/>
                  </a:cubicBezTo>
                  <a:cubicBezTo>
                    <a:pt x="415" y="343"/>
                    <a:pt x="420" y="342"/>
                    <a:pt x="428" y="337"/>
                  </a:cubicBezTo>
                  <a:cubicBezTo>
                    <a:pt x="457" y="324"/>
                    <a:pt x="496" y="282"/>
                    <a:pt x="522" y="256"/>
                  </a:cubicBezTo>
                  <a:lnTo>
                    <a:pt x="522" y="256"/>
                  </a:lnTo>
                  <a:cubicBezTo>
                    <a:pt x="509" y="282"/>
                    <a:pt x="483" y="308"/>
                    <a:pt x="483" y="308"/>
                  </a:cubicBezTo>
                  <a:cubicBezTo>
                    <a:pt x="366" y="385"/>
                    <a:pt x="214" y="500"/>
                    <a:pt x="246" y="500"/>
                  </a:cubicBezTo>
                  <a:cubicBezTo>
                    <a:pt x="248" y="500"/>
                    <a:pt x="250" y="500"/>
                    <a:pt x="253" y="499"/>
                  </a:cubicBezTo>
                  <a:cubicBezTo>
                    <a:pt x="298" y="491"/>
                    <a:pt x="342" y="464"/>
                    <a:pt x="371" y="443"/>
                  </a:cubicBezTo>
                  <a:lnTo>
                    <a:pt x="371" y="443"/>
                  </a:lnTo>
                  <a:cubicBezTo>
                    <a:pt x="274" y="529"/>
                    <a:pt x="0" y="795"/>
                    <a:pt x="7" y="795"/>
                  </a:cubicBezTo>
                  <a:cubicBezTo>
                    <a:pt x="8" y="795"/>
                    <a:pt x="8" y="795"/>
                    <a:pt x="10" y="794"/>
                  </a:cubicBezTo>
                  <a:cubicBezTo>
                    <a:pt x="65" y="781"/>
                    <a:pt x="376" y="486"/>
                    <a:pt x="376" y="486"/>
                  </a:cubicBezTo>
                  <a:lnTo>
                    <a:pt x="376" y="486"/>
                  </a:lnTo>
                  <a:cubicBezTo>
                    <a:pt x="376" y="486"/>
                    <a:pt x="254" y="689"/>
                    <a:pt x="263" y="689"/>
                  </a:cubicBezTo>
                  <a:cubicBezTo>
                    <a:pt x="264" y="689"/>
                    <a:pt x="264" y="688"/>
                    <a:pt x="266" y="687"/>
                  </a:cubicBezTo>
                  <a:cubicBezTo>
                    <a:pt x="295" y="661"/>
                    <a:pt x="402" y="512"/>
                    <a:pt x="441" y="444"/>
                  </a:cubicBezTo>
                  <a:lnTo>
                    <a:pt x="441" y="444"/>
                  </a:lnTo>
                  <a:cubicBezTo>
                    <a:pt x="441" y="470"/>
                    <a:pt x="428" y="499"/>
                    <a:pt x="441" y="499"/>
                  </a:cubicBezTo>
                  <a:lnTo>
                    <a:pt x="441" y="512"/>
                  </a:lnTo>
                  <a:cubicBezTo>
                    <a:pt x="470" y="499"/>
                    <a:pt x="564" y="418"/>
                    <a:pt x="564" y="418"/>
                  </a:cubicBezTo>
                  <a:lnTo>
                    <a:pt x="564" y="418"/>
                  </a:lnTo>
                  <a:cubicBezTo>
                    <a:pt x="564" y="418"/>
                    <a:pt x="328" y="838"/>
                    <a:pt x="355" y="838"/>
                  </a:cubicBezTo>
                  <a:cubicBezTo>
                    <a:pt x="356" y="838"/>
                    <a:pt x="358" y="838"/>
                    <a:pt x="360" y="836"/>
                  </a:cubicBezTo>
                  <a:cubicBezTo>
                    <a:pt x="389" y="810"/>
                    <a:pt x="441" y="713"/>
                    <a:pt x="483" y="648"/>
                  </a:cubicBezTo>
                  <a:lnTo>
                    <a:pt x="483" y="648"/>
                  </a:lnTo>
                  <a:cubicBezTo>
                    <a:pt x="408" y="783"/>
                    <a:pt x="240" y="1098"/>
                    <a:pt x="258" y="1098"/>
                  </a:cubicBezTo>
                  <a:cubicBezTo>
                    <a:pt x="260" y="1098"/>
                    <a:pt x="262" y="1096"/>
                    <a:pt x="266" y="1092"/>
                  </a:cubicBezTo>
                  <a:cubicBezTo>
                    <a:pt x="321" y="1037"/>
                    <a:pt x="632" y="470"/>
                    <a:pt x="632" y="470"/>
                  </a:cubicBezTo>
                  <a:lnTo>
                    <a:pt x="632" y="470"/>
                  </a:lnTo>
                  <a:cubicBezTo>
                    <a:pt x="632" y="470"/>
                    <a:pt x="557" y="620"/>
                    <a:pt x="574" y="620"/>
                  </a:cubicBezTo>
                  <a:cubicBezTo>
                    <a:pt x="575" y="620"/>
                    <a:pt x="576" y="619"/>
                    <a:pt x="577" y="619"/>
                  </a:cubicBezTo>
                  <a:cubicBezTo>
                    <a:pt x="601" y="607"/>
                    <a:pt x="660" y="491"/>
                    <a:pt x="702" y="422"/>
                  </a:cubicBezTo>
                  <a:lnTo>
                    <a:pt x="702" y="422"/>
                  </a:lnTo>
                  <a:cubicBezTo>
                    <a:pt x="700" y="429"/>
                    <a:pt x="700" y="437"/>
                    <a:pt x="700" y="444"/>
                  </a:cubicBezTo>
                  <a:cubicBezTo>
                    <a:pt x="713" y="418"/>
                    <a:pt x="713" y="405"/>
                    <a:pt x="726" y="376"/>
                  </a:cubicBezTo>
                  <a:lnTo>
                    <a:pt x="726" y="376"/>
                  </a:lnTo>
                  <a:cubicBezTo>
                    <a:pt x="713" y="389"/>
                    <a:pt x="713" y="389"/>
                    <a:pt x="713" y="405"/>
                  </a:cubicBezTo>
                  <a:lnTo>
                    <a:pt x="713" y="363"/>
                  </a:lnTo>
                  <a:cubicBezTo>
                    <a:pt x="713" y="350"/>
                    <a:pt x="713" y="337"/>
                    <a:pt x="726" y="337"/>
                  </a:cubicBezTo>
                  <a:lnTo>
                    <a:pt x="726" y="363"/>
                  </a:lnTo>
                  <a:lnTo>
                    <a:pt x="726" y="376"/>
                  </a:lnTo>
                  <a:cubicBezTo>
                    <a:pt x="726" y="380"/>
                    <a:pt x="726" y="385"/>
                    <a:pt x="726" y="390"/>
                  </a:cubicBezTo>
                  <a:lnTo>
                    <a:pt x="726" y="390"/>
                  </a:lnTo>
                  <a:cubicBezTo>
                    <a:pt x="726" y="389"/>
                    <a:pt x="726" y="389"/>
                    <a:pt x="726" y="389"/>
                  </a:cubicBezTo>
                  <a:lnTo>
                    <a:pt x="726" y="389"/>
                  </a:lnTo>
                  <a:cubicBezTo>
                    <a:pt x="726" y="396"/>
                    <a:pt x="729" y="403"/>
                    <a:pt x="731" y="408"/>
                  </a:cubicBezTo>
                  <a:lnTo>
                    <a:pt x="731" y="408"/>
                  </a:lnTo>
                  <a:cubicBezTo>
                    <a:pt x="728" y="402"/>
                    <a:pt x="727" y="396"/>
                    <a:pt x="726" y="390"/>
                  </a:cubicBezTo>
                  <a:lnTo>
                    <a:pt x="726" y="390"/>
                  </a:lnTo>
                  <a:cubicBezTo>
                    <a:pt x="765" y="458"/>
                    <a:pt x="833" y="593"/>
                    <a:pt x="862" y="606"/>
                  </a:cubicBezTo>
                  <a:cubicBezTo>
                    <a:pt x="863" y="606"/>
                    <a:pt x="864" y="607"/>
                    <a:pt x="865" y="607"/>
                  </a:cubicBezTo>
                  <a:cubicBezTo>
                    <a:pt x="882" y="607"/>
                    <a:pt x="807" y="457"/>
                    <a:pt x="807" y="457"/>
                  </a:cubicBezTo>
                  <a:lnTo>
                    <a:pt x="807" y="457"/>
                  </a:lnTo>
                  <a:cubicBezTo>
                    <a:pt x="807" y="457"/>
                    <a:pt x="1105" y="1011"/>
                    <a:pt x="1170" y="1079"/>
                  </a:cubicBezTo>
                  <a:cubicBezTo>
                    <a:pt x="1173" y="1081"/>
                    <a:pt x="1175" y="1082"/>
                    <a:pt x="1177" y="1082"/>
                  </a:cubicBezTo>
                  <a:cubicBezTo>
                    <a:pt x="1200" y="1082"/>
                    <a:pt x="1095" y="880"/>
                    <a:pt x="1013" y="732"/>
                  </a:cubicBezTo>
                  <a:lnTo>
                    <a:pt x="1013" y="732"/>
                  </a:lnTo>
                  <a:cubicBezTo>
                    <a:pt x="1038" y="766"/>
                    <a:pt x="1062" y="795"/>
                    <a:pt x="1076" y="810"/>
                  </a:cubicBezTo>
                  <a:cubicBezTo>
                    <a:pt x="1078" y="812"/>
                    <a:pt x="1080" y="812"/>
                    <a:pt x="1081" y="812"/>
                  </a:cubicBezTo>
                  <a:cubicBezTo>
                    <a:pt x="1110" y="812"/>
                    <a:pt x="875" y="405"/>
                    <a:pt x="875" y="405"/>
                  </a:cubicBezTo>
                  <a:lnTo>
                    <a:pt x="875" y="405"/>
                  </a:lnTo>
                  <a:cubicBezTo>
                    <a:pt x="875" y="405"/>
                    <a:pt x="956" y="486"/>
                    <a:pt x="995" y="486"/>
                  </a:cubicBezTo>
                  <a:cubicBezTo>
                    <a:pt x="1008" y="486"/>
                    <a:pt x="995" y="457"/>
                    <a:pt x="995" y="431"/>
                  </a:cubicBezTo>
                  <a:lnTo>
                    <a:pt x="995" y="431"/>
                  </a:lnTo>
                  <a:cubicBezTo>
                    <a:pt x="1037" y="499"/>
                    <a:pt x="1144" y="632"/>
                    <a:pt x="1170" y="661"/>
                  </a:cubicBezTo>
                  <a:cubicBezTo>
                    <a:pt x="1171" y="662"/>
                    <a:pt x="1173" y="663"/>
                    <a:pt x="1173" y="663"/>
                  </a:cubicBezTo>
                  <a:cubicBezTo>
                    <a:pt x="1183" y="663"/>
                    <a:pt x="1050" y="470"/>
                    <a:pt x="1050" y="470"/>
                  </a:cubicBezTo>
                  <a:lnTo>
                    <a:pt x="1050" y="470"/>
                  </a:lnTo>
                  <a:cubicBezTo>
                    <a:pt x="1050" y="470"/>
                    <a:pt x="1374" y="755"/>
                    <a:pt x="1413" y="781"/>
                  </a:cubicBezTo>
                  <a:cubicBezTo>
                    <a:pt x="1415" y="782"/>
                    <a:pt x="1416" y="783"/>
                    <a:pt x="1417" y="783"/>
                  </a:cubicBezTo>
                  <a:cubicBezTo>
                    <a:pt x="1437" y="783"/>
                    <a:pt x="1142" y="495"/>
                    <a:pt x="1057" y="409"/>
                  </a:cubicBezTo>
                  <a:lnTo>
                    <a:pt x="1057" y="409"/>
                  </a:lnTo>
                  <a:cubicBezTo>
                    <a:pt x="1084" y="435"/>
                    <a:pt x="1135" y="474"/>
                    <a:pt x="1186" y="486"/>
                  </a:cubicBezTo>
                  <a:cubicBezTo>
                    <a:pt x="1225" y="486"/>
                    <a:pt x="1076" y="376"/>
                    <a:pt x="969" y="295"/>
                  </a:cubicBezTo>
                  <a:cubicBezTo>
                    <a:pt x="969" y="295"/>
                    <a:pt x="956" y="295"/>
                    <a:pt x="956" y="282"/>
                  </a:cubicBezTo>
                  <a:lnTo>
                    <a:pt x="956" y="282"/>
                  </a:lnTo>
                  <a:cubicBezTo>
                    <a:pt x="969" y="295"/>
                    <a:pt x="995" y="308"/>
                    <a:pt x="1008" y="308"/>
                  </a:cubicBezTo>
                  <a:cubicBezTo>
                    <a:pt x="1016" y="313"/>
                    <a:pt x="1022" y="315"/>
                    <a:pt x="1025" y="315"/>
                  </a:cubicBezTo>
                  <a:cubicBezTo>
                    <a:pt x="1048" y="315"/>
                    <a:pt x="956" y="201"/>
                    <a:pt x="956" y="201"/>
                  </a:cubicBezTo>
                  <a:lnTo>
                    <a:pt x="956" y="201"/>
                  </a:lnTo>
                  <a:cubicBezTo>
                    <a:pt x="956" y="201"/>
                    <a:pt x="1293" y="444"/>
                    <a:pt x="1332" y="457"/>
                  </a:cubicBezTo>
                  <a:cubicBezTo>
                    <a:pt x="1368" y="457"/>
                    <a:pt x="1187" y="330"/>
                    <a:pt x="1133" y="292"/>
                  </a:cubicBezTo>
                  <a:lnTo>
                    <a:pt x="1133" y="292"/>
                  </a:lnTo>
                  <a:cubicBezTo>
                    <a:pt x="1153" y="305"/>
                    <a:pt x="1192" y="324"/>
                    <a:pt x="1238" y="324"/>
                  </a:cubicBezTo>
                  <a:cubicBezTo>
                    <a:pt x="1241" y="325"/>
                    <a:pt x="1242" y="325"/>
                    <a:pt x="1244" y="325"/>
                  </a:cubicBezTo>
                  <a:cubicBezTo>
                    <a:pt x="1260" y="325"/>
                    <a:pt x="1113" y="240"/>
                    <a:pt x="1037" y="188"/>
                  </a:cubicBezTo>
                  <a:lnTo>
                    <a:pt x="1037" y="188"/>
                  </a:lnTo>
                  <a:cubicBezTo>
                    <a:pt x="1037" y="188"/>
                    <a:pt x="1063" y="201"/>
                    <a:pt x="1076" y="201"/>
                  </a:cubicBezTo>
                  <a:cubicBezTo>
                    <a:pt x="1144" y="201"/>
                    <a:pt x="765" y="0"/>
                    <a:pt x="7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7"/>
            <p:cNvSpPr/>
            <p:nvPr/>
          </p:nvSpPr>
          <p:spPr>
            <a:xfrm>
              <a:off x="7500146" y="4399307"/>
              <a:ext cx="3974" cy="12069"/>
            </a:xfrm>
            <a:custGeom>
              <a:avLst/>
              <a:gdLst/>
              <a:ahLst/>
              <a:cxnLst/>
              <a:rect l="l" t="t" r="r" b="b"/>
              <a:pathLst>
                <a:path w="27" h="82" extrusionOk="0">
                  <a:moveTo>
                    <a:pt x="1" y="0"/>
                  </a:moveTo>
                  <a:cubicBezTo>
                    <a:pt x="1" y="52"/>
                    <a:pt x="14" y="81"/>
                    <a:pt x="14" y="81"/>
                  </a:cubicBezTo>
                  <a:cubicBezTo>
                    <a:pt x="27" y="81"/>
                    <a:pt x="14" y="39"/>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7"/>
            <p:cNvSpPr/>
            <p:nvPr/>
          </p:nvSpPr>
          <p:spPr>
            <a:xfrm>
              <a:off x="7490137" y="4430658"/>
              <a:ext cx="4563" cy="12511"/>
            </a:xfrm>
            <a:custGeom>
              <a:avLst/>
              <a:gdLst/>
              <a:ahLst/>
              <a:cxnLst/>
              <a:rect l="l" t="t" r="r" b="b"/>
              <a:pathLst>
                <a:path w="31" h="85" extrusionOk="0">
                  <a:moveTo>
                    <a:pt x="30" y="1"/>
                  </a:moveTo>
                  <a:cubicBezTo>
                    <a:pt x="18" y="32"/>
                    <a:pt x="8" y="70"/>
                    <a:pt x="3" y="81"/>
                  </a:cubicBezTo>
                  <a:lnTo>
                    <a:pt x="3" y="81"/>
                  </a:lnTo>
                  <a:cubicBezTo>
                    <a:pt x="14" y="76"/>
                    <a:pt x="15" y="40"/>
                    <a:pt x="30" y="1"/>
                  </a:cubicBezTo>
                  <a:close/>
                  <a:moveTo>
                    <a:pt x="3" y="81"/>
                  </a:moveTo>
                  <a:cubicBezTo>
                    <a:pt x="3" y="82"/>
                    <a:pt x="2" y="82"/>
                    <a:pt x="1" y="82"/>
                  </a:cubicBezTo>
                  <a:cubicBezTo>
                    <a:pt x="1" y="84"/>
                    <a:pt x="1" y="85"/>
                    <a:pt x="1" y="85"/>
                  </a:cubicBezTo>
                  <a:cubicBezTo>
                    <a:pt x="2" y="85"/>
                    <a:pt x="3" y="84"/>
                    <a:pt x="3" y="8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7"/>
            <p:cNvSpPr/>
            <p:nvPr/>
          </p:nvSpPr>
          <p:spPr>
            <a:xfrm>
              <a:off x="7373418" y="4353386"/>
              <a:ext cx="248011" cy="189721"/>
            </a:xfrm>
            <a:custGeom>
              <a:avLst/>
              <a:gdLst/>
              <a:ahLst/>
              <a:cxnLst/>
              <a:rect l="l" t="t" r="r" b="b"/>
              <a:pathLst>
                <a:path w="1685" h="1289" extrusionOk="0">
                  <a:moveTo>
                    <a:pt x="836" y="432"/>
                  </a:moveTo>
                  <a:cubicBezTo>
                    <a:pt x="836" y="432"/>
                    <a:pt x="836" y="445"/>
                    <a:pt x="849" y="445"/>
                  </a:cubicBezTo>
                  <a:cubicBezTo>
                    <a:pt x="849" y="432"/>
                    <a:pt x="836" y="432"/>
                    <a:pt x="836" y="432"/>
                  </a:cubicBezTo>
                  <a:close/>
                  <a:moveTo>
                    <a:pt x="849" y="406"/>
                  </a:moveTo>
                  <a:lnTo>
                    <a:pt x="849" y="432"/>
                  </a:lnTo>
                  <a:lnTo>
                    <a:pt x="849" y="445"/>
                  </a:lnTo>
                  <a:cubicBezTo>
                    <a:pt x="836" y="461"/>
                    <a:pt x="836" y="474"/>
                    <a:pt x="836" y="487"/>
                  </a:cubicBezTo>
                  <a:lnTo>
                    <a:pt x="836" y="432"/>
                  </a:lnTo>
                  <a:cubicBezTo>
                    <a:pt x="836" y="419"/>
                    <a:pt x="836" y="406"/>
                    <a:pt x="849" y="406"/>
                  </a:cubicBezTo>
                  <a:close/>
                  <a:moveTo>
                    <a:pt x="917" y="270"/>
                  </a:moveTo>
                  <a:lnTo>
                    <a:pt x="917" y="270"/>
                  </a:lnTo>
                  <a:cubicBezTo>
                    <a:pt x="985" y="351"/>
                    <a:pt x="1066" y="461"/>
                    <a:pt x="1118" y="513"/>
                  </a:cubicBezTo>
                  <a:cubicBezTo>
                    <a:pt x="1037" y="445"/>
                    <a:pt x="917" y="338"/>
                    <a:pt x="875" y="312"/>
                  </a:cubicBezTo>
                  <a:lnTo>
                    <a:pt x="888" y="299"/>
                  </a:lnTo>
                  <a:cubicBezTo>
                    <a:pt x="904" y="312"/>
                    <a:pt x="943" y="325"/>
                    <a:pt x="956" y="351"/>
                  </a:cubicBezTo>
                  <a:cubicBezTo>
                    <a:pt x="958" y="353"/>
                    <a:pt x="959" y="353"/>
                    <a:pt x="959" y="353"/>
                  </a:cubicBezTo>
                  <a:cubicBezTo>
                    <a:pt x="962" y="353"/>
                    <a:pt x="940" y="318"/>
                    <a:pt x="917" y="270"/>
                  </a:cubicBezTo>
                  <a:close/>
                  <a:moveTo>
                    <a:pt x="768" y="299"/>
                  </a:moveTo>
                  <a:lnTo>
                    <a:pt x="768" y="299"/>
                  </a:lnTo>
                  <a:cubicBezTo>
                    <a:pt x="746" y="332"/>
                    <a:pt x="722" y="367"/>
                    <a:pt x="723" y="367"/>
                  </a:cubicBezTo>
                  <a:cubicBezTo>
                    <a:pt x="723" y="367"/>
                    <a:pt x="724" y="366"/>
                    <a:pt x="726" y="364"/>
                  </a:cubicBezTo>
                  <a:cubicBezTo>
                    <a:pt x="742" y="351"/>
                    <a:pt x="768" y="338"/>
                    <a:pt x="794" y="325"/>
                  </a:cubicBezTo>
                  <a:lnTo>
                    <a:pt x="794" y="325"/>
                  </a:lnTo>
                  <a:cubicBezTo>
                    <a:pt x="755" y="364"/>
                    <a:pt x="632" y="474"/>
                    <a:pt x="564" y="542"/>
                  </a:cubicBezTo>
                  <a:cubicBezTo>
                    <a:pt x="619" y="474"/>
                    <a:pt x="700" y="380"/>
                    <a:pt x="768" y="299"/>
                  </a:cubicBezTo>
                  <a:close/>
                  <a:moveTo>
                    <a:pt x="888" y="1"/>
                  </a:moveTo>
                  <a:cubicBezTo>
                    <a:pt x="888" y="1"/>
                    <a:pt x="375" y="257"/>
                    <a:pt x="426" y="257"/>
                  </a:cubicBezTo>
                  <a:cubicBezTo>
                    <a:pt x="428" y="257"/>
                    <a:pt x="429" y="257"/>
                    <a:pt x="431" y="257"/>
                  </a:cubicBezTo>
                  <a:lnTo>
                    <a:pt x="483" y="257"/>
                  </a:lnTo>
                  <a:cubicBezTo>
                    <a:pt x="382" y="309"/>
                    <a:pt x="209" y="407"/>
                    <a:pt x="233" y="407"/>
                  </a:cubicBezTo>
                  <a:cubicBezTo>
                    <a:pt x="235" y="407"/>
                    <a:pt x="237" y="407"/>
                    <a:pt x="240" y="406"/>
                  </a:cubicBezTo>
                  <a:cubicBezTo>
                    <a:pt x="321" y="406"/>
                    <a:pt x="389" y="364"/>
                    <a:pt x="389" y="364"/>
                  </a:cubicBezTo>
                  <a:lnTo>
                    <a:pt x="389" y="364"/>
                  </a:lnTo>
                  <a:cubicBezTo>
                    <a:pt x="389" y="364"/>
                    <a:pt x="97" y="556"/>
                    <a:pt x="129" y="556"/>
                  </a:cubicBezTo>
                  <a:cubicBezTo>
                    <a:pt x="130" y="556"/>
                    <a:pt x="131" y="555"/>
                    <a:pt x="133" y="555"/>
                  </a:cubicBezTo>
                  <a:cubicBezTo>
                    <a:pt x="188" y="542"/>
                    <a:pt x="564" y="270"/>
                    <a:pt x="564" y="270"/>
                  </a:cubicBezTo>
                  <a:lnTo>
                    <a:pt x="564" y="270"/>
                  </a:lnTo>
                  <a:cubicBezTo>
                    <a:pt x="564" y="270"/>
                    <a:pt x="446" y="412"/>
                    <a:pt x="491" y="412"/>
                  </a:cubicBezTo>
                  <a:cubicBezTo>
                    <a:pt x="496" y="412"/>
                    <a:pt x="503" y="410"/>
                    <a:pt x="512" y="406"/>
                  </a:cubicBezTo>
                  <a:cubicBezTo>
                    <a:pt x="538" y="380"/>
                    <a:pt x="580" y="351"/>
                    <a:pt x="619" y="312"/>
                  </a:cubicBezTo>
                  <a:lnTo>
                    <a:pt x="619" y="312"/>
                  </a:lnTo>
                  <a:cubicBezTo>
                    <a:pt x="593" y="338"/>
                    <a:pt x="580" y="364"/>
                    <a:pt x="564" y="380"/>
                  </a:cubicBezTo>
                  <a:cubicBezTo>
                    <a:pt x="431" y="461"/>
                    <a:pt x="240" y="594"/>
                    <a:pt x="308" y="594"/>
                  </a:cubicBezTo>
                  <a:cubicBezTo>
                    <a:pt x="376" y="568"/>
                    <a:pt x="457" y="500"/>
                    <a:pt x="470" y="487"/>
                  </a:cubicBezTo>
                  <a:lnTo>
                    <a:pt x="470" y="487"/>
                  </a:lnTo>
                  <a:cubicBezTo>
                    <a:pt x="432" y="525"/>
                    <a:pt x="0" y="932"/>
                    <a:pt x="22" y="932"/>
                  </a:cubicBezTo>
                  <a:cubicBezTo>
                    <a:pt x="23" y="932"/>
                    <a:pt x="24" y="932"/>
                    <a:pt x="26" y="931"/>
                  </a:cubicBezTo>
                  <a:cubicBezTo>
                    <a:pt x="94" y="905"/>
                    <a:pt x="457" y="568"/>
                    <a:pt x="457" y="568"/>
                  </a:cubicBezTo>
                  <a:lnTo>
                    <a:pt x="457" y="568"/>
                  </a:lnTo>
                  <a:cubicBezTo>
                    <a:pt x="457" y="568"/>
                    <a:pt x="305" y="802"/>
                    <a:pt x="316" y="802"/>
                  </a:cubicBezTo>
                  <a:cubicBezTo>
                    <a:pt x="317" y="802"/>
                    <a:pt x="318" y="801"/>
                    <a:pt x="321" y="798"/>
                  </a:cubicBezTo>
                  <a:cubicBezTo>
                    <a:pt x="350" y="769"/>
                    <a:pt x="483" y="607"/>
                    <a:pt x="525" y="526"/>
                  </a:cubicBezTo>
                  <a:lnTo>
                    <a:pt x="525" y="526"/>
                  </a:lnTo>
                  <a:cubicBezTo>
                    <a:pt x="512" y="555"/>
                    <a:pt x="512" y="594"/>
                    <a:pt x="512" y="594"/>
                  </a:cubicBezTo>
                  <a:cubicBezTo>
                    <a:pt x="564" y="594"/>
                    <a:pt x="661" y="500"/>
                    <a:pt x="661" y="500"/>
                  </a:cubicBezTo>
                  <a:lnTo>
                    <a:pt x="661" y="500"/>
                  </a:lnTo>
                  <a:cubicBezTo>
                    <a:pt x="661" y="500"/>
                    <a:pt x="384" y="975"/>
                    <a:pt x="413" y="975"/>
                  </a:cubicBezTo>
                  <a:cubicBezTo>
                    <a:pt x="414" y="975"/>
                    <a:pt x="416" y="974"/>
                    <a:pt x="418" y="973"/>
                  </a:cubicBezTo>
                  <a:cubicBezTo>
                    <a:pt x="457" y="947"/>
                    <a:pt x="525" y="837"/>
                    <a:pt x="580" y="769"/>
                  </a:cubicBezTo>
                  <a:lnTo>
                    <a:pt x="580" y="769"/>
                  </a:lnTo>
                  <a:cubicBezTo>
                    <a:pt x="489" y="921"/>
                    <a:pt x="283" y="1289"/>
                    <a:pt x="302" y="1289"/>
                  </a:cubicBezTo>
                  <a:cubicBezTo>
                    <a:pt x="303" y="1289"/>
                    <a:pt x="305" y="1287"/>
                    <a:pt x="308" y="1284"/>
                  </a:cubicBezTo>
                  <a:cubicBezTo>
                    <a:pt x="389" y="1203"/>
                    <a:pt x="742" y="555"/>
                    <a:pt x="742" y="555"/>
                  </a:cubicBezTo>
                  <a:lnTo>
                    <a:pt x="742" y="555"/>
                  </a:lnTo>
                  <a:cubicBezTo>
                    <a:pt x="742" y="555"/>
                    <a:pt x="656" y="732"/>
                    <a:pt x="670" y="732"/>
                  </a:cubicBezTo>
                  <a:cubicBezTo>
                    <a:pt x="671" y="732"/>
                    <a:pt x="672" y="732"/>
                    <a:pt x="674" y="730"/>
                  </a:cubicBezTo>
                  <a:cubicBezTo>
                    <a:pt x="698" y="718"/>
                    <a:pt x="772" y="585"/>
                    <a:pt x="826" y="502"/>
                  </a:cubicBezTo>
                  <a:lnTo>
                    <a:pt x="826" y="502"/>
                  </a:lnTo>
                  <a:cubicBezTo>
                    <a:pt x="823" y="510"/>
                    <a:pt x="823" y="518"/>
                    <a:pt x="823" y="526"/>
                  </a:cubicBezTo>
                  <a:cubicBezTo>
                    <a:pt x="836" y="500"/>
                    <a:pt x="836" y="474"/>
                    <a:pt x="849" y="461"/>
                  </a:cubicBezTo>
                  <a:cubicBezTo>
                    <a:pt x="849" y="461"/>
                    <a:pt x="849" y="461"/>
                    <a:pt x="849" y="461"/>
                  </a:cubicBezTo>
                  <a:lnTo>
                    <a:pt x="849" y="461"/>
                  </a:lnTo>
                  <a:cubicBezTo>
                    <a:pt x="849" y="474"/>
                    <a:pt x="862" y="487"/>
                    <a:pt x="862" y="500"/>
                  </a:cubicBezTo>
                  <a:cubicBezTo>
                    <a:pt x="862" y="495"/>
                    <a:pt x="862" y="490"/>
                    <a:pt x="861" y="485"/>
                  </a:cubicBezTo>
                  <a:lnTo>
                    <a:pt x="861" y="485"/>
                  </a:lnTo>
                  <a:cubicBezTo>
                    <a:pt x="905" y="568"/>
                    <a:pt x="986" y="691"/>
                    <a:pt x="998" y="717"/>
                  </a:cubicBezTo>
                  <a:cubicBezTo>
                    <a:pt x="999" y="717"/>
                    <a:pt x="1000" y="718"/>
                    <a:pt x="1001" y="718"/>
                  </a:cubicBezTo>
                  <a:cubicBezTo>
                    <a:pt x="1031" y="718"/>
                    <a:pt x="943" y="542"/>
                    <a:pt x="943" y="542"/>
                  </a:cubicBezTo>
                  <a:lnTo>
                    <a:pt x="943" y="542"/>
                  </a:lnTo>
                  <a:cubicBezTo>
                    <a:pt x="943" y="542"/>
                    <a:pt x="1293" y="1190"/>
                    <a:pt x="1374" y="1255"/>
                  </a:cubicBezTo>
                  <a:cubicBezTo>
                    <a:pt x="1377" y="1258"/>
                    <a:pt x="1380" y="1260"/>
                    <a:pt x="1381" y="1260"/>
                  </a:cubicBezTo>
                  <a:cubicBezTo>
                    <a:pt x="1401" y="1260"/>
                    <a:pt x="1193" y="895"/>
                    <a:pt x="1105" y="743"/>
                  </a:cubicBezTo>
                  <a:lnTo>
                    <a:pt x="1105" y="743"/>
                  </a:lnTo>
                  <a:cubicBezTo>
                    <a:pt x="1147" y="811"/>
                    <a:pt x="1212" y="918"/>
                    <a:pt x="1254" y="960"/>
                  </a:cubicBezTo>
                  <a:cubicBezTo>
                    <a:pt x="1256" y="961"/>
                    <a:pt x="1258" y="962"/>
                    <a:pt x="1260" y="962"/>
                  </a:cubicBezTo>
                  <a:cubicBezTo>
                    <a:pt x="1301" y="962"/>
                    <a:pt x="1024" y="474"/>
                    <a:pt x="1024" y="474"/>
                  </a:cubicBezTo>
                  <a:lnTo>
                    <a:pt x="1024" y="474"/>
                  </a:lnTo>
                  <a:cubicBezTo>
                    <a:pt x="1024" y="474"/>
                    <a:pt x="1118" y="568"/>
                    <a:pt x="1160" y="581"/>
                  </a:cubicBezTo>
                  <a:lnTo>
                    <a:pt x="1173" y="568"/>
                  </a:lnTo>
                  <a:cubicBezTo>
                    <a:pt x="1173" y="568"/>
                    <a:pt x="1160" y="542"/>
                    <a:pt x="1160" y="513"/>
                  </a:cubicBezTo>
                  <a:lnTo>
                    <a:pt x="1160" y="513"/>
                  </a:lnTo>
                  <a:cubicBezTo>
                    <a:pt x="1199" y="581"/>
                    <a:pt x="1335" y="756"/>
                    <a:pt x="1361" y="785"/>
                  </a:cubicBezTo>
                  <a:cubicBezTo>
                    <a:pt x="1363" y="786"/>
                    <a:pt x="1364" y="787"/>
                    <a:pt x="1366" y="787"/>
                  </a:cubicBezTo>
                  <a:cubicBezTo>
                    <a:pt x="1387" y="787"/>
                    <a:pt x="1228" y="555"/>
                    <a:pt x="1228" y="555"/>
                  </a:cubicBezTo>
                  <a:lnTo>
                    <a:pt x="1228" y="555"/>
                  </a:lnTo>
                  <a:cubicBezTo>
                    <a:pt x="1228" y="555"/>
                    <a:pt x="1591" y="892"/>
                    <a:pt x="1659" y="918"/>
                  </a:cubicBezTo>
                  <a:cubicBezTo>
                    <a:pt x="1661" y="919"/>
                    <a:pt x="1662" y="919"/>
                    <a:pt x="1663" y="919"/>
                  </a:cubicBezTo>
                  <a:cubicBezTo>
                    <a:pt x="1685" y="919"/>
                    <a:pt x="1253" y="512"/>
                    <a:pt x="1212" y="474"/>
                  </a:cubicBezTo>
                  <a:lnTo>
                    <a:pt x="1212" y="474"/>
                  </a:lnTo>
                  <a:cubicBezTo>
                    <a:pt x="1228" y="487"/>
                    <a:pt x="1309" y="555"/>
                    <a:pt x="1374" y="568"/>
                  </a:cubicBezTo>
                  <a:cubicBezTo>
                    <a:pt x="1376" y="569"/>
                    <a:pt x="1378" y="569"/>
                    <a:pt x="1380" y="569"/>
                  </a:cubicBezTo>
                  <a:cubicBezTo>
                    <a:pt x="1413" y="569"/>
                    <a:pt x="1248" y="441"/>
                    <a:pt x="1131" y="364"/>
                  </a:cubicBezTo>
                  <a:cubicBezTo>
                    <a:pt x="1118" y="351"/>
                    <a:pt x="1118" y="351"/>
                    <a:pt x="1118" y="338"/>
                  </a:cubicBezTo>
                  <a:lnTo>
                    <a:pt x="1118" y="338"/>
                  </a:lnTo>
                  <a:cubicBezTo>
                    <a:pt x="1131" y="351"/>
                    <a:pt x="1160" y="364"/>
                    <a:pt x="1173" y="380"/>
                  </a:cubicBezTo>
                  <a:cubicBezTo>
                    <a:pt x="1182" y="384"/>
                    <a:pt x="1188" y="386"/>
                    <a:pt x="1192" y="386"/>
                  </a:cubicBezTo>
                  <a:cubicBezTo>
                    <a:pt x="1226" y="386"/>
                    <a:pt x="1118" y="257"/>
                    <a:pt x="1118" y="257"/>
                  </a:cubicBezTo>
                  <a:lnTo>
                    <a:pt x="1118" y="257"/>
                  </a:lnTo>
                  <a:cubicBezTo>
                    <a:pt x="1118" y="257"/>
                    <a:pt x="1497" y="526"/>
                    <a:pt x="1552" y="542"/>
                  </a:cubicBezTo>
                  <a:cubicBezTo>
                    <a:pt x="1553" y="542"/>
                    <a:pt x="1554" y="543"/>
                    <a:pt x="1555" y="543"/>
                  </a:cubicBezTo>
                  <a:cubicBezTo>
                    <a:pt x="1573" y="543"/>
                    <a:pt x="1293" y="351"/>
                    <a:pt x="1293" y="351"/>
                  </a:cubicBezTo>
                  <a:lnTo>
                    <a:pt x="1293" y="351"/>
                  </a:lnTo>
                  <a:cubicBezTo>
                    <a:pt x="1293" y="351"/>
                    <a:pt x="1361" y="380"/>
                    <a:pt x="1442" y="393"/>
                  </a:cubicBezTo>
                  <a:cubicBezTo>
                    <a:pt x="1445" y="394"/>
                    <a:pt x="1447" y="394"/>
                    <a:pt x="1449" y="394"/>
                  </a:cubicBezTo>
                  <a:cubicBezTo>
                    <a:pt x="1475" y="394"/>
                    <a:pt x="1319" y="305"/>
                    <a:pt x="1214" y="241"/>
                  </a:cubicBezTo>
                  <a:lnTo>
                    <a:pt x="1214" y="241"/>
                  </a:lnTo>
                  <a:cubicBezTo>
                    <a:pt x="1225" y="244"/>
                    <a:pt x="1237" y="244"/>
                    <a:pt x="1254" y="244"/>
                  </a:cubicBezTo>
                  <a:cubicBezTo>
                    <a:pt x="1335" y="244"/>
                    <a:pt x="888" y="1"/>
                    <a:pt x="8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7"/>
            <p:cNvSpPr/>
            <p:nvPr/>
          </p:nvSpPr>
          <p:spPr>
            <a:xfrm>
              <a:off x="7500146" y="4426978"/>
              <a:ext cx="3974" cy="13835"/>
            </a:xfrm>
            <a:custGeom>
              <a:avLst/>
              <a:gdLst/>
              <a:ahLst/>
              <a:cxnLst/>
              <a:rect l="l" t="t" r="r" b="b"/>
              <a:pathLst>
                <a:path w="27" h="94" extrusionOk="0">
                  <a:moveTo>
                    <a:pt x="1" y="0"/>
                  </a:moveTo>
                  <a:cubicBezTo>
                    <a:pt x="14" y="55"/>
                    <a:pt x="14" y="94"/>
                    <a:pt x="27" y="94"/>
                  </a:cubicBezTo>
                  <a:cubicBezTo>
                    <a:pt x="27" y="94"/>
                    <a:pt x="14" y="55"/>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7"/>
            <p:cNvSpPr/>
            <p:nvPr/>
          </p:nvSpPr>
          <p:spPr>
            <a:xfrm>
              <a:off x="7456284" y="4377230"/>
              <a:ext cx="95525" cy="177947"/>
            </a:xfrm>
            <a:custGeom>
              <a:avLst/>
              <a:gdLst/>
              <a:ahLst/>
              <a:cxnLst/>
              <a:rect l="l" t="t" r="r" b="b"/>
              <a:pathLst>
                <a:path w="649" h="1209" extrusionOk="0">
                  <a:moveTo>
                    <a:pt x="299" y="487"/>
                  </a:moveTo>
                  <a:cubicBezTo>
                    <a:pt x="299" y="487"/>
                    <a:pt x="299" y="487"/>
                    <a:pt x="299" y="487"/>
                  </a:cubicBezTo>
                  <a:cubicBezTo>
                    <a:pt x="299" y="487"/>
                    <a:pt x="299" y="487"/>
                    <a:pt x="298" y="487"/>
                  </a:cubicBezTo>
                  <a:lnTo>
                    <a:pt x="298" y="487"/>
                  </a:lnTo>
                  <a:cubicBezTo>
                    <a:pt x="299" y="487"/>
                    <a:pt x="299" y="487"/>
                    <a:pt x="299" y="487"/>
                  </a:cubicBezTo>
                  <a:close/>
                  <a:moveTo>
                    <a:pt x="260" y="1"/>
                  </a:moveTo>
                  <a:lnTo>
                    <a:pt x="163" y="338"/>
                  </a:lnTo>
                  <a:lnTo>
                    <a:pt x="1" y="1041"/>
                  </a:lnTo>
                  <a:lnTo>
                    <a:pt x="231" y="445"/>
                  </a:lnTo>
                  <a:lnTo>
                    <a:pt x="231" y="445"/>
                  </a:lnTo>
                  <a:cubicBezTo>
                    <a:pt x="231" y="445"/>
                    <a:pt x="150" y="730"/>
                    <a:pt x="150" y="850"/>
                  </a:cubicBezTo>
                  <a:cubicBezTo>
                    <a:pt x="150" y="863"/>
                    <a:pt x="152" y="869"/>
                    <a:pt x="155" y="869"/>
                  </a:cubicBezTo>
                  <a:cubicBezTo>
                    <a:pt x="179" y="869"/>
                    <a:pt x="282" y="530"/>
                    <a:pt x="297" y="490"/>
                  </a:cubicBezTo>
                  <a:lnTo>
                    <a:pt x="297" y="490"/>
                  </a:lnTo>
                  <a:cubicBezTo>
                    <a:pt x="282" y="544"/>
                    <a:pt x="225" y="1209"/>
                    <a:pt x="241" y="1209"/>
                  </a:cubicBezTo>
                  <a:cubicBezTo>
                    <a:pt x="242" y="1209"/>
                    <a:pt x="243" y="1207"/>
                    <a:pt x="244" y="1203"/>
                  </a:cubicBezTo>
                  <a:cubicBezTo>
                    <a:pt x="260" y="1122"/>
                    <a:pt x="312" y="542"/>
                    <a:pt x="312" y="542"/>
                  </a:cubicBezTo>
                  <a:cubicBezTo>
                    <a:pt x="312" y="542"/>
                    <a:pt x="422" y="905"/>
                    <a:pt x="448" y="931"/>
                  </a:cubicBezTo>
                  <a:cubicBezTo>
                    <a:pt x="449" y="932"/>
                    <a:pt x="450" y="932"/>
                    <a:pt x="450" y="932"/>
                  </a:cubicBezTo>
                  <a:cubicBezTo>
                    <a:pt x="468" y="932"/>
                    <a:pt x="380" y="526"/>
                    <a:pt x="380" y="526"/>
                  </a:cubicBezTo>
                  <a:lnTo>
                    <a:pt x="380" y="526"/>
                  </a:lnTo>
                  <a:cubicBezTo>
                    <a:pt x="380" y="526"/>
                    <a:pt x="610" y="1028"/>
                    <a:pt x="623" y="1028"/>
                  </a:cubicBezTo>
                  <a:cubicBezTo>
                    <a:pt x="649" y="1028"/>
                    <a:pt x="260" y="1"/>
                    <a:pt x="2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7"/>
            <p:cNvSpPr/>
            <p:nvPr/>
          </p:nvSpPr>
          <p:spPr>
            <a:xfrm>
              <a:off x="7467470" y="4273758"/>
              <a:ext cx="58581" cy="33117"/>
            </a:xfrm>
            <a:custGeom>
              <a:avLst/>
              <a:gdLst/>
              <a:ahLst/>
              <a:cxnLst/>
              <a:rect l="l" t="t" r="r" b="b"/>
              <a:pathLst>
                <a:path w="398" h="225" extrusionOk="0">
                  <a:moveTo>
                    <a:pt x="89" y="82"/>
                  </a:moveTo>
                  <a:cubicBezTo>
                    <a:pt x="88" y="82"/>
                    <a:pt x="87" y="82"/>
                    <a:pt x="87" y="82"/>
                  </a:cubicBezTo>
                  <a:cubicBezTo>
                    <a:pt x="86" y="83"/>
                    <a:pt x="86" y="83"/>
                    <a:pt x="86" y="83"/>
                  </a:cubicBezTo>
                  <a:cubicBezTo>
                    <a:pt x="86" y="83"/>
                    <a:pt x="87" y="83"/>
                    <a:pt x="89" y="82"/>
                  </a:cubicBezTo>
                  <a:close/>
                  <a:moveTo>
                    <a:pt x="210" y="1"/>
                  </a:moveTo>
                  <a:cubicBezTo>
                    <a:pt x="210" y="1"/>
                    <a:pt x="108" y="71"/>
                    <a:pt x="89" y="82"/>
                  </a:cubicBezTo>
                  <a:lnTo>
                    <a:pt x="89" y="82"/>
                  </a:lnTo>
                  <a:cubicBezTo>
                    <a:pt x="109" y="80"/>
                    <a:pt x="184" y="56"/>
                    <a:pt x="184" y="56"/>
                  </a:cubicBezTo>
                  <a:lnTo>
                    <a:pt x="184" y="56"/>
                  </a:lnTo>
                  <a:cubicBezTo>
                    <a:pt x="184" y="56"/>
                    <a:pt x="0" y="164"/>
                    <a:pt x="17" y="164"/>
                  </a:cubicBezTo>
                  <a:cubicBezTo>
                    <a:pt x="18" y="164"/>
                    <a:pt x="20" y="164"/>
                    <a:pt x="22" y="163"/>
                  </a:cubicBezTo>
                  <a:cubicBezTo>
                    <a:pt x="48" y="150"/>
                    <a:pt x="168" y="111"/>
                    <a:pt x="168" y="111"/>
                  </a:cubicBezTo>
                  <a:lnTo>
                    <a:pt x="168" y="111"/>
                  </a:lnTo>
                  <a:cubicBezTo>
                    <a:pt x="168" y="111"/>
                    <a:pt x="1" y="225"/>
                    <a:pt x="18" y="225"/>
                  </a:cubicBezTo>
                  <a:cubicBezTo>
                    <a:pt x="20" y="225"/>
                    <a:pt x="25" y="223"/>
                    <a:pt x="35" y="218"/>
                  </a:cubicBezTo>
                  <a:cubicBezTo>
                    <a:pt x="103" y="192"/>
                    <a:pt x="223" y="111"/>
                    <a:pt x="223" y="111"/>
                  </a:cubicBezTo>
                  <a:cubicBezTo>
                    <a:pt x="223" y="111"/>
                    <a:pt x="367" y="206"/>
                    <a:pt x="383" y="206"/>
                  </a:cubicBezTo>
                  <a:cubicBezTo>
                    <a:pt x="384" y="206"/>
                    <a:pt x="385" y="206"/>
                    <a:pt x="385" y="205"/>
                  </a:cubicBezTo>
                  <a:cubicBezTo>
                    <a:pt x="398" y="205"/>
                    <a:pt x="249" y="95"/>
                    <a:pt x="249" y="95"/>
                  </a:cubicBezTo>
                  <a:lnTo>
                    <a:pt x="249" y="95"/>
                  </a:lnTo>
                  <a:cubicBezTo>
                    <a:pt x="249" y="95"/>
                    <a:pt x="341" y="127"/>
                    <a:pt x="366" y="127"/>
                  </a:cubicBezTo>
                  <a:cubicBezTo>
                    <a:pt x="370" y="127"/>
                    <a:pt x="372" y="126"/>
                    <a:pt x="372" y="124"/>
                  </a:cubicBezTo>
                  <a:cubicBezTo>
                    <a:pt x="372" y="114"/>
                    <a:pt x="317" y="95"/>
                    <a:pt x="291" y="86"/>
                  </a:cubicBezTo>
                  <a:lnTo>
                    <a:pt x="291" y="86"/>
                  </a:lnTo>
                  <a:cubicBezTo>
                    <a:pt x="304" y="90"/>
                    <a:pt x="323" y="95"/>
                    <a:pt x="338" y="95"/>
                  </a:cubicBezTo>
                  <a:cubicBezTo>
                    <a:pt x="350" y="95"/>
                    <a:pt x="359" y="92"/>
                    <a:pt x="359" y="82"/>
                  </a:cubicBezTo>
                  <a:cubicBezTo>
                    <a:pt x="346" y="69"/>
                    <a:pt x="210" y="1"/>
                    <a:pt x="2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7"/>
            <p:cNvSpPr/>
            <p:nvPr/>
          </p:nvSpPr>
          <p:spPr>
            <a:xfrm>
              <a:off x="7309391" y="4433160"/>
              <a:ext cx="2061" cy="7654"/>
            </a:xfrm>
            <a:custGeom>
              <a:avLst/>
              <a:gdLst/>
              <a:ahLst/>
              <a:cxnLst/>
              <a:rect l="l" t="t" r="r" b="b"/>
              <a:pathLst>
                <a:path w="14" h="52" extrusionOk="0">
                  <a:moveTo>
                    <a:pt x="1" y="52"/>
                  </a:moveTo>
                  <a:cubicBezTo>
                    <a:pt x="1" y="52"/>
                    <a:pt x="1" y="26"/>
                    <a:pt x="14" y="0"/>
                  </a:cubicBezTo>
                  <a:cubicBezTo>
                    <a:pt x="1" y="26"/>
                    <a:pt x="1" y="52"/>
                    <a:pt x="1" y="5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7"/>
            <p:cNvSpPr/>
            <p:nvPr/>
          </p:nvSpPr>
          <p:spPr>
            <a:xfrm>
              <a:off x="7246542" y="4391065"/>
              <a:ext cx="133793" cy="104060"/>
            </a:xfrm>
            <a:custGeom>
              <a:avLst/>
              <a:gdLst/>
              <a:ahLst/>
              <a:cxnLst/>
              <a:rect l="l" t="t" r="r" b="b"/>
              <a:pathLst>
                <a:path w="909" h="707" extrusionOk="0">
                  <a:moveTo>
                    <a:pt x="334" y="176"/>
                  </a:moveTo>
                  <a:lnTo>
                    <a:pt x="334" y="176"/>
                  </a:lnTo>
                  <a:cubicBezTo>
                    <a:pt x="322" y="188"/>
                    <a:pt x="311" y="202"/>
                    <a:pt x="297" y="205"/>
                  </a:cubicBezTo>
                  <a:lnTo>
                    <a:pt x="297" y="205"/>
                  </a:lnTo>
                  <a:cubicBezTo>
                    <a:pt x="308" y="195"/>
                    <a:pt x="320" y="183"/>
                    <a:pt x="334" y="176"/>
                  </a:cubicBezTo>
                  <a:close/>
                  <a:moveTo>
                    <a:pt x="496" y="150"/>
                  </a:moveTo>
                  <a:cubicBezTo>
                    <a:pt x="522" y="189"/>
                    <a:pt x="577" y="257"/>
                    <a:pt x="603" y="286"/>
                  </a:cubicBezTo>
                  <a:cubicBezTo>
                    <a:pt x="564" y="244"/>
                    <a:pt x="496" y="189"/>
                    <a:pt x="470" y="176"/>
                  </a:cubicBezTo>
                  <a:lnTo>
                    <a:pt x="470" y="163"/>
                  </a:lnTo>
                  <a:cubicBezTo>
                    <a:pt x="483" y="176"/>
                    <a:pt x="509" y="176"/>
                    <a:pt x="509" y="189"/>
                  </a:cubicBezTo>
                  <a:cubicBezTo>
                    <a:pt x="512" y="192"/>
                    <a:pt x="513" y="194"/>
                    <a:pt x="514" y="194"/>
                  </a:cubicBezTo>
                  <a:cubicBezTo>
                    <a:pt x="517" y="194"/>
                    <a:pt x="506" y="171"/>
                    <a:pt x="496" y="150"/>
                  </a:cubicBezTo>
                  <a:close/>
                  <a:moveTo>
                    <a:pt x="415" y="163"/>
                  </a:moveTo>
                  <a:lnTo>
                    <a:pt x="415" y="163"/>
                  </a:lnTo>
                  <a:cubicBezTo>
                    <a:pt x="393" y="185"/>
                    <a:pt x="379" y="208"/>
                    <a:pt x="383" y="208"/>
                  </a:cubicBezTo>
                  <a:cubicBezTo>
                    <a:pt x="384" y="208"/>
                    <a:pt x="386" y="207"/>
                    <a:pt x="389" y="205"/>
                  </a:cubicBezTo>
                  <a:cubicBezTo>
                    <a:pt x="402" y="189"/>
                    <a:pt x="415" y="189"/>
                    <a:pt x="428" y="176"/>
                  </a:cubicBezTo>
                  <a:lnTo>
                    <a:pt x="428" y="189"/>
                  </a:lnTo>
                  <a:cubicBezTo>
                    <a:pt x="402" y="205"/>
                    <a:pt x="334" y="257"/>
                    <a:pt x="308" y="299"/>
                  </a:cubicBezTo>
                  <a:cubicBezTo>
                    <a:pt x="334" y="257"/>
                    <a:pt x="373" y="205"/>
                    <a:pt x="415" y="163"/>
                  </a:cubicBezTo>
                  <a:close/>
                  <a:moveTo>
                    <a:pt x="483" y="1"/>
                  </a:moveTo>
                  <a:cubicBezTo>
                    <a:pt x="483" y="1"/>
                    <a:pt x="185" y="150"/>
                    <a:pt x="227" y="150"/>
                  </a:cubicBezTo>
                  <a:cubicBezTo>
                    <a:pt x="230" y="150"/>
                    <a:pt x="232" y="150"/>
                    <a:pt x="234" y="150"/>
                  </a:cubicBezTo>
                  <a:lnTo>
                    <a:pt x="234" y="150"/>
                  </a:lnTo>
                  <a:cubicBezTo>
                    <a:pt x="177" y="187"/>
                    <a:pt x="95" y="231"/>
                    <a:pt x="130" y="231"/>
                  </a:cubicBezTo>
                  <a:cubicBezTo>
                    <a:pt x="172" y="218"/>
                    <a:pt x="198" y="205"/>
                    <a:pt x="198" y="205"/>
                  </a:cubicBezTo>
                  <a:lnTo>
                    <a:pt x="198" y="205"/>
                  </a:lnTo>
                  <a:cubicBezTo>
                    <a:pt x="198" y="205"/>
                    <a:pt x="36" y="312"/>
                    <a:pt x="65" y="312"/>
                  </a:cubicBezTo>
                  <a:cubicBezTo>
                    <a:pt x="91" y="299"/>
                    <a:pt x="292" y="150"/>
                    <a:pt x="292" y="150"/>
                  </a:cubicBezTo>
                  <a:lnTo>
                    <a:pt x="292" y="150"/>
                  </a:lnTo>
                  <a:cubicBezTo>
                    <a:pt x="292" y="150"/>
                    <a:pt x="242" y="223"/>
                    <a:pt x="256" y="223"/>
                  </a:cubicBezTo>
                  <a:cubicBezTo>
                    <a:pt x="258" y="223"/>
                    <a:pt x="261" y="221"/>
                    <a:pt x="266" y="218"/>
                  </a:cubicBezTo>
                  <a:cubicBezTo>
                    <a:pt x="270" y="218"/>
                    <a:pt x="274" y="217"/>
                    <a:pt x="278" y="216"/>
                  </a:cubicBezTo>
                  <a:lnTo>
                    <a:pt x="278" y="216"/>
                  </a:lnTo>
                  <a:cubicBezTo>
                    <a:pt x="215" y="266"/>
                    <a:pt x="132" y="325"/>
                    <a:pt x="159" y="325"/>
                  </a:cubicBezTo>
                  <a:cubicBezTo>
                    <a:pt x="194" y="313"/>
                    <a:pt x="231" y="292"/>
                    <a:pt x="248" y="276"/>
                  </a:cubicBezTo>
                  <a:lnTo>
                    <a:pt x="248" y="276"/>
                  </a:lnTo>
                  <a:cubicBezTo>
                    <a:pt x="205" y="320"/>
                    <a:pt x="1" y="514"/>
                    <a:pt x="8" y="514"/>
                  </a:cubicBezTo>
                  <a:cubicBezTo>
                    <a:pt x="9" y="514"/>
                    <a:pt x="9" y="513"/>
                    <a:pt x="10" y="513"/>
                  </a:cubicBezTo>
                  <a:cubicBezTo>
                    <a:pt x="36" y="500"/>
                    <a:pt x="240" y="312"/>
                    <a:pt x="240" y="312"/>
                  </a:cubicBezTo>
                  <a:lnTo>
                    <a:pt x="240" y="312"/>
                  </a:lnTo>
                  <a:cubicBezTo>
                    <a:pt x="240" y="312"/>
                    <a:pt x="154" y="449"/>
                    <a:pt x="169" y="449"/>
                  </a:cubicBezTo>
                  <a:cubicBezTo>
                    <a:pt x="170" y="449"/>
                    <a:pt x="171" y="449"/>
                    <a:pt x="172" y="448"/>
                  </a:cubicBezTo>
                  <a:cubicBezTo>
                    <a:pt x="185" y="419"/>
                    <a:pt x="253" y="338"/>
                    <a:pt x="279" y="299"/>
                  </a:cubicBezTo>
                  <a:lnTo>
                    <a:pt x="279" y="299"/>
                  </a:lnTo>
                  <a:cubicBezTo>
                    <a:pt x="279" y="312"/>
                    <a:pt x="266" y="325"/>
                    <a:pt x="266" y="325"/>
                  </a:cubicBezTo>
                  <a:lnTo>
                    <a:pt x="279" y="325"/>
                  </a:lnTo>
                  <a:cubicBezTo>
                    <a:pt x="292" y="325"/>
                    <a:pt x="347" y="270"/>
                    <a:pt x="347" y="270"/>
                  </a:cubicBezTo>
                  <a:lnTo>
                    <a:pt x="347" y="270"/>
                  </a:lnTo>
                  <a:cubicBezTo>
                    <a:pt x="347" y="270"/>
                    <a:pt x="192" y="542"/>
                    <a:pt x="225" y="542"/>
                  </a:cubicBezTo>
                  <a:cubicBezTo>
                    <a:pt x="225" y="542"/>
                    <a:pt x="226" y="542"/>
                    <a:pt x="227" y="542"/>
                  </a:cubicBezTo>
                  <a:cubicBezTo>
                    <a:pt x="240" y="513"/>
                    <a:pt x="279" y="461"/>
                    <a:pt x="308" y="419"/>
                  </a:cubicBezTo>
                  <a:lnTo>
                    <a:pt x="308" y="419"/>
                  </a:lnTo>
                  <a:cubicBezTo>
                    <a:pt x="256" y="508"/>
                    <a:pt x="143" y="706"/>
                    <a:pt x="156" y="706"/>
                  </a:cubicBezTo>
                  <a:cubicBezTo>
                    <a:pt x="156" y="706"/>
                    <a:pt x="157" y="705"/>
                    <a:pt x="159" y="704"/>
                  </a:cubicBezTo>
                  <a:cubicBezTo>
                    <a:pt x="198" y="662"/>
                    <a:pt x="389" y="312"/>
                    <a:pt x="389" y="312"/>
                  </a:cubicBezTo>
                  <a:lnTo>
                    <a:pt x="389" y="312"/>
                  </a:lnTo>
                  <a:cubicBezTo>
                    <a:pt x="389" y="312"/>
                    <a:pt x="352" y="407"/>
                    <a:pt x="358" y="407"/>
                  </a:cubicBezTo>
                  <a:cubicBezTo>
                    <a:pt x="359" y="407"/>
                    <a:pt x="359" y="407"/>
                    <a:pt x="360" y="406"/>
                  </a:cubicBezTo>
                  <a:cubicBezTo>
                    <a:pt x="373" y="393"/>
                    <a:pt x="415" y="312"/>
                    <a:pt x="441" y="270"/>
                  </a:cubicBezTo>
                  <a:lnTo>
                    <a:pt x="441" y="244"/>
                  </a:lnTo>
                  <a:cubicBezTo>
                    <a:pt x="454" y="231"/>
                    <a:pt x="454" y="231"/>
                    <a:pt x="454" y="218"/>
                  </a:cubicBezTo>
                  <a:lnTo>
                    <a:pt x="454" y="244"/>
                  </a:lnTo>
                  <a:cubicBezTo>
                    <a:pt x="454" y="257"/>
                    <a:pt x="441" y="257"/>
                    <a:pt x="441" y="270"/>
                  </a:cubicBezTo>
                  <a:lnTo>
                    <a:pt x="441" y="286"/>
                  </a:lnTo>
                  <a:cubicBezTo>
                    <a:pt x="441" y="270"/>
                    <a:pt x="454" y="257"/>
                    <a:pt x="454" y="257"/>
                  </a:cubicBezTo>
                  <a:cubicBezTo>
                    <a:pt x="483" y="299"/>
                    <a:pt x="522" y="380"/>
                    <a:pt x="535" y="393"/>
                  </a:cubicBezTo>
                  <a:cubicBezTo>
                    <a:pt x="536" y="394"/>
                    <a:pt x="537" y="394"/>
                    <a:pt x="537" y="394"/>
                  </a:cubicBezTo>
                  <a:cubicBezTo>
                    <a:pt x="546" y="394"/>
                    <a:pt x="509" y="299"/>
                    <a:pt x="509" y="299"/>
                  </a:cubicBezTo>
                  <a:lnTo>
                    <a:pt x="509" y="299"/>
                  </a:lnTo>
                  <a:cubicBezTo>
                    <a:pt x="509" y="299"/>
                    <a:pt x="697" y="649"/>
                    <a:pt x="739" y="691"/>
                  </a:cubicBezTo>
                  <a:cubicBezTo>
                    <a:pt x="740" y="693"/>
                    <a:pt x="741" y="693"/>
                    <a:pt x="742" y="693"/>
                  </a:cubicBezTo>
                  <a:cubicBezTo>
                    <a:pt x="750" y="693"/>
                    <a:pt x="680" y="564"/>
                    <a:pt x="632" y="468"/>
                  </a:cubicBezTo>
                  <a:lnTo>
                    <a:pt x="632" y="468"/>
                  </a:lnTo>
                  <a:cubicBezTo>
                    <a:pt x="649" y="495"/>
                    <a:pt x="669" y="520"/>
                    <a:pt x="684" y="529"/>
                  </a:cubicBezTo>
                  <a:cubicBezTo>
                    <a:pt x="685" y="530"/>
                    <a:pt x="686" y="531"/>
                    <a:pt x="687" y="531"/>
                  </a:cubicBezTo>
                  <a:cubicBezTo>
                    <a:pt x="700" y="531"/>
                    <a:pt x="551" y="257"/>
                    <a:pt x="551" y="257"/>
                  </a:cubicBezTo>
                  <a:lnTo>
                    <a:pt x="551" y="257"/>
                  </a:lnTo>
                  <a:cubicBezTo>
                    <a:pt x="551" y="257"/>
                    <a:pt x="603" y="312"/>
                    <a:pt x="632" y="325"/>
                  </a:cubicBezTo>
                  <a:lnTo>
                    <a:pt x="632" y="312"/>
                  </a:lnTo>
                  <a:cubicBezTo>
                    <a:pt x="632" y="312"/>
                    <a:pt x="632" y="310"/>
                    <a:pt x="631" y="306"/>
                  </a:cubicBezTo>
                  <a:lnTo>
                    <a:pt x="631" y="306"/>
                  </a:lnTo>
                  <a:cubicBezTo>
                    <a:pt x="664" y="351"/>
                    <a:pt x="717" y="421"/>
                    <a:pt x="739" y="432"/>
                  </a:cubicBezTo>
                  <a:cubicBezTo>
                    <a:pt x="740" y="433"/>
                    <a:pt x="740" y="433"/>
                    <a:pt x="740" y="433"/>
                  </a:cubicBezTo>
                  <a:cubicBezTo>
                    <a:pt x="742" y="433"/>
                    <a:pt x="658" y="312"/>
                    <a:pt x="658" y="312"/>
                  </a:cubicBezTo>
                  <a:lnTo>
                    <a:pt x="658" y="312"/>
                  </a:lnTo>
                  <a:cubicBezTo>
                    <a:pt x="658" y="312"/>
                    <a:pt x="859" y="487"/>
                    <a:pt x="888" y="500"/>
                  </a:cubicBezTo>
                  <a:cubicBezTo>
                    <a:pt x="889" y="500"/>
                    <a:pt x="890" y="500"/>
                    <a:pt x="891" y="500"/>
                  </a:cubicBezTo>
                  <a:cubicBezTo>
                    <a:pt x="908" y="500"/>
                    <a:pt x="761" y="367"/>
                    <a:pt x="692" y="296"/>
                  </a:cubicBezTo>
                  <a:lnTo>
                    <a:pt x="692" y="296"/>
                  </a:lnTo>
                  <a:cubicBezTo>
                    <a:pt x="706" y="305"/>
                    <a:pt x="722" y="312"/>
                    <a:pt x="739" y="312"/>
                  </a:cubicBezTo>
                  <a:cubicBezTo>
                    <a:pt x="742" y="313"/>
                    <a:pt x="744" y="313"/>
                    <a:pt x="745" y="313"/>
                  </a:cubicBezTo>
                  <a:cubicBezTo>
                    <a:pt x="762" y="313"/>
                    <a:pt x="666" y="241"/>
                    <a:pt x="603" y="205"/>
                  </a:cubicBezTo>
                  <a:lnTo>
                    <a:pt x="603" y="189"/>
                  </a:lnTo>
                  <a:cubicBezTo>
                    <a:pt x="603" y="205"/>
                    <a:pt x="616" y="205"/>
                    <a:pt x="632" y="218"/>
                  </a:cubicBezTo>
                  <a:cubicBezTo>
                    <a:pt x="635" y="219"/>
                    <a:pt x="638" y="219"/>
                    <a:pt x="640" y="219"/>
                  </a:cubicBezTo>
                  <a:cubicBezTo>
                    <a:pt x="674" y="219"/>
                    <a:pt x="603" y="137"/>
                    <a:pt x="603" y="137"/>
                  </a:cubicBezTo>
                  <a:lnTo>
                    <a:pt x="603" y="137"/>
                  </a:lnTo>
                  <a:cubicBezTo>
                    <a:pt x="603" y="137"/>
                    <a:pt x="807" y="286"/>
                    <a:pt x="833" y="299"/>
                  </a:cubicBezTo>
                  <a:cubicBezTo>
                    <a:pt x="858" y="299"/>
                    <a:pt x="705" y="195"/>
                    <a:pt x="697" y="189"/>
                  </a:cubicBezTo>
                  <a:lnTo>
                    <a:pt x="697" y="189"/>
                  </a:lnTo>
                  <a:cubicBezTo>
                    <a:pt x="701" y="192"/>
                    <a:pt x="741" y="218"/>
                    <a:pt x="778" y="218"/>
                  </a:cubicBezTo>
                  <a:cubicBezTo>
                    <a:pt x="807" y="218"/>
                    <a:pt x="697" y="163"/>
                    <a:pt x="645" y="137"/>
                  </a:cubicBezTo>
                  <a:lnTo>
                    <a:pt x="671" y="137"/>
                  </a:lnTo>
                  <a:cubicBezTo>
                    <a:pt x="713" y="137"/>
                    <a:pt x="483" y="1"/>
                    <a:pt x="4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7"/>
            <p:cNvSpPr/>
            <p:nvPr/>
          </p:nvSpPr>
          <p:spPr>
            <a:xfrm>
              <a:off x="7313218" y="4433160"/>
              <a:ext cx="4563" cy="5740"/>
            </a:xfrm>
            <a:custGeom>
              <a:avLst/>
              <a:gdLst/>
              <a:ahLst/>
              <a:cxnLst/>
              <a:rect l="l" t="t" r="r" b="b"/>
              <a:pathLst>
                <a:path w="31" h="39" extrusionOk="0">
                  <a:moveTo>
                    <a:pt x="1" y="0"/>
                  </a:moveTo>
                  <a:lnTo>
                    <a:pt x="1" y="0"/>
                  </a:lnTo>
                  <a:cubicBezTo>
                    <a:pt x="17" y="26"/>
                    <a:pt x="17" y="39"/>
                    <a:pt x="17" y="39"/>
                  </a:cubicBezTo>
                  <a:cubicBezTo>
                    <a:pt x="30" y="39"/>
                    <a:pt x="17" y="13"/>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7"/>
            <p:cNvSpPr/>
            <p:nvPr/>
          </p:nvSpPr>
          <p:spPr>
            <a:xfrm>
              <a:off x="7307478" y="4460831"/>
              <a:ext cx="3974" cy="8242"/>
            </a:xfrm>
            <a:custGeom>
              <a:avLst/>
              <a:gdLst/>
              <a:ahLst/>
              <a:cxnLst/>
              <a:rect l="l" t="t" r="r" b="b"/>
              <a:pathLst>
                <a:path w="27" h="56" extrusionOk="0">
                  <a:moveTo>
                    <a:pt x="27" y="0"/>
                  </a:moveTo>
                  <a:lnTo>
                    <a:pt x="27" y="0"/>
                  </a:lnTo>
                  <a:cubicBezTo>
                    <a:pt x="14" y="26"/>
                    <a:pt x="1" y="55"/>
                    <a:pt x="1" y="55"/>
                  </a:cubicBezTo>
                  <a:cubicBezTo>
                    <a:pt x="14" y="55"/>
                    <a:pt x="14" y="26"/>
                    <a:pt x="27"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7"/>
            <p:cNvSpPr/>
            <p:nvPr/>
          </p:nvSpPr>
          <p:spPr>
            <a:xfrm>
              <a:off x="7226524" y="4406814"/>
              <a:ext cx="172209" cy="130112"/>
            </a:xfrm>
            <a:custGeom>
              <a:avLst/>
              <a:gdLst/>
              <a:ahLst/>
              <a:cxnLst/>
              <a:rect l="l" t="t" r="r" b="b"/>
              <a:pathLst>
                <a:path w="1170" h="884" extrusionOk="0">
                  <a:moveTo>
                    <a:pt x="404" y="250"/>
                  </a:moveTo>
                  <a:lnTo>
                    <a:pt x="404" y="250"/>
                  </a:lnTo>
                  <a:cubicBezTo>
                    <a:pt x="399" y="255"/>
                    <a:pt x="395" y="259"/>
                    <a:pt x="391" y="260"/>
                  </a:cubicBezTo>
                  <a:lnTo>
                    <a:pt x="391" y="260"/>
                  </a:lnTo>
                  <a:cubicBezTo>
                    <a:pt x="395" y="257"/>
                    <a:pt x="399" y="254"/>
                    <a:pt x="404" y="250"/>
                  </a:cubicBezTo>
                  <a:close/>
                  <a:moveTo>
                    <a:pt x="590" y="312"/>
                  </a:moveTo>
                  <a:lnTo>
                    <a:pt x="590" y="312"/>
                  </a:lnTo>
                  <a:cubicBezTo>
                    <a:pt x="587" y="315"/>
                    <a:pt x="585" y="317"/>
                    <a:pt x="583" y="321"/>
                  </a:cubicBezTo>
                  <a:lnTo>
                    <a:pt x="583" y="321"/>
                  </a:lnTo>
                  <a:cubicBezTo>
                    <a:pt x="587" y="315"/>
                    <a:pt x="590" y="312"/>
                    <a:pt x="590" y="312"/>
                  </a:cubicBezTo>
                  <a:close/>
                  <a:moveTo>
                    <a:pt x="590" y="312"/>
                  </a:moveTo>
                  <a:cubicBezTo>
                    <a:pt x="590" y="325"/>
                    <a:pt x="590" y="341"/>
                    <a:pt x="606" y="354"/>
                  </a:cubicBezTo>
                  <a:cubicBezTo>
                    <a:pt x="606" y="341"/>
                    <a:pt x="590" y="325"/>
                    <a:pt x="590" y="312"/>
                  </a:cubicBezTo>
                  <a:close/>
                  <a:moveTo>
                    <a:pt x="632" y="192"/>
                  </a:moveTo>
                  <a:cubicBezTo>
                    <a:pt x="687" y="244"/>
                    <a:pt x="739" y="312"/>
                    <a:pt x="781" y="354"/>
                  </a:cubicBezTo>
                  <a:cubicBezTo>
                    <a:pt x="726" y="312"/>
                    <a:pt x="645" y="231"/>
                    <a:pt x="619" y="218"/>
                  </a:cubicBezTo>
                  <a:lnTo>
                    <a:pt x="619" y="205"/>
                  </a:lnTo>
                  <a:cubicBezTo>
                    <a:pt x="632" y="218"/>
                    <a:pt x="658" y="231"/>
                    <a:pt x="671" y="244"/>
                  </a:cubicBezTo>
                  <a:cubicBezTo>
                    <a:pt x="671" y="244"/>
                    <a:pt x="658" y="218"/>
                    <a:pt x="632" y="192"/>
                  </a:cubicBezTo>
                  <a:close/>
                  <a:moveTo>
                    <a:pt x="538" y="205"/>
                  </a:moveTo>
                  <a:cubicBezTo>
                    <a:pt x="509" y="244"/>
                    <a:pt x="496" y="260"/>
                    <a:pt x="509" y="260"/>
                  </a:cubicBezTo>
                  <a:cubicBezTo>
                    <a:pt x="525" y="244"/>
                    <a:pt x="538" y="231"/>
                    <a:pt x="551" y="231"/>
                  </a:cubicBezTo>
                  <a:cubicBezTo>
                    <a:pt x="525" y="260"/>
                    <a:pt x="444" y="325"/>
                    <a:pt x="402" y="367"/>
                  </a:cubicBezTo>
                  <a:cubicBezTo>
                    <a:pt x="428" y="325"/>
                    <a:pt x="496" y="260"/>
                    <a:pt x="538" y="205"/>
                  </a:cubicBezTo>
                  <a:close/>
                  <a:moveTo>
                    <a:pt x="583" y="321"/>
                  </a:moveTo>
                  <a:cubicBezTo>
                    <a:pt x="580" y="326"/>
                    <a:pt x="577" y="333"/>
                    <a:pt x="577" y="341"/>
                  </a:cubicBezTo>
                  <a:lnTo>
                    <a:pt x="577" y="367"/>
                  </a:lnTo>
                  <a:cubicBezTo>
                    <a:pt x="577" y="347"/>
                    <a:pt x="577" y="332"/>
                    <a:pt x="583" y="321"/>
                  </a:cubicBezTo>
                  <a:close/>
                  <a:moveTo>
                    <a:pt x="619" y="1"/>
                  </a:moveTo>
                  <a:cubicBezTo>
                    <a:pt x="619" y="1"/>
                    <a:pt x="277" y="180"/>
                    <a:pt x="304" y="180"/>
                  </a:cubicBezTo>
                  <a:cubicBezTo>
                    <a:pt x="305" y="180"/>
                    <a:pt x="306" y="179"/>
                    <a:pt x="308" y="179"/>
                  </a:cubicBezTo>
                  <a:lnTo>
                    <a:pt x="334" y="179"/>
                  </a:lnTo>
                  <a:cubicBezTo>
                    <a:pt x="266" y="218"/>
                    <a:pt x="133" y="286"/>
                    <a:pt x="172" y="286"/>
                  </a:cubicBezTo>
                  <a:cubicBezTo>
                    <a:pt x="227" y="273"/>
                    <a:pt x="266" y="260"/>
                    <a:pt x="266" y="260"/>
                  </a:cubicBezTo>
                  <a:lnTo>
                    <a:pt x="266" y="260"/>
                  </a:lnTo>
                  <a:cubicBezTo>
                    <a:pt x="266" y="260"/>
                    <a:pt x="83" y="381"/>
                    <a:pt x="100" y="381"/>
                  </a:cubicBezTo>
                  <a:cubicBezTo>
                    <a:pt x="101" y="381"/>
                    <a:pt x="102" y="381"/>
                    <a:pt x="104" y="380"/>
                  </a:cubicBezTo>
                  <a:cubicBezTo>
                    <a:pt x="133" y="380"/>
                    <a:pt x="389" y="192"/>
                    <a:pt x="389" y="192"/>
                  </a:cubicBezTo>
                  <a:lnTo>
                    <a:pt x="389" y="192"/>
                  </a:lnTo>
                  <a:cubicBezTo>
                    <a:pt x="389" y="192"/>
                    <a:pt x="319" y="281"/>
                    <a:pt x="343" y="281"/>
                  </a:cubicBezTo>
                  <a:cubicBezTo>
                    <a:pt x="347" y="281"/>
                    <a:pt x="354" y="278"/>
                    <a:pt x="363" y="273"/>
                  </a:cubicBezTo>
                  <a:cubicBezTo>
                    <a:pt x="367" y="273"/>
                    <a:pt x="375" y="270"/>
                    <a:pt x="384" y="264"/>
                  </a:cubicBezTo>
                  <a:lnTo>
                    <a:pt x="384" y="264"/>
                  </a:lnTo>
                  <a:cubicBezTo>
                    <a:pt x="308" y="324"/>
                    <a:pt x="192" y="408"/>
                    <a:pt x="207" y="408"/>
                  </a:cubicBezTo>
                  <a:cubicBezTo>
                    <a:pt x="209" y="408"/>
                    <a:pt x="211" y="407"/>
                    <a:pt x="214" y="406"/>
                  </a:cubicBezTo>
                  <a:cubicBezTo>
                    <a:pt x="266" y="393"/>
                    <a:pt x="321" y="354"/>
                    <a:pt x="334" y="341"/>
                  </a:cubicBezTo>
                  <a:lnTo>
                    <a:pt x="334" y="341"/>
                  </a:lnTo>
                  <a:cubicBezTo>
                    <a:pt x="309" y="366"/>
                    <a:pt x="1" y="650"/>
                    <a:pt x="21" y="650"/>
                  </a:cubicBezTo>
                  <a:cubicBezTo>
                    <a:pt x="21" y="650"/>
                    <a:pt x="22" y="649"/>
                    <a:pt x="23" y="649"/>
                  </a:cubicBezTo>
                  <a:cubicBezTo>
                    <a:pt x="65" y="623"/>
                    <a:pt x="321" y="393"/>
                    <a:pt x="321" y="393"/>
                  </a:cubicBezTo>
                  <a:lnTo>
                    <a:pt x="321" y="393"/>
                  </a:lnTo>
                  <a:cubicBezTo>
                    <a:pt x="321" y="393"/>
                    <a:pt x="217" y="558"/>
                    <a:pt x="224" y="558"/>
                  </a:cubicBezTo>
                  <a:cubicBezTo>
                    <a:pt x="224" y="558"/>
                    <a:pt x="225" y="557"/>
                    <a:pt x="227" y="555"/>
                  </a:cubicBezTo>
                  <a:cubicBezTo>
                    <a:pt x="252" y="530"/>
                    <a:pt x="328" y="430"/>
                    <a:pt x="371" y="373"/>
                  </a:cubicBezTo>
                  <a:lnTo>
                    <a:pt x="371" y="373"/>
                  </a:lnTo>
                  <a:cubicBezTo>
                    <a:pt x="363" y="387"/>
                    <a:pt x="363" y="406"/>
                    <a:pt x="363" y="406"/>
                  </a:cubicBezTo>
                  <a:lnTo>
                    <a:pt x="363" y="422"/>
                  </a:lnTo>
                  <a:cubicBezTo>
                    <a:pt x="389" y="406"/>
                    <a:pt x="457" y="341"/>
                    <a:pt x="457" y="341"/>
                  </a:cubicBezTo>
                  <a:lnTo>
                    <a:pt x="457" y="341"/>
                  </a:lnTo>
                  <a:cubicBezTo>
                    <a:pt x="457" y="341"/>
                    <a:pt x="267" y="679"/>
                    <a:pt x="292" y="679"/>
                  </a:cubicBezTo>
                  <a:cubicBezTo>
                    <a:pt x="292" y="679"/>
                    <a:pt x="294" y="679"/>
                    <a:pt x="295" y="678"/>
                  </a:cubicBezTo>
                  <a:cubicBezTo>
                    <a:pt x="311" y="660"/>
                    <a:pt x="340" y="627"/>
                    <a:pt x="365" y="591"/>
                  </a:cubicBezTo>
                  <a:lnTo>
                    <a:pt x="365" y="591"/>
                  </a:lnTo>
                  <a:cubicBezTo>
                    <a:pt x="297" y="708"/>
                    <a:pt x="207" y="883"/>
                    <a:pt x="221" y="883"/>
                  </a:cubicBezTo>
                  <a:cubicBezTo>
                    <a:pt x="222" y="883"/>
                    <a:pt x="224" y="882"/>
                    <a:pt x="227" y="879"/>
                  </a:cubicBezTo>
                  <a:cubicBezTo>
                    <a:pt x="282" y="827"/>
                    <a:pt x="509" y="380"/>
                    <a:pt x="509" y="380"/>
                  </a:cubicBezTo>
                  <a:lnTo>
                    <a:pt x="509" y="380"/>
                  </a:lnTo>
                  <a:cubicBezTo>
                    <a:pt x="509" y="380"/>
                    <a:pt x="462" y="504"/>
                    <a:pt x="469" y="504"/>
                  </a:cubicBezTo>
                  <a:cubicBezTo>
                    <a:pt x="469" y="504"/>
                    <a:pt x="469" y="504"/>
                    <a:pt x="470" y="503"/>
                  </a:cubicBezTo>
                  <a:cubicBezTo>
                    <a:pt x="496" y="503"/>
                    <a:pt x="551" y="393"/>
                    <a:pt x="577" y="341"/>
                  </a:cubicBezTo>
                  <a:lnTo>
                    <a:pt x="577" y="299"/>
                  </a:lnTo>
                  <a:cubicBezTo>
                    <a:pt x="590" y="286"/>
                    <a:pt x="590" y="286"/>
                    <a:pt x="590" y="273"/>
                  </a:cubicBezTo>
                  <a:lnTo>
                    <a:pt x="590" y="299"/>
                  </a:lnTo>
                  <a:lnTo>
                    <a:pt x="590" y="312"/>
                  </a:lnTo>
                  <a:cubicBezTo>
                    <a:pt x="619" y="380"/>
                    <a:pt x="687" y="474"/>
                    <a:pt x="700" y="487"/>
                  </a:cubicBezTo>
                  <a:cubicBezTo>
                    <a:pt x="701" y="488"/>
                    <a:pt x="703" y="488"/>
                    <a:pt x="704" y="488"/>
                  </a:cubicBezTo>
                  <a:cubicBezTo>
                    <a:pt x="718" y="488"/>
                    <a:pt x="658" y="367"/>
                    <a:pt x="658" y="367"/>
                  </a:cubicBezTo>
                  <a:lnTo>
                    <a:pt x="658" y="367"/>
                  </a:lnTo>
                  <a:cubicBezTo>
                    <a:pt x="658" y="367"/>
                    <a:pt x="901" y="811"/>
                    <a:pt x="956" y="866"/>
                  </a:cubicBezTo>
                  <a:cubicBezTo>
                    <a:pt x="959" y="869"/>
                    <a:pt x="960" y="870"/>
                    <a:pt x="961" y="870"/>
                  </a:cubicBezTo>
                  <a:cubicBezTo>
                    <a:pt x="972" y="870"/>
                    <a:pt x="865" y="680"/>
                    <a:pt x="797" y="564"/>
                  </a:cubicBezTo>
                  <a:lnTo>
                    <a:pt x="797" y="564"/>
                  </a:lnTo>
                  <a:cubicBezTo>
                    <a:pt x="824" y="604"/>
                    <a:pt x="857" y="644"/>
                    <a:pt x="875" y="665"/>
                  </a:cubicBezTo>
                  <a:cubicBezTo>
                    <a:pt x="876" y="666"/>
                    <a:pt x="877" y="666"/>
                    <a:pt x="878" y="666"/>
                  </a:cubicBezTo>
                  <a:cubicBezTo>
                    <a:pt x="900" y="666"/>
                    <a:pt x="713" y="325"/>
                    <a:pt x="713" y="325"/>
                  </a:cubicBezTo>
                  <a:lnTo>
                    <a:pt x="713" y="325"/>
                  </a:lnTo>
                  <a:cubicBezTo>
                    <a:pt x="713" y="325"/>
                    <a:pt x="781" y="393"/>
                    <a:pt x="807" y="406"/>
                  </a:cubicBezTo>
                  <a:lnTo>
                    <a:pt x="807" y="393"/>
                  </a:lnTo>
                  <a:cubicBezTo>
                    <a:pt x="820" y="393"/>
                    <a:pt x="807" y="367"/>
                    <a:pt x="807" y="354"/>
                  </a:cubicBezTo>
                  <a:lnTo>
                    <a:pt x="807" y="354"/>
                  </a:lnTo>
                  <a:cubicBezTo>
                    <a:pt x="833" y="406"/>
                    <a:pt x="930" y="516"/>
                    <a:pt x="943" y="542"/>
                  </a:cubicBezTo>
                  <a:cubicBezTo>
                    <a:pt x="945" y="544"/>
                    <a:pt x="946" y="544"/>
                    <a:pt x="946" y="544"/>
                  </a:cubicBezTo>
                  <a:cubicBezTo>
                    <a:pt x="954" y="544"/>
                    <a:pt x="849" y="380"/>
                    <a:pt x="849" y="380"/>
                  </a:cubicBezTo>
                  <a:lnTo>
                    <a:pt x="849" y="380"/>
                  </a:lnTo>
                  <a:cubicBezTo>
                    <a:pt x="849" y="380"/>
                    <a:pt x="1105" y="610"/>
                    <a:pt x="1144" y="636"/>
                  </a:cubicBezTo>
                  <a:cubicBezTo>
                    <a:pt x="1145" y="636"/>
                    <a:pt x="1146" y="636"/>
                    <a:pt x="1146" y="636"/>
                  </a:cubicBezTo>
                  <a:cubicBezTo>
                    <a:pt x="1169" y="636"/>
                    <a:pt x="944" y="420"/>
                    <a:pt x="859" y="347"/>
                  </a:cubicBezTo>
                  <a:lnTo>
                    <a:pt x="859" y="347"/>
                  </a:lnTo>
                  <a:cubicBezTo>
                    <a:pt x="884" y="364"/>
                    <a:pt x="919" y="384"/>
                    <a:pt x="956" y="393"/>
                  </a:cubicBezTo>
                  <a:cubicBezTo>
                    <a:pt x="958" y="394"/>
                    <a:pt x="960" y="394"/>
                    <a:pt x="961" y="394"/>
                  </a:cubicBezTo>
                  <a:cubicBezTo>
                    <a:pt x="980" y="394"/>
                    <a:pt x="869" y="308"/>
                    <a:pt x="781" y="244"/>
                  </a:cubicBezTo>
                  <a:lnTo>
                    <a:pt x="781" y="231"/>
                  </a:lnTo>
                  <a:lnTo>
                    <a:pt x="807" y="260"/>
                  </a:lnTo>
                  <a:cubicBezTo>
                    <a:pt x="816" y="265"/>
                    <a:pt x="823" y="268"/>
                    <a:pt x="827" y="268"/>
                  </a:cubicBezTo>
                  <a:cubicBezTo>
                    <a:pt x="851" y="268"/>
                    <a:pt x="781" y="179"/>
                    <a:pt x="781" y="179"/>
                  </a:cubicBezTo>
                  <a:lnTo>
                    <a:pt x="781" y="179"/>
                  </a:lnTo>
                  <a:cubicBezTo>
                    <a:pt x="781" y="179"/>
                    <a:pt x="1037" y="367"/>
                    <a:pt x="1076" y="367"/>
                  </a:cubicBezTo>
                  <a:cubicBezTo>
                    <a:pt x="1077" y="368"/>
                    <a:pt x="1078" y="368"/>
                    <a:pt x="1078" y="368"/>
                  </a:cubicBezTo>
                  <a:cubicBezTo>
                    <a:pt x="1087" y="368"/>
                    <a:pt x="901" y="244"/>
                    <a:pt x="901" y="244"/>
                  </a:cubicBezTo>
                  <a:lnTo>
                    <a:pt x="901" y="244"/>
                  </a:lnTo>
                  <a:cubicBezTo>
                    <a:pt x="901" y="244"/>
                    <a:pt x="943" y="260"/>
                    <a:pt x="995" y="273"/>
                  </a:cubicBezTo>
                  <a:cubicBezTo>
                    <a:pt x="1037" y="273"/>
                    <a:pt x="901" y="205"/>
                    <a:pt x="833" y="163"/>
                  </a:cubicBezTo>
                  <a:lnTo>
                    <a:pt x="875" y="163"/>
                  </a:lnTo>
                  <a:cubicBezTo>
                    <a:pt x="877" y="164"/>
                    <a:pt x="879" y="164"/>
                    <a:pt x="880" y="164"/>
                  </a:cubicBezTo>
                  <a:cubicBezTo>
                    <a:pt x="904" y="164"/>
                    <a:pt x="619" y="1"/>
                    <a:pt x="6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7"/>
            <p:cNvSpPr/>
            <p:nvPr/>
          </p:nvSpPr>
          <p:spPr>
            <a:xfrm>
              <a:off x="7315720" y="4458917"/>
              <a:ext cx="2061" cy="7654"/>
            </a:xfrm>
            <a:custGeom>
              <a:avLst/>
              <a:gdLst/>
              <a:ahLst/>
              <a:cxnLst/>
              <a:rect l="l" t="t" r="r" b="b"/>
              <a:pathLst>
                <a:path w="14" h="52" extrusionOk="0">
                  <a:moveTo>
                    <a:pt x="0" y="0"/>
                  </a:moveTo>
                  <a:cubicBezTo>
                    <a:pt x="0" y="26"/>
                    <a:pt x="13" y="52"/>
                    <a:pt x="13" y="52"/>
                  </a:cubicBezTo>
                  <a:cubicBezTo>
                    <a:pt x="13" y="52"/>
                    <a:pt x="0" y="26"/>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7"/>
            <p:cNvSpPr/>
            <p:nvPr/>
          </p:nvSpPr>
          <p:spPr>
            <a:xfrm>
              <a:off x="7306153" y="4504692"/>
              <a:ext cx="3385" cy="10156"/>
            </a:xfrm>
            <a:custGeom>
              <a:avLst/>
              <a:gdLst/>
              <a:ahLst/>
              <a:cxnLst/>
              <a:rect l="l" t="t" r="r" b="b"/>
              <a:pathLst>
                <a:path w="23" h="69" extrusionOk="0">
                  <a:moveTo>
                    <a:pt x="23" y="0"/>
                  </a:moveTo>
                  <a:lnTo>
                    <a:pt x="23" y="0"/>
                  </a:lnTo>
                  <a:cubicBezTo>
                    <a:pt x="12" y="33"/>
                    <a:pt x="1" y="68"/>
                    <a:pt x="6" y="68"/>
                  </a:cubicBezTo>
                  <a:cubicBezTo>
                    <a:pt x="7" y="68"/>
                    <a:pt x="8" y="67"/>
                    <a:pt x="10" y="65"/>
                  </a:cubicBezTo>
                  <a:cubicBezTo>
                    <a:pt x="10" y="65"/>
                    <a:pt x="10" y="39"/>
                    <a:pt x="23"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27"/>
            <p:cNvSpPr/>
            <p:nvPr/>
          </p:nvSpPr>
          <p:spPr>
            <a:xfrm>
              <a:off x="7206065" y="4438753"/>
              <a:ext cx="212833" cy="162198"/>
            </a:xfrm>
            <a:custGeom>
              <a:avLst/>
              <a:gdLst/>
              <a:ahLst/>
              <a:cxnLst/>
              <a:rect l="l" t="t" r="r" b="b"/>
              <a:pathLst>
                <a:path w="1446" h="1102" extrusionOk="0">
                  <a:moveTo>
                    <a:pt x="716" y="367"/>
                  </a:moveTo>
                  <a:cubicBezTo>
                    <a:pt x="716" y="367"/>
                    <a:pt x="716" y="380"/>
                    <a:pt x="729" y="380"/>
                  </a:cubicBezTo>
                  <a:cubicBezTo>
                    <a:pt x="729" y="367"/>
                    <a:pt x="716" y="367"/>
                    <a:pt x="716" y="367"/>
                  </a:cubicBezTo>
                  <a:close/>
                  <a:moveTo>
                    <a:pt x="731" y="402"/>
                  </a:moveTo>
                  <a:cubicBezTo>
                    <a:pt x="733" y="410"/>
                    <a:pt x="737" y="420"/>
                    <a:pt x="745" y="432"/>
                  </a:cubicBezTo>
                  <a:cubicBezTo>
                    <a:pt x="745" y="422"/>
                    <a:pt x="736" y="412"/>
                    <a:pt x="731" y="402"/>
                  </a:cubicBezTo>
                  <a:close/>
                  <a:moveTo>
                    <a:pt x="784" y="231"/>
                  </a:moveTo>
                  <a:cubicBezTo>
                    <a:pt x="839" y="299"/>
                    <a:pt x="920" y="380"/>
                    <a:pt x="959" y="432"/>
                  </a:cubicBezTo>
                  <a:cubicBezTo>
                    <a:pt x="891" y="380"/>
                    <a:pt x="784" y="286"/>
                    <a:pt x="758" y="257"/>
                  </a:cubicBezTo>
                  <a:cubicBezTo>
                    <a:pt x="771" y="257"/>
                    <a:pt x="810" y="270"/>
                    <a:pt x="826" y="299"/>
                  </a:cubicBezTo>
                  <a:cubicBezTo>
                    <a:pt x="839" y="299"/>
                    <a:pt x="810" y="270"/>
                    <a:pt x="784" y="231"/>
                  </a:cubicBezTo>
                  <a:close/>
                  <a:moveTo>
                    <a:pt x="664" y="244"/>
                  </a:moveTo>
                  <a:lnTo>
                    <a:pt x="664" y="244"/>
                  </a:lnTo>
                  <a:cubicBezTo>
                    <a:pt x="639" y="280"/>
                    <a:pt x="616" y="315"/>
                    <a:pt x="619" y="315"/>
                  </a:cubicBezTo>
                  <a:cubicBezTo>
                    <a:pt x="619" y="315"/>
                    <a:pt x="620" y="314"/>
                    <a:pt x="622" y="312"/>
                  </a:cubicBezTo>
                  <a:cubicBezTo>
                    <a:pt x="635" y="299"/>
                    <a:pt x="664" y="286"/>
                    <a:pt x="677" y="270"/>
                  </a:cubicBezTo>
                  <a:lnTo>
                    <a:pt x="690" y="270"/>
                  </a:lnTo>
                  <a:cubicBezTo>
                    <a:pt x="648" y="312"/>
                    <a:pt x="541" y="393"/>
                    <a:pt x="486" y="461"/>
                  </a:cubicBezTo>
                  <a:cubicBezTo>
                    <a:pt x="528" y="406"/>
                    <a:pt x="596" y="312"/>
                    <a:pt x="664" y="244"/>
                  </a:cubicBezTo>
                  <a:close/>
                  <a:moveTo>
                    <a:pt x="1174" y="660"/>
                  </a:moveTo>
                  <a:lnTo>
                    <a:pt x="1174" y="660"/>
                  </a:lnTo>
                  <a:cubicBezTo>
                    <a:pt x="1177" y="665"/>
                    <a:pt x="1179" y="667"/>
                    <a:pt x="1179" y="667"/>
                  </a:cubicBezTo>
                  <a:cubicBezTo>
                    <a:pt x="1179" y="667"/>
                    <a:pt x="1178" y="665"/>
                    <a:pt x="1176" y="662"/>
                  </a:cubicBezTo>
                  <a:cubicBezTo>
                    <a:pt x="1175" y="661"/>
                    <a:pt x="1175" y="661"/>
                    <a:pt x="1174" y="660"/>
                  </a:cubicBezTo>
                  <a:close/>
                  <a:moveTo>
                    <a:pt x="771" y="1"/>
                  </a:moveTo>
                  <a:cubicBezTo>
                    <a:pt x="771" y="1"/>
                    <a:pt x="323" y="219"/>
                    <a:pt x="362" y="219"/>
                  </a:cubicBezTo>
                  <a:cubicBezTo>
                    <a:pt x="363" y="219"/>
                    <a:pt x="364" y="218"/>
                    <a:pt x="366" y="218"/>
                  </a:cubicBezTo>
                  <a:cubicBezTo>
                    <a:pt x="373" y="218"/>
                    <a:pt x="381" y="218"/>
                    <a:pt x="388" y="216"/>
                  </a:cubicBezTo>
                  <a:lnTo>
                    <a:pt x="388" y="216"/>
                  </a:lnTo>
                  <a:cubicBezTo>
                    <a:pt x="304" y="269"/>
                    <a:pt x="165" y="351"/>
                    <a:pt x="204" y="351"/>
                  </a:cubicBezTo>
                  <a:cubicBezTo>
                    <a:pt x="272" y="338"/>
                    <a:pt x="324" y="312"/>
                    <a:pt x="324" y="312"/>
                  </a:cubicBezTo>
                  <a:lnTo>
                    <a:pt x="324" y="312"/>
                  </a:lnTo>
                  <a:cubicBezTo>
                    <a:pt x="324" y="312"/>
                    <a:pt x="86" y="475"/>
                    <a:pt x="107" y="475"/>
                  </a:cubicBezTo>
                  <a:cubicBezTo>
                    <a:pt x="107" y="475"/>
                    <a:pt x="109" y="474"/>
                    <a:pt x="110" y="474"/>
                  </a:cubicBezTo>
                  <a:cubicBezTo>
                    <a:pt x="149" y="461"/>
                    <a:pt x="486" y="231"/>
                    <a:pt x="486" y="231"/>
                  </a:cubicBezTo>
                  <a:lnTo>
                    <a:pt x="486" y="231"/>
                  </a:lnTo>
                  <a:cubicBezTo>
                    <a:pt x="486" y="231"/>
                    <a:pt x="394" y="345"/>
                    <a:pt x="417" y="345"/>
                  </a:cubicBezTo>
                  <a:cubicBezTo>
                    <a:pt x="420" y="345"/>
                    <a:pt x="426" y="343"/>
                    <a:pt x="434" y="338"/>
                  </a:cubicBezTo>
                  <a:cubicBezTo>
                    <a:pt x="460" y="325"/>
                    <a:pt x="502" y="299"/>
                    <a:pt x="528" y="257"/>
                  </a:cubicBezTo>
                  <a:lnTo>
                    <a:pt x="528" y="257"/>
                  </a:lnTo>
                  <a:cubicBezTo>
                    <a:pt x="515" y="286"/>
                    <a:pt x="486" y="312"/>
                    <a:pt x="486" y="312"/>
                  </a:cubicBezTo>
                  <a:cubicBezTo>
                    <a:pt x="372" y="389"/>
                    <a:pt x="220" y="501"/>
                    <a:pt x="252" y="501"/>
                  </a:cubicBezTo>
                  <a:cubicBezTo>
                    <a:pt x="254" y="501"/>
                    <a:pt x="256" y="501"/>
                    <a:pt x="259" y="500"/>
                  </a:cubicBezTo>
                  <a:cubicBezTo>
                    <a:pt x="308" y="490"/>
                    <a:pt x="358" y="457"/>
                    <a:pt x="386" y="435"/>
                  </a:cubicBezTo>
                  <a:lnTo>
                    <a:pt x="386" y="435"/>
                  </a:lnTo>
                  <a:cubicBezTo>
                    <a:pt x="301" y="511"/>
                    <a:pt x="1" y="799"/>
                    <a:pt x="13" y="799"/>
                  </a:cubicBezTo>
                  <a:cubicBezTo>
                    <a:pt x="14" y="799"/>
                    <a:pt x="15" y="799"/>
                    <a:pt x="16" y="798"/>
                  </a:cubicBezTo>
                  <a:cubicBezTo>
                    <a:pt x="68" y="785"/>
                    <a:pt x="379" y="487"/>
                    <a:pt x="379" y="487"/>
                  </a:cubicBezTo>
                  <a:lnTo>
                    <a:pt x="379" y="487"/>
                  </a:lnTo>
                  <a:cubicBezTo>
                    <a:pt x="379" y="487"/>
                    <a:pt x="257" y="693"/>
                    <a:pt x="269" y="693"/>
                  </a:cubicBezTo>
                  <a:cubicBezTo>
                    <a:pt x="269" y="693"/>
                    <a:pt x="270" y="692"/>
                    <a:pt x="272" y="691"/>
                  </a:cubicBezTo>
                  <a:cubicBezTo>
                    <a:pt x="298" y="662"/>
                    <a:pt x="405" y="513"/>
                    <a:pt x="447" y="448"/>
                  </a:cubicBezTo>
                  <a:lnTo>
                    <a:pt x="447" y="448"/>
                  </a:lnTo>
                  <a:cubicBezTo>
                    <a:pt x="447" y="474"/>
                    <a:pt x="434" y="500"/>
                    <a:pt x="447" y="500"/>
                  </a:cubicBezTo>
                  <a:lnTo>
                    <a:pt x="447" y="513"/>
                  </a:lnTo>
                  <a:cubicBezTo>
                    <a:pt x="473" y="500"/>
                    <a:pt x="567" y="419"/>
                    <a:pt x="567" y="419"/>
                  </a:cubicBezTo>
                  <a:lnTo>
                    <a:pt x="567" y="419"/>
                  </a:lnTo>
                  <a:cubicBezTo>
                    <a:pt x="567" y="419"/>
                    <a:pt x="333" y="840"/>
                    <a:pt x="360" y="840"/>
                  </a:cubicBezTo>
                  <a:cubicBezTo>
                    <a:pt x="362" y="840"/>
                    <a:pt x="364" y="839"/>
                    <a:pt x="366" y="837"/>
                  </a:cubicBezTo>
                  <a:cubicBezTo>
                    <a:pt x="392" y="811"/>
                    <a:pt x="447" y="717"/>
                    <a:pt x="486" y="649"/>
                  </a:cubicBezTo>
                  <a:lnTo>
                    <a:pt x="486" y="649"/>
                  </a:lnTo>
                  <a:cubicBezTo>
                    <a:pt x="410" y="788"/>
                    <a:pt x="242" y="1101"/>
                    <a:pt x="264" y="1101"/>
                  </a:cubicBezTo>
                  <a:cubicBezTo>
                    <a:pt x="266" y="1101"/>
                    <a:pt x="268" y="1100"/>
                    <a:pt x="272" y="1096"/>
                  </a:cubicBezTo>
                  <a:cubicBezTo>
                    <a:pt x="324" y="1041"/>
                    <a:pt x="635" y="474"/>
                    <a:pt x="635" y="474"/>
                  </a:cubicBezTo>
                  <a:lnTo>
                    <a:pt x="635" y="474"/>
                  </a:lnTo>
                  <a:cubicBezTo>
                    <a:pt x="635" y="474"/>
                    <a:pt x="560" y="624"/>
                    <a:pt x="580" y="624"/>
                  </a:cubicBezTo>
                  <a:cubicBezTo>
                    <a:pt x="581" y="624"/>
                    <a:pt x="582" y="624"/>
                    <a:pt x="583" y="623"/>
                  </a:cubicBezTo>
                  <a:cubicBezTo>
                    <a:pt x="607" y="611"/>
                    <a:pt x="665" y="498"/>
                    <a:pt x="704" y="426"/>
                  </a:cubicBezTo>
                  <a:lnTo>
                    <a:pt x="704" y="426"/>
                  </a:lnTo>
                  <a:cubicBezTo>
                    <a:pt x="703" y="433"/>
                    <a:pt x="703" y="440"/>
                    <a:pt x="703" y="448"/>
                  </a:cubicBezTo>
                  <a:cubicBezTo>
                    <a:pt x="716" y="419"/>
                    <a:pt x="716" y="406"/>
                    <a:pt x="729" y="380"/>
                  </a:cubicBezTo>
                  <a:lnTo>
                    <a:pt x="729" y="380"/>
                  </a:lnTo>
                  <a:cubicBezTo>
                    <a:pt x="716" y="393"/>
                    <a:pt x="716" y="393"/>
                    <a:pt x="716" y="406"/>
                  </a:cubicBezTo>
                  <a:lnTo>
                    <a:pt x="716" y="367"/>
                  </a:lnTo>
                  <a:cubicBezTo>
                    <a:pt x="716" y="351"/>
                    <a:pt x="716" y="338"/>
                    <a:pt x="729" y="338"/>
                  </a:cubicBezTo>
                  <a:lnTo>
                    <a:pt x="729" y="367"/>
                  </a:lnTo>
                  <a:lnTo>
                    <a:pt x="729" y="380"/>
                  </a:lnTo>
                  <a:cubicBezTo>
                    <a:pt x="729" y="385"/>
                    <a:pt x="729" y="389"/>
                    <a:pt x="730" y="394"/>
                  </a:cubicBezTo>
                  <a:lnTo>
                    <a:pt x="730" y="394"/>
                  </a:lnTo>
                  <a:cubicBezTo>
                    <a:pt x="729" y="394"/>
                    <a:pt x="729" y="393"/>
                    <a:pt x="729" y="393"/>
                  </a:cubicBezTo>
                  <a:lnTo>
                    <a:pt x="729" y="393"/>
                  </a:lnTo>
                  <a:cubicBezTo>
                    <a:pt x="729" y="396"/>
                    <a:pt x="730" y="399"/>
                    <a:pt x="731" y="402"/>
                  </a:cubicBezTo>
                  <a:lnTo>
                    <a:pt x="731" y="402"/>
                  </a:lnTo>
                  <a:cubicBezTo>
                    <a:pt x="730" y="399"/>
                    <a:pt x="730" y="397"/>
                    <a:pt x="730" y="394"/>
                  </a:cubicBezTo>
                  <a:lnTo>
                    <a:pt x="730" y="394"/>
                  </a:lnTo>
                  <a:cubicBezTo>
                    <a:pt x="772" y="462"/>
                    <a:pt x="839" y="594"/>
                    <a:pt x="865" y="610"/>
                  </a:cubicBezTo>
                  <a:cubicBezTo>
                    <a:pt x="866" y="611"/>
                    <a:pt x="867" y="611"/>
                    <a:pt x="867" y="611"/>
                  </a:cubicBezTo>
                  <a:cubicBezTo>
                    <a:pt x="885" y="611"/>
                    <a:pt x="810" y="461"/>
                    <a:pt x="810" y="461"/>
                  </a:cubicBezTo>
                  <a:lnTo>
                    <a:pt x="810" y="461"/>
                  </a:lnTo>
                  <a:cubicBezTo>
                    <a:pt x="810" y="461"/>
                    <a:pt x="1108" y="1015"/>
                    <a:pt x="1176" y="1080"/>
                  </a:cubicBezTo>
                  <a:cubicBezTo>
                    <a:pt x="1179" y="1082"/>
                    <a:pt x="1181" y="1083"/>
                    <a:pt x="1183" y="1083"/>
                  </a:cubicBezTo>
                  <a:cubicBezTo>
                    <a:pt x="1204" y="1083"/>
                    <a:pt x="1105" y="894"/>
                    <a:pt x="1023" y="748"/>
                  </a:cubicBezTo>
                  <a:lnTo>
                    <a:pt x="1023" y="748"/>
                  </a:lnTo>
                  <a:cubicBezTo>
                    <a:pt x="1046" y="780"/>
                    <a:pt x="1068" y="805"/>
                    <a:pt x="1082" y="811"/>
                  </a:cubicBezTo>
                  <a:cubicBezTo>
                    <a:pt x="1084" y="813"/>
                    <a:pt x="1086" y="814"/>
                    <a:pt x="1087" y="814"/>
                  </a:cubicBezTo>
                  <a:cubicBezTo>
                    <a:pt x="1111" y="814"/>
                    <a:pt x="878" y="406"/>
                    <a:pt x="878" y="406"/>
                  </a:cubicBezTo>
                  <a:lnTo>
                    <a:pt x="878" y="406"/>
                  </a:lnTo>
                  <a:cubicBezTo>
                    <a:pt x="878" y="406"/>
                    <a:pt x="959" y="487"/>
                    <a:pt x="1001" y="487"/>
                  </a:cubicBezTo>
                  <a:cubicBezTo>
                    <a:pt x="1014" y="487"/>
                    <a:pt x="1001" y="461"/>
                    <a:pt x="1001" y="432"/>
                  </a:cubicBezTo>
                  <a:lnTo>
                    <a:pt x="1001" y="432"/>
                  </a:lnTo>
                  <a:cubicBezTo>
                    <a:pt x="1039" y="498"/>
                    <a:pt x="1145" y="630"/>
                    <a:pt x="1174" y="660"/>
                  </a:cubicBezTo>
                  <a:lnTo>
                    <a:pt x="1174" y="660"/>
                  </a:lnTo>
                  <a:cubicBezTo>
                    <a:pt x="1151" y="625"/>
                    <a:pt x="1053" y="474"/>
                    <a:pt x="1053" y="474"/>
                  </a:cubicBezTo>
                  <a:lnTo>
                    <a:pt x="1053" y="474"/>
                  </a:lnTo>
                  <a:cubicBezTo>
                    <a:pt x="1053" y="474"/>
                    <a:pt x="1377" y="756"/>
                    <a:pt x="1419" y="785"/>
                  </a:cubicBezTo>
                  <a:cubicBezTo>
                    <a:pt x="1421" y="786"/>
                    <a:pt x="1422" y="786"/>
                    <a:pt x="1423" y="786"/>
                  </a:cubicBezTo>
                  <a:cubicBezTo>
                    <a:pt x="1446" y="786"/>
                    <a:pt x="1154" y="501"/>
                    <a:pt x="1063" y="415"/>
                  </a:cubicBezTo>
                  <a:lnTo>
                    <a:pt x="1063" y="415"/>
                  </a:lnTo>
                  <a:cubicBezTo>
                    <a:pt x="1091" y="440"/>
                    <a:pt x="1140" y="478"/>
                    <a:pt x="1189" y="487"/>
                  </a:cubicBezTo>
                  <a:cubicBezTo>
                    <a:pt x="1231" y="487"/>
                    <a:pt x="1082" y="380"/>
                    <a:pt x="972" y="299"/>
                  </a:cubicBezTo>
                  <a:cubicBezTo>
                    <a:pt x="972" y="299"/>
                    <a:pt x="959" y="299"/>
                    <a:pt x="959" y="286"/>
                  </a:cubicBezTo>
                  <a:lnTo>
                    <a:pt x="959" y="286"/>
                  </a:lnTo>
                  <a:cubicBezTo>
                    <a:pt x="972" y="299"/>
                    <a:pt x="1001" y="312"/>
                    <a:pt x="1014" y="325"/>
                  </a:cubicBezTo>
                  <a:cubicBezTo>
                    <a:pt x="1020" y="327"/>
                    <a:pt x="1024" y="328"/>
                    <a:pt x="1027" y="328"/>
                  </a:cubicBezTo>
                  <a:cubicBezTo>
                    <a:pt x="1063" y="328"/>
                    <a:pt x="959" y="205"/>
                    <a:pt x="959" y="205"/>
                  </a:cubicBezTo>
                  <a:lnTo>
                    <a:pt x="959" y="205"/>
                  </a:lnTo>
                  <a:cubicBezTo>
                    <a:pt x="959" y="205"/>
                    <a:pt x="1296" y="448"/>
                    <a:pt x="1338" y="461"/>
                  </a:cubicBezTo>
                  <a:cubicBezTo>
                    <a:pt x="1339" y="461"/>
                    <a:pt x="1340" y="462"/>
                    <a:pt x="1341" y="462"/>
                  </a:cubicBezTo>
                  <a:cubicBezTo>
                    <a:pt x="1360" y="462"/>
                    <a:pt x="1121" y="286"/>
                    <a:pt x="1121" y="286"/>
                  </a:cubicBezTo>
                  <a:lnTo>
                    <a:pt x="1121" y="286"/>
                  </a:lnTo>
                  <a:cubicBezTo>
                    <a:pt x="1121" y="286"/>
                    <a:pt x="1176" y="325"/>
                    <a:pt x="1244" y="325"/>
                  </a:cubicBezTo>
                  <a:cubicBezTo>
                    <a:pt x="1246" y="326"/>
                    <a:pt x="1248" y="326"/>
                    <a:pt x="1249" y="326"/>
                  </a:cubicBezTo>
                  <a:cubicBezTo>
                    <a:pt x="1263" y="326"/>
                    <a:pt x="1116" y="240"/>
                    <a:pt x="1040" y="189"/>
                  </a:cubicBezTo>
                  <a:lnTo>
                    <a:pt x="1040" y="189"/>
                  </a:lnTo>
                  <a:cubicBezTo>
                    <a:pt x="1040" y="189"/>
                    <a:pt x="1069" y="205"/>
                    <a:pt x="1082" y="205"/>
                  </a:cubicBezTo>
                  <a:cubicBezTo>
                    <a:pt x="1150" y="205"/>
                    <a:pt x="771" y="1"/>
                    <a:pt x="7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7"/>
            <p:cNvSpPr/>
            <p:nvPr/>
          </p:nvSpPr>
          <p:spPr>
            <a:xfrm>
              <a:off x="7315720" y="4502190"/>
              <a:ext cx="3827" cy="10156"/>
            </a:xfrm>
            <a:custGeom>
              <a:avLst/>
              <a:gdLst/>
              <a:ahLst/>
              <a:cxnLst/>
              <a:rect l="l" t="t" r="r" b="b"/>
              <a:pathLst>
                <a:path w="26" h="69" extrusionOk="0">
                  <a:moveTo>
                    <a:pt x="0" y="1"/>
                  </a:moveTo>
                  <a:cubicBezTo>
                    <a:pt x="0" y="43"/>
                    <a:pt x="13" y="69"/>
                    <a:pt x="13" y="69"/>
                  </a:cubicBezTo>
                  <a:cubicBezTo>
                    <a:pt x="26" y="69"/>
                    <a:pt x="13" y="43"/>
                    <a:pt x="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27"/>
            <p:cNvSpPr/>
            <p:nvPr/>
          </p:nvSpPr>
          <p:spPr>
            <a:xfrm>
              <a:off x="7305711" y="4532215"/>
              <a:ext cx="3827" cy="12364"/>
            </a:xfrm>
            <a:custGeom>
              <a:avLst/>
              <a:gdLst/>
              <a:ahLst/>
              <a:cxnLst/>
              <a:rect l="l" t="t" r="r" b="b"/>
              <a:pathLst>
                <a:path w="26" h="84" extrusionOk="0">
                  <a:moveTo>
                    <a:pt x="26" y="1"/>
                  </a:moveTo>
                  <a:cubicBezTo>
                    <a:pt x="16" y="32"/>
                    <a:pt x="6" y="72"/>
                    <a:pt x="2" y="82"/>
                  </a:cubicBezTo>
                  <a:lnTo>
                    <a:pt x="2" y="82"/>
                  </a:lnTo>
                  <a:cubicBezTo>
                    <a:pt x="13" y="80"/>
                    <a:pt x="14" y="54"/>
                    <a:pt x="26" y="1"/>
                  </a:cubicBezTo>
                  <a:close/>
                  <a:moveTo>
                    <a:pt x="2" y="82"/>
                  </a:moveTo>
                  <a:cubicBezTo>
                    <a:pt x="1" y="82"/>
                    <a:pt x="1" y="82"/>
                    <a:pt x="0" y="82"/>
                  </a:cubicBezTo>
                  <a:cubicBezTo>
                    <a:pt x="0" y="83"/>
                    <a:pt x="0" y="84"/>
                    <a:pt x="0" y="84"/>
                  </a:cubicBezTo>
                  <a:cubicBezTo>
                    <a:pt x="1" y="84"/>
                    <a:pt x="1" y="83"/>
                    <a:pt x="2" y="8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7"/>
            <p:cNvSpPr/>
            <p:nvPr/>
          </p:nvSpPr>
          <p:spPr>
            <a:xfrm>
              <a:off x="7188550" y="4454502"/>
              <a:ext cx="248305" cy="189869"/>
            </a:xfrm>
            <a:custGeom>
              <a:avLst/>
              <a:gdLst/>
              <a:ahLst/>
              <a:cxnLst/>
              <a:rect l="l" t="t" r="r" b="b"/>
              <a:pathLst>
                <a:path w="1687" h="1290" extrusionOk="0">
                  <a:moveTo>
                    <a:pt x="835" y="435"/>
                  </a:moveTo>
                  <a:cubicBezTo>
                    <a:pt x="835" y="448"/>
                    <a:pt x="835" y="448"/>
                    <a:pt x="848" y="448"/>
                  </a:cubicBezTo>
                  <a:lnTo>
                    <a:pt x="835" y="435"/>
                  </a:lnTo>
                  <a:close/>
                  <a:moveTo>
                    <a:pt x="848" y="406"/>
                  </a:moveTo>
                  <a:lnTo>
                    <a:pt x="848" y="435"/>
                  </a:lnTo>
                  <a:lnTo>
                    <a:pt x="848" y="448"/>
                  </a:lnTo>
                  <a:cubicBezTo>
                    <a:pt x="835" y="461"/>
                    <a:pt x="835" y="474"/>
                    <a:pt x="835" y="487"/>
                  </a:cubicBezTo>
                  <a:lnTo>
                    <a:pt x="835" y="435"/>
                  </a:lnTo>
                  <a:cubicBezTo>
                    <a:pt x="835" y="422"/>
                    <a:pt x="835" y="406"/>
                    <a:pt x="848" y="406"/>
                  </a:cubicBezTo>
                  <a:close/>
                  <a:moveTo>
                    <a:pt x="916" y="273"/>
                  </a:moveTo>
                  <a:lnTo>
                    <a:pt x="916" y="273"/>
                  </a:lnTo>
                  <a:cubicBezTo>
                    <a:pt x="984" y="354"/>
                    <a:pt x="1065" y="461"/>
                    <a:pt x="1120" y="516"/>
                  </a:cubicBezTo>
                  <a:cubicBezTo>
                    <a:pt x="1039" y="448"/>
                    <a:pt x="916" y="341"/>
                    <a:pt x="877" y="312"/>
                  </a:cubicBezTo>
                  <a:lnTo>
                    <a:pt x="890" y="299"/>
                  </a:lnTo>
                  <a:cubicBezTo>
                    <a:pt x="903" y="312"/>
                    <a:pt x="945" y="325"/>
                    <a:pt x="958" y="354"/>
                  </a:cubicBezTo>
                  <a:cubicBezTo>
                    <a:pt x="960" y="356"/>
                    <a:pt x="961" y="356"/>
                    <a:pt x="961" y="356"/>
                  </a:cubicBezTo>
                  <a:cubicBezTo>
                    <a:pt x="964" y="356"/>
                    <a:pt x="941" y="318"/>
                    <a:pt x="916" y="273"/>
                  </a:cubicBezTo>
                  <a:close/>
                  <a:moveTo>
                    <a:pt x="767" y="299"/>
                  </a:moveTo>
                  <a:lnTo>
                    <a:pt x="767" y="299"/>
                  </a:lnTo>
                  <a:cubicBezTo>
                    <a:pt x="744" y="335"/>
                    <a:pt x="722" y="370"/>
                    <a:pt x="725" y="370"/>
                  </a:cubicBezTo>
                  <a:cubicBezTo>
                    <a:pt x="725" y="370"/>
                    <a:pt x="726" y="369"/>
                    <a:pt x="728" y="367"/>
                  </a:cubicBezTo>
                  <a:cubicBezTo>
                    <a:pt x="741" y="354"/>
                    <a:pt x="767" y="341"/>
                    <a:pt x="796" y="325"/>
                  </a:cubicBezTo>
                  <a:lnTo>
                    <a:pt x="796" y="325"/>
                  </a:lnTo>
                  <a:cubicBezTo>
                    <a:pt x="754" y="367"/>
                    <a:pt x="634" y="474"/>
                    <a:pt x="566" y="542"/>
                  </a:cubicBezTo>
                  <a:cubicBezTo>
                    <a:pt x="621" y="474"/>
                    <a:pt x="702" y="380"/>
                    <a:pt x="767" y="299"/>
                  </a:cubicBezTo>
                  <a:close/>
                  <a:moveTo>
                    <a:pt x="890" y="1"/>
                  </a:moveTo>
                  <a:cubicBezTo>
                    <a:pt x="890" y="1"/>
                    <a:pt x="349" y="273"/>
                    <a:pt x="430" y="273"/>
                  </a:cubicBezTo>
                  <a:cubicBezTo>
                    <a:pt x="443" y="260"/>
                    <a:pt x="472" y="260"/>
                    <a:pt x="485" y="260"/>
                  </a:cubicBezTo>
                  <a:cubicBezTo>
                    <a:pt x="385" y="308"/>
                    <a:pt x="212" y="407"/>
                    <a:pt x="234" y="407"/>
                  </a:cubicBezTo>
                  <a:cubicBezTo>
                    <a:pt x="236" y="407"/>
                    <a:pt x="238" y="407"/>
                    <a:pt x="242" y="406"/>
                  </a:cubicBezTo>
                  <a:cubicBezTo>
                    <a:pt x="323" y="406"/>
                    <a:pt x="391" y="367"/>
                    <a:pt x="391" y="367"/>
                  </a:cubicBezTo>
                  <a:lnTo>
                    <a:pt x="391" y="367"/>
                  </a:lnTo>
                  <a:cubicBezTo>
                    <a:pt x="391" y="367"/>
                    <a:pt x="99" y="556"/>
                    <a:pt x="131" y="556"/>
                  </a:cubicBezTo>
                  <a:cubicBezTo>
                    <a:pt x="132" y="556"/>
                    <a:pt x="133" y="555"/>
                    <a:pt x="135" y="555"/>
                  </a:cubicBezTo>
                  <a:cubicBezTo>
                    <a:pt x="187" y="542"/>
                    <a:pt x="566" y="273"/>
                    <a:pt x="566" y="273"/>
                  </a:cubicBezTo>
                  <a:lnTo>
                    <a:pt x="566" y="273"/>
                  </a:lnTo>
                  <a:cubicBezTo>
                    <a:pt x="566" y="273"/>
                    <a:pt x="447" y="412"/>
                    <a:pt x="489" y="412"/>
                  </a:cubicBezTo>
                  <a:cubicBezTo>
                    <a:pt x="494" y="412"/>
                    <a:pt x="501" y="410"/>
                    <a:pt x="511" y="406"/>
                  </a:cubicBezTo>
                  <a:cubicBezTo>
                    <a:pt x="540" y="380"/>
                    <a:pt x="579" y="354"/>
                    <a:pt x="621" y="312"/>
                  </a:cubicBezTo>
                  <a:lnTo>
                    <a:pt x="621" y="312"/>
                  </a:lnTo>
                  <a:cubicBezTo>
                    <a:pt x="592" y="341"/>
                    <a:pt x="579" y="367"/>
                    <a:pt x="566" y="380"/>
                  </a:cubicBezTo>
                  <a:cubicBezTo>
                    <a:pt x="430" y="461"/>
                    <a:pt x="242" y="597"/>
                    <a:pt x="310" y="597"/>
                  </a:cubicBezTo>
                  <a:cubicBezTo>
                    <a:pt x="366" y="573"/>
                    <a:pt x="430" y="525"/>
                    <a:pt x="459" y="500"/>
                  </a:cubicBezTo>
                  <a:lnTo>
                    <a:pt x="459" y="500"/>
                  </a:lnTo>
                  <a:cubicBezTo>
                    <a:pt x="376" y="582"/>
                    <a:pt x="0" y="948"/>
                    <a:pt x="22" y="948"/>
                  </a:cubicBezTo>
                  <a:cubicBezTo>
                    <a:pt x="22" y="948"/>
                    <a:pt x="23" y="948"/>
                    <a:pt x="25" y="947"/>
                  </a:cubicBezTo>
                  <a:cubicBezTo>
                    <a:pt x="93" y="908"/>
                    <a:pt x="459" y="568"/>
                    <a:pt x="459" y="568"/>
                  </a:cubicBezTo>
                  <a:lnTo>
                    <a:pt x="459" y="568"/>
                  </a:lnTo>
                  <a:cubicBezTo>
                    <a:pt x="459" y="568"/>
                    <a:pt x="306" y="802"/>
                    <a:pt x="317" y="802"/>
                  </a:cubicBezTo>
                  <a:cubicBezTo>
                    <a:pt x="318" y="802"/>
                    <a:pt x="320" y="801"/>
                    <a:pt x="323" y="798"/>
                  </a:cubicBezTo>
                  <a:cubicBezTo>
                    <a:pt x="349" y="772"/>
                    <a:pt x="483" y="612"/>
                    <a:pt x="523" y="531"/>
                  </a:cubicBezTo>
                  <a:lnTo>
                    <a:pt x="523" y="531"/>
                  </a:lnTo>
                  <a:cubicBezTo>
                    <a:pt x="511" y="557"/>
                    <a:pt x="511" y="597"/>
                    <a:pt x="511" y="597"/>
                  </a:cubicBezTo>
                  <a:cubicBezTo>
                    <a:pt x="566" y="597"/>
                    <a:pt x="660" y="503"/>
                    <a:pt x="660" y="503"/>
                  </a:cubicBezTo>
                  <a:lnTo>
                    <a:pt x="660" y="503"/>
                  </a:lnTo>
                  <a:cubicBezTo>
                    <a:pt x="660" y="503"/>
                    <a:pt x="385" y="975"/>
                    <a:pt x="412" y="975"/>
                  </a:cubicBezTo>
                  <a:cubicBezTo>
                    <a:pt x="413" y="975"/>
                    <a:pt x="415" y="975"/>
                    <a:pt x="417" y="973"/>
                  </a:cubicBezTo>
                  <a:cubicBezTo>
                    <a:pt x="459" y="947"/>
                    <a:pt x="524" y="840"/>
                    <a:pt x="579" y="772"/>
                  </a:cubicBezTo>
                  <a:lnTo>
                    <a:pt x="579" y="772"/>
                  </a:lnTo>
                  <a:cubicBezTo>
                    <a:pt x="491" y="924"/>
                    <a:pt x="283" y="1289"/>
                    <a:pt x="303" y="1289"/>
                  </a:cubicBezTo>
                  <a:cubicBezTo>
                    <a:pt x="304" y="1289"/>
                    <a:pt x="307" y="1287"/>
                    <a:pt x="310" y="1284"/>
                  </a:cubicBezTo>
                  <a:cubicBezTo>
                    <a:pt x="391" y="1203"/>
                    <a:pt x="741" y="555"/>
                    <a:pt x="741" y="555"/>
                  </a:cubicBezTo>
                  <a:lnTo>
                    <a:pt x="741" y="555"/>
                  </a:lnTo>
                  <a:cubicBezTo>
                    <a:pt x="741" y="555"/>
                    <a:pt x="659" y="733"/>
                    <a:pt x="669" y="733"/>
                  </a:cubicBezTo>
                  <a:cubicBezTo>
                    <a:pt x="670" y="733"/>
                    <a:pt x="671" y="732"/>
                    <a:pt x="673" y="730"/>
                  </a:cubicBezTo>
                  <a:cubicBezTo>
                    <a:pt x="701" y="718"/>
                    <a:pt x="775" y="582"/>
                    <a:pt x="827" y="500"/>
                  </a:cubicBezTo>
                  <a:lnTo>
                    <a:pt x="827" y="500"/>
                  </a:lnTo>
                  <a:cubicBezTo>
                    <a:pt x="822" y="510"/>
                    <a:pt x="822" y="520"/>
                    <a:pt x="822" y="529"/>
                  </a:cubicBezTo>
                  <a:cubicBezTo>
                    <a:pt x="835" y="503"/>
                    <a:pt x="835" y="474"/>
                    <a:pt x="848" y="461"/>
                  </a:cubicBezTo>
                  <a:cubicBezTo>
                    <a:pt x="848" y="461"/>
                    <a:pt x="848" y="461"/>
                    <a:pt x="848" y="461"/>
                  </a:cubicBezTo>
                  <a:lnTo>
                    <a:pt x="848" y="461"/>
                  </a:lnTo>
                  <a:cubicBezTo>
                    <a:pt x="848" y="474"/>
                    <a:pt x="864" y="487"/>
                    <a:pt x="864" y="503"/>
                  </a:cubicBezTo>
                  <a:cubicBezTo>
                    <a:pt x="864" y="499"/>
                    <a:pt x="864" y="494"/>
                    <a:pt x="864" y="490"/>
                  </a:cubicBezTo>
                  <a:lnTo>
                    <a:pt x="864" y="490"/>
                  </a:lnTo>
                  <a:cubicBezTo>
                    <a:pt x="910" y="574"/>
                    <a:pt x="985" y="694"/>
                    <a:pt x="997" y="717"/>
                  </a:cubicBezTo>
                  <a:cubicBezTo>
                    <a:pt x="998" y="717"/>
                    <a:pt x="1000" y="718"/>
                    <a:pt x="1001" y="718"/>
                  </a:cubicBezTo>
                  <a:cubicBezTo>
                    <a:pt x="1033" y="718"/>
                    <a:pt x="945" y="542"/>
                    <a:pt x="945" y="542"/>
                  </a:cubicBezTo>
                  <a:lnTo>
                    <a:pt x="945" y="542"/>
                  </a:lnTo>
                  <a:cubicBezTo>
                    <a:pt x="945" y="542"/>
                    <a:pt x="1295" y="1190"/>
                    <a:pt x="1376" y="1258"/>
                  </a:cubicBezTo>
                  <a:cubicBezTo>
                    <a:pt x="1379" y="1261"/>
                    <a:pt x="1382" y="1263"/>
                    <a:pt x="1383" y="1263"/>
                  </a:cubicBezTo>
                  <a:cubicBezTo>
                    <a:pt x="1403" y="1263"/>
                    <a:pt x="1195" y="898"/>
                    <a:pt x="1107" y="746"/>
                  </a:cubicBezTo>
                  <a:lnTo>
                    <a:pt x="1107" y="746"/>
                  </a:lnTo>
                  <a:cubicBezTo>
                    <a:pt x="1146" y="811"/>
                    <a:pt x="1214" y="921"/>
                    <a:pt x="1253" y="960"/>
                  </a:cubicBezTo>
                  <a:cubicBezTo>
                    <a:pt x="1255" y="962"/>
                    <a:pt x="1258" y="962"/>
                    <a:pt x="1259" y="962"/>
                  </a:cubicBezTo>
                  <a:cubicBezTo>
                    <a:pt x="1299" y="962"/>
                    <a:pt x="1026" y="474"/>
                    <a:pt x="1026" y="474"/>
                  </a:cubicBezTo>
                  <a:lnTo>
                    <a:pt x="1026" y="474"/>
                  </a:lnTo>
                  <a:cubicBezTo>
                    <a:pt x="1026" y="474"/>
                    <a:pt x="1120" y="568"/>
                    <a:pt x="1159" y="584"/>
                  </a:cubicBezTo>
                  <a:lnTo>
                    <a:pt x="1172" y="568"/>
                  </a:lnTo>
                  <a:cubicBezTo>
                    <a:pt x="1172" y="568"/>
                    <a:pt x="1159" y="542"/>
                    <a:pt x="1159" y="516"/>
                  </a:cubicBezTo>
                  <a:lnTo>
                    <a:pt x="1159" y="516"/>
                  </a:lnTo>
                  <a:cubicBezTo>
                    <a:pt x="1201" y="584"/>
                    <a:pt x="1334" y="759"/>
                    <a:pt x="1363" y="785"/>
                  </a:cubicBezTo>
                  <a:cubicBezTo>
                    <a:pt x="1365" y="786"/>
                    <a:pt x="1366" y="787"/>
                    <a:pt x="1367" y="787"/>
                  </a:cubicBezTo>
                  <a:cubicBezTo>
                    <a:pt x="1385" y="787"/>
                    <a:pt x="1227" y="555"/>
                    <a:pt x="1227" y="555"/>
                  </a:cubicBezTo>
                  <a:lnTo>
                    <a:pt x="1227" y="555"/>
                  </a:lnTo>
                  <a:cubicBezTo>
                    <a:pt x="1227" y="555"/>
                    <a:pt x="1593" y="892"/>
                    <a:pt x="1658" y="921"/>
                  </a:cubicBezTo>
                  <a:cubicBezTo>
                    <a:pt x="1659" y="922"/>
                    <a:pt x="1661" y="922"/>
                    <a:pt x="1661" y="922"/>
                  </a:cubicBezTo>
                  <a:cubicBezTo>
                    <a:pt x="1686" y="922"/>
                    <a:pt x="1252" y="515"/>
                    <a:pt x="1214" y="474"/>
                  </a:cubicBezTo>
                  <a:lnTo>
                    <a:pt x="1214" y="474"/>
                  </a:lnTo>
                  <a:cubicBezTo>
                    <a:pt x="1227" y="487"/>
                    <a:pt x="1308" y="555"/>
                    <a:pt x="1376" y="568"/>
                  </a:cubicBezTo>
                  <a:cubicBezTo>
                    <a:pt x="1379" y="569"/>
                    <a:pt x="1381" y="569"/>
                    <a:pt x="1383" y="569"/>
                  </a:cubicBezTo>
                  <a:cubicBezTo>
                    <a:pt x="1412" y="569"/>
                    <a:pt x="1246" y="444"/>
                    <a:pt x="1133" y="367"/>
                  </a:cubicBezTo>
                  <a:cubicBezTo>
                    <a:pt x="1120" y="354"/>
                    <a:pt x="1120" y="354"/>
                    <a:pt x="1120" y="341"/>
                  </a:cubicBezTo>
                  <a:lnTo>
                    <a:pt x="1120" y="341"/>
                  </a:lnTo>
                  <a:cubicBezTo>
                    <a:pt x="1133" y="354"/>
                    <a:pt x="1159" y="367"/>
                    <a:pt x="1172" y="380"/>
                  </a:cubicBezTo>
                  <a:cubicBezTo>
                    <a:pt x="1181" y="385"/>
                    <a:pt x="1188" y="387"/>
                    <a:pt x="1192" y="387"/>
                  </a:cubicBezTo>
                  <a:cubicBezTo>
                    <a:pt x="1224" y="387"/>
                    <a:pt x="1120" y="260"/>
                    <a:pt x="1120" y="260"/>
                  </a:cubicBezTo>
                  <a:lnTo>
                    <a:pt x="1120" y="260"/>
                  </a:lnTo>
                  <a:cubicBezTo>
                    <a:pt x="1120" y="260"/>
                    <a:pt x="1496" y="529"/>
                    <a:pt x="1551" y="542"/>
                  </a:cubicBezTo>
                  <a:cubicBezTo>
                    <a:pt x="1552" y="542"/>
                    <a:pt x="1553" y="543"/>
                    <a:pt x="1554" y="543"/>
                  </a:cubicBezTo>
                  <a:cubicBezTo>
                    <a:pt x="1575" y="543"/>
                    <a:pt x="1295" y="354"/>
                    <a:pt x="1295" y="354"/>
                  </a:cubicBezTo>
                  <a:lnTo>
                    <a:pt x="1295" y="354"/>
                  </a:lnTo>
                  <a:cubicBezTo>
                    <a:pt x="1295" y="354"/>
                    <a:pt x="1363" y="380"/>
                    <a:pt x="1444" y="393"/>
                  </a:cubicBezTo>
                  <a:cubicBezTo>
                    <a:pt x="1447" y="394"/>
                    <a:pt x="1449" y="394"/>
                    <a:pt x="1451" y="394"/>
                  </a:cubicBezTo>
                  <a:cubicBezTo>
                    <a:pt x="1474" y="394"/>
                    <a:pt x="1319" y="305"/>
                    <a:pt x="1217" y="241"/>
                  </a:cubicBezTo>
                  <a:lnTo>
                    <a:pt x="1217" y="241"/>
                  </a:lnTo>
                  <a:cubicBezTo>
                    <a:pt x="1226" y="244"/>
                    <a:pt x="1237" y="244"/>
                    <a:pt x="1253" y="244"/>
                  </a:cubicBezTo>
                  <a:cubicBezTo>
                    <a:pt x="1334" y="244"/>
                    <a:pt x="890" y="1"/>
                    <a:pt x="8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7"/>
            <p:cNvSpPr/>
            <p:nvPr/>
          </p:nvSpPr>
          <p:spPr>
            <a:xfrm>
              <a:off x="7315720" y="4528536"/>
              <a:ext cx="3827" cy="13983"/>
            </a:xfrm>
            <a:custGeom>
              <a:avLst/>
              <a:gdLst/>
              <a:ahLst/>
              <a:cxnLst/>
              <a:rect l="l" t="t" r="r" b="b"/>
              <a:pathLst>
                <a:path w="26" h="95" extrusionOk="0">
                  <a:moveTo>
                    <a:pt x="0" y="0"/>
                  </a:moveTo>
                  <a:lnTo>
                    <a:pt x="0" y="0"/>
                  </a:lnTo>
                  <a:cubicBezTo>
                    <a:pt x="13" y="52"/>
                    <a:pt x="13" y="94"/>
                    <a:pt x="26" y="94"/>
                  </a:cubicBezTo>
                  <a:cubicBezTo>
                    <a:pt x="26" y="94"/>
                    <a:pt x="13" y="52"/>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7"/>
            <p:cNvSpPr/>
            <p:nvPr/>
          </p:nvSpPr>
          <p:spPr>
            <a:xfrm>
              <a:off x="7271711" y="4478346"/>
              <a:ext cx="95525" cy="177947"/>
            </a:xfrm>
            <a:custGeom>
              <a:avLst/>
              <a:gdLst/>
              <a:ahLst/>
              <a:cxnLst/>
              <a:rect l="l" t="t" r="r" b="b"/>
              <a:pathLst>
                <a:path w="649" h="1209" extrusionOk="0">
                  <a:moveTo>
                    <a:pt x="257" y="1"/>
                  </a:moveTo>
                  <a:lnTo>
                    <a:pt x="163" y="341"/>
                  </a:lnTo>
                  <a:lnTo>
                    <a:pt x="1" y="1041"/>
                  </a:lnTo>
                  <a:lnTo>
                    <a:pt x="231" y="448"/>
                  </a:lnTo>
                  <a:lnTo>
                    <a:pt x="231" y="448"/>
                  </a:lnTo>
                  <a:cubicBezTo>
                    <a:pt x="231" y="448"/>
                    <a:pt x="150" y="730"/>
                    <a:pt x="150" y="853"/>
                  </a:cubicBezTo>
                  <a:cubicBezTo>
                    <a:pt x="150" y="866"/>
                    <a:pt x="152" y="872"/>
                    <a:pt x="155" y="872"/>
                  </a:cubicBezTo>
                  <a:cubicBezTo>
                    <a:pt x="181" y="872"/>
                    <a:pt x="299" y="487"/>
                    <a:pt x="299" y="487"/>
                  </a:cubicBezTo>
                  <a:lnTo>
                    <a:pt x="299" y="487"/>
                  </a:lnTo>
                  <a:cubicBezTo>
                    <a:pt x="299" y="487"/>
                    <a:pt x="226" y="1209"/>
                    <a:pt x="241" y="1209"/>
                  </a:cubicBezTo>
                  <a:cubicBezTo>
                    <a:pt x="242" y="1209"/>
                    <a:pt x="243" y="1207"/>
                    <a:pt x="244" y="1203"/>
                  </a:cubicBezTo>
                  <a:cubicBezTo>
                    <a:pt x="257" y="1122"/>
                    <a:pt x="312" y="542"/>
                    <a:pt x="312" y="542"/>
                  </a:cubicBezTo>
                  <a:cubicBezTo>
                    <a:pt x="312" y="542"/>
                    <a:pt x="419" y="908"/>
                    <a:pt x="445" y="934"/>
                  </a:cubicBezTo>
                  <a:cubicBezTo>
                    <a:pt x="446" y="935"/>
                    <a:pt x="446" y="935"/>
                    <a:pt x="447" y="935"/>
                  </a:cubicBezTo>
                  <a:cubicBezTo>
                    <a:pt x="469" y="935"/>
                    <a:pt x="380" y="529"/>
                    <a:pt x="380" y="529"/>
                  </a:cubicBezTo>
                  <a:lnTo>
                    <a:pt x="380" y="529"/>
                  </a:lnTo>
                  <a:cubicBezTo>
                    <a:pt x="380" y="529"/>
                    <a:pt x="607" y="1028"/>
                    <a:pt x="623" y="1028"/>
                  </a:cubicBezTo>
                  <a:cubicBezTo>
                    <a:pt x="649" y="1028"/>
                    <a:pt x="257" y="1"/>
                    <a:pt x="2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27"/>
            <p:cNvSpPr/>
            <p:nvPr/>
          </p:nvSpPr>
          <p:spPr>
            <a:xfrm>
              <a:off x="7282750" y="4375463"/>
              <a:ext cx="58728" cy="32675"/>
            </a:xfrm>
            <a:custGeom>
              <a:avLst/>
              <a:gdLst/>
              <a:ahLst/>
              <a:cxnLst/>
              <a:rect l="l" t="t" r="r" b="b"/>
              <a:pathLst>
                <a:path w="399" h="222" extrusionOk="0">
                  <a:moveTo>
                    <a:pt x="90" y="81"/>
                  </a:moveTo>
                  <a:cubicBezTo>
                    <a:pt x="89" y="81"/>
                    <a:pt x="89" y="81"/>
                    <a:pt x="88" y="81"/>
                  </a:cubicBezTo>
                  <a:cubicBezTo>
                    <a:pt x="87" y="82"/>
                    <a:pt x="87" y="82"/>
                    <a:pt x="87" y="82"/>
                  </a:cubicBezTo>
                  <a:cubicBezTo>
                    <a:pt x="88" y="82"/>
                    <a:pt x="89" y="82"/>
                    <a:pt x="90" y="81"/>
                  </a:cubicBezTo>
                  <a:close/>
                  <a:moveTo>
                    <a:pt x="208" y="0"/>
                  </a:moveTo>
                  <a:cubicBezTo>
                    <a:pt x="208" y="0"/>
                    <a:pt x="109" y="70"/>
                    <a:pt x="90" y="81"/>
                  </a:cubicBezTo>
                  <a:lnTo>
                    <a:pt x="90" y="81"/>
                  </a:lnTo>
                  <a:cubicBezTo>
                    <a:pt x="108" y="78"/>
                    <a:pt x="182" y="52"/>
                    <a:pt x="182" y="52"/>
                  </a:cubicBezTo>
                  <a:lnTo>
                    <a:pt x="182" y="52"/>
                  </a:lnTo>
                  <a:cubicBezTo>
                    <a:pt x="182" y="52"/>
                    <a:pt x="1" y="163"/>
                    <a:pt x="16" y="163"/>
                  </a:cubicBezTo>
                  <a:cubicBezTo>
                    <a:pt x="17" y="163"/>
                    <a:pt x="18" y="163"/>
                    <a:pt x="20" y="162"/>
                  </a:cubicBezTo>
                  <a:cubicBezTo>
                    <a:pt x="46" y="149"/>
                    <a:pt x="169" y="107"/>
                    <a:pt x="169" y="107"/>
                  </a:cubicBezTo>
                  <a:lnTo>
                    <a:pt x="169" y="107"/>
                  </a:lnTo>
                  <a:cubicBezTo>
                    <a:pt x="169" y="107"/>
                    <a:pt x="2" y="221"/>
                    <a:pt x="16" y="221"/>
                  </a:cubicBezTo>
                  <a:cubicBezTo>
                    <a:pt x="17" y="221"/>
                    <a:pt x="23" y="219"/>
                    <a:pt x="33" y="214"/>
                  </a:cubicBezTo>
                  <a:cubicBezTo>
                    <a:pt x="101" y="188"/>
                    <a:pt x="224" y="107"/>
                    <a:pt x="224" y="107"/>
                  </a:cubicBezTo>
                  <a:cubicBezTo>
                    <a:pt x="224" y="107"/>
                    <a:pt x="368" y="202"/>
                    <a:pt x="385" y="202"/>
                  </a:cubicBezTo>
                  <a:cubicBezTo>
                    <a:pt x="386" y="202"/>
                    <a:pt x="386" y="202"/>
                    <a:pt x="386" y="201"/>
                  </a:cubicBezTo>
                  <a:cubicBezTo>
                    <a:pt x="399" y="201"/>
                    <a:pt x="250" y="94"/>
                    <a:pt x="250" y="94"/>
                  </a:cubicBezTo>
                  <a:lnTo>
                    <a:pt x="250" y="94"/>
                  </a:lnTo>
                  <a:cubicBezTo>
                    <a:pt x="250" y="94"/>
                    <a:pt x="338" y="123"/>
                    <a:pt x="363" y="123"/>
                  </a:cubicBezTo>
                  <a:cubicBezTo>
                    <a:pt x="367" y="123"/>
                    <a:pt x="370" y="122"/>
                    <a:pt x="370" y="120"/>
                  </a:cubicBezTo>
                  <a:cubicBezTo>
                    <a:pt x="370" y="110"/>
                    <a:pt x="314" y="92"/>
                    <a:pt x="288" y="85"/>
                  </a:cubicBezTo>
                  <a:lnTo>
                    <a:pt x="288" y="85"/>
                  </a:lnTo>
                  <a:cubicBezTo>
                    <a:pt x="301" y="88"/>
                    <a:pt x="321" y="93"/>
                    <a:pt x="336" y="93"/>
                  </a:cubicBezTo>
                  <a:cubicBezTo>
                    <a:pt x="348" y="93"/>
                    <a:pt x="357" y="90"/>
                    <a:pt x="357" y="81"/>
                  </a:cubicBezTo>
                  <a:cubicBezTo>
                    <a:pt x="344" y="68"/>
                    <a:pt x="208" y="0"/>
                    <a:pt x="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27"/>
            <p:cNvSpPr/>
            <p:nvPr/>
          </p:nvSpPr>
          <p:spPr>
            <a:xfrm>
              <a:off x="7104800" y="4668214"/>
              <a:ext cx="815419" cy="33264"/>
            </a:xfrm>
            <a:custGeom>
              <a:avLst/>
              <a:gdLst/>
              <a:ahLst/>
              <a:cxnLst/>
              <a:rect l="l" t="t" r="r" b="b"/>
              <a:pathLst>
                <a:path w="5540" h="226" extrusionOk="0">
                  <a:moveTo>
                    <a:pt x="4403" y="0"/>
                  </a:moveTo>
                  <a:cubicBezTo>
                    <a:pt x="3103" y="0"/>
                    <a:pt x="1148" y="36"/>
                    <a:pt x="1148" y="36"/>
                  </a:cubicBezTo>
                  <a:cubicBezTo>
                    <a:pt x="1148" y="36"/>
                    <a:pt x="1" y="88"/>
                    <a:pt x="69" y="130"/>
                  </a:cubicBezTo>
                  <a:cubicBezTo>
                    <a:pt x="92" y="143"/>
                    <a:pt x="212" y="147"/>
                    <a:pt x="361" y="147"/>
                  </a:cubicBezTo>
                  <a:cubicBezTo>
                    <a:pt x="644" y="147"/>
                    <a:pt x="1033" y="132"/>
                    <a:pt x="1076" y="130"/>
                  </a:cubicBezTo>
                  <a:lnTo>
                    <a:pt x="1076" y="130"/>
                  </a:lnTo>
                  <a:cubicBezTo>
                    <a:pt x="1037" y="132"/>
                    <a:pt x="734" y="146"/>
                    <a:pt x="798" y="198"/>
                  </a:cubicBezTo>
                  <a:cubicBezTo>
                    <a:pt x="822" y="218"/>
                    <a:pt x="1237" y="225"/>
                    <a:pt x="1809" y="225"/>
                  </a:cubicBezTo>
                  <a:cubicBezTo>
                    <a:pt x="3172" y="225"/>
                    <a:pt x="5428" y="185"/>
                    <a:pt x="5428" y="185"/>
                  </a:cubicBezTo>
                  <a:cubicBezTo>
                    <a:pt x="5428" y="185"/>
                    <a:pt x="4592" y="117"/>
                    <a:pt x="4754" y="88"/>
                  </a:cubicBezTo>
                  <a:cubicBezTo>
                    <a:pt x="4784" y="83"/>
                    <a:pt x="4828" y="82"/>
                    <a:pt x="4881" y="82"/>
                  </a:cubicBezTo>
                  <a:cubicBezTo>
                    <a:pt x="4986" y="82"/>
                    <a:pt x="5124" y="88"/>
                    <a:pt x="5246" y="88"/>
                  </a:cubicBezTo>
                  <a:cubicBezTo>
                    <a:pt x="5397" y="88"/>
                    <a:pt x="5523" y="78"/>
                    <a:pt x="5535" y="36"/>
                  </a:cubicBezTo>
                  <a:cubicBezTo>
                    <a:pt x="5539" y="9"/>
                    <a:pt x="5053" y="0"/>
                    <a:pt x="4403"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7"/>
            <p:cNvSpPr/>
            <p:nvPr/>
          </p:nvSpPr>
          <p:spPr>
            <a:xfrm>
              <a:off x="7178247" y="4544137"/>
              <a:ext cx="107447" cy="137029"/>
            </a:xfrm>
            <a:custGeom>
              <a:avLst/>
              <a:gdLst/>
              <a:ahLst/>
              <a:cxnLst/>
              <a:rect l="l" t="t" r="r" b="b"/>
              <a:pathLst>
                <a:path w="730" h="931" extrusionOk="0">
                  <a:moveTo>
                    <a:pt x="270" y="1"/>
                  </a:moveTo>
                  <a:cubicBezTo>
                    <a:pt x="270" y="1"/>
                    <a:pt x="56" y="137"/>
                    <a:pt x="1" y="432"/>
                  </a:cubicBezTo>
                  <a:lnTo>
                    <a:pt x="1" y="931"/>
                  </a:lnTo>
                  <a:lnTo>
                    <a:pt x="730" y="931"/>
                  </a:lnTo>
                  <a:lnTo>
                    <a:pt x="730" y="351"/>
                  </a:lnTo>
                  <a:cubicBezTo>
                    <a:pt x="662" y="244"/>
                    <a:pt x="474" y="1"/>
                    <a:pt x="270"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27"/>
            <p:cNvSpPr/>
            <p:nvPr/>
          </p:nvSpPr>
          <p:spPr>
            <a:xfrm>
              <a:off x="7285547" y="4595652"/>
              <a:ext cx="3974" cy="85514"/>
            </a:xfrm>
            <a:custGeom>
              <a:avLst/>
              <a:gdLst/>
              <a:ahLst/>
              <a:cxnLst/>
              <a:rect l="l" t="t" r="r" b="b"/>
              <a:pathLst>
                <a:path w="27" h="581" extrusionOk="0">
                  <a:moveTo>
                    <a:pt x="1" y="1"/>
                  </a:moveTo>
                  <a:lnTo>
                    <a:pt x="1" y="581"/>
                  </a:lnTo>
                  <a:lnTo>
                    <a:pt x="27" y="581"/>
                  </a:lnTo>
                  <a:lnTo>
                    <a:pt x="27" y="43"/>
                  </a:lnTo>
                  <a:cubicBezTo>
                    <a:pt x="27" y="43"/>
                    <a:pt x="27" y="30"/>
                    <a:pt x="1" y="1"/>
                  </a:cubicBezTo>
                  <a:close/>
                </a:path>
              </a:pathLst>
            </a:custGeom>
            <a:solidFill>
              <a:srgbClr val="C5C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27"/>
            <p:cNvSpPr/>
            <p:nvPr/>
          </p:nvSpPr>
          <p:spPr>
            <a:xfrm>
              <a:off x="7289373" y="4578137"/>
              <a:ext cx="139387" cy="103029"/>
            </a:xfrm>
            <a:custGeom>
              <a:avLst/>
              <a:gdLst/>
              <a:ahLst/>
              <a:cxnLst/>
              <a:rect l="l" t="t" r="r" b="b"/>
              <a:pathLst>
                <a:path w="947" h="700" extrusionOk="0">
                  <a:moveTo>
                    <a:pt x="380" y="0"/>
                  </a:moveTo>
                  <a:lnTo>
                    <a:pt x="1" y="133"/>
                  </a:lnTo>
                  <a:lnTo>
                    <a:pt x="1" y="700"/>
                  </a:lnTo>
                  <a:lnTo>
                    <a:pt x="947" y="700"/>
                  </a:lnTo>
                  <a:lnTo>
                    <a:pt x="947" y="201"/>
                  </a:lnTo>
                  <a:lnTo>
                    <a:pt x="380"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27"/>
            <p:cNvSpPr/>
            <p:nvPr/>
          </p:nvSpPr>
          <p:spPr>
            <a:xfrm>
              <a:off x="7178247" y="4540458"/>
              <a:ext cx="254340" cy="67264"/>
            </a:xfrm>
            <a:custGeom>
              <a:avLst/>
              <a:gdLst/>
              <a:ahLst/>
              <a:cxnLst/>
              <a:rect l="l" t="t" r="r" b="b"/>
              <a:pathLst>
                <a:path w="1728" h="457" extrusionOk="0">
                  <a:moveTo>
                    <a:pt x="312" y="0"/>
                  </a:moveTo>
                  <a:cubicBezTo>
                    <a:pt x="312" y="0"/>
                    <a:pt x="56" y="120"/>
                    <a:pt x="1" y="457"/>
                  </a:cubicBezTo>
                  <a:cubicBezTo>
                    <a:pt x="1" y="457"/>
                    <a:pt x="108" y="81"/>
                    <a:pt x="312" y="39"/>
                  </a:cubicBezTo>
                  <a:cubicBezTo>
                    <a:pt x="312" y="39"/>
                    <a:pt x="380" y="39"/>
                    <a:pt x="461" y="94"/>
                  </a:cubicBezTo>
                  <a:cubicBezTo>
                    <a:pt x="513" y="120"/>
                    <a:pt x="581" y="175"/>
                    <a:pt x="623" y="256"/>
                  </a:cubicBezTo>
                  <a:cubicBezTo>
                    <a:pt x="662" y="308"/>
                    <a:pt x="691" y="376"/>
                    <a:pt x="704" y="457"/>
                  </a:cubicBezTo>
                  <a:lnTo>
                    <a:pt x="1728" y="457"/>
                  </a:lnTo>
                  <a:cubicBezTo>
                    <a:pt x="1728" y="457"/>
                    <a:pt x="1728" y="363"/>
                    <a:pt x="1676" y="256"/>
                  </a:cubicBezTo>
                  <a:cubicBezTo>
                    <a:pt x="1663" y="201"/>
                    <a:pt x="1621" y="146"/>
                    <a:pt x="1566" y="107"/>
                  </a:cubicBezTo>
                  <a:cubicBezTo>
                    <a:pt x="1540" y="65"/>
                    <a:pt x="1485" y="39"/>
                    <a:pt x="1433" y="26"/>
                  </a:cubicBezTo>
                  <a:lnTo>
                    <a:pt x="312"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27"/>
            <p:cNvSpPr/>
            <p:nvPr/>
          </p:nvSpPr>
          <p:spPr>
            <a:xfrm>
              <a:off x="7200178" y="4637747"/>
              <a:ext cx="51663" cy="43420"/>
            </a:xfrm>
            <a:custGeom>
              <a:avLst/>
              <a:gdLst/>
              <a:ahLst/>
              <a:cxnLst/>
              <a:rect l="l" t="t" r="r" b="b"/>
              <a:pathLst>
                <a:path w="351" h="295" extrusionOk="0">
                  <a:moveTo>
                    <a:pt x="1" y="0"/>
                  </a:moveTo>
                  <a:lnTo>
                    <a:pt x="1" y="295"/>
                  </a:lnTo>
                  <a:lnTo>
                    <a:pt x="351" y="295"/>
                  </a:lnTo>
                  <a:lnTo>
                    <a:pt x="351"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27"/>
            <p:cNvSpPr/>
            <p:nvPr/>
          </p:nvSpPr>
          <p:spPr>
            <a:xfrm>
              <a:off x="7222256" y="4637747"/>
              <a:ext cx="1913" cy="43420"/>
            </a:xfrm>
            <a:custGeom>
              <a:avLst/>
              <a:gdLst/>
              <a:ahLst/>
              <a:cxnLst/>
              <a:rect l="l" t="t" r="r" b="b"/>
              <a:pathLst>
                <a:path w="13" h="295" extrusionOk="0">
                  <a:moveTo>
                    <a:pt x="0" y="0"/>
                  </a:moveTo>
                  <a:lnTo>
                    <a:pt x="0" y="295"/>
                  </a:lnTo>
                  <a:lnTo>
                    <a:pt x="13" y="295"/>
                  </a:lnTo>
                  <a:lnTo>
                    <a:pt x="1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27"/>
            <p:cNvSpPr/>
            <p:nvPr/>
          </p:nvSpPr>
          <p:spPr>
            <a:xfrm>
              <a:off x="7379011" y="4414909"/>
              <a:ext cx="208565" cy="266258"/>
            </a:xfrm>
            <a:custGeom>
              <a:avLst/>
              <a:gdLst/>
              <a:ahLst/>
              <a:cxnLst/>
              <a:rect l="l" t="t" r="r" b="b"/>
              <a:pathLst>
                <a:path w="1417" h="1809" extrusionOk="0">
                  <a:moveTo>
                    <a:pt x="528" y="1"/>
                  </a:moveTo>
                  <a:cubicBezTo>
                    <a:pt x="523" y="1"/>
                    <a:pt x="518" y="1"/>
                    <a:pt x="513" y="1"/>
                  </a:cubicBezTo>
                  <a:cubicBezTo>
                    <a:pt x="513" y="1"/>
                    <a:pt x="95" y="270"/>
                    <a:pt x="1" y="853"/>
                  </a:cubicBezTo>
                  <a:lnTo>
                    <a:pt x="1" y="1809"/>
                  </a:lnTo>
                  <a:lnTo>
                    <a:pt x="1417" y="1809"/>
                  </a:lnTo>
                  <a:lnTo>
                    <a:pt x="1417" y="691"/>
                  </a:lnTo>
                  <a:cubicBezTo>
                    <a:pt x="1286" y="490"/>
                    <a:pt x="915" y="1"/>
                    <a:pt x="528"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27"/>
            <p:cNvSpPr/>
            <p:nvPr/>
          </p:nvSpPr>
          <p:spPr>
            <a:xfrm>
              <a:off x="7587428" y="4516614"/>
              <a:ext cx="8243" cy="164553"/>
            </a:xfrm>
            <a:custGeom>
              <a:avLst/>
              <a:gdLst/>
              <a:ahLst/>
              <a:cxnLst/>
              <a:rect l="l" t="t" r="r" b="b"/>
              <a:pathLst>
                <a:path w="56" h="1118" extrusionOk="0">
                  <a:moveTo>
                    <a:pt x="1" y="0"/>
                  </a:moveTo>
                  <a:lnTo>
                    <a:pt x="1" y="1118"/>
                  </a:lnTo>
                  <a:lnTo>
                    <a:pt x="56" y="1118"/>
                  </a:lnTo>
                  <a:lnTo>
                    <a:pt x="56" y="65"/>
                  </a:lnTo>
                  <a:cubicBezTo>
                    <a:pt x="56" y="65"/>
                    <a:pt x="43" y="39"/>
                    <a:pt x="1"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27"/>
            <p:cNvSpPr/>
            <p:nvPr/>
          </p:nvSpPr>
          <p:spPr>
            <a:xfrm>
              <a:off x="7595523" y="4480848"/>
              <a:ext cx="268764" cy="200319"/>
            </a:xfrm>
            <a:custGeom>
              <a:avLst/>
              <a:gdLst/>
              <a:ahLst/>
              <a:cxnLst/>
              <a:rect l="l" t="t" r="r" b="b"/>
              <a:pathLst>
                <a:path w="1826" h="1361" extrusionOk="0">
                  <a:moveTo>
                    <a:pt x="743" y="0"/>
                  </a:moveTo>
                  <a:lnTo>
                    <a:pt x="1" y="282"/>
                  </a:lnTo>
                  <a:lnTo>
                    <a:pt x="1" y="1361"/>
                  </a:lnTo>
                  <a:lnTo>
                    <a:pt x="1825" y="1361"/>
                  </a:lnTo>
                  <a:lnTo>
                    <a:pt x="1825" y="405"/>
                  </a:lnTo>
                  <a:lnTo>
                    <a:pt x="74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27"/>
            <p:cNvSpPr/>
            <p:nvPr/>
          </p:nvSpPr>
          <p:spPr>
            <a:xfrm>
              <a:off x="7375331" y="4406814"/>
              <a:ext cx="498377" cy="133791"/>
            </a:xfrm>
            <a:custGeom>
              <a:avLst/>
              <a:gdLst/>
              <a:ahLst/>
              <a:cxnLst/>
              <a:rect l="l" t="t" r="r" b="b"/>
              <a:pathLst>
                <a:path w="3386" h="909" extrusionOk="0">
                  <a:moveTo>
                    <a:pt x="606" y="1"/>
                  </a:moveTo>
                  <a:cubicBezTo>
                    <a:pt x="606" y="1"/>
                    <a:pt x="133" y="244"/>
                    <a:pt x="0" y="908"/>
                  </a:cubicBezTo>
                  <a:lnTo>
                    <a:pt x="26" y="908"/>
                  </a:lnTo>
                  <a:cubicBezTo>
                    <a:pt x="26" y="908"/>
                    <a:pt x="214" y="163"/>
                    <a:pt x="606" y="82"/>
                  </a:cubicBezTo>
                  <a:cubicBezTo>
                    <a:pt x="606" y="82"/>
                    <a:pt x="742" y="82"/>
                    <a:pt x="917" y="179"/>
                  </a:cubicBezTo>
                  <a:cubicBezTo>
                    <a:pt x="1024" y="244"/>
                    <a:pt x="1134" y="341"/>
                    <a:pt x="1228" y="503"/>
                  </a:cubicBezTo>
                  <a:cubicBezTo>
                    <a:pt x="1296" y="610"/>
                    <a:pt x="1348" y="746"/>
                    <a:pt x="1390" y="908"/>
                  </a:cubicBezTo>
                  <a:lnTo>
                    <a:pt x="3373" y="908"/>
                  </a:lnTo>
                  <a:cubicBezTo>
                    <a:pt x="3373" y="908"/>
                    <a:pt x="3386" y="717"/>
                    <a:pt x="3292" y="516"/>
                  </a:cubicBezTo>
                  <a:cubicBezTo>
                    <a:pt x="3240" y="406"/>
                    <a:pt x="3172" y="312"/>
                    <a:pt x="3078" y="218"/>
                  </a:cubicBezTo>
                  <a:cubicBezTo>
                    <a:pt x="3010" y="150"/>
                    <a:pt x="2916" y="98"/>
                    <a:pt x="2819" y="56"/>
                  </a:cubicBezTo>
                  <a:lnTo>
                    <a:pt x="606"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27"/>
            <p:cNvSpPr/>
            <p:nvPr/>
          </p:nvSpPr>
          <p:spPr>
            <a:xfrm>
              <a:off x="7418604" y="4597565"/>
              <a:ext cx="101707" cy="83601"/>
            </a:xfrm>
            <a:custGeom>
              <a:avLst/>
              <a:gdLst/>
              <a:ahLst/>
              <a:cxnLst/>
              <a:rect l="l" t="t" r="r" b="b"/>
              <a:pathLst>
                <a:path w="691" h="568" extrusionOk="0">
                  <a:moveTo>
                    <a:pt x="1" y="1"/>
                  </a:moveTo>
                  <a:lnTo>
                    <a:pt x="1" y="568"/>
                  </a:lnTo>
                  <a:lnTo>
                    <a:pt x="691" y="568"/>
                  </a:lnTo>
                  <a:lnTo>
                    <a:pt x="691"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27"/>
            <p:cNvSpPr/>
            <p:nvPr/>
          </p:nvSpPr>
          <p:spPr>
            <a:xfrm>
              <a:off x="7464379" y="4597565"/>
              <a:ext cx="2061" cy="83601"/>
            </a:xfrm>
            <a:custGeom>
              <a:avLst/>
              <a:gdLst/>
              <a:ahLst/>
              <a:cxnLst/>
              <a:rect l="l" t="t" r="r" b="b"/>
              <a:pathLst>
                <a:path w="14" h="568" extrusionOk="0">
                  <a:moveTo>
                    <a:pt x="1" y="1"/>
                  </a:moveTo>
                  <a:lnTo>
                    <a:pt x="1" y="568"/>
                  </a:lnTo>
                  <a:lnTo>
                    <a:pt x="14" y="568"/>
                  </a:lnTo>
                  <a:lnTo>
                    <a:pt x="1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7"/>
            <p:cNvSpPr/>
            <p:nvPr/>
          </p:nvSpPr>
          <p:spPr>
            <a:xfrm>
              <a:off x="7828374" y="4559886"/>
              <a:ext cx="133057" cy="159549"/>
            </a:xfrm>
            <a:custGeom>
              <a:avLst/>
              <a:gdLst/>
              <a:ahLst/>
              <a:cxnLst/>
              <a:rect l="l" t="t" r="r" b="b"/>
              <a:pathLst>
                <a:path w="904" h="1084" extrusionOk="0">
                  <a:moveTo>
                    <a:pt x="862" y="338"/>
                  </a:moveTo>
                  <a:cubicBezTo>
                    <a:pt x="836" y="338"/>
                    <a:pt x="810" y="367"/>
                    <a:pt x="810" y="393"/>
                  </a:cubicBezTo>
                  <a:cubicBezTo>
                    <a:pt x="810" y="406"/>
                    <a:pt x="823" y="419"/>
                    <a:pt x="836" y="435"/>
                  </a:cubicBezTo>
                  <a:lnTo>
                    <a:pt x="862" y="435"/>
                  </a:lnTo>
                  <a:cubicBezTo>
                    <a:pt x="891" y="435"/>
                    <a:pt x="904" y="419"/>
                    <a:pt x="904" y="393"/>
                  </a:cubicBezTo>
                  <a:cubicBezTo>
                    <a:pt x="904" y="367"/>
                    <a:pt x="891" y="338"/>
                    <a:pt x="862" y="338"/>
                  </a:cubicBezTo>
                  <a:close/>
                  <a:moveTo>
                    <a:pt x="486" y="1"/>
                  </a:moveTo>
                  <a:cubicBezTo>
                    <a:pt x="350" y="1"/>
                    <a:pt x="227" y="124"/>
                    <a:pt x="227" y="273"/>
                  </a:cubicBezTo>
                  <a:cubicBezTo>
                    <a:pt x="227" y="406"/>
                    <a:pt x="324" y="516"/>
                    <a:pt x="457" y="529"/>
                  </a:cubicBezTo>
                  <a:lnTo>
                    <a:pt x="457" y="678"/>
                  </a:lnTo>
                  <a:lnTo>
                    <a:pt x="405" y="623"/>
                  </a:lnTo>
                  <a:lnTo>
                    <a:pt x="405" y="568"/>
                  </a:lnTo>
                  <a:lnTo>
                    <a:pt x="389" y="568"/>
                  </a:lnTo>
                  <a:lnTo>
                    <a:pt x="389" y="662"/>
                  </a:lnTo>
                  <a:lnTo>
                    <a:pt x="282" y="555"/>
                  </a:lnTo>
                  <a:lnTo>
                    <a:pt x="282" y="529"/>
                  </a:lnTo>
                  <a:cubicBezTo>
                    <a:pt x="282" y="461"/>
                    <a:pt x="243" y="419"/>
                    <a:pt x="188" y="419"/>
                  </a:cubicBezTo>
                  <a:cubicBezTo>
                    <a:pt x="146" y="419"/>
                    <a:pt x="107" y="448"/>
                    <a:pt x="94" y="474"/>
                  </a:cubicBezTo>
                  <a:lnTo>
                    <a:pt x="65" y="474"/>
                  </a:lnTo>
                  <a:cubicBezTo>
                    <a:pt x="26" y="474"/>
                    <a:pt x="0" y="500"/>
                    <a:pt x="0" y="542"/>
                  </a:cubicBezTo>
                  <a:cubicBezTo>
                    <a:pt x="0" y="581"/>
                    <a:pt x="26" y="623"/>
                    <a:pt x="65" y="623"/>
                  </a:cubicBezTo>
                  <a:cubicBezTo>
                    <a:pt x="94" y="623"/>
                    <a:pt x="107" y="610"/>
                    <a:pt x="120" y="597"/>
                  </a:cubicBezTo>
                  <a:cubicBezTo>
                    <a:pt x="133" y="610"/>
                    <a:pt x="162" y="623"/>
                    <a:pt x="188" y="623"/>
                  </a:cubicBezTo>
                  <a:cubicBezTo>
                    <a:pt x="214" y="623"/>
                    <a:pt x="243" y="610"/>
                    <a:pt x="269" y="581"/>
                  </a:cubicBezTo>
                  <a:lnTo>
                    <a:pt x="457" y="730"/>
                  </a:lnTo>
                  <a:lnTo>
                    <a:pt x="457" y="1083"/>
                  </a:lnTo>
                  <a:lnTo>
                    <a:pt x="525" y="1083"/>
                  </a:lnTo>
                  <a:lnTo>
                    <a:pt x="525" y="691"/>
                  </a:lnTo>
                  <a:lnTo>
                    <a:pt x="567" y="678"/>
                  </a:lnTo>
                  <a:lnTo>
                    <a:pt x="606" y="691"/>
                  </a:lnTo>
                  <a:lnTo>
                    <a:pt x="619" y="678"/>
                  </a:lnTo>
                  <a:lnTo>
                    <a:pt x="593" y="662"/>
                  </a:lnTo>
                  <a:lnTo>
                    <a:pt x="742" y="581"/>
                  </a:lnTo>
                  <a:cubicBezTo>
                    <a:pt x="755" y="610"/>
                    <a:pt x="781" y="623"/>
                    <a:pt x="810" y="623"/>
                  </a:cubicBezTo>
                  <a:cubicBezTo>
                    <a:pt x="862" y="623"/>
                    <a:pt x="904" y="581"/>
                    <a:pt x="904" y="529"/>
                  </a:cubicBezTo>
                  <a:cubicBezTo>
                    <a:pt x="904" y="487"/>
                    <a:pt x="875" y="448"/>
                    <a:pt x="836" y="435"/>
                  </a:cubicBezTo>
                  <a:lnTo>
                    <a:pt x="810" y="435"/>
                  </a:lnTo>
                  <a:cubicBezTo>
                    <a:pt x="768" y="435"/>
                    <a:pt x="729" y="474"/>
                    <a:pt x="729" y="529"/>
                  </a:cubicBezTo>
                  <a:lnTo>
                    <a:pt x="729" y="555"/>
                  </a:lnTo>
                  <a:lnTo>
                    <a:pt x="619" y="610"/>
                  </a:lnTo>
                  <a:lnTo>
                    <a:pt x="632" y="542"/>
                  </a:lnTo>
                  <a:lnTo>
                    <a:pt x="606" y="542"/>
                  </a:lnTo>
                  <a:lnTo>
                    <a:pt x="606" y="610"/>
                  </a:lnTo>
                  <a:lnTo>
                    <a:pt x="525" y="636"/>
                  </a:lnTo>
                  <a:lnTo>
                    <a:pt x="525" y="529"/>
                  </a:lnTo>
                  <a:cubicBezTo>
                    <a:pt x="661" y="500"/>
                    <a:pt x="755" y="393"/>
                    <a:pt x="755" y="273"/>
                  </a:cubicBezTo>
                  <a:cubicBezTo>
                    <a:pt x="755" y="124"/>
                    <a:pt x="632" y="1"/>
                    <a:pt x="4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7"/>
            <p:cNvSpPr/>
            <p:nvPr/>
          </p:nvSpPr>
          <p:spPr>
            <a:xfrm>
              <a:off x="5379910" y="4673513"/>
              <a:ext cx="1665427" cy="22078"/>
            </a:xfrm>
            <a:custGeom>
              <a:avLst/>
              <a:gdLst/>
              <a:ahLst/>
              <a:cxnLst/>
              <a:rect l="l" t="t" r="r" b="b"/>
              <a:pathLst>
                <a:path w="11315" h="150" extrusionOk="0">
                  <a:moveTo>
                    <a:pt x="892" y="0"/>
                  </a:moveTo>
                  <a:lnTo>
                    <a:pt x="1" y="149"/>
                  </a:lnTo>
                  <a:lnTo>
                    <a:pt x="10787" y="149"/>
                  </a:lnTo>
                  <a:lnTo>
                    <a:pt x="11315" y="0"/>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7"/>
            <p:cNvSpPr/>
            <p:nvPr/>
          </p:nvSpPr>
          <p:spPr>
            <a:xfrm>
              <a:off x="5536812" y="4639513"/>
              <a:ext cx="1600222" cy="22225"/>
            </a:xfrm>
            <a:custGeom>
              <a:avLst/>
              <a:gdLst/>
              <a:ahLst/>
              <a:cxnLst/>
              <a:rect l="l" t="t" r="r" b="b"/>
              <a:pathLst>
                <a:path w="10872" h="151" extrusionOk="0">
                  <a:moveTo>
                    <a:pt x="908" y="1"/>
                  </a:moveTo>
                  <a:lnTo>
                    <a:pt x="1" y="150"/>
                  </a:lnTo>
                  <a:lnTo>
                    <a:pt x="10343" y="150"/>
                  </a:lnTo>
                  <a:lnTo>
                    <a:pt x="10871"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7"/>
            <p:cNvSpPr/>
            <p:nvPr/>
          </p:nvSpPr>
          <p:spPr>
            <a:xfrm>
              <a:off x="758168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27"/>
            <p:cNvSpPr/>
            <p:nvPr/>
          </p:nvSpPr>
          <p:spPr>
            <a:xfrm>
              <a:off x="75716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27"/>
            <p:cNvSpPr/>
            <p:nvPr/>
          </p:nvSpPr>
          <p:spPr>
            <a:xfrm>
              <a:off x="7561670"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27"/>
            <p:cNvSpPr/>
            <p:nvPr/>
          </p:nvSpPr>
          <p:spPr>
            <a:xfrm>
              <a:off x="75516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27"/>
            <p:cNvSpPr/>
            <p:nvPr/>
          </p:nvSpPr>
          <p:spPr>
            <a:xfrm>
              <a:off x="7542242"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27"/>
            <p:cNvSpPr/>
            <p:nvPr/>
          </p:nvSpPr>
          <p:spPr>
            <a:xfrm>
              <a:off x="75339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27"/>
            <p:cNvSpPr/>
            <p:nvPr/>
          </p:nvSpPr>
          <p:spPr>
            <a:xfrm>
              <a:off x="752399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27"/>
            <p:cNvSpPr/>
            <p:nvPr/>
          </p:nvSpPr>
          <p:spPr>
            <a:xfrm>
              <a:off x="751398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27"/>
            <p:cNvSpPr/>
            <p:nvPr/>
          </p:nvSpPr>
          <p:spPr>
            <a:xfrm>
              <a:off x="75039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27"/>
            <p:cNvSpPr/>
            <p:nvPr/>
          </p:nvSpPr>
          <p:spPr>
            <a:xfrm>
              <a:off x="7494553"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7"/>
            <p:cNvSpPr/>
            <p:nvPr/>
          </p:nvSpPr>
          <p:spPr>
            <a:xfrm>
              <a:off x="74845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7"/>
            <p:cNvSpPr/>
            <p:nvPr/>
          </p:nvSpPr>
          <p:spPr>
            <a:xfrm>
              <a:off x="74743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7"/>
            <p:cNvSpPr/>
            <p:nvPr/>
          </p:nvSpPr>
          <p:spPr>
            <a:xfrm>
              <a:off x="74643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7"/>
            <p:cNvSpPr/>
            <p:nvPr/>
          </p:nvSpPr>
          <p:spPr>
            <a:xfrm>
              <a:off x="7454371"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7"/>
            <p:cNvSpPr/>
            <p:nvPr/>
          </p:nvSpPr>
          <p:spPr>
            <a:xfrm>
              <a:off x="74443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7"/>
            <p:cNvSpPr/>
            <p:nvPr/>
          </p:nvSpPr>
          <p:spPr>
            <a:xfrm>
              <a:off x="7436855"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7"/>
            <p:cNvSpPr/>
            <p:nvPr/>
          </p:nvSpPr>
          <p:spPr>
            <a:xfrm>
              <a:off x="74266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7"/>
            <p:cNvSpPr/>
            <p:nvPr/>
          </p:nvSpPr>
          <p:spPr>
            <a:xfrm>
              <a:off x="74166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7"/>
            <p:cNvSpPr/>
            <p:nvPr/>
          </p:nvSpPr>
          <p:spPr>
            <a:xfrm>
              <a:off x="740668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7"/>
            <p:cNvSpPr/>
            <p:nvPr/>
          </p:nvSpPr>
          <p:spPr>
            <a:xfrm>
              <a:off x="73966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7"/>
            <p:cNvSpPr/>
            <p:nvPr/>
          </p:nvSpPr>
          <p:spPr>
            <a:xfrm>
              <a:off x="73872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7"/>
            <p:cNvSpPr/>
            <p:nvPr/>
          </p:nvSpPr>
          <p:spPr>
            <a:xfrm>
              <a:off x="73772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7"/>
            <p:cNvSpPr/>
            <p:nvPr/>
          </p:nvSpPr>
          <p:spPr>
            <a:xfrm>
              <a:off x="73670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7"/>
            <p:cNvSpPr/>
            <p:nvPr/>
          </p:nvSpPr>
          <p:spPr>
            <a:xfrm>
              <a:off x="735708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7"/>
            <p:cNvSpPr/>
            <p:nvPr/>
          </p:nvSpPr>
          <p:spPr>
            <a:xfrm>
              <a:off x="7348984"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27"/>
            <p:cNvSpPr/>
            <p:nvPr/>
          </p:nvSpPr>
          <p:spPr>
            <a:xfrm>
              <a:off x="7339564"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27"/>
            <p:cNvSpPr/>
            <p:nvPr/>
          </p:nvSpPr>
          <p:spPr>
            <a:xfrm>
              <a:off x="7329556"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27"/>
            <p:cNvSpPr/>
            <p:nvPr/>
          </p:nvSpPr>
          <p:spPr>
            <a:xfrm>
              <a:off x="73194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27"/>
            <p:cNvSpPr/>
            <p:nvPr/>
          </p:nvSpPr>
          <p:spPr>
            <a:xfrm>
              <a:off x="73093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27"/>
            <p:cNvSpPr/>
            <p:nvPr/>
          </p:nvSpPr>
          <p:spPr>
            <a:xfrm>
              <a:off x="7299382"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27"/>
            <p:cNvSpPr/>
            <p:nvPr/>
          </p:nvSpPr>
          <p:spPr>
            <a:xfrm>
              <a:off x="7289373"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27"/>
            <p:cNvSpPr/>
            <p:nvPr/>
          </p:nvSpPr>
          <p:spPr>
            <a:xfrm>
              <a:off x="72799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27"/>
            <p:cNvSpPr/>
            <p:nvPr/>
          </p:nvSpPr>
          <p:spPr>
            <a:xfrm>
              <a:off x="726994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27"/>
            <p:cNvSpPr/>
            <p:nvPr/>
          </p:nvSpPr>
          <p:spPr>
            <a:xfrm>
              <a:off x="726170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27"/>
            <p:cNvSpPr/>
            <p:nvPr/>
          </p:nvSpPr>
          <p:spPr>
            <a:xfrm>
              <a:off x="725169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27"/>
            <p:cNvSpPr/>
            <p:nvPr/>
          </p:nvSpPr>
          <p:spPr>
            <a:xfrm>
              <a:off x="7241685"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27"/>
            <p:cNvSpPr/>
            <p:nvPr/>
          </p:nvSpPr>
          <p:spPr>
            <a:xfrm>
              <a:off x="72322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27"/>
            <p:cNvSpPr/>
            <p:nvPr/>
          </p:nvSpPr>
          <p:spPr>
            <a:xfrm>
              <a:off x="7222256"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27"/>
            <p:cNvSpPr/>
            <p:nvPr/>
          </p:nvSpPr>
          <p:spPr>
            <a:xfrm>
              <a:off x="72121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27"/>
            <p:cNvSpPr/>
            <p:nvPr/>
          </p:nvSpPr>
          <p:spPr>
            <a:xfrm>
              <a:off x="720209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27"/>
            <p:cNvSpPr/>
            <p:nvPr/>
          </p:nvSpPr>
          <p:spPr>
            <a:xfrm>
              <a:off x="71920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27"/>
            <p:cNvSpPr/>
            <p:nvPr/>
          </p:nvSpPr>
          <p:spPr>
            <a:xfrm>
              <a:off x="7182074"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27"/>
            <p:cNvSpPr/>
            <p:nvPr/>
          </p:nvSpPr>
          <p:spPr>
            <a:xfrm>
              <a:off x="717265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27"/>
            <p:cNvSpPr/>
            <p:nvPr/>
          </p:nvSpPr>
          <p:spPr>
            <a:xfrm>
              <a:off x="7164411"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27"/>
            <p:cNvSpPr/>
            <p:nvPr/>
          </p:nvSpPr>
          <p:spPr>
            <a:xfrm>
              <a:off x="715440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27"/>
            <p:cNvSpPr/>
            <p:nvPr/>
          </p:nvSpPr>
          <p:spPr>
            <a:xfrm>
              <a:off x="714439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27"/>
            <p:cNvSpPr/>
            <p:nvPr/>
          </p:nvSpPr>
          <p:spPr>
            <a:xfrm>
              <a:off x="7134385"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27"/>
            <p:cNvSpPr/>
            <p:nvPr/>
          </p:nvSpPr>
          <p:spPr>
            <a:xfrm>
              <a:off x="71249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27"/>
            <p:cNvSpPr/>
            <p:nvPr/>
          </p:nvSpPr>
          <p:spPr>
            <a:xfrm>
              <a:off x="711495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27"/>
            <p:cNvSpPr/>
            <p:nvPr/>
          </p:nvSpPr>
          <p:spPr>
            <a:xfrm>
              <a:off x="710480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27"/>
            <p:cNvSpPr/>
            <p:nvPr/>
          </p:nvSpPr>
          <p:spPr>
            <a:xfrm>
              <a:off x="70947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27"/>
            <p:cNvSpPr/>
            <p:nvPr/>
          </p:nvSpPr>
          <p:spPr>
            <a:xfrm>
              <a:off x="70847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27"/>
            <p:cNvSpPr/>
            <p:nvPr/>
          </p:nvSpPr>
          <p:spPr>
            <a:xfrm>
              <a:off x="7077276"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27"/>
            <p:cNvSpPr/>
            <p:nvPr/>
          </p:nvSpPr>
          <p:spPr>
            <a:xfrm>
              <a:off x="70672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27"/>
            <p:cNvSpPr/>
            <p:nvPr/>
          </p:nvSpPr>
          <p:spPr>
            <a:xfrm>
              <a:off x="705711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27"/>
            <p:cNvSpPr/>
            <p:nvPr/>
          </p:nvSpPr>
          <p:spPr>
            <a:xfrm>
              <a:off x="70471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27"/>
            <p:cNvSpPr/>
            <p:nvPr/>
          </p:nvSpPr>
          <p:spPr>
            <a:xfrm>
              <a:off x="703709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27"/>
            <p:cNvSpPr/>
            <p:nvPr/>
          </p:nvSpPr>
          <p:spPr>
            <a:xfrm>
              <a:off x="7027085"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27"/>
            <p:cNvSpPr/>
            <p:nvPr/>
          </p:nvSpPr>
          <p:spPr>
            <a:xfrm>
              <a:off x="701766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27"/>
            <p:cNvSpPr/>
            <p:nvPr/>
          </p:nvSpPr>
          <p:spPr>
            <a:xfrm>
              <a:off x="70076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27"/>
            <p:cNvSpPr/>
            <p:nvPr/>
          </p:nvSpPr>
          <p:spPr>
            <a:xfrm>
              <a:off x="699750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27"/>
            <p:cNvSpPr/>
            <p:nvPr/>
          </p:nvSpPr>
          <p:spPr>
            <a:xfrm>
              <a:off x="69874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27"/>
            <p:cNvSpPr/>
            <p:nvPr/>
          </p:nvSpPr>
          <p:spPr>
            <a:xfrm>
              <a:off x="69793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7"/>
            <p:cNvSpPr/>
            <p:nvPr/>
          </p:nvSpPr>
          <p:spPr>
            <a:xfrm>
              <a:off x="6969977"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7"/>
            <p:cNvSpPr/>
            <p:nvPr/>
          </p:nvSpPr>
          <p:spPr>
            <a:xfrm>
              <a:off x="69599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7"/>
            <p:cNvSpPr/>
            <p:nvPr/>
          </p:nvSpPr>
          <p:spPr>
            <a:xfrm>
              <a:off x="694981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7"/>
            <p:cNvSpPr/>
            <p:nvPr/>
          </p:nvSpPr>
          <p:spPr>
            <a:xfrm>
              <a:off x="69398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7"/>
            <p:cNvSpPr/>
            <p:nvPr/>
          </p:nvSpPr>
          <p:spPr>
            <a:xfrm>
              <a:off x="6929794"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7"/>
            <p:cNvSpPr/>
            <p:nvPr/>
          </p:nvSpPr>
          <p:spPr>
            <a:xfrm>
              <a:off x="69197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7"/>
            <p:cNvSpPr/>
            <p:nvPr/>
          </p:nvSpPr>
          <p:spPr>
            <a:xfrm>
              <a:off x="69103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7"/>
            <p:cNvSpPr/>
            <p:nvPr/>
          </p:nvSpPr>
          <p:spPr>
            <a:xfrm>
              <a:off x="69003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7"/>
            <p:cNvSpPr/>
            <p:nvPr/>
          </p:nvSpPr>
          <p:spPr>
            <a:xfrm>
              <a:off x="689211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7"/>
            <p:cNvSpPr/>
            <p:nvPr/>
          </p:nvSpPr>
          <p:spPr>
            <a:xfrm>
              <a:off x="688210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7"/>
            <p:cNvSpPr/>
            <p:nvPr/>
          </p:nvSpPr>
          <p:spPr>
            <a:xfrm>
              <a:off x="68720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7"/>
            <p:cNvSpPr/>
            <p:nvPr/>
          </p:nvSpPr>
          <p:spPr>
            <a:xfrm>
              <a:off x="68626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7"/>
            <p:cNvSpPr/>
            <p:nvPr/>
          </p:nvSpPr>
          <p:spPr>
            <a:xfrm>
              <a:off x="6852668"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7"/>
            <p:cNvSpPr/>
            <p:nvPr/>
          </p:nvSpPr>
          <p:spPr>
            <a:xfrm>
              <a:off x="684251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7"/>
            <p:cNvSpPr/>
            <p:nvPr/>
          </p:nvSpPr>
          <p:spPr>
            <a:xfrm>
              <a:off x="683250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7"/>
            <p:cNvSpPr/>
            <p:nvPr/>
          </p:nvSpPr>
          <p:spPr>
            <a:xfrm>
              <a:off x="68224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27"/>
            <p:cNvSpPr/>
            <p:nvPr/>
          </p:nvSpPr>
          <p:spPr>
            <a:xfrm>
              <a:off x="68124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7"/>
            <p:cNvSpPr/>
            <p:nvPr/>
          </p:nvSpPr>
          <p:spPr>
            <a:xfrm>
              <a:off x="68030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27"/>
            <p:cNvSpPr/>
            <p:nvPr/>
          </p:nvSpPr>
          <p:spPr>
            <a:xfrm>
              <a:off x="679482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27"/>
            <p:cNvSpPr/>
            <p:nvPr/>
          </p:nvSpPr>
          <p:spPr>
            <a:xfrm>
              <a:off x="6784815"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27"/>
            <p:cNvSpPr/>
            <p:nvPr/>
          </p:nvSpPr>
          <p:spPr>
            <a:xfrm>
              <a:off x="67748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27"/>
            <p:cNvSpPr/>
            <p:nvPr/>
          </p:nvSpPr>
          <p:spPr>
            <a:xfrm>
              <a:off x="6764797"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27"/>
            <p:cNvSpPr/>
            <p:nvPr/>
          </p:nvSpPr>
          <p:spPr>
            <a:xfrm>
              <a:off x="67553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27"/>
            <p:cNvSpPr/>
            <p:nvPr/>
          </p:nvSpPr>
          <p:spPr>
            <a:xfrm>
              <a:off x="674536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27"/>
            <p:cNvSpPr/>
            <p:nvPr/>
          </p:nvSpPr>
          <p:spPr>
            <a:xfrm>
              <a:off x="67352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27"/>
            <p:cNvSpPr/>
            <p:nvPr/>
          </p:nvSpPr>
          <p:spPr>
            <a:xfrm>
              <a:off x="67252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27"/>
            <p:cNvSpPr/>
            <p:nvPr/>
          </p:nvSpPr>
          <p:spPr>
            <a:xfrm>
              <a:off x="67151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27"/>
            <p:cNvSpPr/>
            <p:nvPr/>
          </p:nvSpPr>
          <p:spPr>
            <a:xfrm>
              <a:off x="6707688"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27"/>
            <p:cNvSpPr/>
            <p:nvPr/>
          </p:nvSpPr>
          <p:spPr>
            <a:xfrm>
              <a:off x="6697680"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27"/>
            <p:cNvSpPr/>
            <p:nvPr/>
          </p:nvSpPr>
          <p:spPr>
            <a:xfrm>
              <a:off x="668752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27"/>
            <p:cNvSpPr/>
            <p:nvPr/>
          </p:nvSpPr>
          <p:spPr>
            <a:xfrm>
              <a:off x="66775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27"/>
            <p:cNvSpPr/>
            <p:nvPr/>
          </p:nvSpPr>
          <p:spPr>
            <a:xfrm>
              <a:off x="66675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27"/>
            <p:cNvSpPr/>
            <p:nvPr/>
          </p:nvSpPr>
          <p:spPr>
            <a:xfrm>
              <a:off x="66574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27"/>
            <p:cNvSpPr/>
            <p:nvPr/>
          </p:nvSpPr>
          <p:spPr>
            <a:xfrm>
              <a:off x="66480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27"/>
            <p:cNvSpPr/>
            <p:nvPr/>
          </p:nvSpPr>
          <p:spPr>
            <a:xfrm>
              <a:off x="66380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27"/>
            <p:cNvSpPr/>
            <p:nvPr/>
          </p:nvSpPr>
          <p:spPr>
            <a:xfrm>
              <a:off x="66279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27"/>
            <p:cNvSpPr/>
            <p:nvPr/>
          </p:nvSpPr>
          <p:spPr>
            <a:xfrm>
              <a:off x="66179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27"/>
            <p:cNvSpPr/>
            <p:nvPr/>
          </p:nvSpPr>
          <p:spPr>
            <a:xfrm>
              <a:off x="66098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27"/>
            <p:cNvSpPr/>
            <p:nvPr/>
          </p:nvSpPr>
          <p:spPr>
            <a:xfrm>
              <a:off x="6600389"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27"/>
            <p:cNvSpPr/>
            <p:nvPr/>
          </p:nvSpPr>
          <p:spPr>
            <a:xfrm>
              <a:off x="65903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27"/>
            <p:cNvSpPr/>
            <p:nvPr/>
          </p:nvSpPr>
          <p:spPr>
            <a:xfrm>
              <a:off x="658022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27"/>
            <p:cNvSpPr/>
            <p:nvPr/>
          </p:nvSpPr>
          <p:spPr>
            <a:xfrm>
              <a:off x="65702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27"/>
            <p:cNvSpPr/>
            <p:nvPr/>
          </p:nvSpPr>
          <p:spPr>
            <a:xfrm>
              <a:off x="65602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7"/>
            <p:cNvSpPr/>
            <p:nvPr/>
          </p:nvSpPr>
          <p:spPr>
            <a:xfrm>
              <a:off x="65501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7"/>
            <p:cNvSpPr/>
            <p:nvPr/>
          </p:nvSpPr>
          <p:spPr>
            <a:xfrm>
              <a:off x="65407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7"/>
            <p:cNvSpPr/>
            <p:nvPr/>
          </p:nvSpPr>
          <p:spPr>
            <a:xfrm>
              <a:off x="65307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7"/>
            <p:cNvSpPr/>
            <p:nvPr/>
          </p:nvSpPr>
          <p:spPr>
            <a:xfrm>
              <a:off x="65225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7"/>
            <p:cNvSpPr/>
            <p:nvPr/>
          </p:nvSpPr>
          <p:spPr>
            <a:xfrm>
              <a:off x="6512518"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7"/>
            <p:cNvSpPr/>
            <p:nvPr/>
          </p:nvSpPr>
          <p:spPr>
            <a:xfrm>
              <a:off x="65025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7"/>
            <p:cNvSpPr/>
            <p:nvPr/>
          </p:nvSpPr>
          <p:spPr>
            <a:xfrm>
              <a:off x="64930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7"/>
            <p:cNvSpPr/>
            <p:nvPr/>
          </p:nvSpPr>
          <p:spPr>
            <a:xfrm>
              <a:off x="64830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7"/>
            <p:cNvSpPr/>
            <p:nvPr/>
          </p:nvSpPr>
          <p:spPr>
            <a:xfrm>
              <a:off x="647292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7"/>
            <p:cNvSpPr/>
            <p:nvPr/>
          </p:nvSpPr>
          <p:spPr>
            <a:xfrm>
              <a:off x="64629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7"/>
            <p:cNvSpPr/>
            <p:nvPr/>
          </p:nvSpPr>
          <p:spPr>
            <a:xfrm>
              <a:off x="64529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7"/>
            <p:cNvSpPr/>
            <p:nvPr/>
          </p:nvSpPr>
          <p:spPr>
            <a:xfrm>
              <a:off x="64428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7"/>
            <p:cNvSpPr/>
            <p:nvPr/>
          </p:nvSpPr>
          <p:spPr>
            <a:xfrm>
              <a:off x="64353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7"/>
            <p:cNvSpPr/>
            <p:nvPr/>
          </p:nvSpPr>
          <p:spPr>
            <a:xfrm>
              <a:off x="64252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7"/>
            <p:cNvSpPr/>
            <p:nvPr/>
          </p:nvSpPr>
          <p:spPr>
            <a:xfrm>
              <a:off x="64152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7"/>
            <p:cNvSpPr/>
            <p:nvPr/>
          </p:nvSpPr>
          <p:spPr>
            <a:xfrm>
              <a:off x="64052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27"/>
            <p:cNvSpPr/>
            <p:nvPr/>
          </p:nvSpPr>
          <p:spPr>
            <a:xfrm>
              <a:off x="6395209"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7"/>
            <p:cNvSpPr/>
            <p:nvPr/>
          </p:nvSpPr>
          <p:spPr>
            <a:xfrm>
              <a:off x="63857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27"/>
            <p:cNvSpPr/>
            <p:nvPr/>
          </p:nvSpPr>
          <p:spPr>
            <a:xfrm>
              <a:off x="63757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27"/>
            <p:cNvSpPr/>
            <p:nvPr/>
          </p:nvSpPr>
          <p:spPr>
            <a:xfrm>
              <a:off x="63656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27"/>
            <p:cNvSpPr/>
            <p:nvPr/>
          </p:nvSpPr>
          <p:spPr>
            <a:xfrm>
              <a:off x="63556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27"/>
            <p:cNvSpPr/>
            <p:nvPr/>
          </p:nvSpPr>
          <p:spPr>
            <a:xfrm>
              <a:off x="63456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27"/>
            <p:cNvSpPr/>
            <p:nvPr/>
          </p:nvSpPr>
          <p:spPr>
            <a:xfrm>
              <a:off x="6338101"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27"/>
            <p:cNvSpPr/>
            <p:nvPr/>
          </p:nvSpPr>
          <p:spPr>
            <a:xfrm>
              <a:off x="63280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27"/>
            <p:cNvSpPr/>
            <p:nvPr/>
          </p:nvSpPr>
          <p:spPr>
            <a:xfrm>
              <a:off x="63179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27"/>
            <p:cNvSpPr/>
            <p:nvPr/>
          </p:nvSpPr>
          <p:spPr>
            <a:xfrm>
              <a:off x="6307927"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27"/>
            <p:cNvSpPr/>
            <p:nvPr/>
          </p:nvSpPr>
          <p:spPr>
            <a:xfrm>
              <a:off x="62979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27"/>
            <p:cNvSpPr/>
            <p:nvPr/>
          </p:nvSpPr>
          <p:spPr>
            <a:xfrm>
              <a:off x="6287910"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27"/>
            <p:cNvSpPr/>
            <p:nvPr/>
          </p:nvSpPr>
          <p:spPr>
            <a:xfrm>
              <a:off x="6278490"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27"/>
            <p:cNvSpPr/>
            <p:nvPr/>
          </p:nvSpPr>
          <p:spPr>
            <a:xfrm>
              <a:off x="62684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27"/>
            <p:cNvSpPr/>
            <p:nvPr/>
          </p:nvSpPr>
          <p:spPr>
            <a:xfrm>
              <a:off x="62583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27"/>
            <p:cNvSpPr/>
            <p:nvPr/>
          </p:nvSpPr>
          <p:spPr>
            <a:xfrm>
              <a:off x="625023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27"/>
            <p:cNvSpPr/>
            <p:nvPr/>
          </p:nvSpPr>
          <p:spPr>
            <a:xfrm>
              <a:off x="6240221"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6" name="Google Shape;886;p27"/>
          <p:cNvSpPr txBox="1">
            <a:spLocks noGrp="1"/>
          </p:cNvSpPr>
          <p:nvPr>
            <p:ph type="title"/>
          </p:nvPr>
        </p:nvSpPr>
        <p:spPr>
          <a:xfrm>
            <a:off x="4224000" y="2862833"/>
            <a:ext cx="3744000" cy="748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87" name="Google Shape;887;p27"/>
          <p:cNvSpPr txBox="1">
            <a:spLocks noGrp="1"/>
          </p:cNvSpPr>
          <p:nvPr>
            <p:ph type="body" idx="1"/>
          </p:nvPr>
        </p:nvSpPr>
        <p:spPr>
          <a:xfrm>
            <a:off x="4224016" y="3288255"/>
            <a:ext cx="3744000" cy="9596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888" name="Google Shape;888;p27"/>
          <p:cNvSpPr txBox="1">
            <a:spLocks noGrp="1"/>
          </p:cNvSpPr>
          <p:nvPr>
            <p:ph type="title" idx="2" hasCustomPrompt="1"/>
          </p:nvPr>
        </p:nvSpPr>
        <p:spPr>
          <a:xfrm>
            <a:off x="4224000" y="1446500"/>
            <a:ext cx="3744000" cy="9596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3087228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header 1">
  <p:cSld name="1_Section header 1">
    <p:spTree>
      <p:nvGrpSpPr>
        <p:cNvPr id="1" name="Shape 668"/>
        <p:cNvGrpSpPr/>
        <p:nvPr/>
      </p:nvGrpSpPr>
      <p:grpSpPr>
        <a:xfrm>
          <a:off x="0" y="0"/>
          <a:ext cx="0" cy="0"/>
          <a:chOff x="0" y="0"/>
          <a:chExt cx="0" cy="0"/>
        </a:xfrm>
      </p:grpSpPr>
      <p:sp>
        <p:nvSpPr>
          <p:cNvPr id="669" name="Google Shape;669;p27"/>
          <p:cNvSpPr/>
          <p:nvPr/>
        </p:nvSpPr>
        <p:spPr>
          <a:xfrm>
            <a:off x="7982041"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0" name="Google Shape;670;p27"/>
          <p:cNvSpPr/>
          <p:nvPr/>
        </p:nvSpPr>
        <p:spPr>
          <a:xfrm>
            <a:off x="-454893"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1" name="Google Shape;671;p27"/>
          <p:cNvSpPr/>
          <p:nvPr/>
        </p:nvSpPr>
        <p:spPr>
          <a:xfrm>
            <a:off x="4976918" y="5957892"/>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2" name="Google Shape;672;p27"/>
          <p:cNvSpPr/>
          <p:nvPr/>
        </p:nvSpPr>
        <p:spPr>
          <a:xfrm>
            <a:off x="9604356" y="5669770"/>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3" name="Google Shape;673;p27"/>
          <p:cNvSpPr/>
          <p:nvPr/>
        </p:nvSpPr>
        <p:spPr>
          <a:xfrm>
            <a:off x="49" y="4749828"/>
            <a:ext cx="12192016" cy="1106837"/>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674" name="Google Shape;674;p27"/>
          <p:cNvSpPr/>
          <p:nvPr/>
        </p:nvSpPr>
        <p:spPr>
          <a:xfrm>
            <a:off x="0" y="5377626"/>
            <a:ext cx="12192016" cy="826673"/>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5" name="Google Shape;675;p27"/>
          <p:cNvSpPr/>
          <p:nvPr/>
        </p:nvSpPr>
        <p:spPr>
          <a:xfrm>
            <a:off x="4853801" y="5209530"/>
            <a:ext cx="7338209" cy="1648471"/>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6" name="Google Shape;676;p27"/>
          <p:cNvSpPr/>
          <p:nvPr/>
        </p:nvSpPr>
        <p:spPr>
          <a:xfrm>
            <a:off x="1" y="5801019"/>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27"/>
          <p:cNvSpPr/>
          <p:nvPr/>
        </p:nvSpPr>
        <p:spPr>
          <a:xfrm>
            <a:off x="0" y="6101551"/>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78" name="Google Shape;678;p27"/>
          <p:cNvGrpSpPr/>
          <p:nvPr/>
        </p:nvGrpSpPr>
        <p:grpSpPr>
          <a:xfrm>
            <a:off x="7173230" y="4832134"/>
            <a:ext cx="3442029" cy="1169041"/>
            <a:chOff x="5379910" y="3842654"/>
            <a:chExt cx="2581522" cy="876781"/>
          </a:xfrm>
        </p:grpSpPr>
        <p:sp>
          <p:nvSpPr>
            <p:cNvPr id="679" name="Google Shape;679;p27"/>
            <p:cNvSpPr/>
            <p:nvPr/>
          </p:nvSpPr>
          <p:spPr>
            <a:xfrm>
              <a:off x="7639533" y="3968202"/>
              <a:ext cx="196495" cy="712964"/>
            </a:xfrm>
            <a:custGeom>
              <a:avLst/>
              <a:gdLst/>
              <a:ahLst/>
              <a:cxnLst/>
              <a:rect l="l" t="t" r="r" b="b"/>
              <a:pathLst>
                <a:path w="1335" h="4844" extrusionOk="0">
                  <a:moveTo>
                    <a:pt x="0" y="0"/>
                  </a:moveTo>
                  <a:lnTo>
                    <a:pt x="0" y="4698"/>
                  </a:lnTo>
                  <a:lnTo>
                    <a:pt x="1335" y="4844"/>
                  </a:lnTo>
                  <a:lnTo>
                    <a:pt x="1335" y="0"/>
                  </a:ln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27"/>
            <p:cNvSpPr/>
            <p:nvPr/>
          </p:nvSpPr>
          <p:spPr>
            <a:xfrm>
              <a:off x="7631290" y="3842654"/>
              <a:ext cx="210920" cy="125696"/>
            </a:xfrm>
            <a:custGeom>
              <a:avLst/>
              <a:gdLst/>
              <a:ahLst/>
              <a:cxnLst/>
              <a:rect l="l" t="t" r="r" b="b"/>
              <a:pathLst>
                <a:path w="1433" h="854" extrusionOk="0">
                  <a:moveTo>
                    <a:pt x="717" y="1"/>
                  </a:moveTo>
                  <a:cubicBezTo>
                    <a:pt x="1" y="1"/>
                    <a:pt x="56" y="853"/>
                    <a:pt x="56" y="853"/>
                  </a:cubicBezTo>
                  <a:lnTo>
                    <a:pt x="1391" y="853"/>
                  </a:lnTo>
                  <a:cubicBezTo>
                    <a:pt x="1391" y="853"/>
                    <a:pt x="1433" y="1"/>
                    <a:pt x="717" y="1"/>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27"/>
            <p:cNvSpPr/>
            <p:nvPr/>
          </p:nvSpPr>
          <p:spPr>
            <a:xfrm>
              <a:off x="7748598" y="4331455"/>
              <a:ext cx="37827" cy="18398"/>
            </a:xfrm>
            <a:custGeom>
              <a:avLst/>
              <a:gdLst/>
              <a:ahLst/>
              <a:cxnLst/>
              <a:rect l="l" t="t" r="r" b="b"/>
              <a:pathLst>
                <a:path w="257" h="125" extrusionOk="0">
                  <a:moveTo>
                    <a:pt x="1" y="1"/>
                  </a:moveTo>
                  <a:lnTo>
                    <a:pt x="1" y="124"/>
                  </a:lnTo>
                  <a:lnTo>
                    <a:pt x="257" y="124"/>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27"/>
            <p:cNvSpPr/>
            <p:nvPr/>
          </p:nvSpPr>
          <p:spPr>
            <a:xfrm>
              <a:off x="7794521" y="4331455"/>
              <a:ext cx="37680" cy="18398"/>
            </a:xfrm>
            <a:custGeom>
              <a:avLst/>
              <a:gdLst/>
              <a:ahLst/>
              <a:cxnLst/>
              <a:rect l="l" t="t" r="r" b="b"/>
              <a:pathLst>
                <a:path w="256" h="125" extrusionOk="0">
                  <a:moveTo>
                    <a:pt x="0" y="1"/>
                  </a:moveTo>
                  <a:lnTo>
                    <a:pt x="0" y="124"/>
                  </a:lnTo>
                  <a:lnTo>
                    <a:pt x="256" y="124"/>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27"/>
            <p:cNvSpPr/>
            <p:nvPr/>
          </p:nvSpPr>
          <p:spPr>
            <a:xfrm>
              <a:off x="7770677" y="4357212"/>
              <a:ext cx="39593" cy="20164"/>
            </a:xfrm>
            <a:custGeom>
              <a:avLst/>
              <a:gdLst/>
              <a:ahLst/>
              <a:cxnLst/>
              <a:rect l="l" t="t" r="r" b="b"/>
              <a:pathLst>
                <a:path w="269" h="137" extrusionOk="0">
                  <a:moveTo>
                    <a:pt x="0" y="1"/>
                  </a:moveTo>
                  <a:lnTo>
                    <a:pt x="0" y="137"/>
                  </a:lnTo>
                  <a:lnTo>
                    <a:pt x="269" y="137"/>
                  </a:lnTo>
                  <a:lnTo>
                    <a:pt x="269"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27"/>
            <p:cNvSpPr/>
            <p:nvPr/>
          </p:nvSpPr>
          <p:spPr>
            <a:xfrm>
              <a:off x="7661463" y="4003968"/>
              <a:ext cx="37680" cy="17662"/>
            </a:xfrm>
            <a:custGeom>
              <a:avLst/>
              <a:gdLst/>
              <a:ahLst/>
              <a:cxnLst/>
              <a:rect l="l" t="t" r="r" b="b"/>
              <a:pathLst>
                <a:path w="256" h="120" extrusionOk="0">
                  <a:moveTo>
                    <a:pt x="0" y="0"/>
                  </a:moveTo>
                  <a:lnTo>
                    <a:pt x="0" y="120"/>
                  </a:lnTo>
                  <a:lnTo>
                    <a:pt x="256" y="120"/>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27"/>
            <p:cNvSpPr/>
            <p:nvPr/>
          </p:nvSpPr>
          <p:spPr>
            <a:xfrm>
              <a:off x="7706650" y="4003968"/>
              <a:ext cx="38416" cy="17662"/>
            </a:xfrm>
            <a:custGeom>
              <a:avLst/>
              <a:gdLst/>
              <a:ahLst/>
              <a:cxnLst/>
              <a:rect l="l" t="t" r="r" b="b"/>
              <a:pathLst>
                <a:path w="261" h="120" extrusionOk="0">
                  <a:moveTo>
                    <a:pt x="1" y="0"/>
                  </a:moveTo>
                  <a:lnTo>
                    <a:pt x="1" y="120"/>
                  </a:lnTo>
                  <a:lnTo>
                    <a:pt x="260" y="120"/>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27"/>
            <p:cNvSpPr/>
            <p:nvPr/>
          </p:nvSpPr>
          <p:spPr>
            <a:xfrm>
              <a:off x="7682806" y="4029726"/>
              <a:ext cx="38416" cy="19576"/>
            </a:xfrm>
            <a:custGeom>
              <a:avLst/>
              <a:gdLst/>
              <a:ahLst/>
              <a:cxnLst/>
              <a:rect l="l" t="t" r="r" b="b"/>
              <a:pathLst>
                <a:path w="261" h="133" extrusionOk="0">
                  <a:moveTo>
                    <a:pt x="1" y="0"/>
                  </a:moveTo>
                  <a:lnTo>
                    <a:pt x="1" y="133"/>
                  </a:lnTo>
                  <a:lnTo>
                    <a:pt x="260" y="133"/>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27"/>
            <p:cNvSpPr/>
            <p:nvPr/>
          </p:nvSpPr>
          <p:spPr>
            <a:xfrm>
              <a:off x="7774356"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27"/>
            <p:cNvSpPr/>
            <p:nvPr/>
          </p:nvSpPr>
          <p:spPr>
            <a:xfrm>
              <a:off x="7728581"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7"/>
            <p:cNvSpPr/>
            <p:nvPr/>
          </p:nvSpPr>
          <p:spPr>
            <a:xfrm>
              <a:off x="7750512" y="4104937"/>
              <a:ext cx="39741" cy="18398"/>
            </a:xfrm>
            <a:custGeom>
              <a:avLst/>
              <a:gdLst/>
              <a:ahLst/>
              <a:cxnLst/>
              <a:rect l="l" t="t" r="r" b="b"/>
              <a:pathLst>
                <a:path w="270" h="125" extrusionOk="0">
                  <a:moveTo>
                    <a:pt x="1" y="1"/>
                  </a:moveTo>
                  <a:lnTo>
                    <a:pt x="1" y="124"/>
                  </a:lnTo>
                  <a:lnTo>
                    <a:pt x="270" y="124"/>
                  </a:lnTo>
                  <a:lnTo>
                    <a:pt x="27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27"/>
            <p:cNvSpPr/>
            <p:nvPr/>
          </p:nvSpPr>
          <p:spPr>
            <a:xfrm>
              <a:off x="7748598"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27"/>
            <p:cNvSpPr/>
            <p:nvPr/>
          </p:nvSpPr>
          <p:spPr>
            <a:xfrm>
              <a:off x="7702823"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27"/>
            <p:cNvSpPr/>
            <p:nvPr/>
          </p:nvSpPr>
          <p:spPr>
            <a:xfrm>
              <a:off x="7726668" y="4357212"/>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27"/>
            <p:cNvSpPr/>
            <p:nvPr/>
          </p:nvSpPr>
          <p:spPr>
            <a:xfrm>
              <a:off x="7665143" y="4239906"/>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27"/>
            <p:cNvSpPr/>
            <p:nvPr/>
          </p:nvSpPr>
          <p:spPr>
            <a:xfrm>
              <a:off x="7711066" y="4239906"/>
              <a:ext cx="37680" cy="20164"/>
            </a:xfrm>
            <a:custGeom>
              <a:avLst/>
              <a:gdLst/>
              <a:ahLst/>
              <a:cxnLst/>
              <a:rect l="l" t="t" r="r" b="b"/>
              <a:pathLst>
                <a:path w="256" h="137" extrusionOk="0">
                  <a:moveTo>
                    <a:pt x="0" y="1"/>
                  </a:moveTo>
                  <a:lnTo>
                    <a:pt x="0" y="137"/>
                  </a:lnTo>
                  <a:lnTo>
                    <a:pt x="256" y="137"/>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27"/>
            <p:cNvSpPr/>
            <p:nvPr/>
          </p:nvSpPr>
          <p:spPr>
            <a:xfrm>
              <a:off x="7754339" y="4239906"/>
              <a:ext cx="38416" cy="20164"/>
            </a:xfrm>
            <a:custGeom>
              <a:avLst/>
              <a:gdLst/>
              <a:ahLst/>
              <a:cxnLst/>
              <a:rect l="l" t="t" r="r" b="b"/>
              <a:pathLst>
                <a:path w="261" h="137" extrusionOk="0">
                  <a:moveTo>
                    <a:pt x="1" y="1"/>
                  </a:moveTo>
                  <a:lnTo>
                    <a:pt x="1" y="137"/>
                  </a:lnTo>
                  <a:lnTo>
                    <a:pt x="260" y="137"/>
                  </a:lnTo>
                  <a:lnTo>
                    <a:pt x="26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27"/>
            <p:cNvSpPr/>
            <p:nvPr/>
          </p:nvSpPr>
          <p:spPr>
            <a:xfrm>
              <a:off x="7687221" y="4266252"/>
              <a:ext cx="37680" cy="19576"/>
            </a:xfrm>
            <a:custGeom>
              <a:avLst/>
              <a:gdLst/>
              <a:ahLst/>
              <a:cxnLst/>
              <a:rect l="l" t="t" r="r" b="b"/>
              <a:pathLst>
                <a:path w="256" h="133" extrusionOk="0">
                  <a:moveTo>
                    <a:pt x="0" y="0"/>
                  </a:moveTo>
                  <a:lnTo>
                    <a:pt x="0" y="133"/>
                  </a:lnTo>
                  <a:lnTo>
                    <a:pt x="256" y="133"/>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27"/>
            <p:cNvSpPr/>
            <p:nvPr/>
          </p:nvSpPr>
          <p:spPr>
            <a:xfrm>
              <a:off x="7730494" y="4266252"/>
              <a:ext cx="40182" cy="19576"/>
            </a:xfrm>
            <a:custGeom>
              <a:avLst/>
              <a:gdLst/>
              <a:ahLst/>
              <a:cxnLst/>
              <a:rect l="l" t="t" r="r" b="b"/>
              <a:pathLst>
                <a:path w="273" h="133" extrusionOk="0">
                  <a:moveTo>
                    <a:pt x="1" y="0"/>
                  </a:moveTo>
                  <a:lnTo>
                    <a:pt x="1" y="133"/>
                  </a:lnTo>
                  <a:lnTo>
                    <a:pt x="273" y="133"/>
                  </a:lnTo>
                  <a:lnTo>
                    <a:pt x="273"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27"/>
            <p:cNvSpPr/>
            <p:nvPr/>
          </p:nvSpPr>
          <p:spPr>
            <a:xfrm>
              <a:off x="7196498" y="4061076"/>
              <a:ext cx="202824" cy="602428"/>
            </a:xfrm>
            <a:custGeom>
              <a:avLst/>
              <a:gdLst/>
              <a:ahLst/>
              <a:cxnLst/>
              <a:rect l="l" t="t" r="r" b="b"/>
              <a:pathLst>
                <a:path w="1378" h="4093" extrusionOk="0">
                  <a:moveTo>
                    <a:pt x="606" y="367"/>
                  </a:moveTo>
                  <a:lnTo>
                    <a:pt x="606" y="1002"/>
                  </a:lnTo>
                  <a:lnTo>
                    <a:pt x="512" y="1002"/>
                  </a:lnTo>
                  <a:lnTo>
                    <a:pt x="606" y="367"/>
                  </a:lnTo>
                  <a:close/>
                  <a:moveTo>
                    <a:pt x="661" y="312"/>
                  </a:moveTo>
                  <a:lnTo>
                    <a:pt x="794" y="1002"/>
                  </a:lnTo>
                  <a:lnTo>
                    <a:pt x="661" y="1002"/>
                  </a:lnTo>
                  <a:lnTo>
                    <a:pt x="661" y="312"/>
                  </a:lnTo>
                  <a:close/>
                  <a:moveTo>
                    <a:pt x="606" y="1054"/>
                  </a:moveTo>
                  <a:lnTo>
                    <a:pt x="606" y="1663"/>
                  </a:lnTo>
                  <a:lnTo>
                    <a:pt x="418" y="1663"/>
                  </a:lnTo>
                  <a:lnTo>
                    <a:pt x="512" y="1054"/>
                  </a:lnTo>
                  <a:close/>
                  <a:moveTo>
                    <a:pt x="794" y="1054"/>
                  </a:moveTo>
                  <a:lnTo>
                    <a:pt x="904" y="1663"/>
                  </a:lnTo>
                  <a:lnTo>
                    <a:pt x="661" y="1663"/>
                  </a:lnTo>
                  <a:lnTo>
                    <a:pt x="661" y="1054"/>
                  </a:lnTo>
                  <a:close/>
                  <a:moveTo>
                    <a:pt x="606" y="1718"/>
                  </a:moveTo>
                  <a:lnTo>
                    <a:pt x="606" y="2499"/>
                  </a:lnTo>
                  <a:lnTo>
                    <a:pt x="282" y="2499"/>
                  </a:lnTo>
                  <a:lnTo>
                    <a:pt x="405" y="1718"/>
                  </a:lnTo>
                  <a:close/>
                  <a:moveTo>
                    <a:pt x="917" y="1718"/>
                  </a:moveTo>
                  <a:lnTo>
                    <a:pt x="1066" y="2499"/>
                  </a:lnTo>
                  <a:lnTo>
                    <a:pt x="661" y="2499"/>
                  </a:lnTo>
                  <a:lnTo>
                    <a:pt x="661" y="1718"/>
                  </a:lnTo>
                  <a:close/>
                  <a:moveTo>
                    <a:pt x="606" y="2554"/>
                  </a:moveTo>
                  <a:lnTo>
                    <a:pt x="606" y="4038"/>
                  </a:lnTo>
                  <a:lnTo>
                    <a:pt x="52" y="4038"/>
                  </a:lnTo>
                  <a:lnTo>
                    <a:pt x="282" y="2554"/>
                  </a:lnTo>
                  <a:close/>
                  <a:moveTo>
                    <a:pt x="606" y="1"/>
                  </a:moveTo>
                  <a:lnTo>
                    <a:pt x="0" y="4093"/>
                  </a:lnTo>
                  <a:lnTo>
                    <a:pt x="661" y="4093"/>
                  </a:lnTo>
                  <a:lnTo>
                    <a:pt x="661" y="2554"/>
                  </a:lnTo>
                  <a:lnTo>
                    <a:pt x="1066" y="2554"/>
                  </a:lnTo>
                  <a:lnTo>
                    <a:pt x="1322" y="3931"/>
                  </a:lnTo>
                  <a:lnTo>
                    <a:pt x="1377" y="3918"/>
                  </a:lnTo>
                  <a:lnTo>
                    <a:pt x="661" y="1"/>
                  </a:ln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27"/>
            <p:cNvSpPr/>
            <p:nvPr/>
          </p:nvSpPr>
          <p:spPr>
            <a:xfrm>
              <a:off x="7224022" y="4071085"/>
              <a:ext cx="61672" cy="61671"/>
            </a:xfrm>
            <a:custGeom>
              <a:avLst/>
              <a:gdLst/>
              <a:ahLst/>
              <a:cxnLst/>
              <a:rect l="l" t="t" r="r" b="b"/>
              <a:pathLst>
                <a:path w="419" h="419" extrusionOk="0">
                  <a:moveTo>
                    <a:pt x="364" y="1"/>
                  </a:moveTo>
                  <a:lnTo>
                    <a:pt x="1" y="205"/>
                  </a:lnTo>
                  <a:lnTo>
                    <a:pt x="69" y="312"/>
                  </a:lnTo>
                  <a:lnTo>
                    <a:pt x="299" y="124"/>
                  </a:lnTo>
                  <a:lnTo>
                    <a:pt x="95" y="338"/>
                  </a:lnTo>
                  <a:lnTo>
                    <a:pt x="202" y="419"/>
                  </a:lnTo>
                  <a:lnTo>
                    <a:pt x="419" y="56"/>
                  </a:lnTo>
                  <a:cubicBezTo>
                    <a:pt x="393" y="43"/>
                    <a:pt x="380" y="30"/>
                    <a:pt x="364" y="1"/>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27"/>
            <p:cNvSpPr/>
            <p:nvPr/>
          </p:nvSpPr>
          <p:spPr>
            <a:xfrm>
              <a:off x="7214013" y="3989544"/>
              <a:ext cx="155136" cy="145713"/>
            </a:xfrm>
            <a:custGeom>
              <a:avLst/>
              <a:gdLst/>
              <a:ahLst/>
              <a:cxnLst/>
              <a:rect l="l" t="t" r="r" b="b"/>
              <a:pathLst>
                <a:path w="1054" h="990" extrusionOk="0">
                  <a:moveTo>
                    <a:pt x="529" y="419"/>
                  </a:moveTo>
                  <a:lnTo>
                    <a:pt x="529" y="422"/>
                  </a:lnTo>
                  <a:lnTo>
                    <a:pt x="529" y="419"/>
                  </a:lnTo>
                  <a:lnTo>
                    <a:pt x="529" y="419"/>
                  </a:lnTo>
                  <a:cubicBezTo>
                    <a:pt x="529" y="419"/>
                    <a:pt x="529" y="419"/>
                    <a:pt x="529" y="419"/>
                  </a:cubicBezTo>
                  <a:close/>
                  <a:moveTo>
                    <a:pt x="487" y="1"/>
                  </a:moveTo>
                  <a:lnTo>
                    <a:pt x="380" y="17"/>
                  </a:lnTo>
                  <a:lnTo>
                    <a:pt x="474" y="380"/>
                  </a:lnTo>
                  <a:lnTo>
                    <a:pt x="286" y="56"/>
                  </a:lnTo>
                  <a:lnTo>
                    <a:pt x="189" y="124"/>
                  </a:lnTo>
                  <a:lnTo>
                    <a:pt x="432" y="422"/>
                  </a:lnTo>
                  <a:lnTo>
                    <a:pt x="137" y="163"/>
                  </a:lnTo>
                  <a:lnTo>
                    <a:pt x="69" y="260"/>
                  </a:lnTo>
                  <a:lnTo>
                    <a:pt x="419" y="474"/>
                  </a:lnTo>
                  <a:lnTo>
                    <a:pt x="419" y="474"/>
                  </a:lnTo>
                  <a:lnTo>
                    <a:pt x="27" y="367"/>
                  </a:lnTo>
                  <a:lnTo>
                    <a:pt x="14" y="474"/>
                  </a:lnTo>
                  <a:lnTo>
                    <a:pt x="338" y="516"/>
                  </a:lnTo>
                  <a:lnTo>
                    <a:pt x="1" y="542"/>
                  </a:lnTo>
                  <a:lnTo>
                    <a:pt x="14" y="665"/>
                  </a:lnTo>
                  <a:lnTo>
                    <a:pt x="432" y="555"/>
                  </a:lnTo>
                  <a:cubicBezTo>
                    <a:pt x="432" y="542"/>
                    <a:pt x="419" y="542"/>
                    <a:pt x="419" y="529"/>
                  </a:cubicBezTo>
                  <a:cubicBezTo>
                    <a:pt x="419" y="474"/>
                    <a:pt x="448" y="422"/>
                    <a:pt x="500" y="422"/>
                  </a:cubicBezTo>
                  <a:cubicBezTo>
                    <a:pt x="508" y="420"/>
                    <a:pt x="516" y="419"/>
                    <a:pt x="524" y="419"/>
                  </a:cubicBezTo>
                  <a:cubicBezTo>
                    <a:pt x="526" y="419"/>
                    <a:pt x="527" y="419"/>
                    <a:pt x="529" y="419"/>
                  </a:cubicBezTo>
                  <a:lnTo>
                    <a:pt x="529" y="419"/>
                  </a:lnTo>
                  <a:lnTo>
                    <a:pt x="487" y="1"/>
                  </a:lnTo>
                  <a:close/>
                  <a:moveTo>
                    <a:pt x="568" y="1"/>
                  </a:moveTo>
                  <a:lnTo>
                    <a:pt x="529" y="419"/>
                  </a:lnTo>
                  <a:lnTo>
                    <a:pt x="529" y="419"/>
                  </a:lnTo>
                  <a:cubicBezTo>
                    <a:pt x="573" y="421"/>
                    <a:pt x="610" y="458"/>
                    <a:pt x="610" y="503"/>
                  </a:cubicBezTo>
                  <a:cubicBezTo>
                    <a:pt x="623" y="542"/>
                    <a:pt x="594" y="584"/>
                    <a:pt x="555" y="610"/>
                  </a:cubicBezTo>
                  <a:lnTo>
                    <a:pt x="772" y="989"/>
                  </a:lnTo>
                  <a:lnTo>
                    <a:pt x="866" y="921"/>
                  </a:lnTo>
                  <a:lnTo>
                    <a:pt x="649" y="649"/>
                  </a:lnTo>
                  <a:lnTo>
                    <a:pt x="905" y="866"/>
                  </a:lnTo>
                  <a:lnTo>
                    <a:pt x="973" y="772"/>
                  </a:lnTo>
                  <a:lnTo>
                    <a:pt x="636" y="568"/>
                  </a:lnTo>
                  <a:lnTo>
                    <a:pt x="1028" y="678"/>
                  </a:lnTo>
                  <a:lnTo>
                    <a:pt x="1054" y="555"/>
                  </a:lnTo>
                  <a:lnTo>
                    <a:pt x="649" y="516"/>
                  </a:lnTo>
                  <a:lnTo>
                    <a:pt x="1041" y="487"/>
                  </a:lnTo>
                  <a:lnTo>
                    <a:pt x="1015" y="367"/>
                  </a:lnTo>
                  <a:lnTo>
                    <a:pt x="662" y="461"/>
                  </a:lnTo>
                  <a:lnTo>
                    <a:pt x="662" y="461"/>
                  </a:lnTo>
                  <a:lnTo>
                    <a:pt x="986" y="286"/>
                  </a:lnTo>
                  <a:lnTo>
                    <a:pt x="918" y="179"/>
                  </a:lnTo>
                  <a:lnTo>
                    <a:pt x="594" y="448"/>
                  </a:lnTo>
                  <a:lnTo>
                    <a:pt x="866" y="137"/>
                  </a:lnTo>
                  <a:lnTo>
                    <a:pt x="772" y="56"/>
                  </a:lnTo>
                  <a:lnTo>
                    <a:pt x="581" y="367"/>
                  </a:lnTo>
                  <a:lnTo>
                    <a:pt x="691" y="30"/>
                  </a:lnTo>
                  <a:lnTo>
                    <a:pt x="568"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27"/>
            <p:cNvSpPr/>
            <p:nvPr/>
          </p:nvSpPr>
          <p:spPr>
            <a:xfrm>
              <a:off x="7269945" y="4079180"/>
              <a:ext cx="41507" cy="63584"/>
            </a:xfrm>
            <a:custGeom>
              <a:avLst/>
              <a:gdLst/>
              <a:ahLst/>
              <a:cxnLst/>
              <a:rect l="l" t="t" r="r" b="b"/>
              <a:pathLst>
                <a:path w="282" h="432" extrusionOk="0">
                  <a:moveTo>
                    <a:pt x="107" y="1"/>
                  </a:moveTo>
                  <a:lnTo>
                    <a:pt x="0" y="406"/>
                  </a:lnTo>
                  <a:lnTo>
                    <a:pt x="107" y="432"/>
                  </a:lnTo>
                  <a:lnTo>
                    <a:pt x="133" y="121"/>
                  </a:lnTo>
                  <a:lnTo>
                    <a:pt x="162" y="419"/>
                  </a:lnTo>
                  <a:lnTo>
                    <a:pt x="282" y="406"/>
                  </a:lnTo>
                  <a:lnTo>
                    <a:pt x="175"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27"/>
            <p:cNvSpPr/>
            <p:nvPr/>
          </p:nvSpPr>
          <p:spPr>
            <a:xfrm>
              <a:off x="7295555" y="4077414"/>
              <a:ext cx="147" cy="1913"/>
            </a:xfrm>
            <a:custGeom>
              <a:avLst/>
              <a:gdLst/>
              <a:ahLst/>
              <a:cxnLst/>
              <a:rect l="l" t="t" r="r" b="b"/>
              <a:pathLst>
                <a:path w="1" h="13" extrusionOk="0">
                  <a:moveTo>
                    <a:pt x="1" y="13"/>
                  </a:moveTo>
                  <a:lnTo>
                    <a:pt x="1" y="13"/>
                  </a:lnTo>
                  <a:lnTo>
                    <a:pt x="1" y="0"/>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27"/>
            <p:cNvSpPr/>
            <p:nvPr/>
          </p:nvSpPr>
          <p:spPr>
            <a:xfrm>
              <a:off x="7494553" y="4331455"/>
              <a:ext cx="1913" cy="8390"/>
            </a:xfrm>
            <a:custGeom>
              <a:avLst/>
              <a:gdLst/>
              <a:ahLst/>
              <a:cxnLst/>
              <a:rect l="l" t="t" r="r" b="b"/>
              <a:pathLst>
                <a:path w="13" h="57" extrusionOk="0">
                  <a:moveTo>
                    <a:pt x="0" y="56"/>
                  </a:moveTo>
                  <a:cubicBezTo>
                    <a:pt x="0" y="56"/>
                    <a:pt x="0" y="27"/>
                    <a:pt x="13" y="1"/>
                  </a:cubicBezTo>
                  <a:cubicBezTo>
                    <a:pt x="0" y="27"/>
                    <a:pt x="0" y="56"/>
                    <a:pt x="0" y="56"/>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27"/>
            <p:cNvSpPr/>
            <p:nvPr/>
          </p:nvSpPr>
          <p:spPr>
            <a:xfrm>
              <a:off x="7429202" y="4290096"/>
              <a:ext cx="136296" cy="103471"/>
            </a:xfrm>
            <a:custGeom>
              <a:avLst/>
              <a:gdLst/>
              <a:ahLst/>
              <a:cxnLst/>
              <a:rect l="l" t="t" r="r" b="b"/>
              <a:pathLst>
                <a:path w="926" h="703" extrusionOk="0">
                  <a:moveTo>
                    <a:pt x="347" y="175"/>
                  </a:moveTo>
                  <a:cubicBezTo>
                    <a:pt x="336" y="186"/>
                    <a:pt x="325" y="197"/>
                    <a:pt x="313" y="200"/>
                  </a:cubicBezTo>
                  <a:lnTo>
                    <a:pt x="313" y="200"/>
                  </a:lnTo>
                  <a:cubicBezTo>
                    <a:pt x="323" y="192"/>
                    <a:pt x="333" y="182"/>
                    <a:pt x="347" y="175"/>
                  </a:cubicBezTo>
                  <a:close/>
                  <a:moveTo>
                    <a:pt x="509" y="146"/>
                  </a:moveTo>
                  <a:cubicBezTo>
                    <a:pt x="537" y="186"/>
                    <a:pt x="586" y="251"/>
                    <a:pt x="615" y="279"/>
                  </a:cubicBezTo>
                  <a:lnTo>
                    <a:pt x="615" y="279"/>
                  </a:lnTo>
                  <a:cubicBezTo>
                    <a:pt x="573" y="240"/>
                    <a:pt x="508" y="188"/>
                    <a:pt x="483" y="175"/>
                  </a:cubicBezTo>
                  <a:lnTo>
                    <a:pt x="483" y="162"/>
                  </a:lnTo>
                  <a:cubicBezTo>
                    <a:pt x="496" y="175"/>
                    <a:pt x="525" y="175"/>
                    <a:pt x="525" y="188"/>
                  </a:cubicBezTo>
                  <a:cubicBezTo>
                    <a:pt x="527" y="190"/>
                    <a:pt x="529" y="191"/>
                    <a:pt x="530" y="191"/>
                  </a:cubicBezTo>
                  <a:cubicBezTo>
                    <a:pt x="533" y="191"/>
                    <a:pt x="522" y="170"/>
                    <a:pt x="509" y="146"/>
                  </a:cubicBezTo>
                  <a:close/>
                  <a:moveTo>
                    <a:pt x="428" y="162"/>
                  </a:moveTo>
                  <a:lnTo>
                    <a:pt x="428" y="162"/>
                  </a:lnTo>
                  <a:cubicBezTo>
                    <a:pt x="407" y="183"/>
                    <a:pt x="394" y="204"/>
                    <a:pt x="397" y="204"/>
                  </a:cubicBezTo>
                  <a:cubicBezTo>
                    <a:pt x="398" y="204"/>
                    <a:pt x="400" y="203"/>
                    <a:pt x="402" y="201"/>
                  </a:cubicBezTo>
                  <a:cubicBezTo>
                    <a:pt x="415" y="188"/>
                    <a:pt x="428" y="188"/>
                    <a:pt x="444" y="175"/>
                  </a:cubicBezTo>
                  <a:lnTo>
                    <a:pt x="444" y="188"/>
                  </a:lnTo>
                  <a:cubicBezTo>
                    <a:pt x="415" y="201"/>
                    <a:pt x="347" y="256"/>
                    <a:pt x="321" y="295"/>
                  </a:cubicBezTo>
                  <a:cubicBezTo>
                    <a:pt x="347" y="256"/>
                    <a:pt x="389" y="201"/>
                    <a:pt x="428" y="162"/>
                  </a:cubicBezTo>
                  <a:close/>
                  <a:moveTo>
                    <a:pt x="496" y="0"/>
                  </a:moveTo>
                  <a:cubicBezTo>
                    <a:pt x="496" y="0"/>
                    <a:pt x="201" y="146"/>
                    <a:pt x="240" y="146"/>
                  </a:cubicBezTo>
                  <a:cubicBezTo>
                    <a:pt x="244" y="146"/>
                    <a:pt x="247" y="146"/>
                    <a:pt x="249" y="145"/>
                  </a:cubicBezTo>
                  <a:lnTo>
                    <a:pt x="249" y="145"/>
                  </a:lnTo>
                  <a:cubicBezTo>
                    <a:pt x="194" y="185"/>
                    <a:pt x="107" y="227"/>
                    <a:pt x="133" y="227"/>
                  </a:cubicBezTo>
                  <a:cubicBezTo>
                    <a:pt x="185" y="214"/>
                    <a:pt x="214" y="201"/>
                    <a:pt x="214" y="201"/>
                  </a:cubicBezTo>
                  <a:lnTo>
                    <a:pt x="214" y="201"/>
                  </a:lnTo>
                  <a:cubicBezTo>
                    <a:pt x="214" y="201"/>
                    <a:pt x="52" y="308"/>
                    <a:pt x="78" y="308"/>
                  </a:cubicBezTo>
                  <a:cubicBezTo>
                    <a:pt x="104" y="295"/>
                    <a:pt x="308" y="146"/>
                    <a:pt x="308" y="146"/>
                  </a:cubicBezTo>
                  <a:lnTo>
                    <a:pt x="308" y="146"/>
                  </a:lnTo>
                  <a:cubicBezTo>
                    <a:pt x="308" y="146"/>
                    <a:pt x="257" y="219"/>
                    <a:pt x="271" y="219"/>
                  </a:cubicBezTo>
                  <a:cubicBezTo>
                    <a:pt x="273" y="219"/>
                    <a:pt x="277" y="218"/>
                    <a:pt x="282" y="214"/>
                  </a:cubicBezTo>
                  <a:cubicBezTo>
                    <a:pt x="287" y="214"/>
                    <a:pt x="291" y="213"/>
                    <a:pt x="294" y="212"/>
                  </a:cubicBezTo>
                  <a:lnTo>
                    <a:pt x="294" y="212"/>
                  </a:lnTo>
                  <a:cubicBezTo>
                    <a:pt x="228" y="265"/>
                    <a:pt x="148" y="324"/>
                    <a:pt x="172" y="324"/>
                  </a:cubicBezTo>
                  <a:cubicBezTo>
                    <a:pt x="198" y="314"/>
                    <a:pt x="223" y="300"/>
                    <a:pt x="241" y="288"/>
                  </a:cubicBezTo>
                  <a:lnTo>
                    <a:pt x="241" y="288"/>
                  </a:lnTo>
                  <a:cubicBezTo>
                    <a:pt x="173" y="346"/>
                    <a:pt x="1" y="512"/>
                    <a:pt x="20" y="512"/>
                  </a:cubicBezTo>
                  <a:cubicBezTo>
                    <a:pt x="21" y="512"/>
                    <a:pt x="22" y="512"/>
                    <a:pt x="23" y="512"/>
                  </a:cubicBezTo>
                  <a:cubicBezTo>
                    <a:pt x="52" y="499"/>
                    <a:pt x="253" y="308"/>
                    <a:pt x="253" y="308"/>
                  </a:cubicBezTo>
                  <a:lnTo>
                    <a:pt x="253" y="308"/>
                  </a:lnTo>
                  <a:cubicBezTo>
                    <a:pt x="253" y="308"/>
                    <a:pt x="167" y="445"/>
                    <a:pt x="182" y="445"/>
                  </a:cubicBezTo>
                  <a:cubicBezTo>
                    <a:pt x="183" y="445"/>
                    <a:pt x="184" y="444"/>
                    <a:pt x="185" y="444"/>
                  </a:cubicBezTo>
                  <a:cubicBezTo>
                    <a:pt x="201" y="418"/>
                    <a:pt x="266" y="337"/>
                    <a:pt x="295" y="295"/>
                  </a:cubicBezTo>
                  <a:lnTo>
                    <a:pt x="295" y="295"/>
                  </a:lnTo>
                  <a:cubicBezTo>
                    <a:pt x="295" y="308"/>
                    <a:pt x="282" y="324"/>
                    <a:pt x="282" y="324"/>
                  </a:cubicBezTo>
                  <a:lnTo>
                    <a:pt x="295" y="324"/>
                  </a:lnTo>
                  <a:cubicBezTo>
                    <a:pt x="308" y="324"/>
                    <a:pt x="363" y="269"/>
                    <a:pt x="363" y="269"/>
                  </a:cubicBezTo>
                  <a:lnTo>
                    <a:pt x="363" y="269"/>
                  </a:lnTo>
                  <a:cubicBezTo>
                    <a:pt x="363" y="269"/>
                    <a:pt x="208" y="538"/>
                    <a:pt x="238" y="538"/>
                  </a:cubicBezTo>
                  <a:cubicBezTo>
                    <a:pt x="238" y="538"/>
                    <a:pt x="239" y="538"/>
                    <a:pt x="240" y="538"/>
                  </a:cubicBezTo>
                  <a:cubicBezTo>
                    <a:pt x="253" y="512"/>
                    <a:pt x="295" y="457"/>
                    <a:pt x="321" y="418"/>
                  </a:cubicBezTo>
                  <a:lnTo>
                    <a:pt x="321" y="418"/>
                  </a:lnTo>
                  <a:cubicBezTo>
                    <a:pt x="269" y="506"/>
                    <a:pt x="161" y="703"/>
                    <a:pt x="169" y="703"/>
                  </a:cubicBezTo>
                  <a:cubicBezTo>
                    <a:pt x="169" y="703"/>
                    <a:pt x="170" y="702"/>
                    <a:pt x="172" y="700"/>
                  </a:cubicBezTo>
                  <a:cubicBezTo>
                    <a:pt x="214" y="661"/>
                    <a:pt x="402" y="308"/>
                    <a:pt x="402" y="308"/>
                  </a:cubicBezTo>
                  <a:lnTo>
                    <a:pt x="402" y="308"/>
                  </a:lnTo>
                  <a:cubicBezTo>
                    <a:pt x="402" y="308"/>
                    <a:pt x="367" y="406"/>
                    <a:pt x="374" y="406"/>
                  </a:cubicBezTo>
                  <a:cubicBezTo>
                    <a:pt x="375" y="406"/>
                    <a:pt x="375" y="406"/>
                    <a:pt x="376" y="405"/>
                  </a:cubicBezTo>
                  <a:cubicBezTo>
                    <a:pt x="389" y="389"/>
                    <a:pt x="428" y="308"/>
                    <a:pt x="457" y="269"/>
                  </a:cubicBezTo>
                  <a:lnTo>
                    <a:pt x="457" y="243"/>
                  </a:lnTo>
                  <a:lnTo>
                    <a:pt x="470" y="243"/>
                  </a:lnTo>
                  <a:lnTo>
                    <a:pt x="457" y="227"/>
                  </a:lnTo>
                  <a:cubicBezTo>
                    <a:pt x="470" y="227"/>
                    <a:pt x="470" y="227"/>
                    <a:pt x="470" y="214"/>
                  </a:cubicBezTo>
                  <a:lnTo>
                    <a:pt x="470" y="243"/>
                  </a:lnTo>
                  <a:cubicBezTo>
                    <a:pt x="470" y="256"/>
                    <a:pt x="457" y="256"/>
                    <a:pt x="457" y="269"/>
                  </a:cubicBezTo>
                  <a:lnTo>
                    <a:pt x="457" y="282"/>
                  </a:lnTo>
                  <a:cubicBezTo>
                    <a:pt x="457" y="269"/>
                    <a:pt x="457" y="256"/>
                    <a:pt x="470" y="256"/>
                  </a:cubicBezTo>
                  <a:cubicBezTo>
                    <a:pt x="496" y="295"/>
                    <a:pt x="538" y="376"/>
                    <a:pt x="551" y="389"/>
                  </a:cubicBezTo>
                  <a:cubicBezTo>
                    <a:pt x="552" y="390"/>
                    <a:pt x="552" y="390"/>
                    <a:pt x="553" y="390"/>
                  </a:cubicBezTo>
                  <a:cubicBezTo>
                    <a:pt x="559" y="390"/>
                    <a:pt x="525" y="295"/>
                    <a:pt x="525" y="295"/>
                  </a:cubicBezTo>
                  <a:lnTo>
                    <a:pt x="525" y="295"/>
                  </a:lnTo>
                  <a:cubicBezTo>
                    <a:pt x="525" y="295"/>
                    <a:pt x="713" y="648"/>
                    <a:pt x="752" y="687"/>
                  </a:cubicBezTo>
                  <a:cubicBezTo>
                    <a:pt x="753" y="688"/>
                    <a:pt x="755" y="689"/>
                    <a:pt x="755" y="689"/>
                  </a:cubicBezTo>
                  <a:cubicBezTo>
                    <a:pt x="767" y="689"/>
                    <a:pt x="655" y="494"/>
                    <a:pt x="606" y="405"/>
                  </a:cubicBezTo>
                  <a:lnTo>
                    <a:pt x="606" y="405"/>
                  </a:lnTo>
                  <a:cubicBezTo>
                    <a:pt x="632" y="444"/>
                    <a:pt x="671" y="512"/>
                    <a:pt x="700" y="525"/>
                  </a:cubicBezTo>
                  <a:cubicBezTo>
                    <a:pt x="701" y="526"/>
                    <a:pt x="702" y="527"/>
                    <a:pt x="702" y="527"/>
                  </a:cubicBezTo>
                  <a:cubicBezTo>
                    <a:pt x="713" y="527"/>
                    <a:pt x="564" y="256"/>
                    <a:pt x="564" y="256"/>
                  </a:cubicBezTo>
                  <a:lnTo>
                    <a:pt x="564" y="256"/>
                  </a:lnTo>
                  <a:cubicBezTo>
                    <a:pt x="564" y="256"/>
                    <a:pt x="619" y="308"/>
                    <a:pt x="645" y="324"/>
                  </a:cubicBezTo>
                  <a:lnTo>
                    <a:pt x="645" y="308"/>
                  </a:lnTo>
                  <a:cubicBezTo>
                    <a:pt x="645" y="308"/>
                    <a:pt x="645" y="304"/>
                    <a:pt x="643" y="299"/>
                  </a:cubicBezTo>
                  <a:lnTo>
                    <a:pt x="643" y="299"/>
                  </a:lnTo>
                  <a:cubicBezTo>
                    <a:pt x="674" y="346"/>
                    <a:pt x="729" y="420"/>
                    <a:pt x="752" y="431"/>
                  </a:cubicBezTo>
                  <a:cubicBezTo>
                    <a:pt x="753" y="432"/>
                    <a:pt x="753" y="432"/>
                    <a:pt x="753" y="432"/>
                  </a:cubicBezTo>
                  <a:cubicBezTo>
                    <a:pt x="759" y="432"/>
                    <a:pt x="671" y="308"/>
                    <a:pt x="671" y="308"/>
                  </a:cubicBezTo>
                  <a:lnTo>
                    <a:pt x="671" y="308"/>
                  </a:lnTo>
                  <a:cubicBezTo>
                    <a:pt x="671" y="308"/>
                    <a:pt x="875" y="486"/>
                    <a:pt x="901" y="499"/>
                  </a:cubicBezTo>
                  <a:cubicBezTo>
                    <a:pt x="902" y="499"/>
                    <a:pt x="903" y="500"/>
                    <a:pt x="904" y="500"/>
                  </a:cubicBezTo>
                  <a:cubicBezTo>
                    <a:pt x="926" y="500"/>
                    <a:pt x="751" y="339"/>
                    <a:pt x="690" y="278"/>
                  </a:cubicBezTo>
                  <a:lnTo>
                    <a:pt x="690" y="278"/>
                  </a:lnTo>
                  <a:cubicBezTo>
                    <a:pt x="706" y="289"/>
                    <a:pt x="729" y="300"/>
                    <a:pt x="752" y="308"/>
                  </a:cubicBezTo>
                  <a:cubicBezTo>
                    <a:pt x="756" y="309"/>
                    <a:pt x="758" y="310"/>
                    <a:pt x="760" y="310"/>
                  </a:cubicBezTo>
                  <a:cubicBezTo>
                    <a:pt x="775" y="310"/>
                    <a:pt x="681" y="239"/>
                    <a:pt x="619" y="201"/>
                  </a:cubicBezTo>
                  <a:lnTo>
                    <a:pt x="619" y="188"/>
                  </a:lnTo>
                  <a:cubicBezTo>
                    <a:pt x="619" y="201"/>
                    <a:pt x="632" y="201"/>
                    <a:pt x="645" y="201"/>
                  </a:cubicBezTo>
                  <a:cubicBezTo>
                    <a:pt x="652" y="204"/>
                    <a:pt x="656" y="205"/>
                    <a:pt x="659" y="205"/>
                  </a:cubicBezTo>
                  <a:cubicBezTo>
                    <a:pt x="682" y="205"/>
                    <a:pt x="619" y="133"/>
                    <a:pt x="619" y="133"/>
                  </a:cubicBezTo>
                  <a:lnTo>
                    <a:pt x="619" y="133"/>
                  </a:lnTo>
                  <a:cubicBezTo>
                    <a:pt x="619" y="133"/>
                    <a:pt x="820" y="282"/>
                    <a:pt x="849" y="295"/>
                  </a:cubicBezTo>
                  <a:cubicBezTo>
                    <a:pt x="875" y="295"/>
                    <a:pt x="713" y="188"/>
                    <a:pt x="713" y="188"/>
                  </a:cubicBezTo>
                  <a:lnTo>
                    <a:pt x="713" y="188"/>
                  </a:lnTo>
                  <a:lnTo>
                    <a:pt x="794" y="214"/>
                  </a:lnTo>
                  <a:cubicBezTo>
                    <a:pt x="820" y="214"/>
                    <a:pt x="713" y="162"/>
                    <a:pt x="658" y="133"/>
                  </a:cubicBezTo>
                  <a:lnTo>
                    <a:pt x="687" y="133"/>
                  </a:lnTo>
                  <a:cubicBezTo>
                    <a:pt x="726" y="133"/>
                    <a:pt x="496" y="0"/>
                    <a:pt x="4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27"/>
            <p:cNvSpPr/>
            <p:nvPr/>
          </p:nvSpPr>
          <p:spPr>
            <a:xfrm>
              <a:off x="7498233" y="4331455"/>
              <a:ext cx="3974" cy="6476"/>
            </a:xfrm>
            <a:custGeom>
              <a:avLst/>
              <a:gdLst/>
              <a:ahLst/>
              <a:cxnLst/>
              <a:rect l="l" t="t" r="r" b="b"/>
              <a:pathLst>
                <a:path w="27" h="44" extrusionOk="0">
                  <a:moveTo>
                    <a:pt x="1" y="1"/>
                  </a:moveTo>
                  <a:lnTo>
                    <a:pt x="1" y="1"/>
                  </a:lnTo>
                  <a:cubicBezTo>
                    <a:pt x="14" y="27"/>
                    <a:pt x="14" y="43"/>
                    <a:pt x="14" y="43"/>
                  </a:cubicBezTo>
                  <a:cubicBezTo>
                    <a:pt x="27" y="43"/>
                    <a:pt x="14" y="14"/>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27"/>
            <p:cNvSpPr/>
            <p:nvPr/>
          </p:nvSpPr>
          <p:spPr>
            <a:xfrm>
              <a:off x="7492051" y="4359126"/>
              <a:ext cx="4416" cy="8242"/>
            </a:xfrm>
            <a:custGeom>
              <a:avLst/>
              <a:gdLst/>
              <a:ahLst/>
              <a:cxnLst/>
              <a:rect l="l" t="t" r="r" b="b"/>
              <a:pathLst>
                <a:path w="30" h="56" extrusionOk="0">
                  <a:moveTo>
                    <a:pt x="30" y="1"/>
                  </a:moveTo>
                  <a:cubicBezTo>
                    <a:pt x="17" y="30"/>
                    <a:pt x="1" y="56"/>
                    <a:pt x="1" y="56"/>
                  </a:cubicBezTo>
                  <a:cubicBezTo>
                    <a:pt x="17" y="56"/>
                    <a:pt x="17" y="30"/>
                    <a:pt x="3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27"/>
            <p:cNvSpPr/>
            <p:nvPr/>
          </p:nvSpPr>
          <p:spPr>
            <a:xfrm>
              <a:off x="7410803" y="4305698"/>
              <a:ext cx="172504" cy="129964"/>
            </a:xfrm>
            <a:custGeom>
              <a:avLst/>
              <a:gdLst/>
              <a:ahLst/>
              <a:cxnLst/>
              <a:rect l="l" t="t" r="r" b="b"/>
              <a:pathLst>
                <a:path w="1172" h="883" extrusionOk="0">
                  <a:moveTo>
                    <a:pt x="406" y="250"/>
                  </a:moveTo>
                  <a:cubicBezTo>
                    <a:pt x="403" y="252"/>
                    <a:pt x="401" y="254"/>
                    <a:pt x="398" y="255"/>
                  </a:cubicBezTo>
                  <a:lnTo>
                    <a:pt x="398" y="255"/>
                  </a:lnTo>
                  <a:cubicBezTo>
                    <a:pt x="401" y="254"/>
                    <a:pt x="403" y="252"/>
                    <a:pt x="406" y="250"/>
                  </a:cubicBezTo>
                  <a:close/>
                  <a:moveTo>
                    <a:pt x="595" y="312"/>
                  </a:moveTo>
                  <a:cubicBezTo>
                    <a:pt x="595" y="325"/>
                    <a:pt x="595" y="338"/>
                    <a:pt x="608" y="351"/>
                  </a:cubicBezTo>
                  <a:cubicBezTo>
                    <a:pt x="608" y="338"/>
                    <a:pt x="595" y="325"/>
                    <a:pt x="595" y="312"/>
                  </a:cubicBezTo>
                  <a:close/>
                  <a:moveTo>
                    <a:pt x="634" y="189"/>
                  </a:moveTo>
                  <a:lnTo>
                    <a:pt x="634" y="189"/>
                  </a:lnTo>
                  <a:cubicBezTo>
                    <a:pt x="689" y="244"/>
                    <a:pt x="744" y="312"/>
                    <a:pt x="783" y="351"/>
                  </a:cubicBezTo>
                  <a:cubicBezTo>
                    <a:pt x="731" y="312"/>
                    <a:pt x="650" y="231"/>
                    <a:pt x="621" y="218"/>
                  </a:cubicBezTo>
                  <a:lnTo>
                    <a:pt x="621" y="202"/>
                  </a:lnTo>
                  <a:cubicBezTo>
                    <a:pt x="634" y="218"/>
                    <a:pt x="663" y="231"/>
                    <a:pt x="676" y="244"/>
                  </a:cubicBezTo>
                  <a:cubicBezTo>
                    <a:pt x="676" y="244"/>
                    <a:pt x="663" y="218"/>
                    <a:pt x="634" y="189"/>
                  </a:cubicBezTo>
                  <a:close/>
                  <a:moveTo>
                    <a:pt x="540" y="202"/>
                  </a:moveTo>
                  <a:cubicBezTo>
                    <a:pt x="514" y="244"/>
                    <a:pt x="501" y="257"/>
                    <a:pt x="514" y="257"/>
                  </a:cubicBezTo>
                  <a:cubicBezTo>
                    <a:pt x="527" y="244"/>
                    <a:pt x="540" y="231"/>
                    <a:pt x="553" y="231"/>
                  </a:cubicBezTo>
                  <a:cubicBezTo>
                    <a:pt x="527" y="257"/>
                    <a:pt x="446" y="325"/>
                    <a:pt x="407" y="364"/>
                  </a:cubicBezTo>
                  <a:cubicBezTo>
                    <a:pt x="433" y="325"/>
                    <a:pt x="501" y="257"/>
                    <a:pt x="540" y="202"/>
                  </a:cubicBezTo>
                  <a:close/>
                  <a:moveTo>
                    <a:pt x="595" y="312"/>
                  </a:moveTo>
                  <a:lnTo>
                    <a:pt x="582" y="325"/>
                  </a:lnTo>
                  <a:lnTo>
                    <a:pt x="582" y="364"/>
                  </a:lnTo>
                  <a:cubicBezTo>
                    <a:pt x="582" y="338"/>
                    <a:pt x="582" y="325"/>
                    <a:pt x="595" y="312"/>
                  </a:cubicBezTo>
                  <a:close/>
                  <a:moveTo>
                    <a:pt x="621" y="1"/>
                  </a:moveTo>
                  <a:cubicBezTo>
                    <a:pt x="621" y="1"/>
                    <a:pt x="282" y="177"/>
                    <a:pt x="306" y="177"/>
                  </a:cubicBezTo>
                  <a:cubicBezTo>
                    <a:pt x="307" y="177"/>
                    <a:pt x="308" y="176"/>
                    <a:pt x="310" y="176"/>
                  </a:cubicBezTo>
                  <a:lnTo>
                    <a:pt x="339" y="176"/>
                  </a:lnTo>
                  <a:cubicBezTo>
                    <a:pt x="271" y="218"/>
                    <a:pt x="135" y="283"/>
                    <a:pt x="177" y="283"/>
                  </a:cubicBezTo>
                  <a:cubicBezTo>
                    <a:pt x="229" y="270"/>
                    <a:pt x="271" y="257"/>
                    <a:pt x="271" y="257"/>
                  </a:cubicBezTo>
                  <a:lnTo>
                    <a:pt x="271" y="257"/>
                  </a:lnTo>
                  <a:cubicBezTo>
                    <a:pt x="271" y="257"/>
                    <a:pt x="85" y="381"/>
                    <a:pt x="105" y="381"/>
                  </a:cubicBezTo>
                  <a:cubicBezTo>
                    <a:pt x="106" y="381"/>
                    <a:pt x="107" y="381"/>
                    <a:pt x="109" y="380"/>
                  </a:cubicBezTo>
                  <a:cubicBezTo>
                    <a:pt x="135" y="380"/>
                    <a:pt x="391" y="189"/>
                    <a:pt x="391" y="189"/>
                  </a:cubicBezTo>
                  <a:lnTo>
                    <a:pt x="391" y="189"/>
                  </a:lnTo>
                  <a:cubicBezTo>
                    <a:pt x="391" y="189"/>
                    <a:pt x="322" y="279"/>
                    <a:pt x="345" y="279"/>
                  </a:cubicBezTo>
                  <a:cubicBezTo>
                    <a:pt x="349" y="279"/>
                    <a:pt x="355" y="276"/>
                    <a:pt x="365" y="270"/>
                  </a:cubicBezTo>
                  <a:cubicBezTo>
                    <a:pt x="369" y="270"/>
                    <a:pt x="375" y="268"/>
                    <a:pt x="382" y="264"/>
                  </a:cubicBezTo>
                  <a:lnTo>
                    <a:pt x="382" y="264"/>
                  </a:lnTo>
                  <a:cubicBezTo>
                    <a:pt x="306" y="327"/>
                    <a:pt x="194" y="407"/>
                    <a:pt x="211" y="407"/>
                  </a:cubicBezTo>
                  <a:cubicBezTo>
                    <a:pt x="212" y="407"/>
                    <a:pt x="213" y="407"/>
                    <a:pt x="216" y="406"/>
                  </a:cubicBezTo>
                  <a:cubicBezTo>
                    <a:pt x="264" y="395"/>
                    <a:pt x="312" y="362"/>
                    <a:pt x="332" y="344"/>
                  </a:cubicBezTo>
                  <a:lnTo>
                    <a:pt x="332" y="344"/>
                  </a:lnTo>
                  <a:cubicBezTo>
                    <a:pt x="277" y="394"/>
                    <a:pt x="1" y="649"/>
                    <a:pt x="26" y="649"/>
                  </a:cubicBezTo>
                  <a:cubicBezTo>
                    <a:pt x="26" y="649"/>
                    <a:pt x="27" y="649"/>
                    <a:pt x="28" y="649"/>
                  </a:cubicBezTo>
                  <a:cubicBezTo>
                    <a:pt x="67" y="623"/>
                    <a:pt x="326" y="393"/>
                    <a:pt x="326" y="393"/>
                  </a:cubicBezTo>
                  <a:lnTo>
                    <a:pt x="326" y="393"/>
                  </a:lnTo>
                  <a:cubicBezTo>
                    <a:pt x="326" y="393"/>
                    <a:pt x="218" y="557"/>
                    <a:pt x="226" y="557"/>
                  </a:cubicBezTo>
                  <a:cubicBezTo>
                    <a:pt x="226" y="557"/>
                    <a:pt x="227" y="557"/>
                    <a:pt x="229" y="555"/>
                  </a:cubicBezTo>
                  <a:cubicBezTo>
                    <a:pt x="257" y="527"/>
                    <a:pt x="335" y="424"/>
                    <a:pt x="375" y="368"/>
                  </a:cubicBezTo>
                  <a:lnTo>
                    <a:pt x="375" y="368"/>
                  </a:lnTo>
                  <a:cubicBezTo>
                    <a:pt x="365" y="384"/>
                    <a:pt x="365" y="406"/>
                    <a:pt x="365" y="406"/>
                  </a:cubicBezTo>
                  <a:lnTo>
                    <a:pt x="365" y="419"/>
                  </a:lnTo>
                  <a:cubicBezTo>
                    <a:pt x="391" y="406"/>
                    <a:pt x="459" y="338"/>
                    <a:pt x="459" y="338"/>
                  </a:cubicBezTo>
                  <a:lnTo>
                    <a:pt x="459" y="338"/>
                  </a:lnTo>
                  <a:cubicBezTo>
                    <a:pt x="459" y="338"/>
                    <a:pt x="273" y="677"/>
                    <a:pt x="293" y="677"/>
                  </a:cubicBezTo>
                  <a:cubicBezTo>
                    <a:pt x="294" y="677"/>
                    <a:pt x="295" y="676"/>
                    <a:pt x="297" y="675"/>
                  </a:cubicBezTo>
                  <a:cubicBezTo>
                    <a:pt x="318" y="656"/>
                    <a:pt x="352" y="614"/>
                    <a:pt x="380" y="571"/>
                  </a:cubicBezTo>
                  <a:lnTo>
                    <a:pt x="380" y="571"/>
                  </a:lnTo>
                  <a:cubicBezTo>
                    <a:pt x="312" y="689"/>
                    <a:pt x="211" y="883"/>
                    <a:pt x="224" y="883"/>
                  </a:cubicBezTo>
                  <a:cubicBezTo>
                    <a:pt x="225" y="883"/>
                    <a:pt x="226" y="882"/>
                    <a:pt x="229" y="879"/>
                  </a:cubicBezTo>
                  <a:cubicBezTo>
                    <a:pt x="284" y="824"/>
                    <a:pt x="514" y="380"/>
                    <a:pt x="514" y="380"/>
                  </a:cubicBezTo>
                  <a:lnTo>
                    <a:pt x="514" y="380"/>
                  </a:lnTo>
                  <a:cubicBezTo>
                    <a:pt x="514" y="380"/>
                    <a:pt x="464" y="501"/>
                    <a:pt x="470" y="501"/>
                  </a:cubicBezTo>
                  <a:cubicBezTo>
                    <a:pt x="471" y="501"/>
                    <a:pt x="471" y="501"/>
                    <a:pt x="472" y="500"/>
                  </a:cubicBezTo>
                  <a:cubicBezTo>
                    <a:pt x="501" y="487"/>
                    <a:pt x="553" y="393"/>
                    <a:pt x="582" y="325"/>
                  </a:cubicBezTo>
                  <a:lnTo>
                    <a:pt x="582" y="299"/>
                  </a:lnTo>
                  <a:cubicBezTo>
                    <a:pt x="595" y="283"/>
                    <a:pt x="595" y="283"/>
                    <a:pt x="595" y="270"/>
                  </a:cubicBezTo>
                  <a:lnTo>
                    <a:pt x="595" y="299"/>
                  </a:lnTo>
                  <a:lnTo>
                    <a:pt x="595" y="312"/>
                  </a:lnTo>
                  <a:cubicBezTo>
                    <a:pt x="621" y="380"/>
                    <a:pt x="689" y="474"/>
                    <a:pt x="702" y="487"/>
                  </a:cubicBezTo>
                  <a:cubicBezTo>
                    <a:pt x="703" y="488"/>
                    <a:pt x="704" y="488"/>
                    <a:pt x="705" y="488"/>
                  </a:cubicBezTo>
                  <a:cubicBezTo>
                    <a:pt x="725" y="488"/>
                    <a:pt x="663" y="364"/>
                    <a:pt x="663" y="364"/>
                  </a:cubicBezTo>
                  <a:lnTo>
                    <a:pt x="663" y="364"/>
                  </a:lnTo>
                  <a:cubicBezTo>
                    <a:pt x="663" y="364"/>
                    <a:pt x="906" y="811"/>
                    <a:pt x="958" y="866"/>
                  </a:cubicBezTo>
                  <a:cubicBezTo>
                    <a:pt x="961" y="869"/>
                    <a:pt x="962" y="870"/>
                    <a:pt x="963" y="870"/>
                  </a:cubicBezTo>
                  <a:cubicBezTo>
                    <a:pt x="977" y="870"/>
                    <a:pt x="882" y="701"/>
                    <a:pt x="812" y="583"/>
                  </a:cubicBezTo>
                  <a:lnTo>
                    <a:pt x="812" y="583"/>
                  </a:lnTo>
                  <a:cubicBezTo>
                    <a:pt x="836" y="616"/>
                    <a:pt x="861" y="647"/>
                    <a:pt x="877" y="662"/>
                  </a:cubicBezTo>
                  <a:cubicBezTo>
                    <a:pt x="878" y="663"/>
                    <a:pt x="879" y="663"/>
                    <a:pt x="880" y="663"/>
                  </a:cubicBezTo>
                  <a:cubicBezTo>
                    <a:pt x="905" y="663"/>
                    <a:pt x="715" y="325"/>
                    <a:pt x="715" y="325"/>
                  </a:cubicBezTo>
                  <a:lnTo>
                    <a:pt x="715" y="325"/>
                  </a:lnTo>
                  <a:cubicBezTo>
                    <a:pt x="715" y="325"/>
                    <a:pt x="783" y="393"/>
                    <a:pt x="812" y="406"/>
                  </a:cubicBezTo>
                  <a:lnTo>
                    <a:pt x="812" y="393"/>
                  </a:lnTo>
                  <a:cubicBezTo>
                    <a:pt x="825" y="393"/>
                    <a:pt x="812" y="364"/>
                    <a:pt x="812" y="351"/>
                  </a:cubicBezTo>
                  <a:lnTo>
                    <a:pt x="812" y="351"/>
                  </a:lnTo>
                  <a:cubicBezTo>
                    <a:pt x="838" y="406"/>
                    <a:pt x="932" y="513"/>
                    <a:pt x="945" y="542"/>
                  </a:cubicBezTo>
                  <a:cubicBezTo>
                    <a:pt x="947" y="544"/>
                    <a:pt x="948" y="545"/>
                    <a:pt x="949" y="545"/>
                  </a:cubicBezTo>
                  <a:cubicBezTo>
                    <a:pt x="959" y="545"/>
                    <a:pt x="851" y="380"/>
                    <a:pt x="851" y="380"/>
                  </a:cubicBezTo>
                  <a:lnTo>
                    <a:pt x="851" y="380"/>
                  </a:lnTo>
                  <a:cubicBezTo>
                    <a:pt x="851" y="380"/>
                    <a:pt x="1107" y="607"/>
                    <a:pt x="1149" y="636"/>
                  </a:cubicBezTo>
                  <a:cubicBezTo>
                    <a:pt x="1150" y="636"/>
                    <a:pt x="1150" y="636"/>
                    <a:pt x="1151" y="636"/>
                  </a:cubicBezTo>
                  <a:cubicBezTo>
                    <a:pt x="1172" y="636"/>
                    <a:pt x="944" y="416"/>
                    <a:pt x="862" y="345"/>
                  </a:cubicBezTo>
                  <a:lnTo>
                    <a:pt x="862" y="345"/>
                  </a:lnTo>
                  <a:cubicBezTo>
                    <a:pt x="886" y="362"/>
                    <a:pt x="923" y="384"/>
                    <a:pt x="958" y="393"/>
                  </a:cubicBezTo>
                  <a:cubicBezTo>
                    <a:pt x="960" y="394"/>
                    <a:pt x="962" y="394"/>
                    <a:pt x="964" y="394"/>
                  </a:cubicBezTo>
                  <a:cubicBezTo>
                    <a:pt x="985" y="394"/>
                    <a:pt x="871" y="308"/>
                    <a:pt x="783" y="244"/>
                  </a:cubicBezTo>
                  <a:lnTo>
                    <a:pt x="783" y="231"/>
                  </a:lnTo>
                  <a:lnTo>
                    <a:pt x="812" y="257"/>
                  </a:lnTo>
                  <a:cubicBezTo>
                    <a:pt x="822" y="263"/>
                    <a:pt x="828" y="266"/>
                    <a:pt x="831" y="266"/>
                  </a:cubicBezTo>
                  <a:cubicBezTo>
                    <a:pt x="851" y="266"/>
                    <a:pt x="783" y="176"/>
                    <a:pt x="783" y="176"/>
                  </a:cubicBezTo>
                  <a:lnTo>
                    <a:pt x="783" y="176"/>
                  </a:lnTo>
                  <a:cubicBezTo>
                    <a:pt x="783" y="176"/>
                    <a:pt x="1039" y="364"/>
                    <a:pt x="1081" y="364"/>
                  </a:cubicBezTo>
                  <a:cubicBezTo>
                    <a:pt x="1082" y="365"/>
                    <a:pt x="1083" y="365"/>
                    <a:pt x="1083" y="365"/>
                  </a:cubicBezTo>
                  <a:cubicBezTo>
                    <a:pt x="1085" y="365"/>
                    <a:pt x="906" y="244"/>
                    <a:pt x="906" y="244"/>
                  </a:cubicBezTo>
                  <a:lnTo>
                    <a:pt x="906" y="244"/>
                  </a:lnTo>
                  <a:cubicBezTo>
                    <a:pt x="906" y="244"/>
                    <a:pt x="945" y="257"/>
                    <a:pt x="1000" y="270"/>
                  </a:cubicBezTo>
                  <a:cubicBezTo>
                    <a:pt x="1039" y="270"/>
                    <a:pt x="906" y="202"/>
                    <a:pt x="838" y="163"/>
                  </a:cubicBezTo>
                  <a:lnTo>
                    <a:pt x="877" y="163"/>
                  </a:lnTo>
                  <a:cubicBezTo>
                    <a:pt x="879" y="163"/>
                    <a:pt x="880" y="164"/>
                    <a:pt x="881" y="164"/>
                  </a:cubicBezTo>
                  <a:cubicBezTo>
                    <a:pt x="910" y="164"/>
                    <a:pt x="621" y="1"/>
                    <a:pt x="6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27"/>
            <p:cNvSpPr/>
            <p:nvPr/>
          </p:nvSpPr>
          <p:spPr>
            <a:xfrm>
              <a:off x="7500146" y="4357212"/>
              <a:ext cx="2061" cy="8242"/>
            </a:xfrm>
            <a:custGeom>
              <a:avLst/>
              <a:gdLst/>
              <a:ahLst/>
              <a:cxnLst/>
              <a:rect l="l" t="t" r="r" b="b"/>
              <a:pathLst>
                <a:path w="14" h="56" extrusionOk="0">
                  <a:moveTo>
                    <a:pt x="1" y="1"/>
                  </a:moveTo>
                  <a:cubicBezTo>
                    <a:pt x="1" y="30"/>
                    <a:pt x="14" y="56"/>
                    <a:pt x="14" y="56"/>
                  </a:cubicBezTo>
                  <a:cubicBezTo>
                    <a:pt x="14" y="56"/>
                    <a:pt x="1" y="30"/>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7"/>
            <p:cNvSpPr/>
            <p:nvPr/>
          </p:nvSpPr>
          <p:spPr>
            <a:xfrm>
              <a:off x="7490726" y="4403134"/>
              <a:ext cx="3974" cy="10450"/>
            </a:xfrm>
            <a:custGeom>
              <a:avLst/>
              <a:gdLst/>
              <a:ahLst/>
              <a:cxnLst/>
              <a:rect l="l" t="t" r="r" b="b"/>
              <a:pathLst>
                <a:path w="27" h="71" extrusionOk="0">
                  <a:moveTo>
                    <a:pt x="26" y="0"/>
                  </a:moveTo>
                  <a:cubicBezTo>
                    <a:pt x="12" y="36"/>
                    <a:pt x="0" y="71"/>
                    <a:pt x="6" y="71"/>
                  </a:cubicBezTo>
                  <a:cubicBezTo>
                    <a:pt x="7" y="71"/>
                    <a:pt x="8" y="70"/>
                    <a:pt x="10" y="68"/>
                  </a:cubicBezTo>
                  <a:cubicBezTo>
                    <a:pt x="10" y="68"/>
                    <a:pt x="10" y="42"/>
                    <a:pt x="2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7"/>
            <p:cNvSpPr/>
            <p:nvPr/>
          </p:nvSpPr>
          <p:spPr>
            <a:xfrm>
              <a:off x="7391522" y="4337784"/>
              <a:ext cx="211656" cy="161609"/>
            </a:xfrm>
            <a:custGeom>
              <a:avLst/>
              <a:gdLst/>
              <a:ahLst/>
              <a:cxnLst/>
              <a:rect l="l" t="t" r="r" b="b"/>
              <a:pathLst>
                <a:path w="1438" h="1098" extrusionOk="0">
                  <a:moveTo>
                    <a:pt x="713" y="363"/>
                  </a:moveTo>
                  <a:cubicBezTo>
                    <a:pt x="713" y="363"/>
                    <a:pt x="713" y="376"/>
                    <a:pt x="726" y="376"/>
                  </a:cubicBezTo>
                  <a:cubicBezTo>
                    <a:pt x="726" y="363"/>
                    <a:pt x="713" y="363"/>
                    <a:pt x="713" y="363"/>
                  </a:cubicBezTo>
                  <a:close/>
                  <a:moveTo>
                    <a:pt x="731" y="408"/>
                  </a:moveTo>
                  <a:cubicBezTo>
                    <a:pt x="733" y="411"/>
                    <a:pt x="736" y="415"/>
                    <a:pt x="739" y="418"/>
                  </a:cubicBezTo>
                  <a:lnTo>
                    <a:pt x="739" y="418"/>
                  </a:lnTo>
                  <a:cubicBezTo>
                    <a:pt x="739" y="418"/>
                    <a:pt x="735" y="414"/>
                    <a:pt x="731" y="408"/>
                  </a:cubicBezTo>
                  <a:close/>
                  <a:moveTo>
                    <a:pt x="781" y="227"/>
                  </a:moveTo>
                  <a:cubicBezTo>
                    <a:pt x="833" y="295"/>
                    <a:pt x="914" y="376"/>
                    <a:pt x="956" y="431"/>
                  </a:cubicBezTo>
                  <a:cubicBezTo>
                    <a:pt x="888" y="376"/>
                    <a:pt x="781" y="282"/>
                    <a:pt x="752" y="256"/>
                  </a:cubicBezTo>
                  <a:cubicBezTo>
                    <a:pt x="765" y="256"/>
                    <a:pt x="807" y="269"/>
                    <a:pt x="820" y="295"/>
                  </a:cubicBezTo>
                  <a:cubicBezTo>
                    <a:pt x="833" y="295"/>
                    <a:pt x="807" y="269"/>
                    <a:pt x="781" y="227"/>
                  </a:cubicBezTo>
                  <a:close/>
                  <a:moveTo>
                    <a:pt x="658" y="243"/>
                  </a:moveTo>
                  <a:lnTo>
                    <a:pt x="658" y="243"/>
                  </a:lnTo>
                  <a:cubicBezTo>
                    <a:pt x="636" y="276"/>
                    <a:pt x="612" y="311"/>
                    <a:pt x="615" y="311"/>
                  </a:cubicBezTo>
                  <a:cubicBezTo>
                    <a:pt x="615" y="311"/>
                    <a:pt x="617" y="310"/>
                    <a:pt x="619" y="308"/>
                  </a:cubicBezTo>
                  <a:cubicBezTo>
                    <a:pt x="632" y="295"/>
                    <a:pt x="658" y="282"/>
                    <a:pt x="671" y="269"/>
                  </a:cubicBezTo>
                  <a:lnTo>
                    <a:pt x="684" y="269"/>
                  </a:lnTo>
                  <a:cubicBezTo>
                    <a:pt x="645" y="308"/>
                    <a:pt x="538" y="389"/>
                    <a:pt x="483" y="457"/>
                  </a:cubicBezTo>
                  <a:cubicBezTo>
                    <a:pt x="522" y="405"/>
                    <a:pt x="590" y="308"/>
                    <a:pt x="658" y="243"/>
                  </a:cubicBezTo>
                  <a:close/>
                  <a:moveTo>
                    <a:pt x="765" y="0"/>
                  </a:moveTo>
                  <a:cubicBezTo>
                    <a:pt x="765" y="0"/>
                    <a:pt x="295" y="214"/>
                    <a:pt x="360" y="214"/>
                  </a:cubicBezTo>
                  <a:cubicBezTo>
                    <a:pt x="370" y="214"/>
                    <a:pt x="379" y="214"/>
                    <a:pt x="388" y="211"/>
                  </a:cubicBezTo>
                  <a:lnTo>
                    <a:pt x="388" y="211"/>
                  </a:lnTo>
                  <a:cubicBezTo>
                    <a:pt x="303" y="266"/>
                    <a:pt x="161" y="350"/>
                    <a:pt x="198" y="350"/>
                  </a:cubicBezTo>
                  <a:cubicBezTo>
                    <a:pt x="266" y="337"/>
                    <a:pt x="321" y="308"/>
                    <a:pt x="321" y="308"/>
                  </a:cubicBezTo>
                  <a:lnTo>
                    <a:pt x="321" y="308"/>
                  </a:lnTo>
                  <a:cubicBezTo>
                    <a:pt x="321" y="308"/>
                    <a:pt x="87" y="471"/>
                    <a:pt x="100" y="471"/>
                  </a:cubicBezTo>
                  <a:cubicBezTo>
                    <a:pt x="101" y="471"/>
                    <a:pt x="102" y="471"/>
                    <a:pt x="104" y="470"/>
                  </a:cubicBezTo>
                  <a:cubicBezTo>
                    <a:pt x="146" y="457"/>
                    <a:pt x="483" y="227"/>
                    <a:pt x="483" y="227"/>
                  </a:cubicBezTo>
                  <a:lnTo>
                    <a:pt x="483" y="227"/>
                  </a:lnTo>
                  <a:cubicBezTo>
                    <a:pt x="483" y="227"/>
                    <a:pt x="387" y="343"/>
                    <a:pt x="411" y="343"/>
                  </a:cubicBezTo>
                  <a:cubicBezTo>
                    <a:pt x="415" y="343"/>
                    <a:pt x="420" y="342"/>
                    <a:pt x="428" y="337"/>
                  </a:cubicBezTo>
                  <a:cubicBezTo>
                    <a:pt x="457" y="324"/>
                    <a:pt x="496" y="282"/>
                    <a:pt x="522" y="256"/>
                  </a:cubicBezTo>
                  <a:lnTo>
                    <a:pt x="522" y="256"/>
                  </a:lnTo>
                  <a:cubicBezTo>
                    <a:pt x="509" y="282"/>
                    <a:pt x="483" y="308"/>
                    <a:pt x="483" y="308"/>
                  </a:cubicBezTo>
                  <a:cubicBezTo>
                    <a:pt x="366" y="385"/>
                    <a:pt x="214" y="500"/>
                    <a:pt x="246" y="500"/>
                  </a:cubicBezTo>
                  <a:cubicBezTo>
                    <a:pt x="248" y="500"/>
                    <a:pt x="250" y="500"/>
                    <a:pt x="253" y="499"/>
                  </a:cubicBezTo>
                  <a:cubicBezTo>
                    <a:pt x="298" y="491"/>
                    <a:pt x="342" y="464"/>
                    <a:pt x="371" y="443"/>
                  </a:cubicBezTo>
                  <a:lnTo>
                    <a:pt x="371" y="443"/>
                  </a:lnTo>
                  <a:cubicBezTo>
                    <a:pt x="274" y="529"/>
                    <a:pt x="0" y="795"/>
                    <a:pt x="7" y="795"/>
                  </a:cubicBezTo>
                  <a:cubicBezTo>
                    <a:pt x="8" y="795"/>
                    <a:pt x="8" y="795"/>
                    <a:pt x="10" y="794"/>
                  </a:cubicBezTo>
                  <a:cubicBezTo>
                    <a:pt x="65" y="781"/>
                    <a:pt x="376" y="486"/>
                    <a:pt x="376" y="486"/>
                  </a:cubicBezTo>
                  <a:lnTo>
                    <a:pt x="376" y="486"/>
                  </a:lnTo>
                  <a:cubicBezTo>
                    <a:pt x="376" y="486"/>
                    <a:pt x="254" y="689"/>
                    <a:pt x="263" y="689"/>
                  </a:cubicBezTo>
                  <a:cubicBezTo>
                    <a:pt x="264" y="689"/>
                    <a:pt x="264" y="688"/>
                    <a:pt x="266" y="687"/>
                  </a:cubicBezTo>
                  <a:cubicBezTo>
                    <a:pt x="295" y="661"/>
                    <a:pt x="402" y="512"/>
                    <a:pt x="441" y="444"/>
                  </a:cubicBezTo>
                  <a:lnTo>
                    <a:pt x="441" y="444"/>
                  </a:lnTo>
                  <a:cubicBezTo>
                    <a:pt x="441" y="470"/>
                    <a:pt x="428" y="499"/>
                    <a:pt x="441" y="499"/>
                  </a:cubicBezTo>
                  <a:lnTo>
                    <a:pt x="441" y="512"/>
                  </a:lnTo>
                  <a:cubicBezTo>
                    <a:pt x="470" y="499"/>
                    <a:pt x="564" y="418"/>
                    <a:pt x="564" y="418"/>
                  </a:cubicBezTo>
                  <a:lnTo>
                    <a:pt x="564" y="418"/>
                  </a:lnTo>
                  <a:cubicBezTo>
                    <a:pt x="564" y="418"/>
                    <a:pt x="328" y="838"/>
                    <a:pt x="355" y="838"/>
                  </a:cubicBezTo>
                  <a:cubicBezTo>
                    <a:pt x="356" y="838"/>
                    <a:pt x="358" y="838"/>
                    <a:pt x="360" y="836"/>
                  </a:cubicBezTo>
                  <a:cubicBezTo>
                    <a:pt x="389" y="810"/>
                    <a:pt x="441" y="713"/>
                    <a:pt x="483" y="648"/>
                  </a:cubicBezTo>
                  <a:lnTo>
                    <a:pt x="483" y="648"/>
                  </a:lnTo>
                  <a:cubicBezTo>
                    <a:pt x="408" y="783"/>
                    <a:pt x="240" y="1098"/>
                    <a:pt x="258" y="1098"/>
                  </a:cubicBezTo>
                  <a:cubicBezTo>
                    <a:pt x="260" y="1098"/>
                    <a:pt x="262" y="1096"/>
                    <a:pt x="266" y="1092"/>
                  </a:cubicBezTo>
                  <a:cubicBezTo>
                    <a:pt x="321" y="1037"/>
                    <a:pt x="632" y="470"/>
                    <a:pt x="632" y="470"/>
                  </a:cubicBezTo>
                  <a:lnTo>
                    <a:pt x="632" y="470"/>
                  </a:lnTo>
                  <a:cubicBezTo>
                    <a:pt x="632" y="470"/>
                    <a:pt x="557" y="620"/>
                    <a:pt x="574" y="620"/>
                  </a:cubicBezTo>
                  <a:cubicBezTo>
                    <a:pt x="575" y="620"/>
                    <a:pt x="576" y="619"/>
                    <a:pt x="577" y="619"/>
                  </a:cubicBezTo>
                  <a:cubicBezTo>
                    <a:pt x="601" y="607"/>
                    <a:pt x="660" y="491"/>
                    <a:pt x="702" y="422"/>
                  </a:cubicBezTo>
                  <a:lnTo>
                    <a:pt x="702" y="422"/>
                  </a:lnTo>
                  <a:cubicBezTo>
                    <a:pt x="700" y="429"/>
                    <a:pt x="700" y="437"/>
                    <a:pt x="700" y="444"/>
                  </a:cubicBezTo>
                  <a:cubicBezTo>
                    <a:pt x="713" y="418"/>
                    <a:pt x="713" y="405"/>
                    <a:pt x="726" y="376"/>
                  </a:cubicBezTo>
                  <a:lnTo>
                    <a:pt x="726" y="376"/>
                  </a:lnTo>
                  <a:cubicBezTo>
                    <a:pt x="713" y="389"/>
                    <a:pt x="713" y="389"/>
                    <a:pt x="713" y="405"/>
                  </a:cubicBezTo>
                  <a:lnTo>
                    <a:pt x="713" y="363"/>
                  </a:lnTo>
                  <a:cubicBezTo>
                    <a:pt x="713" y="350"/>
                    <a:pt x="713" y="337"/>
                    <a:pt x="726" y="337"/>
                  </a:cubicBezTo>
                  <a:lnTo>
                    <a:pt x="726" y="363"/>
                  </a:lnTo>
                  <a:lnTo>
                    <a:pt x="726" y="376"/>
                  </a:lnTo>
                  <a:cubicBezTo>
                    <a:pt x="726" y="380"/>
                    <a:pt x="726" y="385"/>
                    <a:pt x="726" y="390"/>
                  </a:cubicBezTo>
                  <a:lnTo>
                    <a:pt x="726" y="390"/>
                  </a:lnTo>
                  <a:cubicBezTo>
                    <a:pt x="726" y="389"/>
                    <a:pt x="726" y="389"/>
                    <a:pt x="726" y="389"/>
                  </a:cubicBezTo>
                  <a:lnTo>
                    <a:pt x="726" y="389"/>
                  </a:lnTo>
                  <a:cubicBezTo>
                    <a:pt x="726" y="396"/>
                    <a:pt x="729" y="403"/>
                    <a:pt x="731" y="408"/>
                  </a:cubicBezTo>
                  <a:lnTo>
                    <a:pt x="731" y="408"/>
                  </a:lnTo>
                  <a:cubicBezTo>
                    <a:pt x="728" y="402"/>
                    <a:pt x="727" y="396"/>
                    <a:pt x="726" y="390"/>
                  </a:cubicBezTo>
                  <a:lnTo>
                    <a:pt x="726" y="390"/>
                  </a:lnTo>
                  <a:cubicBezTo>
                    <a:pt x="765" y="458"/>
                    <a:pt x="833" y="593"/>
                    <a:pt x="862" y="606"/>
                  </a:cubicBezTo>
                  <a:cubicBezTo>
                    <a:pt x="863" y="606"/>
                    <a:pt x="864" y="607"/>
                    <a:pt x="865" y="607"/>
                  </a:cubicBezTo>
                  <a:cubicBezTo>
                    <a:pt x="882" y="607"/>
                    <a:pt x="807" y="457"/>
                    <a:pt x="807" y="457"/>
                  </a:cubicBezTo>
                  <a:lnTo>
                    <a:pt x="807" y="457"/>
                  </a:lnTo>
                  <a:cubicBezTo>
                    <a:pt x="807" y="457"/>
                    <a:pt x="1105" y="1011"/>
                    <a:pt x="1170" y="1079"/>
                  </a:cubicBezTo>
                  <a:cubicBezTo>
                    <a:pt x="1173" y="1081"/>
                    <a:pt x="1175" y="1082"/>
                    <a:pt x="1177" y="1082"/>
                  </a:cubicBezTo>
                  <a:cubicBezTo>
                    <a:pt x="1200" y="1082"/>
                    <a:pt x="1095" y="880"/>
                    <a:pt x="1013" y="732"/>
                  </a:cubicBezTo>
                  <a:lnTo>
                    <a:pt x="1013" y="732"/>
                  </a:lnTo>
                  <a:cubicBezTo>
                    <a:pt x="1038" y="766"/>
                    <a:pt x="1062" y="795"/>
                    <a:pt x="1076" y="810"/>
                  </a:cubicBezTo>
                  <a:cubicBezTo>
                    <a:pt x="1078" y="812"/>
                    <a:pt x="1080" y="812"/>
                    <a:pt x="1081" y="812"/>
                  </a:cubicBezTo>
                  <a:cubicBezTo>
                    <a:pt x="1110" y="812"/>
                    <a:pt x="875" y="405"/>
                    <a:pt x="875" y="405"/>
                  </a:cubicBezTo>
                  <a:lnTo>
                    <a:pt x="875" y="405"/>
                  </a:lnTo>
                  <a:cubicBezTo>
                    <a:pt x="875" y="405"/>
                    <a:pt x="956" y="486"/>
                    <a:pt x="995" y="486"/>
                  </a:cubicBezTo>
                  <a:cubicBezTo>
                    <a:pt x="1008" y="486"/>
                    <a:pt x="995" y="457"/>
                    <a:pt x="995" y="431"/>
                  </a:cubicBezTo>
                  <a:lnTo>
                    <a:pt x="995" y="431"/>
                  </a:lnTo>
                  <a:cubicBezTo>
                    <a:pt x="1037" y="499"/>
                    <a:pt x="1144" y="632"/>
                    <a:pt x="1170" y="661"/>
                  </a:cubicBezTo>
                  <a:cubicBezTo>
                    <a:pt x="1171" y="662"/>
                    <a:pt x="1173" y="663"/>
                    <a:pt x="1173" y="663"/>
                  </a:cubicBezTo>
                  <a:cubicBezTo>
                    <a:pt x="1183" y="663"/>
                    <a:pt x="1050" y="470"/>
                    <a:pt x="1050" y="470"/>
                  </a:cubicBezTo>
                  <a:lnTo>
                    <a:pt x="1050" y="470"/>
                  </a:lnTo>
                  <a:cubicBezTo>
                    <a:pt x="1050" y="470"/>
                    <a:pt x="1374" y="755"/>
                    <a:pt x="1413" y="781"/>
                  </a:cubicBezTo>
                  <a:cubicBezTo>
                    <a:pt x="1415" y="782"/>
                    <a:pt x="1416" y="783"/>
                    <a:pt x="1417" y="783"/>
                  </a:cubicBezTo>
                  <a:cubicBezTo>
                    <a:pt x="1437" y="783"/>
                    <a:pt x="1142" y="495"/>
                    <a:pt x="1057" y="409"/>
                  </a:cubicBezTo>
                  <a:lnTo>
                    <a:pt x="1057" y="409"/>
                  </a:lnTo>
                  <a:cubicBezTo>
                    <a:pt x="1084" y="435"/>
                    <a:pt x="1135" y="474"/>
                    <a:pt x="1186" y="486"/>
                  </a:cubicBezTo>
                  <a:cubicBezTo>
                    <a:pt x="1225" y="486"/>
                    <a:pt x="1076" y="376"/>
                    <a:pt x="969" y="295"/>
                  </a:cubicBezTo>
                  <a:cubicBezTo>
                    <a:pt x="969" y="295"/>
                    <a:pt x="956" y="295"/>
                    <a:pt x="956" y="282"/>
                  </a:cubicBezTo>
                  <a:lnTo>
                    <a:pt x="956" y="282"/>
                  </a:lnTo>
                  <a:cubicBezTo>
                    <a:pt x="969" y="295"/>
                    <a:pt x="995" y="308"/>
                    <a:pt x="1008" y="308"/>
                  </a:cubicBezTo>
                  <a:cubicBezTo>
                    <a:pt x="1016" y="313"/>
                    <a:pt x="1022" y="315"/>
                    <a:pt x="1025" y="315"/>
                  </a:cubicBezTo>
                  <a:cubicBezTo>
                    <a:pt x="1048" y="315"/>
                    <a:pt x="956" y="201"/>
                    <a:pt x="956" y="201"/>
                  </a:cubicBezTo>
                  <a:lnTo>
                    <a:pt x="956" y="201"/>
                  </a:lnTo>
                  <a:cubicBezTo>
                    <a:pt x="956" y="201"/>
                    <a:pt x="1293" y="444"/>
                    <a:pt x="1332" y="457"/>
                  </a:cubicBezTo>
                  <a:cubicBezTo>
                    <a:pt x="1368" y="457"/>
                    <a:pt x="1187" y="330"/>
                    <a:pt x="1133" y="292"/>
                  </a:cubicBezTo>
                  <a:lnTo>
                    <a:pt x="1133" y="292"/>
                  </a:lnTo>
                  <a:cubicBezTo>
                    <a:pt x="1153" y="305"/>
                    <a:pt x="1192" y="324"/>
                    <a:pt x="1238" y="324"/>
                  </a:cubicBezTo>
                  <a:cubicBezTo>
                    <a:pt x="1241" y="325"/>
                    <a:pt x="1242" y="325"/>
                    <a:pt x="1244" y="325"/>
                  </a:cubicBezTo>
                  <a:cubicBezTo>
                    <a:pt x="1260" y="325"/>
                    <a:pt x="1113" y="240"/>
                    <a:pt x="1037" y="188"/>
                  </a:cubicBezTo>
                  <a:lnTo>
                    <a:pt x="1037" y="188"/>
                  </a:lnTo>
                  <a:cubicBezTo>
                    <a:pt x="1037" y="188"/>
                    <a:pt x="1063" y="201"/>
                    <a:pt x="1076" y="201"/>
                  </a:cubicBezTo>
                  <a:cubicBezTo>
                    <a:pt x="1144" y="201"/>
                    <a:pt x="765" y="0"/>
                    <a:pt x="7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7"/>
            <p:cNvSpPr/>
            <p:nvPr/>
          </p:nvSpPr>
          <p:spPr>
            <a:xfrm>
              <a:off x="7500146" y="4399307"/>
              <a:ext cx="3974" cy="12069"/>
            </a:xfrm>
            <a:custGeom>
              <a:avLst/>
              <a:gdLst/>
              <a:ahLst/>
              <a:cxnLst/>
              <a:rect l="l" t="t" r="r" b="b"/>
              <a:pathLst>
                <a:path w="27" h="82" extrusionOk="0">
                  <a:moveTo>
                    <a:pt x="1" y="0"/>
                  </a:moveTo>
                  <a:cubicBezTo>
                    <a:pt x="1" y="52"/>
                    <a:pt x="14" y="81"/>
                    <a:pt x="14" y="81"/>
                  </a:cubicBezTo>
                  <a:cubicBezTo>
                    <a:pt x="27" y="81"/>
                    <a:pt x="14" y="39"/>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7"/>
            <p:cNvSpPr/>
            <p:nvPr/>
          </p:nvSpPr>
          <p:spPr>
            <a:xfrm>
              <a:off x="7490137" y="4430658"/>
              <a:ext cx="4563" cy="12511"/>
            </a:xfrm>
            <a:custGeom>
              <a:avLst/>
              <a:gdLst/>
              <a:ahLst/>
              <a:cxnLst/>
              <a:rect l="l" t="t" r="r" b="b"/>
              <a:pathLst>
                <a:path w="31" h="85" extrusionOk="0">
                  <a:moveTo>
                    <a:pt x="30" y="1"/>
                  </a:moveTo>
                  <a:cubicBezTo>
                    <a:pt x="18" y="32"/>
                    <a:pt x="8" y="70"/>
                    <a:pt x="3" y="81"/>
                  </a:cubicBezTo>
                  <a:lnTo>
                    <a:pt x="3" y="81"/>
                  </a:lnTo>
                  <a:cubicBezTo>
                    <a:pt x="14" y="76"/>
                    <a:pt x="15" y="40"/>
                    <a:pt x="30" y="1"/>
                  </a:cubicBezTo>
                  <a:close/>
                  <a:moveTo>
                    <a:pt x="3" y="81"/>
                  </a:moveTo>
                  <a:cubicBezTo>
                    <a:pt x="3" y="82"/>
                    <a:pt x="2" y="82"/>
                    <a:pt x="1" y="82"/>
                  </a:cubicBezTo>
                  <a:cubicBezTo>
                    <a:pt x="1" y="84"/>
                    <a:pt x="1" y="85"/>
                    <a:pt x="1" y="85"/>
                  </a:cubicBezTo>
                  <a:cubicBezTo>
                    <a:pt x="2" y="85"/>
                    <a:pt x="3" y="84"/>
                    <a:pt x="3" y="8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7"/>
            <p:cNvSpPr/>
            <p:nvPr/>
          </p:nvSpPr>
          <p:spPr>
            <a:xfrm>
              <a:off x="7373418" y="4353386"/>
              <a:ext cx="248011" cy="189721"/>
            </a:xfrm>
            <a:custGeom>
              <a:avLst/>
              <a:gdLst/>
              <a:ahLst/>
              <a:cxnLst/>
              <a:rect l="l" t="t" r="r" b="b"/>
              <a:pathLst>
                <a:path w="1685" h="1289" extrusionOk="0">
                  <a:moveTo>
                    <a:pt x="836" y="432"/>
                  </a:moveTo>
                  <a:cubicBezTo>
                    <a:pt x="836" y="432"/>
                    <a:pt x="836" y="445"/>
                    <a:pt x="849" y="445"/>
                  </a:cubicBezTo>
                  <a:cubicBezTo>
                    <a:pt x="849" y="432"/>
                    <a:pt x="836" y="432"/>
                    <a:pt x="836" y="432"/>
                  </a:cubicBezTo>
                  <a:close/>
                  <a:moveTo>
                    <a:pt x="849" y="406"/>
                  </a:moveTo>
                  <a:lnTo>
                    <a:pt x="849" y="432"/>
                  </a:lnTo>
                  <a:lnTo>
                    <a:pt x="849" y="445"/>
                  </a:lnTo>
                  <a:cubicBezTo>
                    <a:pt x="836" y="461"/>
                    <a:pt x="836" y="474"/>
                    <a:pt x="836" y="487"/>
                  </a:cubicBezTo>
                  <a:lnTo>
                    <a:pt x="836" y="432"/>
                  </a:lnTo>
                  <a:cubicBezTo>
                    <a:pt x="836" y="419"/>
                    <a:pt x="836" y="406"/>
                    <a:pt x="849" y="406"/>
                  </a:cubicBezTo>
                  <a:close/>
                  <a:moveTo>
                    <a:pt x="917" y="270"/>
                  </a:moveTo>
                  <a:lnTo>
                    <a:pt x="917" y="270"/>
                  </a:lnTo>
                  <a:cubicBezTo>
                    <a:pt x="985" y="351"/>
                    <a:pt x="1066" y="461"/>
                    <a:pt x="1118" y="513"/>
                  </a:cubicBezTo>
                  <a:cubicBezTo>
                    <a:pt x="1037" y="445"/>
                    <a:pt x="917" y="338"/>
                    <a:pt x="875" y="312"/>
                  </a:cubicBezTo>
                  <a:lnTo>
                    <a:pt x="888" y="299"/>
                  </a:lnTo>
                  <a:cubicBezTo>
                    <a:pt x="904" y="312"/>
                    <a:pt x="943" y="325"/>
                    <a:pt x="956" y="351"/>
                  </a:cubicBezTo>
                  <a:cubicBezTo>
                    <a:pt x="958" y="353"/>
                    <a:pt x="959" y="353"/>
                    <a:pt x="959" y="353"/>
                  </a:cubicBezTo>
                  <a:cubicBezTo>
                    <a:pt x="962" y="353"/>
                    <a:pt x="940" y="318"/>
                    <a:pt x="917" y="270"/>
                  </a:cubicBezTo>
                  <a:close/>
                  <a:moveTo>
                    <a:pt x="768" y="299"/>
                  </a:moveTo>
                  <a:lnTo>
                    <a:pt x="768" y="299"/>
                  </a:lnTo>
                  <a:cubicBezTo>
                    <a:pt x="746" y="332"/>
                    <a:pt x="722" y="367"/>
                    <a:pt x="723" y="367"/>
                  </a:cubicBezTo>
                  <a:cubicBezTo>
                    <a:pt x="723" y="367"/>
                    <a:pt x="724" y="366"/>
                    <a:pt x="726" y="364"/>
                  </a:cubicBezTo>
                  <a:cubicBezTo>
                    <a:pt x="742" y="351"/>
                    <a:pt x="768" y="338"/>
                    <a:pt x="794" y="325"/>
                  </a:cubicBezTo>
                  <a:lnTo>
                    <a:pt x="794" y="325"/>
                  </a:lnTo>
                  <a:cubicBezTo>
                    <a:pt x="755" y="364"/>
                    <a:pt x="632" y="474"/>
                    <a:pt x="564" y="542"/>
                  </a:cubicBezTo>
                  <a:cubicBezTo>
                    <a:pt x="619" y="474"/>
                    <a:pt x="700" y="380"/>
                    <a:pt x="768" y="299"/>
                  </a:cubicBezTo>
                  <a:close/>
                  <a:moveTo>
                    <a:pt x="888" y="1"/>
                  </a:moveTo>
                  <a:cubicBezTo>
                    <a:pt x="888" y="1"/>
                    <a:pt x="375" y="257"/>
                    <a:pt x="426" y="257"/>
                  </a:cubicBezTo>
                  <a:cubicBezTo>
                    <a:pt x="428" y="257"/>
                    <a:pt x="429" y="257"/>
                    <a:pt x="431" y="257"/>
                  </a:cubicBezTo>
                  <a:lnTo>
                    <a:pt x="483" y="257"/>
                  </a:lnTo>
                  <a:cubicBezTo>
                    <a:pt x="382" y="309"/>
                    <a:pt x="209" y="407"/>
                    <a:pt x="233" y="407"/>
                  </a:cubicBezTo>
                  <a:cubicBezTo>
                    <a:pt x="235" y="407"/>
                    <a:pt x="237" y="407"/>
                    <a:pt x="240" y="406"/>
                  </a:cubicBezTo>
                  <a:cubicBezTo>
                    <a:pt x="321" y="406"/>
                    <a:pt x="389" y="364"/>
                    <a:pt x="389" y="364"/>
                  </a:cubicBezTo>
                  <a:lnTo>
                    <a:pt x="389" y="364"/>
                  </a:lnTo>
                  <a:cubicBezTo>
                    <a:pt x="389" y="364"/>
                    <a:pt x="97" y="556"/>
                    <a:pt x="129" y="556"/>
                  </a:cubicBezTo>
                  <a:cubicBezTo>
                    <a:pt x="130" y="556"/>
                    <a:pt x="131" y="555"/>
                    <a:pt x="133" y="555"/>
                  </a:cubicBezTo>
                  <a:cubicBezTo>
                    <a:pt x="188" y="542"/>
                    <a:pt x="564" y="270"/>
                    <a:pt x="564" y="270"/>
                  </a:cubicBezTo>
                  <a:lnTo>
                    <a:pt x="564" y="270"/>
                  </a:lnTo>
                  <a:cubicBezTo>
                    <a:pt x="564" y="270"/>
                    <a:pt x="446" y="412"/>
                    <a:pt x="491" y="412"/>
                  </a:cubicBezTo>
                  <a:cubicBezTo>
                    <a:pt x="496" y="412"/>
                    <a:pt x="503" y="410"/>
                    <a:pt x="512" y="406"/>
                  </a:cubicBezTo>
                  <a:cubicBezTo>
                    <a:pt x="538" y="380"/>
                    <a:pt x="580" y="351"/>
                    <a:pt x="619" y="312"/>
                  </a:cubicBezTo>
                  <a:lnTo>
                    <a:pt x="619" y="312"/>
                  </a:lnTo>
                  <a:cubicBezTo>
                    <a:pt x="593" y="338"/>
                    <a:pt x="580" y="364"/>
                    <a:pt x="564" y="380"/>
                  </a:cubicBezTo>
                  <a:cubicBezTo>
                    <a:pt x="431" y="461"/>
                    <a:pt x="240" y="594"/>
                    <a:pt x="308" y="594"/>
                  </a:cubicBezTo>
                  <a:cubicBezTo>
                    <a:pt x="376" y="568"/>
                    <a:pt x="457" y="500"/>
                    <a:pt x="470" y="487"/>
                  </a:cubicBezTo>
                  <a:lnTo>
                    <a:pt x="470" y="487"/>
                  </a:lnTo>
                  <a:cubicBezTo>
                    <a:pt x="432" y="525"/>
                    <a:pt x="0" y="932"/>
                    <a:pt x="22" y="932"/>
                  </a:cubicBezTo>
                  <a:cubicBezTo>
                    <a:pt x="23" y="932"/>
                    <a:pt x="24" y="932"/>
                    <a:pt x="26" y="931"/>
                  </a:cubicBezTo>
                  <a:cubicBezTo>
                    <a:pt x="94" y="905"/>
                    <a:pt x="457" y="568"/>
                    <a:pt x="457" y="568"/>
                  </a:cubicBezTo>
                  <a:lnTo>
                    <a:pt x="457" y="568"/>
                  </a:lnTo>
                  <a:cubicBezTo>
                    <a:pt x="457" y="568"/>
                    <a:pt x="305" y="802"/>
                    <a:pt x="316" y="802"/>
                  </a:cubicBezTo>
                  <a:cubicBezTo>
                    <a:pt x="317" y="802"/>
                    <a:pt x="318" y="801"/>
                    <a:pt x="321" y="798"/>
                  </a:cubicBezTo>
                  <a:cubicBezTo>
                    <a:pt x="350" y="769"/>
                    <a:pt x="483" y="607"/>
                    <a:pt x="525" y="526"/>
                  </a:cubicBezTo>
                  <a:lnTo>
                    <a:pt x="525" y="526"/>
                  </a:lnTo>
                  <a:cubicBezTo>
                    <a:pt x="512" y="555"/>
                    <a:pt x="512" y="594"/>
                    <a:pt x="512" y="594"/>
                  </a:cubicBezTo>
                  <a:cubicBezTo>
                    <a:pt x="564" y="594"/>
                    <a:pt x="661" y="500"/>
                    <a:pt x="661" y="500"/>
                  </a:cubicBezTo>
                  <a:lnTo>
                    <a:pt x="661" y="500"/>
                  </a:lnTo>
                  <a:cubicBezTo>
                    <a:pt x="661" y="500"/>
                    <a:pt x="384" y="975"/>
                    <a:pt x="413" y="975"/>
                  </a:cubicBezTo>
                  <a:cubicBezTo>
                    <a:pt x="414" y="975"/>
                    <a:pt x="416" y="974"/>
                    <a:pt x="418" y="973"/>
                  </a:cubicBezTo>
                  <a:cubicBezTo>
                    <a:pt x="457" y="947"/>
                    <a:pt x="525" y="837"/>
                    <a:pt x="580" y="769"/>
                  </a:cubicBezTo>
                  <a:lnTo>
                    <a:pt x="580" y="769"/>
                  </a:lnTo>
                  <a:cubicBezTo>
                    <a:pt x="489" y="921"/>
                    <a:pt x="283" y="1289"/>
                    <a:pt x="302" y="1289"/>
                  </a:cubicBezTo>
                  <a:cubicBezTo>
                    <a:pt x="303" y="1289"/>
                    <a:pt x="305" y="1287"/>
                    <a:pt x="308" y="1284"/>
                  </a:cubicBezTo>
                  <a:cubicBezTo>
                    <a:pt x="389" y="1203"/>
                    <a:pt x="742" y="555"/>
                    <a:pt x="742" y="555"/>
                  </a:cubicBezTo>
                  <a:lnTo>
                    <a:pt x="742" y="555"/>
                  </a:lnTo>
                  <a:cubicBezTo>
                    <a:pt x="742" y="555"/>
                    <a:pt x="656" y="732"/>
                    <a:pt x="670" y="732"/>
                  </a:cubicBezTo>
                  <a:cubicBezTo>
                    <a:pt x="671" y="732"/>
                    <a:pt x="672" y="732"/>
                    <a:pt x="674" y="730"/>
                  </a:cubicBezTo>
                  <a:cubicBezTo>
                    <a:pt x="698" y="718"/>
                    <a:pt x="772" y="585"/>
                    <a:pt x="826" y="502"/>
                  </a:cubicBezTo>
                  <a:lnTo>
                    <a:pt x="826" y="502"/>
                  </a:lnTo>
                  <a:cubicBezTo>
                    <a:pt x="823" y="510"/>
                    <a:pt x="823" y="518"/>
                    <a:pt x="823" y="526"/>
                  </a:cubicBezTo>
                  <a:cubicBezTo>
                    <a:pt x="836" y="500"/>
                    <a:pt x="836" y="474"/>
                    <a:pt x="849" y="461"/>
                  </a:cubicBezTo>
                  <a:cubicBezTo>
                    <a:pt x="849" y="461"/>
                    <a:pt x="849" y="461"/>
                    <a:pt x="849" y="461"/>
                  </a:cubicBezTo>
                  <a:lnTo>
                    <a:pt x="849" y="461"/>
                  </a:lnTo>
                  <a:cubicBezTo>
                    <a:pt x="849" y="474"/>
                    <a:pt x="862" y="487"/>
                    <a:pt x="862" y="500"/>
                  </a:cubicBezTo>
                  <a:cubicBezTo>
                    <a:pt x="862" y="495"/>
                    <a:pt x="862" y="490"/>
                    <a:pt x="861" y="485"/>
                  </a:cubicBezTo>
                  <a:lnTo>
                    <a:pt x="861" y="485"/>
                  </a:lnTo>
                  <a:cubicBezTo>
                    <a:pt x="905" y="568"/>
                    <a:pt x="986" y="691"/>
                    <a:pt x="998" y="717"/>
                  </a:cubicBezTo>
                  <a:cubicBezTo>
                    <a:pt x="999" y="717"/>
                    <a:pt x="1000" y="718"/>
                    <a:pt x="1001" y="718"/>
                  </a:cubicBezTo>
                  <a:cubicBezTo>
                    <a:pt x="1031" y="718"/>
                    <a:pt x="943" y="542"/>
                    <a:pt x="943" y="542"/>
                  </a:cubicBezTo>
                  <a:lnTo>
                    <a:pt x="943" y="542"/>
                  </a:lnTo>
                  <a:cubicBezTo>
                    <a:pt x="943" y="542"/>
                    <a:pt x="1293" y="1190"/>
                    <a:pt x="1374" y="1255"/>
                  </a:cubicBezTo>
                  <a:cubicBezTo>
                    <a:pt x="1377" y="1258"/>
                    <a:pt x="1380" y="1260"/>
                    <a:pt x="1381" y="1260"/>
                  </a:cubicBezTo>
                  <a:cubicBezTo>
                    <a:pt x="1401" y="1260"/>
                    <a:pt x="1193" y="895"/>
                    <a:pt x="1105" y="743"/>
                  </a:cubicBezTo>
                  <a:lnTo>
                    <a:pt x="1105" y="743"/>
                  </a:lnTo>
                  <a:cubicBezTo>
                    <a:pt x="1147" y="811"/>
                    <a:pt x="1212" y="918"/>
                    <a:pt x="1254" y="960"/>
                  </a:cubicBezTo>
                  <a:cubicBezTo>
                    <a:pt x="1256" y="961"/>
                    <a:pt x="1258" y="962"/>
                    <a:pt x="1260" y="962"/>
                  </a:cubicBezTo>
                  <a:cubicBezTo>
                    <a:pt x="1301" y="962"/>
                    <a:pt x="1024" y="474"/>
                    <a:pt x="1024" y="474"/>
                  </a:cubicBezTo>
                  <a:lnTo>
                    <a:pt x="1024" y="474"/>
                  </a:lnTo>
                  <a:cubicBezTo>
                    <a:pt x="1024" y="474"/>
                    <a:pt x="1118" y="568"/>
                    <a:pt x="1160" y="581"/>
                  </a:cubicBezTo>
                  <a:lnTo>
                    <a:pt x="1173" y="568"/>
                  </a:lnTo>
                  <a:cubicBezTo>
                    <a:pt x="1173" y="568"/>
                    <a:pt x="1160" y="542"/>
                    <a:pt x="1160" y="513"/>
                  </a:cubicBezTo>
                  <a:lnTo>
                    <a:pt x="1160" y="513"/>
                  </a:lnTo>
                  <a:cubicBezTo>
                    <a:pt x="1199" y="581"/>
                    <a:pt x="1335" y="756"/>
                    <a:pt x="1361" y="785"/>
                  </a:cubicBezTo>
                  <a:cubicBezTo>
                    <a:pt x="1363" y="786"/>
                    <a:pt x="1364" y="787"/>
                    <a:pt x="1366" y="787"/>
                  </a:cubicBezTo>
                  <a:cubicBezTo>
                    <a:pt x="1387" y="787"/>
                    <a:pt x="1228" y="555"/>
                    <a:pt x="1228" y="555"/>
                  </a:cubicBezTo>
                  <a:lnTo>
                    <a:pt x="1228" y="555"/>
                  </a:lnTo>
                  <a:cubicBezTo>
                    <a:pt x="1228" y="555"/>
                    <a:pt x="1591" y="892"/>
                    <a:pt x="1659" y="918"/>
                  </a:cubicBezTo>
                  <a:cubicBezTo>
                    <a:pt x="1661" y="919"/>
                    <a:pt x="1662" y="919"/>
                    <a:pt x="1663" y="919"/>
                  </a:cubicBezTo>
                  <a:cubicBezTo>
                    <a:pt x="1685" y="919"/>
                    <a:pt x="1253" y="512"/>
                    <a:pt x="1212" y="474"/>
                  </a:cubicBezTo>
                  <a:lnTo>
                    <a:pt x="1212" y="474"/>
                  </a:lnTo>
                  <a:cubicBezTo>
                    <a:pt x="1228" y="487"/>
                    <a:pt x="1309" y="555"/>
                    <a:pt x="1374" y="568"/>
                  </a:cubicBezTo>
                  <a:cubicBezTo>
                    <a:pt x="1376" y="569"/>
                    <a:pt x="1378" y="569"/>
                    <a:pt x="1380" y="569"/>
                  </a:cubicBezTo>
                  <a:cubicBezTo>
                    <a:pt x="1413" y="569"/>
                    <a:pt x="1248" y="441"/>
                    <a:pt x="1131" y="364"/>
                  </a:cubicBezTo>
                  <a:cubicBezTo>
                    <a:pt x="1118" y="351"/>
                    <a:pt x="1118" y="351"/>
                    <a:pt x="1118" y="338"/>
                  </a:cubicBezTo>
                  <a:lnTo>
                    <a:pt x="1118" y="338"/>
                  </a:lnTo>
                  <a:cubicBezTo>
                    <a:pt x="1131" y="351"/>
                    <a:pt x="1160" y="364"/>
                    <a:pt x="1173" y="380"/>
                  </a:cubicBezTo>
                  <a:cubicBezTo>
                    <a:pt x="1182" y="384"/>
                    <a:pt x="1188" y="386"/>
                    <a:pt x="1192" y="386"/>
                  </a:cubicBezTo>
                  <a:cubicBezTo>
                    <a:pt x="1226" y="386"/>
                    <a:pt x="1118" y="257"/>
                    <a:pt x="1118" y="257"/>
                  </a:cubicBezTo>
                  <a:lnTo>
                    <a:pt x="1118" y="257"/>
                  </a:lnTo>
                  <a:cubicBezTo>
                    <a:pt x="1118" y="257"/>
                    <a:pt x="1497" y="526"/>
                    <a:pt x="1552" y="542"/>
                  </a:cubicBezTo>
                  <a:cubicBezTo>
                    <a:pt x="1553" y="542"/>
                    <a:pt x="1554" y="543"/>
                    <a:pt x="1555" y="543"/>
                  </a:cubicBezTo>
                  <a:cubicBezTo>
                    <a:pt x="1573" y="543"/>
                    <a:pt x="1293" y="351"/>
                    <a:pt x="1293" y="351"/>
                  </a:cubicBezTo>
                  <a:lnTo>
                    <a:pt x="1293" y="351"/>
                  </a:lnTo>
                  <a:cubicBezTo>
                    <a:pt x="1293" y="351"/>
                    <a:pt x="1361" y="380"/>
                    <a:pt x="1442" y="393"/>
                  </a:cubicBezTo>
                  <a:cubicBezTo>
                    <a:pt x="1445" y="394"/>
                    <a:pt x="1447" y="394"/>
                    <a:pt x="1449" y="394"/>
                  </a:cubicBezTo>
                  <a:cubicBezTo>
                    <a:pt x="1475" y="394"/>
                    <a:pt x="1319" y="305"/>
                    <a:pt x="1214" y="241"/>
                  </a:cubicBezTo>
                  <a:lnTo>
                    <a:pt x="1214" y="241"/>
                  </a:lnTo>
                  <a:cubicBezTo>
                    <a:pt x="1225" y="244"/>
                    <a:pt x="1237" y="244"/>
                    <a:pt x="1254" y="244"/>
                  </a:cubicBezTo>
                  <a:cubicBezTo>
                    <a:pt x="1335" y="244"/>
                    <a:pt x="888" y="1"/>
                    <a:pt x="8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7"/>
            <p:cNvSpPr/>
            <p:nvPr/>
          </p:nvSpPr>
          <p:spPr>
            <a:xfrm>
              <a:off x="7500146" y="4426978"/>
              <a:ext cx="3974" cy="13835"/>
            </a:xfrm>
            <a:custGeom>
              <a:avLst/>
              <a:gdLst/>
              <a:ahLst/>
              <a:cxnLst/>
              <a:rect l="l" t="t" r="r" b="b"/>
              <a:pathLst>
                <a:path w="27" h="94" extrusionOk="0">
                  <a:moveTo>
                    <a:pt x="1" y="0"/>
                  </a:moveTo>
                  <a:cubicBezTo>
                    <a:pt x="14" y="55"/>
                    <a:pt x="14" y="94"/>
                    <a:pt x="27" y="94"/>
                  </a:cubicBezTo>
                  <a:cubicBezTo>
                    <a:pt x="27" y="94"/>
                    <a:pt x="14" y="55"/>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7"/>
            <p:cNvSpPr/>
            <p:nvPr/>
          </p:nvSpPr>
          <p:spPr>
            <a:xfrm>
              <a:off x="7456284" y="4377230"/>
              <a:ext cx="95525" cy="177947"/>
            </a:xfrm>
            <a:custGeom>
              <a:avLst/>
              <a:gdLst/>
              <a:ahLst/>
              <a:cxnLst/>
              <a:rect l="l" t="t" r="r" b="b"/>
              <a:pathLst>
                <a:path w="649" h="1209" extrusionOk="0">
                  <a:moveTo>
                    <a:pt x="299" y="487"/>
                  </a:moveTo>
                  <a:cubicBezTo>
                    <a:pt x="299" y="487"/>
                    <a:pt x="299" y="487"/>
                    <a:pt x="299" y="487"/>
                  </a:cubicBezTo>
                  <a:cubicBezTo>
                    <a:pt x="299" y="487"/>
                    <a:pt x="299" y="487"/>
                    <a:pt x="298" y="487"/>
                  </a:cubicBezTo>
                  <a:lnTo>
                    <a:pt x="298" y="487"/>
                  </a:lnTo>
                  <a:cubicBezTo>
                    <a:pt x="299" y="487"/>
                    <a:pt x="299" y="487"/>
                    <a:pt x="299" y="487"/>
                  </a:cubicBezTo>
                  <a:close/>
                  <a:moveTo>
                    <a:pt x="260" y="1"/>
                  </a:moveTo>
                  <a:lnTo>
                    <a:pt x="163" y="338"/>
                  </a:lnTo>
                  <a:lnTo>
                    <a:pt x="1" y="1041"/>
                  </a:lnTo>
                  <a:lnTo>
                    <a:pt x="231" y="445"/>
                  </a:lnTo>
                  <a:lnTo>
                    <a:pt x="231" y="445"/>
                  </a:lnTo>
                  <a:cubicBezTo>
                    <a:pt x="231" y="445"/>
                    <a:pt x="150" y="730"/>
                    <a:pt x="150" y="850"/>
                  </a:cubicBezTo>
                  <a:cubicBezTo>
                    <a:pt x="150" y="863"/>
                    <a:pt x="152" y="869"/>
                    <a:pt x="155" y="869"/>
                  </a:cubicBezTo>
                  <a:cubicBezTo>
                    <a:pt x="179" y="869"/>
                    <a:pt x="282" y="530"/>
                    <a:pt x="297" y="490"/>
                  </a:cubicBezTo>
                  <a:lnTo>
                    <a:pt x="297" y="490"/>
                  </a:lnTo>
                  <a:cubicBezTo>
                    <a:pt x="282" y="544"/>
                    <a:pt x="225" y="1209"/>
                    <a:pt x="241" y="1209"/>
                  </a:cubicBezTo>
                  <a:cubicBezTo>
                    <a:pt x="242" y="1209"/>
                    <a:pt x="243" y="1207"/>
                    <a:pt x="244" y="1203"/>
                  </a:cubicBezTo>
                  <a:cubicBezTo>
                    <a:pt x="260" y="1122"/>
                    <a:pt x="312" y="542"/>
                    <a:pt x="312" y="542"/>
                  </a:cubicBezTo>
                  <a:cubicBezTo>
                    <a:pt x="312" y="542"/>
                    <a:pt x="422" y="905"/>
                    <a:pt x="448" y="931"/>
                  </a:cubicBezTo>
                  <a:cubicBezTo>
                    <a:pt x="449" y="932"/>
                    <a:pt x="450" y="932"/>
                    <a:pt x="450" y="932"/>
                  </a:cubicBezTo>
                  <a:cubicBezTo>
                    <a:pt x="468" y="932"/>
                    <a:pt x="380" y="526"/>
                    <a:pt x="380" y="526"/>
                  </a:cubicBezTo>
                  <a:lnTo>
                    <a:pt x="380" y="526"/>
                  </a:lnTo>
                  <a:cubicBezTo>
                    <a:pt x="380" y="526"/>
                    <a:pt x="610" y="1028"/>
                    <a:pt x="623" y="1028"/>
                  </a:cubicBezTo>
                  <a:cubicBezTo>
                    <a:pt x="649" y="1028"/>
                    <a:pt x="260" y="1"/>
                    <a:pt x="2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7"/>
            <p:cNvSpPr/>
            <p:nvPr/>
          </p:nvSpPr>
          <p:spPr>
            <a:xfrm>
              <a:off x="7467470" y="4273758"/>
              <a:ext cx="58581" cy="33117"/>
            </a:xfrm>
            <a:custGeom>
              <a:avLst/>
              <a:gdLst/>
              <a:ahLst/>
              <a:cxnLst/>
              <a:rect l="l" t="t" r="r" b="b"/>
              <a:pathLst>
                <a:path w="398" h="225" extrusionOk="0">
                  <a:moveTo>
                    <a:pt x="89" y="82"/>
                  </a:moveTo>
                  <a:cubicBezTo>
                    <a:pt x="88" y="82"/>
                    <a:pt x="87" y="82"/>
                    <a:pt x="87" y="82"/>
                  </a:cubicBezTo>
                  <a:cubicBezTo>
                    <a:pt x="86" y="83"/>
                    <a:pt x="86" y="83"/>
                    <a:pt x="86" y="83"/>
                  </a:cubicBezTo>
                  <a:cubicBezTo>
                    <a:pt x="86" y="83"/>
                    <a:pt x="87" y="83"/>
                    <a:pt x="89" y="82"/>
                  </a:cubicBezTo>
                  <a:close/>
                  <a:moveTo>
                    <a:pt x="210" y="1"/>
                  </a:moveTo>
                  <a:cubicBezTo>
                    <a:pt x="210" y="1"/>
                    <a:pt x="108" y="71"/>
                    <a:pt x="89" y="82"/>
                  </a:cubicBezTo>
                  <a:lnTo>
                    <a:pt x="89" y="82"/>
                  </a:lnTo>
                  <a:cubicBezTo>
                    <a:pt x="109" y="80"/>
                    <a:pt x="184" y="56"/>
                    <a:pt x="184" y="56"/>
                  </a:cubicBezTo>
                  <a:lnTo>
                    <a:pt x="184" y="56"/>
                  </a:lnTo>
                  <a:cubicBezTo>
                    <a:pt x="184" y="56"/>
                    <a:pt x="0" y="164"/>
                    <a:pt x="17" y="164"/>
                  </a:cubicBezTo>
                  <a:cubicBezTo>
                    <a:pt x="18" y="164"/>
                    <a:pt x="20" y="164"/>
                    <a:pt x="22" y="163"/>
                  </a:cubicBezTo>
                  <a:cubicBezTo>
                    <a:pt x="48" y="150"/>
                    <a:pt x="168" y="111"/>
                    <a:pt x="168" y="111"/>
                  </a:cubicBezTo>
                  <a:lnTo>
                    <a:pt x="168" y="111"/>
                  </a:lnTo>
                  <a:cubicBezTo>
                    <a:pt x="168" y="111"/>
                    <a:pt x="1" y="225"/>
                    <a:pt x="18" y="225"/>
                  </a:cubicBezTo>
                  <a:cubicBezTo>
                    <a:pt x="20" y="225"/>
                    <a:pt x="25" y="223"/>
                    <a:pt x="35" y="218"/>
                  </a:cubicBezTo>
                  <a:cubicBezTo>
                    <a:pt x="103" y="192"/>
                    <a:pt x="223" y="111"/>
                    <a:pt x="223" y="111"/>
                  </a:cubicBezTo>
                  <a:cubicBezTo>
                    <a:pt x="223" y="111"/>
                    <a:pt x="367" y="206"/>
                    <a:pt x="383" y="206"/>
                  </a:cubicBezTo>
                  <a:cubicBezTo>
                    <a:pt x="384" y="206"/>
                    <a:pt x="385" y="206"/>
                    <a:pt x="385" y="205"/>
                  </a:cubicBezTo>
                  <a:cubicBezTo>
                    <a:pt x="398" y="205"/>
                    <a:pt x="249" y="95"/>
                    <a:pt x="249" y="95"/>
                  </a:cubicBezTo>
                  <a:lnTo>
                    <a:pt x="249" y="95"/>
                  </a:lnTo>
                  <a:cubicBezTo>
                    <a:pt x="249" y="95"/>
                    <a:pt x="341" y="127"/>
                    <a:pt x="366" y="127"/>
                  </a:cubicBezTo>
                  <a:cubicBezTo>
                    <a:pt x="370" y="127"/>
                    <a:pt x="372" y="126"/>
                    <a:pt x="372" y="124"/>
                  </a:cubicBezTo>
                  <a:cubicBezTo>
                    <a:pt x="372" y="114"/>
                    <a:pt x="317" y="95"/>
                    <a:pt x="291" y="86"/>
                  </a:cubicBezTo>
                  <a:lnTo>
                    <a:pt x="291" y="86"/>
                  </a:lnTo>
                  <a:cubicBezTo>
                    <a:pt x="304" y="90"/>
                    <a:pt x="323" y="95"/>
                    <a:pt x="338" y="95"/>
                  </a:cubicBezTo>
                  <a:cubicBezTo>
                    <a:pt x="350" y="95"/>
                    <a:pt x="359" y="92"/>
                    <a:pt x="359" y="82"/>
                  </a:cubicBezTo>
                  <a:cubicBezTo>
                    <a:pt x="346" y="69"/>
                    <a:pt x="210" y="1"/>
                    <a:pt x="2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7"/>
            <p:cNvSpPr/>
            <p:nvPr/>
          </p:nvSpPr>
          <p:spPr>
            <a:xfrm>
              <a:off x="7309391" y="4433160"/>
              <a:ext cx="2061" cy="7654"/>
            </a:xfrm>
            <a:custGeom>
              <a:avLst/>
              <a:gdLst/>
              <a:ahLst/>
              <a:cxnLst/>
              <a:rect l="l" t="t" r="r" b="b"/>
              <a:pathLst>
                <a:path w="14" h="52" extrusionOk="0">
                  <a:moveTo>
                    <a:pt x="1" y="52"/>
                  </a:moveTo>
                  <a:cubicBezTo>
                    <a:pt x="1" y="52"/>
                    <a:pt x="1" y="26"/>
                    <a:pt x="14" y="0"/>
                  </a:cubicBezTo>
                  <a:cubicBezTo>
                    <a:pt x="1" y="26"/>
                    <a:pt x="1" y="52"/>
                    <a:pt x="1" y="5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7"/>
            <p:cNvSpPr/>
            <p:nvPr/>
          </p:nvSpPr>
          <p:spPr>
            <a:xfrm>
              <a:off x="7246542" y="4391065"/>
              <a:ext cx="133793" cy="104060"/>
            </a:xfrm>
            <a:custGeom>
              <a:avLst/>
              <a:gdLst/>
              <a:ahLst/>
              <a:cxnLst/>
              <a:rect l="l" t="t" r="r" b="b"/>
              <a:pathLst>
                <a:path w="909" h="707" extrusionOk="0">
                  <a:moveTo>
                    <a:pt x="334" y="176"/>
                  </a:moveTo>
                  <a:lnTo>
                    <a:pt x="334" y="176"/>
                  </a:lnTo>
                  <a:cubicBezTo>
                    <a:pt x="322" y="188"/>
                    <a:pt x="311" y="202"/>
                    <a:pt x="297" y="205"/>
                  </a:cubicBezTo>
                  <a:lnTo>
                    <a:pt x="297" y="205"/>
                  </a:lnTo>
                  <a:cubicBezTo>
                    <a:pt x="308" y="195"/>
                    <a:pt x="320" y="183"/>
                    <a:pt x="334" y="176"/>
                  </a:cubicBezTo>
                  <a:close/>
                  <a:moveTo>
                    <a:pt x="496" y="150"/>
                  </a:moveTo>
                  <a:cubicBezTo>
                    <a:pt x="522" y="189"/>
                    <a:pt x="577" y="257"/>
                    <a:pt x="603" y="286"/>
                  </a:cubicBezTo>
                  <a:cubicBezTo>
                    <a:pt x="564" y="244"/>
                    <a:pt x="496" y="189"/>
                    <a:pt x="470" y="176"/>
                  </a:cubicBezTo>
                  <a:lnTo>
                    <a:pt x="470" y="163"/>
                  </a:lnTo>
                  <a:cubicBezTo>
                    <a:pt x="483" y="176"/>
                    <a:pt x="509" y="176"/>
                    <a:pt x="509" y="189"/>
                  </a:cubicBezTo>
                  <a:cubicBezTo>
                    <a:pt x="512" y="192"/>
                    <a:pt x="513" y="194"/>
                    <a:pt x="514" y="194"/>
                  </a:cubicBezTo>
                  <a:cubicBezTo>
                    <a:pt x="517" y="194"/>
                    <a:pt x="506" y="171"/>
                    <a:pt x="496" y="150"/>
                  </a:cubicBezTo>
                  <a:close/>
                  <a:moveTo>
                    <a:pt x="415" y="163"/>
                  </a:moveTo>
                  <a:lnTo>
                    <a:pt x="415" y="163"/>
                  </a:lnTo>
                  <a:cubicBezTo>
                    <a:pt x="393" y="185"/>
                    <a:pt x="379" y="208"/>
                    <a:pt x="383" y="208"/>
                  </a:cubicBezTo>
                  <a:cubicBezTo>
                    <a:pt x="384" y="208"/>
                    <a:pt x="386" y="207"/>
                    <a:pt x="389" y="205"/>
                  </a:cubicBezTo>
                  <a:cubicBezTo>
                    <a:pt x="402" y="189"/>
                    <a:pt x="415" y="189"/>
                    <a:pt x="428" y="176"/>
                  </a:cubicBezTo>
                  <a:lnTo>
                    <a:pt x="428" y="189"/>
                  </a:lnTo>
                  <a:cubicBezTo>
                    <a:pt x="402" y="205"/>
                    <a:pt x="334" y="257"/>
                    <a:pt x="308" y="299"/>
                  </a:cubicBezTo>
                  <a:cubicBezTo>
                    <a:pt x="334" y="257"/>
                    <a:pt x="373" y="205"/>
                    <a:pt x="415" y="163"/>
                  </a:cubicBezTo>
                  <a:close/>
                  <a:moveTo>
                    <a:pt x="483" y="1"/>
                  </a:moveTo>
                  <a:cubicBezTo>
                    <a:pt x="483" y="1"/>
                    <a:pt x="185" y="150"/>
                    <a:pt x="227" y="150"/>
                  </a:cubicBezTo>
                  <a:cubicBezTo>
                    <a:pt x="230" y="150"/>
                    <a:pt x="232" y="150"/>
                    <a:pt x="234" y="150"/>
                  </a:cubicBezTo>
                  <a:lnTo>
                    <a:pt x="234" y="150"/>
                  </a:lnTo>
                  <a:cubicBezTo>
                    <a:pt x="177" y="187"/>
                    <a:pt x="95" y="231"/>
                    <a:pt x="130" y="231"/>
                  </a:cubicBezTo>
                  <a:cubicBezTo>
                    <a:pt x="172" y="218"/>
                    <a:pt x="198" y="205"/>
                    <a:pt x="198" y="205"/>
                  </a:cubicBezTo>
                  <a:lnTo>
                    <a:pt x="198" y="205"/>
                  </a:lnTo>
                  <a:cubicBezTo>
                    <a:pt x="198" y="205"/>
                    <a:pt x="36" y="312"/>
                    <a:pt x="65" y="312"/>
                  </a:cubicBezTo>
                  <a:cubicBezTo>
                    <a:pt x="91" y="299"/>
                    <a:pt x="292" y="150"/>
                    <a:pt x="292" y="150"/>
                  </a:cubicBezTo>
                  <a:lnTo>
                    <a:pt x="292" y="150"/>
                  </a:lnTo>
                  <a:cubicBezTo>
                    <a:pt x="292" y="150"/>
                    <a:pt x="242" y="223"/>
                    <a:pt x="256" y="223"/>
                  </a:cubicBezTo>
                  <a:cubicBezTo>
                    <a:pt x="258" y="223"/>
                    <a:pt x="261" y="221"/>
                    <a:pt x="266" y="218"/>
                  </a:cubicBezTo>
                  <a:cubicBezTo>
                    <a:pt x="270" y="218"/>
                    <a:pt x="274" y="217"/>
                    <a:pt x="278" y="216"/>
                  </a:cubicBezTo>
                  <a:lnTo>
                    <a:pt x="278" y="216"/>
                  </a:lnTo>
                  <a:cubicBezTo>
                    <a:pt x="215" y="266"/>
                    <a:pt x="132" y="325"/>
                    <a:pt x="159" y="325"/>
                  </a:cubicBezTo>
                  <a:cubicBezTo>
                    <a:pt x="194" y="313"/>
                    <a:pt x="231" y="292"/>
                    <a:pt x="248" y="276"/>
                  </a:cubicBezTo>
                  <a:lnTo>
                    <a:pt x="248" y="276"/>
                  </a:lnTo>
                  <a:cubicBezTo>
                    <a:pt x="205" y="320"/>
                    <a:pt x="1" y="514"/>
                    <a:pt x="8" y="514"/>
                  </a:cubicBezTo>
                  <a:cubicBezTo>
                    <a:pt x="9" y="514"/>
                    <a:pt x="9" y="513"/>
                    <a:pt x="10" y="513"/>
                  </a:cubicBezTo>
                  <a:cubicBezTo>
                    <a:pt x="36" y="500"/>
                    <a:pt x="240" y="312"/>
                    <a:pt x="240" y="312"/>
                  </a:cubicBezTo>
                  <a:lnTo>
                    <a:pt x="240" y="312"/>
                  </a:lnTo>
                  <a:cubicBezTo>
                    <a:pt x="240" y="312"/>
                    <a:pt x="154" y="449"/>
                    <a:pt x="169" y="449"/>
                  </a:cubicBezTo>
                  <a:cubicBezTo>
                    <a:pt x="170" y="449"/>
                    <a:pt x="171" y="449"/>
                    <a:pt x="172" y="448"/>
                  </a:cubicBezTo>
                  <a:cubicBezTo>
                    <a:pt x="185" y="419"/>
                    <a:pt x="253" y="338"/>
                    <a:pt x="279" y="299"/>
                  </a:cubicBezTo>
                  <a:lnTo>
                    <a:pt x="279" y="299"/>
                  </a:lnTo>
                  <a:cubicBezTo>
                    <a:pt x="279" y="312"/>
                    <a:pt x="266" y="325"/>
                    <a:pt x="266" y="325"/>
                  </a:cubicBezTo>
                  <a:lnTo>
                    <a:pt x="279" y="325"/>
                  </a:lnTo>
                  <a:cubicBezTo>
                    <a:pt x="292" y="325"/>
                    <a:pt x="347" y="270"/>
                    <a:pt x="347" y="270"/>
                  </a:cubicBezTo>
                  <a:lnTo>
                    <a:pt x="347" y="270"/>
                  </a:lnTo>
                  <a:cubicBezTo>
                    <a:pt x="347" y="270"/>
                    <a:pt x="192" y="542"/>
                    <a:pt x="225" y="542"/>
                  </a:cubicBezTo>
                  <a:cubicBezTo>
                    <a:pt x="225" y="542"/>
                    <a:pt x="226" y="542"/>
                    <a:pt x="227" y="542"/>
                  </a:cubicBezTo>
                  <a:cubicBezTo>
                    <a:pt x="240" y="513"/>
                    <a:pt x="279" y="461"/>
                    <a:pt x="308" y="419"/>
                  </a:cubicBezTo>
                  <a:lnTo>
                    <a:pt x="308" y="419"/>
                  </a:lnTo>
                  <a:cubicBezTo>
                    <a:pt x="256" y="508"/>
                    <a:pt x="143" y="706"/>
                    <a:pt x="156" y="706"/>
                  </a:cubicBezTo>
                  <a:cubicBezTo>
                    <a:pt x="156" y="706"/>
                    <a:pt x="157" y="705"/>
                    <a:pt x="159" y="704"/>
                  </a:cubicBezTo>
                  <a:cubicBezTo>
                    <a:pt x="198" y="662"/>
                    <a:pt x="389" y="312"/>
                    <a:pt x="389" y="312"/>
                  </a:cubicBezTo>
                  <a:lnTo>
                    <a:pt x="389" y="312"/>
                  </a:lnTo>
                  <a:cubicBezTo>
                    <a:pt x="389" y="312"/>
                    <a:pt x="352" y="407"/>
                    <a:pt x="358" y="407"/>
                  </a:cubicBezTo>
                  <a:cubicBezTo>
                    <a:pt x="359" y="407"/>
                    <a:pt x="359" y="407"/>
                    <a:pt x="360" y="406"/>
                  </a:cubicBezTo>
                  <a:cubicBezTo>
                    <a:pt x="373" y="393"/>
                    <a:pt x="415" y="312"/>
                    <a:pt x="441" y="270"/>
                  </a:cubicBezTo>
                  <a:lnTo>
                    <a:pt x="441" y="244"/>
                  </a:lnTo>
                  <a:cubicBezTo>
                    <a:pt x="454" y="231"/>
                    <a:pt x="454" y="231"/>
                    <a:pt x="454" y="218"/>
                  </a:cubicBezTo>
                  <a:lnTo>
                    <a:pt x="454" y="244"/>
                  </a:lnTo>
                  <a:cubicBezTo>
                    <a:pt x="454" y="257"/>
                    <a:pt x="441" y="257"/>
                    <a:pt x="441" y="270"/>
                  </a:cubicBezTo>
                  <a:lnTo>
                    <a:pt x="441" y="286"/>
                  </a:lnTo>
                  <a:cubicBezTo>
                    <a:pt x="441" y="270"/>
                    <a:pt x="454" y="257"/>
                    <a:pt x="454" y="257"/>
                  </a:cubicBezTo>
                  <a:cubicBezTo>
                    <a:pt x="483" y="299"/>
                    <a:pt x="522" y="380"/>
                    <a:pt x="535" y="393"/>
                  </a:cubicBezTo>
                  <a:cubicBezTo>
                    <a:pt x="536" y="394"/>
                    <a:pt x="537" y="394"/>
                    <a:pt x="537" y="394"/>
                  </a:cubicBezTo>
                  <a:cubicBezTo>
                    <a:pt x="546" y="394"/>
                    <a:pt x="509" y="299"/>
                    <a:pt x="509" y="299"/>
                  </a:cubicBezTo>
                  <a:lnTo>
                    <a:pt x="509" y="299"/>
                  </a:lnTo>
                  <a:cubicBezTo>
                    <a:pt x="509" y="299"/>
                    <a:pt x="697" y="649"/>
                    <a:pt x="739" y="691"/>
                  </a:cubicBezTo>
                  <a:cubicBezTo>
                    <a:pt x="740" y="693"/>
                    <a:pt x="741" y="693"/>
                    <a:pt x="742" y="693"/>
                  </a:cubicBezTo>
                  <a:cubicBezTo>
                    <a:pt x="750" y="693"/>
                    <a:pt x="680" y="564"/>
                    <a:pt x="632" y="468"/>
                  </a:cubicBezTo>
                  <a:lnTo>
                    <a:pt x="632" y="468"/>
                  </a:lnTo>
                  <a:cubicBezTo>
                    <a:pt x="649" y="495"/>
                    <a:pt x="669" y="520"/>
                    <a:pt x="684" y="529"/>
                  </a:cubicBezTo>
                  <a:cubicBezTo>
                    <a:pt x="685" y="530"/>
                    <a:pt x="686" y="531"/>
                    <a:pt x="687" y="531"/>
                  </a:cubicBezTo>
                  <a:cubicBezTo>
                    <a:pt x="700" y="531"/>
                    <a:pt x="551" y="257"/>
                    <a:pt x="551" y="257"/>
                  </a:cubicBezTo>
                  <a:lnTo>
                    <a:pt x="551" y="257"/>
                  </a:lnTo>
                  <a:cubicBezTo>
                    <a:pt x="551" y="257"/>
                    <a:pt x="603" y="312"/>
                    <a:pt x="632" y="325"/>
                  </a:cubicBezTo>
                  <a:lnTo>
                    <a:pt x="632" y="312"/>
                  </a:lnTo>
                  <a:cubicBezTo>
                    <a:pt x="632" y="312"/>
                    <a:pt x="632" y="310"/>
                    <a:pt x="631" y="306"/>
                  </a:cubicBezTo>
                  <a:lnTo>
                    <a:pt x="631" y="306"/>
                  </a:lnTo>
                  <a:cubicBezTo>
                    <a:pt x="664" y="351"/>
                    <a:pt x="717" y="421"/>
                    <a:pt x="739" y="432"/>
                  </a:cubicBezTo>
                  <a:cubicBezTo>
                    <a:pt x="740" y="433"/>
                    <a:pt x="740" y="433"/>
                    <a:pt x="740" y="433"/>
                  </a:cubicBezTo>
                  <a:cubicBezTo>
                    <a:pt x="742" y="433"/>
                    <a:pt x="658" y="312"/>
                    <a:pt x="658" y="312"/>
                  </a:cubicBezTo>
                  <a:lnTo>
                    <a:pt x="658" y="312"/>
                  </a:lnTo>
                  <a:cubicBezTo>
                    <a:pt x="658" y="312"/>
                    <a:pt x="859" y="487"/>
                    <a:pt x="888" y="500"/>
                  </a:cubicBezTo>
                  <a:cubicBezTo>
                    <a:pt x="889" y="500"/>
                    <a:pt x="890" y="500"/>
                    <a:pt x="891" y="500"/>
                  </a:cubicBezTo>
                  <a:cubicBezTo>
                    <a:pt x="908" y="500"/>
                    <a:pt x="761" y="367"/>
                    <a:pt x="692" y="296"/>
                  </a:cubicBezTo>
                  <a:lnTo>
                    <a:pt x="692" y="296"/>
                  </a:lnTo>
                  <a:cubicBezTo>
                    <a:pt x="706" y="305"/>
                    <a:pt x="722" y="312"/>
                    <a:pt x="739" y="312"/>
                  </a:cubicBezTo>
                  <a:cubicBezTo>
                    <a:pt x="742" y="313"/>
                    <a:pt x="744" y="313"/>
                    <a:pt x="745" y="313"/>
                  </a:cubicBezTo>
                  <a:cubicBezTo>
                    <a:pt x="762" y="313"/>
                    <a:pt x="666" y="241"/>
                    <a:pt x="603" y="205"/>
                  </a:cubicBezTo>
                  <a:lnTo>
                    <a:pt x="603" y="189"/>
                  </a:lnTo>
                  <a:cubicBezTo>
                    <a:pt x="603" y="205"/>
                    <a:pt x="616" y="205"/>
                    <a:pt x="632" y="218"/>
                  </a:cubicBezTo>
                  <a:cubicBezTo>
                    <a:pt x="635" y="219"/>
                    <a:pt x="638" y="219"/>
                    <a:pt x="640" y="219"/>
                  </a:cubicBezTo>
                  <a:cubicBezTo>
                    <a:pt x="674" y="219"/>
                    <a:pt x="603" y="137"/>
                    <a:pt x="603" y="137"/>
                  </a:cubicBezTo>
                  <a:lnTo>
                    <a:pt x="603" y="137"/>
                  </a:lnTo>
                  <a:cubicBezTo>
                    <a:pt x="603" y="137"/>
                    <a:pt x="807" y="286"/>
                    <a:pt x="833" y="299"/>
                  </a:cubicBezTo>
                  <a:cubicBezTo>
                    <a:pt x="858" y="299"/>
                    <a:pt x="705" y="195"/>
                    <a:pt x="697" y="189"/>
                  </a:cubicBezTo>
                  <a:lnTo>
                    <a:pt x="697" y="189"/>
                  </a:lnTo>
                  <a:cubicBezTo>
                    <a:pt x="701" y="192"/>
                    <a:pt x="741" y="218"/>
                    <a:pt x="778" y="218"/>
                  </a:cubicBezTo>
                  <a:cubicBezTo>
                    <a:pt x="807" y="218"/>
                    <a:pt x="697" y="163"/>
                    <a:pt x="645" y="137"/>
                  </a:cubicBezTo>
                  <a:lnTo>
                    <a:pt x="671" y="137"/>
                  </a:lnTo>
                  <a:cubicBezTo>
                    <a:pt x="713" y="137"/>
                    <a:pt x="483" y="1"/>
                    <a:pt x="4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7"/>
            <p:cNvSpPr/>
            <p:nvPr/>
          </p:nvSpPr>
          <p:spPr>
            <a:xfrm>
              <a:off x="7313218" y="4433160"/>
              <a:ext cx="4563" cy="5740"/>
            </a:xfrm>
            <a:custGeom>
              <a:avLst/>
              <a:gdLst/>
              <a:ahLst/>
              <a:cxnLst/>
              <a:rect l="l" t="t" r="r" b="b"/>
              <a:pathLst>
                <a:path w="31" h="39" extrusionOk="0">
                  <a:moveTo>
                    <a:pt x="1" y="0"/>
                  </a:moveTo>
                  <a:lnTo>
                    <a:pt x="1" y="0"/>
                  </a:lnTo>
                  <a:cubicBezTo>
                    <a:pt x="17" y="26"/>
                    <a:pt x="17" y="39"/>
                    <a:pt x="17" y="39"/>
                  </a:cubicBezTo>
                  <a:cubicBezTo>
                    <a:pt x="30" y="39"/>
                    <a:pt x="17" y="13"/>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7"/>
            <p:cNvSpPr/>
            <p:nvPr/>
          </p:nvSpPr>
          <p:spPr>
            <a:xfrm>
              <a:off x="7307478" y="4460831"/>
              <a:ext cx="3974" cy="8242"/>
            </a:xfrm>
            <a:custGeom>
              <a:avLst/>
              <a:gdLst/>
              <a:ahLst/>
              <a:cxnLst/>
              <a:rect l="l" t="t" r="r" b="b"/>
              <a:pathLst>
                <a:path w="27" h="56" extrusionOk="0">
                  <a:moveTo>
                    <a:pt x="27" y="0"/>
                  </a:moveTo>
                  <a:lnTo>
                    <a:pt x="27" y="0"/>
                  </a:lnTo>
                  <a:cubicBezTo>
                    <a:pt x="14" y="26"/>
                    <a:pt x="1" y="55"/>
                    <a:pt x="1" y="55"/>
                  </a:cubicBezTo>
                  <a:cubicBezTo>
                    <a:pt x="14" y="55"/>
                    <a:pt x="14" y="26"/>
                    <a:pt x="27"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7"/>
            <p:cNvSpPr/>
            <p:nvPr/>
          </p:nvSpPr>
          <p:spPr>
            <a:xfrm>
              <a:off x="7226524" y="4406814"/>
              <a:ext cx="172209" cy="130112"/>
            </a:xfrm>
            <a:custGeom>
              <a:avLst/>
              <a:gdLst/>
              <a:ahLst/>
              <a:cxnLst/>
              <a:rect l="l" t="t" r="r" b="b"/>
              <a:pathLst>
                <a:path w="1170" h="884" extrusionOk="0">
                  <a:moveTo>
                    <a:pt x="404" y="250"/>
                  </a:moveTo>
                  <a:lnTo>
                    <a:pt x="404" y="250"/>
                  </a:lnTo>
                  <a:cubicBezTo>
                    <a:pt x="399" y="255"/>
                    <a:pt x="395" y="259"/>
                    <a:pt x="391" y="260"/>
                  </a:cubicBezTo>
                  <a:lnTo>
                    <a:pt x="391" y="260"/>
                  </a:lnTo>
                  <a:cubicBezTo>
                    <a:pt x="395" y="257"/>
                    <a:pt x="399" y="254"/>
                    <a:pt x="404" y="250"/>
                  </a:cubicBezTo>
                  <a:close/>
                  <a:moveTo>
                    <a:pt x="590" y="312"/>
                  </a:moveTo>
                  <a:lnTo>
                    <a:pt x="590" y="312"/>
                  </a:lnTo>
                  <a:cubicBezTo>
                    <a:pt x="587" y="315"/>
                    <a:pt x="585" y="317"/>
                    <a:pt x="583" y="321"/>
                  </a:cubicBezTo>
                  <a:lnTo>
                    <a:pt x="583" y="321"/>
                  </a:lnTo>
                  <a:cubicBezTo>
                    <a:pt x="587" y="315"/>
                    <a:pt x="590" y="312"/>
                    <a:pt x="590" y="312"/>
                  </a:cubicBezTo>
                  <a:close/>
                  <a:moveTo>
                    <a:pt x="590" y="312"/>
                  </a:moveTo>
                  <a:cubicBezTo>
                    <a:pt x="590" y="325"/>
                    <a:pt x="590" y="341"/>
                    <a:pt x="606" y="354"/>
                  </a:cubicBezTo>
                  <a:cubicBezTo>
                    <a:pt x="606" y="341"/>
                    <a:pt x="590" y="325"/>
                    <a:pt x="590" y="312"/>
                  </a:cubicBezTo>
                  <a:close/>
                  <a:moveTo>
                    <a:pt x="632" y="192"/>
                  </a:moveTo>
                  <a:cubicBezTo>
                    <a:pt x="687" y="244"/>
                    <a:pt x="739" y="312"/>
                    <a:pt x="781" y="354"/>
                  </a:cubicBezTo>
                  <a:cubicBezTo>
                    <a:pt x="726" y="312"/>
                    <a:pt x="645" y="231"/>
                    <a:pt x="619" y="218"/>
                  </a:cubicBezTo>
                  <a:lnTo>
                    <a:pt x="619" y="205"/>
                  </a:lnTo>
                  <a:cubicBezTo>
                    <a:pt x="632" y="218"/>
                    <a:pt x="658" y="231"/>
                    <a:pt x="671" y="244"/>
                  </a:cubicBezTo>
                  <a:cubicBezTo>
                    <a:pt x="671" y="244"/>
                    <a:pt x="658" y="218"/>
                    <a:pt x="632" y="192"/>
                  </a:cubicBezTo>
                  <a:close/>
                  <a:moveTo>
                    <a:pt x="538" y="205"/>
                  </a:moveTo>
                  <a:cubicBezTo>
                    <a:pt x="509" y="244"/>
                    <a:pt x="496" y="260"/>
                    <a:pt x="509" y="260"/>
                  </a:cubicBezTo>
                  <a:cubicBezTo>
                    <a:pt x="525" y="244"/>
                    <a:pt x="538" y="231"/>
                    <a:pt x="551" y="231"/>
                  </a:cubicBezTo>
                  <a:cubicBezTo>
                    <a:pt x="525" y="260"/>
                    <a:pt x="444" y="325"/>
                    <a:pt x="402" y="367"/>
                  </a:cubicBezTo>
                  <a:cubicBezTo>
                    <a:pt x="428" y="325"/>
                    <a:pt x="496" y="260"/>
                    <a:pt x="538" y="205"/>
                  </a:cubicBezTo>
                  <a:close/>
                  <a:moveTo>
                    <a:pt x="583" y="321"/>
                  </a:moveTo>
                  <a:cubicBezTo>
                    <a:pt x="580" y="326"/>
                    <a:pt x="577" y="333"/>
                    <a:pt x="577" y="341"/>
                  </a:cubicBezTo>
                  <a:lnTo>
                    <a:pt x="577" y="367"/>
                  </a:lnTo>
                  <a:cubicBezTo>
                    <a:pt x="577" y="347"/>
                    <a:pt x="577" y="332"/>
                    <a:pt x="583" y="321"/>
                  </a:cubicBezTo>
                  <a:close/>
                  <a:moveTo>
                    <a:pt x="619" y="1"/>
                  </a:moveTo>
                  <a:cubicBezTo>
                    <a:pt x="619" y="1"/>
                    <a:pt x="277" y="180"/>
                    <a:pt x="304" y="180"/>
                  </a:cubicBezTo>
                  <a:cubicBezTo>
                    <a:pt x="305" y="180"/>
                    <a:pt x="306" y="179"/>
                    <a:pt x="308" y="179"/>
                  </a:cubicBezTo>
                  <a:lnTo>
                    <a:pt x="334" y="179"/>
                  </a:lnTo>
                  <a:cubicBezTo>
                    <a:pt x="266" y="218"/>
                    <a:pt x="133" y="286"/>
                    <a:pt x="172" y="286"/>
                  </a:cubicBezTo>
                  <a:cubicBezTo>
                    <a:pt x="227" y="273"/>
                    <a:pt x="266" y="260"/>
                    <a:pt x="266" y="260"/>
                  </a:cubicBezTo>
                  <a:lnTo>
                    <a:pt x="266" y="260"/>
                  </a:lnTo>
                  <a:cubicBezTo>
                    <a:pt x="266" y="260"/>
                    <a:pt x="83" y="381"/>
                    <a:pt x="100" y="381"/>
                  </a:cubicBezTo>
                  <a:cubicBezTo>
                    <a:pt x="101" y="381"/>
                    <a:pt x="102" y="381"/>
                    <a:pt x="104" y="380"/>
                  </a:cubicBezTo>
                  <a:cubicBezTo>
                    <a:pt x="133" y="380"/>
                    <a:pt x="389" y="192"/>
                    <a:pt x="389" y="192"/>
                  </a:cubicBezTo>
                  <a:lnTo>
                    <a:pt x="389" y="192"/>
                  </a:lnTo>
                  <a:cubicBezTo>
                    <a:pt x="389" y="192"/>
                    <a:pt x="319" y="281"/>
                    <a:pt x="343" y="281"/>
                  </a:cubicBezTo>
                  <a:cubicBezTo>
                    <a:pt x="347" y="281"/>
                    <a:pt x="354" y="278"/>
                    <a:pt x="363" y="273"/>
                  </a:cubicBezTo>
                  <a:cubicBezTo>
                    <a:pt x="367" y="273"/>
                    <a:pt x="375" y="270"/>
                    <a:pt x="384" y="264"/>
                  </a:cubicBezTo>
                  <a:lnTo>
                    <a:pt x="384" y="264"/>
                  </a:lnTo>
                  <a:cubicBezTo>
                    <a:pt x="308" y="324"/>
                    <a:pt x="192" y="408"/>
                    <a:pt x="207" y="408"/>
                  </a:cubicBezTo>
                  <a:cubicBezTo>
                    <a:pt x="209" y="408"/>
                    <a:pt x="211" y="407"/>
                    <a:pt x="214" y="406"/>
                  </a:cubicBezTo>
                  <a:cubicBezTo>
                    <a:pt x="266" y="393"/>
                    <a:pt x="321" y="354"/>
                    <a:pt x="334" y="341"/>
                  </a:cubicBezTo>
                  <a:lnTo>
                    <a:pt x="334" y="341"/>
                  </a:lnTo>
                  <a:cubicBezTo>
                    <a:pt x="309" y="366"/>
                    <a:pt x="1" y="650"/>
                    <a:pt x="21" y="650"/>
                  </a:cubicBezTo>
                  <a:cubicBezTo>
                    <a:pt x="21" y="650"/>
                    <a:pt x="22" y="649"/>
                    <a:pt x="23" y="649"/>
                  </a:cubicBezTo>
                  <a:cubicBezTo>
                    <a:pt x="65" y="623"/>
                    <a:pt x="321" y="393"/>
                    <a:pt x="321" y="393"/>
                  </a:cubicBezTo>
                  <a:lnTo>
                    <a:pt x="321" y="393"/>
                  </a:lnTo>
                  <a:cubicBezTo>
                    <a:pt x="321" y="393"/>
                    <a:pt x="217" y="558"/>
                    <a:pt x="224" y="558"/>
                  </a:cubicBezTo>
                  <a:cubicBezTo>
                    <a:pt x="224" y="558"/>
                    <a:pt x="225" y="557"/>
                    <a:pt x="227" y="555"/>
                  </a:cubicBezTo>
                  <a:cubicBezTo>
                    <a:pt x="252" y="530"/>
                    <a:pt x="328" y="430"/>
                    <a:pt x="371" y="373"/>
                  </a:cubicBezTo>
                  <a:lnTo>
                    <a:pt x="371" y="373"/>
                  </a:lnTo>
                  <a:cubicBezTo>
                    <a:pt x="363" y="387"/>
                    <a:pt x="363" y="406"/>
                    <a:pt x="363" y="406"/>
                  </a:cubicBezTo>
                  <a:lnTo>
                    <a:pt x="363" y="422"/>
                  </a:lnTo>
                  <a:cubicBezTo>
                    <a:pt x="389" y="406"/>
                    <a:pt x="457" y="341"/>
                    <a:pt x="457" y="341"/>
                  </a:cubicBezTo>
                  <a:lnTo>
                    <a:pt x="457" y="341"/>
                  </a:lnTo>
                  <a:cubicBezTo>
                    <a:pt x="457" y="341"/>
                    <a:pt x="267" y="679"/>
                    <a:pt x="292" y="679"/>
                  </a:cubicBezTo>
                  <a:cubicBezTo>
                    <a:pt x="292" y="679"/>
                    <a:pt x="294" y="679"/>
                    <a:pt x="295" y="678"/>
                  </a:cubicBezTo>
                  <a:cubicBezTo>
                    <a:pt x="311" y="660"/>
                    <a:pt x="340" y="627"/>
                    <a:pt x="365" y="591"/>
                  </a:cubicBezTo>
                  <a:lnTo>
                    <a:pt x="365" y="591"/>
                  </a:lnTo>
                  <a:cubicBezTo>
                    <a:pt x="297" y="708"/>
                    <a:pt x="207" y="883"/>
                    <a:pt x="221" y="883"/>
                  </a:cubicBezTo>
                  <a:cubicBezTo>
                    <a:pt x="222" y="883"/>
                    <a:pt x="224" y="882"/>
                    <a:pt x="227" y="879"/>
                  </a:cubicBezTo>
                  <a:cubicBezTo>
                    <a:pt x="282" y="827"/>
                    <a:pt x="509" y="380"/>
                    <a:pt x="509" y="380"/>
                  </a:cubicBezTo>
                  <a:lnTo>
                    <a:pt x="509" y="380"/>
                  </a:lnTo>
                  <a:cubicBezTo>
                    <a:pt x="509" y="380"/>
                    <a:pt x="462" y="504"/>
                    <a:pt x="469" y="504"/>
                  </a:cubicBezTo>
                  <a:cubicBezTo>
                    <a:pt x="469" y="504"/>
                    <a:pt x="469" y="504"/>
                    <a:pt x="470" y="503"/>
                  </a:cubicBezTo>
                  <a:cubicBezTo>
                    <a:pt x="496" y="503"/>
                    <a:pt x="551" y="393"/>
                    <a:pt x="577" y="341"/>
                  </a:cubicBezTo>
                  <a:lnTo>
                    <a:pt x="577" y="299"/>
                  </a:lnTo>
                  <a:cubicBezTo>
                    <a:pt x="590" y="286"/>
                    <a:pt x="590" y="286"/>
                    <a:pt x="590" y="273"/>
                  </a:cubicBezTo>
                  <a:lnTo>
                    <a:pt x="590" y="299"/>
                  </a:lnTo>
                  <a:lnTo>
                    <a:pt x="590" y="312"/>
                  </a:lnTo>
                  <a:cubicBezTo>
                    <a:pt x="619" y="380"/>
                    <a:pt x="687" y="474"/>
                    <a:pt x="700" y="487"/>
                  </a:cubicBezTo>
                  <a:cubicBezTo>
                    <a:pt x="701" y="488"/>
                    <a:pt x="703" y="488"/>
                    <a:pt x="704" y="488"/>
                  </a:cubicBezTo>
                  <a:cubicBezTo>
                    <a:pt x="718" y="488"/>
                    <a:pt x="658" y="367"/>
                    <a:pt x="658" y="367"/>
                  </a:cubicBezTo>
                  <a:lnTo>
                    <a:pt x="658" y="367"/>
                  </a:lnTo>
                  <a:cubicBezTo>
                    <a:pt x="658" y="367"/>
                    <a:pt x="901" y="811"/>
                    <a:pt x="956" y="866"/>
                  </a:cubicBezTo>
                  <a:cubicBezTo>
                    <a:pt x="959" y="869"/>
                    <a:pt x="960" y="870"/>
                    <a:pt x="961" y="870"/>
                  </a:cubicBezTo>
                  <a:cubicBezTo>
                    <a:pt x="972" y="870"/>
                    <a:pt x="865" y="680"/>
                    <a:pt x="797" y="564"/>
                  </a:cubicBezTo>
                  <a:lnTo>
                    <a:pt x="797" y="564"/>
                  </a:lnTo>
                  <a:cubicBezTo>
                    <a:pt x="824" y="604"/>
                    <a:pt x="857" y="644"/>
                    <a:pt x="875" y="665"/>
                  </a:cubicBezTo>
                  <a:cubicBezTo>
                    <a:pt x="876" y="666"/>
                    <a:pt x="877" y="666"/>
                    <a:pt x="878" y="666"/>
                  </a:cubicBezTo>
                  <a:cubicBezTo>
                    <a:pt x="900" y="666"/>
                    <a:pt x="713" y="325"/>
                    <a:pt x="713" y="325"/>
                  </a:cubicBezTo>
                  <a:lnTo>
                    <a:pt x="713" y="325"/>
                  </a:lnTo>
                  <a:cubicBezTo>
                    <a:pt x="713" y="325"/>
                    <a:pt x="781" y="393"/>
                    <a:pt x="807" y="406"/>
                  </a:cubicBezTo>
                  <a:lnTo>
                    <a:pt x="807" y="393"/>
                  </a:lnTo>
                  <a:cubicBezTo>
                    <a:pt x="820" y="393"/>
                    <a:pt x="807" y="367"/>
                    <a:pt x="807" y="354"/>
                  </a:cubicBezTo>
                  <a:lnTo>
                    <a:pt x="807" y="354"/>
                  </a:lnTo>
                  <a:cubicBezTo>
                    <a:pt x="833" y="406"/>
                    <a:pt x="930" y="516"/>
                    <a:pt x="943" y="542"/>
                  </a:cubicBezTo>
                  <a:cubicBezTo>
                    <a:pt x="945" y="544"/>
                    <a:pt x="946" y="544"/>
                    <a:pt x="946" y="544"/>
                  </a:cubicBezTo>
                  <a:cubicBezTo>
                    <a:pt x="954" y="544"/>
                    <a:pt x="849" y="380"/>
                    <a:pt x="849" y="380"/>
                  </a:cubicBezTo>
                  <a:lnTo>
                    <a:pt x="849" y="380"/>
                  </a:lnTo>
                  <a:cubicBezTo>
                    <a:pt x="849" y="380"/>
                    <a:pt x="1105" y="610"/>
                    <a:pt x="1144" y="636"/>
                  </a:cubicBezTo>
                  <a:cubicBezTo>
                    <a:pt x="1145" y="636"/>
                    <a:pt x="1146" y="636"/>
                    <a:pt x="1146" y="636"/>
                  </a:cubicBezTo>
                  <a:cubicBezTo>
                    <a:pt x="1169" y="636"/>
                    <a:pt x="944" y="420"/>
                    <a:pt x="859" y="347"/>
                  </a:cubicBezTo>
                  <a:lnTo>
                    <a:pt x="859" y="347"/>
                  </a:lnTo>
                  <a:cubicBezTo>
                    <a:pt x="884" y="364"/>
                    <a:pt x="919" y="384"/>
                    <a:pt x="956" y="393"/>
                  </a:cubicBezTo>
                  <a:cubicBezTo>
                    <a:pt x="958" y="394"/>
                    <a:pt x="960" y="394"/>
                    <a:pt x="961" y="394"/>
                  </a:cubicBezTo>
                  <a:cubicBezTo>
                    <a:pt x="980" y="394"/>
                    <a:pt x="869" y="308"/>
                    <a:pt x="781" y="244"/>
                  </a:cubicBezTo>
                  <a:lnTo>
                    <a:pt x="781" y="231"/>
                  </a:lnTo>
                  <a:lnTo>
                    <a:pt x="807" y="260"/>
                  </a:lnTo>
                  <a:cubicBezTo>
                    <a:pt x="816" y="265"/>
                    <a:pt x="823" y="268"/>
                    <a:pt x="827" y="268"/>
                  </a:cubicBezTo>
                  <a:cubicBezTo>
                    <a:pt x="851" y="268"/>
                    <a:pt x="781" y="179"/>
                    <a:pt x="781" y="179"/>
                  </a:cubicBezTo>
                  <a:lnTo>
                    <a:pt x="781" y="179"/>
                  </a:lnTo>
                  <a:cubicBezTo>
                    <a:pt x="781" y="179"/>
                    <a:pt x="1037" y="367"/>
                    <a:pt x="1076" y="367"/>
                  </a:cubicBezTo>
                  <a:cubicBezTo>
                    <a:pt x="1077" y="368"/>
                    <a:pt x="1078" y="368"/>
                    <a:pt x="1078" y="368"/>
                  </a:cubicBezTo>
                  <a:cubicBezTo>
                    <a:pt x="1087" y="368"/>
                    <a:pt x="901" y="244"/>
                    <a:pt x="901" y="244"/>
                  </a:cubicBezTo>
                  <a:lnTo>
                    <a:pt x="901" y="244"/>
                  </a:lnTo>
                  <a:cubicBezTo>
                    <a:pt x="901" y="244"/>
                    <a:pt x="943" y="260"/>
                    <a:pt x="995" y="273"/>
                  </a:cubicBezTo>
                  <a:cubicBezTo>
                    <a:pt x="1037" y="273"/>
                    <a:pt x="901" y="205"/>
                    <a:pt x="833" y="163"/>
                  </a:cubicBezTo>
                  <a:lnTo>
                    <a:pt x="875" y="163"/>
                  </a:lnTo>
                  <a:cubicBezTo>
                    <a:pt x="877" y="164"/>
                    <a:pt x="879" y="164"/>
                    <a:pt x="880" y="164"/>
                  </a:cubicBezTo>
                  <a:cubicBezTo>
                    <a:pt x="904" y="164"/>
                    <a:pt x="619" y="1"/>
                    <a:pt x="6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7"/>
            <p:cNvSpPr/>
            <p:nvPr/>
          </p:nvSpPr>
          <p:spPr>
            <a:xfrm>
              <a:off x="7315720" y="4458917"/>
              <a:ext cx="2061" cy="7654"/>
            </a:xfrm>
            <a:custGeom>
              <a:avLst/>
              <a:gdLst/>
              <a:ahLst/>
              <a:cxnLst/>
              <a:rect l="l" t="t" r="r" b="b"/>
              <a:pathLst>
                <a:path w="14" h="52" extrusionOk="0">
                  <a:moveTo>
                    <a:pt x="0" y="0"/>
                  </a:moveTo>
                  <a:cubicBezTo>
                    <a:pt x="0" y="26"/>
                    <a:pt x="13" y="52"/>
                    <a:pt x="13" y="52"/>
                  </a:cubicBezTo>
                  <a:cubicBezTo>
                    <a:pt x="13" y="52"/>
                    <a:pt x="0" y="26"/>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7"/>
            <p:cNvSpPr/>
            <p:nvPr/>
          </p:nvSpPr>
          <p:spPr>
            <a:xfrm>
              <a:off x="7306153" y="4504692"/>
              <a:ext cx="3385" cy="10156"/>
            </a:xfrm>
            <a:custGeom>
              <a:avLst/>
              <a:gdLst/>
              <a:ahLst/>
              <a:cxnLst/>
              <a:rect l="l" t="t" r="r" b="b"/>
              <a:pathLst>
                <a:path w="23" h="69" extrusionOk="0">
                  <a:moveTo>
                    <a:pt x="23" y="0"/>
                  </a:moveTo>
                  <a:lnTo>
                    <a:pt x="23" y="0"/>
                  </a:lnTo>
                  <a:cubicBezTo>
                    <a:pt x="12" y="33"/>
                    <a:pt x="1" y="68"/>
                    <a:pt x="6" y="68"/>
                  </a:cubicBezTo>
                  <a:cubicBezTo>
                    <a:pt x="7" y="68"/>
                    <a:pt x="8" y="67"/>
                    <a:pt x="10" y="65"/>
                  </a:cubicBezTo>
                  <a:cubicBezTo>
                    <a:pt x="10" y="65"/>
                    <a:pt x="10" y="39"/>
                    <a:pt x="23"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27"/>
            <p:cNvSpPr/>
            <p:nvPr/>
          </p:nvSpPr>
          <p:spPr>
            <a:xfrm>
              <a:off x="7206065" y="4438753"/>
              <a:ext cx="212833" cy="162198"/>
            </a:xfrm>
            <a:custGeom>
              <a:avLst/>
              <a:gdLst/>
              <a:ahLst/>
              <a:cxnLst/>
              <a:rect l="l" t="t" r="r" b="b"/>
              <a:pathLst>
                <a:path w="1446" h="1102" extrusionOk="0">
                  <a:moveTo>
                    <a:pt x="716" y="367"/>
                  </a:moveTo>
                  <a:cubicBezTo>
                    <a:pt x="716" y="367"/>
                    <a:pt x="716" y="380"/>
                    <a:pt x="729" y="380"/>
                  </a:cubicBezTo>
                  <a:cubicBezTo>
                    <a:pt x="729" y="367"/>
                    <a:pt x="716" y="367"/>
                    <a:pt x="716" y="367"/>
                  </a:cubicBezTo>
                  <a:close/>
                  <a:moveTo>
                    <a:pt x="731" y="402"/>
                  </a:moveTo>
                  <a:cubicBezTo>
                    <a:pt x="733" y="410"/>
                    <a:pt x="737" y="420"/>
                    <a:pt x="745" y="432"/>
                  </a:cubicBezTo>
                  <a:cubicBezTo>
                    <a:pt x="745" y="422"/>
                    <a:pt x="736" y="412"/>
                    <a:pt x="731" y="402"/>
                  </a:cubicBezTo>
                  <a:close/>
                  <a:moveTo>
                    <a:pt x="784" y="231"/>
                  </a:moveTo>
                  <a:cubicBezTo>
                    <a:pt x="839" y="299"/>
                    <a:pt x="920" y="380"/>
                    <a:pt x="959" y="432"/>
                  </a:cubicBezTo>
                  <a:cubicBezTo>
                    <a:pt x="891" y="380"/>
                    <a:pt x="784" y="286"/>
                    <a:pt x="758" y="257"/>
                  </a:cubicBezTo>
                  <a:cubicBezTo>
                    <a:pt x="771" y="257"/>
                    <a:pt x="810" y="270"/>
                    <a:pt x="826" y="299"/>
                  </a:cubicBezTo>
                  <a:cubicBezTo>
                    <a:pt x="839" y="299"/>
                    <a:pt x="810" y="270"/>
                    <a:pt x="784" y="231"/>
                  </a:cubicBezTo>
                  <a:close/>
                  <a:moveTo>
                    <a:pt x="664" y="244"/>
                  </a:moveTo>
                  <a:lnTo>
                    <a:pt x="664" y="244"/>
                  </a:lnTo>
                  <a:cubicBezTo>
                    <a:pt x="639" y="280"/>
                    <a:pt x="616" y="315"/>
                    <a:pt x="619" y="315"/>
                  </a:cubicBezTo>
                  <a:cubicBezTo>
                    <a:pt x="619" y="315"/>
                    <a:pt x="620" y="314"/>
                    <a:pt x="622" y="312"/>
                  </a:cubicBezTo>
                  <a:cubicBezTo>
                    <a:pt x="635" y="299"/>
                    <a:pt x="664" y="286"/>
                    <a:pt x="677" y="270"/>
                  </a:cubicBezTo>
                  <a:lnTo>
                    <a:pt x="690" y="270"/>
                  </a:lnTo>
                  <a:cubicBezTo>
                    <a:pt x="648" y="312"/>
                    <a:pt x="541" y="393"/>
                    <a:pt x="486" y="461"/>
                  </a:cubicBezTo>
                  <a:cubicBezTo>
                    <a:pt x="528" y="406"/>
                    <a:pt x="596" y="312"/>
                    <a:pt x="664" y="244"/>
                  </a:cubicBezTo>
                  <a:close/>
                  <a:moveTo>
                    <a:pt x="1174" y="660"/>
                  </a:moveTo>
                  <a:lnTo>
                    <a:pt x="1174" y="660"/>
                  </a:lnTo>
                  <a:cubicBezTo>
                    <a:pt x="1177" y="665"/>
                    <a:pt x="1179" y="667"/>
                    <a:pt x="1179" y="667"/>
                  </a:cubicBezTo>
                  <a:cubicBezTo>
                    <a:pt x="1179" y="667"/>
                    <a:pt x="1178" y="665"/>
                    <a:pt x="1176" y="662"/>
                  </a:cubicBezTo>
                  <a:cubicBezTo>
                    <a:pt x="1175" y="661"/>
                    <a:pt x="1175" y="661"/>
                    <a:pt x="1174" y="660"/>
                  </a:cubicBezTo>
                  <a:close/>
                  <a:moveTo>
                    <a:pt x="771" y="1"/>
                  </a:moveTo>
                  <a:cubicBezTo>
                    <a:pt x="771" y="1"/>
                    <a:pt x="323" y="219"/>
                    <a:pt x="362" y="219"/>
                  </a:cubicBezTo>
                  <a:cubicBezTo>
                    <a:pt x="363" y="219"/>
                    <a:pt x="364" y="218"/>
                    <a:pt x="366" y="218"/>
                  </a:cubicBezTo>
                  <a:cubicBezTo>
                    <a:pt x="373" y="218"/>
                    <a:pt x="381" y="218"/>
                    <a:pt x="388" y="216"/>
                  </a:cubicBezTo>
                  <a:lnTo>
                    <a:pt x="388" y="216"/>
                  </a:lnTo>
                  <a:cubicBezTo>
                    <a:pt x="304" y="269"/>
                    <a:pt x="165" y="351"/>
                    <a:pt x="204" y="351"/>
                  </a:cubicBezTo>
                  <a:cubicBezTo>
                    <a:pt x="272" y="338"/>
                    <a:pt x="324" y="312"/>
                    <a:pt x="324" y="312"/>
                  </a:cubicBezTo>
                  <a:lnTo>
                    <a:pt x="324" y="312"/>
                  </a:lnTo>
                  <a:cubicBezTo>
                    <a:pt x="324" y="312"/>
                    <a:pt x="86" y="475"/>
                    <a:pt x="107" y="475"/>
                  </a:cubicBezTo>
                  <a:cubicBezTo>
                    <a:pt x="107" y="475"/>
                    <a:pt x="109" y="474"/>
                    <a:pt x="110" y="474"/>
                  </a:cubicBezTo>
                  <a:cubicBezTo>
                    <a:pt x="149" y="461"/>
                    <a:pt x="486" y="231"/>
                    <a:pt x="486" y="231"/>
                  </a:cubicBezTo>
                  <a:lnTo>
                    <a:pt x="486" y="231"/>
                  </a:lnTo>
                  <a:cubicBezTo>
                    <a:pt x="486" y="231"/>
                    <a:pt x="394" y="345"/>
                    <a:pt x="417" y="345"/>
                  </a:cubicBezTo>
                  <a:cubicBezTo>
                    <a:pt x="420" y="345"/>
                    <a:pt x="426" y="343"/>
                    <a:pt x="434" y="338"/>
                  </a:cubicBezTo>
                  <a:cubicBezTo>
                    <a:pt x="460" y="325"/>
                    <a:pt x="502" y="299"/>
                    <a:pt x="528" y="257"/>
                  </a:cubicBezTo>
                  <a:lnTo>
                    <a:pt x="528" y="257"/>
                  </a:lnTo>
                  <a:cubicBezTo>
                    <a:pt x="515" y="286"/>
                    <a:pt x="486" y="312"/>
                    <a:pt x="486" y="312"/>
                  </a:cubicBezTo>
                  <a:cubicBezTo>
                    <a:pt x="372" y="389"/>
                    <a:pt x="220" y="501"/>
                    <a:pt x="252" y="501"/>
                  </a:cubicBezTo>
                  <a:cubicBezTo>
                    <a:pt x="254" y="501"/>
                    <a:pt x="256" y="501"/>
                    <a:pt x="259" y="500"/>
                  </a:cubicBezTo>
                  <a:cubicBezTo>
                    <a:pt x="308" y="490"/>
                    <a:pt x="358" y="457"/>
                    <a:pt x="386" y="435"/>
                  </a:cubicBezTo>
                  <a:lnTo>
                    <a:pt x="386" y="435"/>
                  </a:lnTo>
                  <a:cubicBezTo>
                    <a:pt x="301" y="511"/>
                    <a:pt x="1" y="799"/>
                    <a:pt x="13" y="799"/>
                  </a:cubicBezTo>
                  <a:cubicBezTo>
                    <a:pt x="14" y="799"/>
                    <a:pt x="15" y="799"/>
                    <a:pt x="16" y="798"/>
                  </a:cubicBezTo>
                  <a:cubicBezTo>
                    <a:pt x="68" y="785"/>
                    <a:pt x="379" y="487"/>
                    <a:pt x="379" y="487"/>
                  </a:cubicBezTo>
                  <a:lnTo>
                    <a:pt x="379" y="487"/>
                  </a:lnTo>
                  <a:cubicBezTo>
                    <a:pt x="379" y="487"/>
                    <a:pt x="257" y="693"/>
                    <a:pt x="269" y="693"/>
                  </a:cubicBezTo>
                  <a:cubicBezTo>
                    <a:pt x="269" y="693"/>
                    <a:pt x="270" y="692"/>
                    <a:pt x="272" y="691"/>
                  </a:cubicBezTo>
                  <a:cubicBezTo>
                    <a:pt x="298" y="662"/>
                    <a:pt x="405" y="513"/>
                    <a:pt x="447" y="448"/>
                  </a:cubicBezTo>
                  <a:lnTo>
                    <a:pt x="447" y="448"/>
                  </a:lnTo>
                  <a:cubicBezTo>
                    <a:pt x="447" y="474"/>
                    <a:pt x="434" y="500"/>
                    <a:pt x="447" y="500"/>
                  </a:cubicBezTo>
                  <a:lnTo>
                    <a:pt x="447" y="513"/>
                  </a:lnTo>
                  <a:cubicBezTo>
                    <a:pt x="473" y="500"/>
                    <a:pt x="567" y="419"/>
                    <a:pt x="567" y="419"/>
                  </a:cubicBezTo>
                  <a:lnTo>
                    <a:pt x="567" y="419"/>
                  </a:lnTo>
                  <a:cubicBezTo>
                    <a:pt x="567" y="419"/>
                    <a:pt x="333" y="840"/>
                    <a:pt x="360" y="840"/>
                  </a:cubicBezTo>
                  <a:cubicBezTo>
                    <a:pt x="362" y="840"/>
                    <a:pt x="364" y="839"/>
                    <a:pt x="366" y="837"/>
                  </a:cubicBezTo>
                  <a:cubicBezTo>
                    <a:pt x="392" y="811"/>
                    <a:pt x="447" y="717"/>
                    <a:pt x="486" y="649"/>
                  </a:cubicBezTo>
                  <a:lnTo>
                    <a:pt x="486" y="649"/>
                  </a:lnTo>
                  <a:cubicBezTo>
                    <a:pt x="410" y="788"/>
                    <a:pt x="242" y="1101"/>
                    <a:pt x="264" y="1101"/>
                  </a:cubicBezTo>
                  <a:cubicBezTo>
                    <a:pt x="266" y="1101"/>
                    <a:pt x="268" y="1100"/>
                    <a:pt x="272" y="1096"/>
                  </a:cubicBezTo>
                  <a:cubicBezTo>
                    <a:pt x="324" y="1041"/>
                    <a:pt x="635" y="474"/>
                    <a:pt x="635" y="474"/>
                  </a:cubicBezTo>
                  <a:lnTo>
                    <a:pt x="635" y="474"/>
                  </a:lnTo>
                  <a:cubicBezTo>
                    <a:pt x="635" y="474"/>
                    <a:pt x="560" y="624"/>
                    <a:pt x="580" y="624"/>
                  </a:cubicBezTo>
                  <a:cubicBezTo>
                    <a:pt x="581" y="624"/>
                    <a:pt x="582" y="624"/>
                    <a:pt x="583" y="623"/>
                  </a:cubicBezTo>
                  <a:cubicBezTo>
                    <a:pt x="607" y="611"/>
                    <a:pt x="665" y="498"/>
                    <a:pt x="704" y="426"/>
                  </a:cubicBezTo>
                  <a:lnTo>
                    <a:pt x="704" y="426"/>
                  </a:lnTo>
                  <a:cubicBezTo>
                    <a:pt x="703" y="433"/>
                    <a:pt x="703" y="440"/>
                    <a:pt x="703" y="448"/>
                  </a:cubicBezTo>
                  <a:cubicBezTo>
                    <a:pt x="716" y="419"/>
                    <a:pt x="716" y="406"/>
                    <a:pt x="729" y="380"/>
                  </a:cubicBezTo>
                  <a:lnTo>
                    <a:pt x="729" y="380"/>
                  </a:lnTo>
                  <a:cubicBezTo>
                    <a:pt x="716" y="393"/>
                    <a:pt x="716" y="393"/>
                    <a:pt x="716" y="406"/>
                  </a:cubicBezTo>
                  <a:lnTo>
                    <a:pt x="716" y="367"/>
                  </a:lnTo>
                  <a:cubicBezTo>
                    <a:pt x="716" y="351"/>
                    <a:pt x="716" y="338"/>
                    <a:pt x="729" y="338"/>
                  </a:cubicBezTo>
                  <a:lnTo>
                    <a:pt x="729" y="367"/>
                  </a:lnTo>
                  <a:lnTo>
                    <a:pt x="729" y="380"/>
                  </a:lnTo>
                  <a:cubicBezTo>
                    <a:pt x="729" y="385"/>
                    <a:pt x="729" y="389"/>
                    <a:pt x="730" y="394"/>
                  </a:cubicBezTo>
                  <a:lnTo>
                    <a:pt x="730" y="394"/>
                  </a:lnTo>
                  <a:cubicBezTo>
                    <a:pt x="729" y="394"/>
                    <a:pt x="729" y="393"/>
                    <a:pt x="729" y="393"/>
                  </a:cubicBezTo>
                  <a:lnTo>
                    <a:pt x="729" y="393"/>
                  </a:lnTo>
                  <a:cubicBezTo>
                    <a:pt x="729" y="396"/>
                    <a:pt x="730" y="399"/>
                    <a:pt x="731" y="402"/>
                  </a:cubicBezTo>
                  <a:lnTo>
                    <a:pt x="731" y="402"/>
                  </a:lnTo>
                  <a:cubicBezTo>
                    <a:pt x="730" y="399"/>
                    <a:pt x="730" y="397"/>
                    <a:pt x="730" y="394"/>
                  </a:cubicBezTo>
                  <a:lnTo>
                    <a:pt x="730" y="394"/>
                  </a:lnTo>
                  <a:cubicBezTo>
                    <a:pt x="772" y="462"/>
                    <a:pt x="839" y="594"/>
                    <a:pt x="865" y="610"/>
                  </a:cubicBezTo>
                  <a:cubicBezTo>
                    <a:pt x="866" y="611"/>
                    <a:pt x="867" y="611"/>
                    <a:pt x="867" y="611"/>
                  </a:cubicBezTo>
                  <a:cubicBezTo>
                    <a:pt x="885" y="611"/>
                    <a:pt x="810" y="461"/>
                    <a:pt x="810" y="461"/>
                  </a:cubicBezTo>
                  <a:lnTo>
                    <a:pt x="810" y="461"/>
                  </a:lnTo>
                  <a:cubicBezTo>
                    <a:pt x="810" y="461"/>
                    <a:pt x="1108" y="1015"/>
                    <a:pt x="1176" y="1080"/>
                  </a:cubicBezTo>
                  <a:cubicBezTo>
                    <a:pt x="1179" y="1082"/>
                    <a:pt x="1181" y="1083"/>
                    <a:pt x="1183" y="1083"/>
                  </a:cubicBezTo>
                  <a:cubicBezTo>
                    <a:pt x="1204" y="1083"/>
                    <a:pt x="1105" y="894"/>
                    <a:pt x="1023" y="748"/>
                  </a:cubicBezTo>
                  <a:lnTo>
                    <a:pt x="1023" y="748"/>
                  </a:lnTo>
                  <a:cubicBezTo>
                    <a:pt x="1046" y="780"/>
                    <a:pt x="1068" y="805"/>
                    <a:pt x="1082" y="811"/>
                  </a:cubicBezTo>
                  <a:cubicBezTo>
                    <a:pt x="1084" y="813"/>
                    <a:pt x="1086" y="814"/>
                    <a:pt x="1087" y="814"/>
                  </a:cubicBezTo>
                  <a:cubicBezTo>
                    <a:pt x="1111" y="814"/>
                    <a:pt x="878" y="406"/>
                    <a:pt x="878" y="406"/>
                  </a:cubicBezTo>
                  <a:lnTo>
                    <a:pt x="878" y="406"/>
                  </a:lnTo>
                  <a:cubicBezTo>
                    <a:pt x="878" y="406"/>
                    <a:pt x="959" y="487"/>
                    <a:pt x="1001" y="487"/>
                  </a:cubicBezTo>
                  <a:cubicBezTo>
                    <a:pt x="1014" y="487"/>
                    <a:pt x="1001" y="461"/>
                    <a:pt x="1001" y="432"/>
                  </a:cubicBezTo>
                  <a:lnTo>
                    <a:pt x="1001" y="432"/>
                  </a:lnTo>
                  <a:cubicBezTo>
                    <a:pt x="1039" y="498"/>
                    <a:pt x="1145" y="630"/>
                    <a:pt x="1174" y="660"/>
                  </a:cubicBezTo>
                  <a:lnTo>
                    <a:pt x="1174" y="660"/>
                  </a:lnTo>
                  <a:cubicBezTo>
                    <a:pt x="1151" y="625"/>
                    <a:pt x="1053" y="474"/>
                    <a:pt x="1053" y="474"/>
                  </a:cubicBezTo>
                  <a:lnTo>
                    <a:pt x="1053" y="474"/>
                  </a:lnTo>
                  <a:cubicBezTo>
                    <a:pt x="1053" y="474"/>
                    <a:pt x="1377" y="756"/>
                    <a:pt x="1419" y="785"/>
                  </a:cubicBezTo>
                  <a:cubicBezTo>
                    <a:pt x="1421" y="786"/>
                    <a:pt x="1422" y="786"/>
                    <a:pt x="1423" y="786"/>
                  </a:cubicBezTo>
                  <a:cubicBezTo>
                    <a:pt x="1446" y="786"/>
                    <a:pt x="1154" y="501"/>
                    <a:pt x="1063" y="415"/>
                  </a:cubicBezTo>
                  <a:lnTo>
                    <a:pt x="1063" y="415"/>
                  </a:lnTo>
                  <a:cubicBezTo>
                    <a:pt x="1091" y="440"/>
                    <a:pt x="1140" y="478"/>
                    <a:pt x="1189" y="487"/>
                  </a:cubicBezTo>
                  <a:cubicBezTo>
                    <a:pt x="1231" y="487"/>
                    <a:pt x="1082" y="380"/>
                    <a:pt x="972" y="299"/>
                  </a:cubicBezTo>
                  <a:cubicBezTo>
                    <a:pt x="972" y="299"/>
                    <a:pt x="959" y="299"/>
                    <a:pt x="959" y="286"/>
                  </a:cubicBezTo>
                  <a:lnTo>
                    <a:pt x="959" y="286"/>
                  </a:lnTo>
                  <a:cubicBezTo>
                    <a:pt x="972" y="299"/>
                    <a:pt x="1001" y="312"/>
                    <a:pt x="1014" y="325"/>
                  </a:cubicBezTo>
                  <a:cubicBezTo>
                    <a:pt x="1020" y="327"/>
                    <a:pt x="1024" y="328"/>
                    <a:pt x="1027" y="328"/>
                  </a:cubicBezTo>
                  <a:cubicBezTo>
                    <a:pt x="1063" y="328"/>
                    <a:pt x="959" y="205"/>
                    <a:pt x="959" y="205"/>
                  </a:cubicBezTo>
                  <a:lnTo>
                    <a:pt x="959" y="205"/>
                  </a:lnTo>
                  <a:cubicBezTo>
                    <a:pt x="959" y="205"/>
                    <a:pt x="1296" y="448"/>
                    <a:pt x="1338" y="461"/>
                  </a:cubicBezTo>
                  <a:cubicBezTo>
                    <a:pt x="1339" y="461"/>
                    <a:pt x="1340" y="462"/>
                    <a:pt x="1341" y="462"/>
                  </a:cubicBezTo>
                  <a:cubicBezTo>
                    <a:pt x="1360" y="462"/>
                    <a:pt x="1121" y="286"/>
                    <a:pt x="1121" y="286"/>
                  </a:cubicBezTo>
                  <a:lnTo>
                    <a:pt x="1121" y="286"/>
                  </a:lnTo>
                  <a:cubicBezTo>
                    <a:pt x="1121" y="286"/>
                    <a:pt x="1176" y="325"/>
                    <a:pt x="1244" y="325"/>
                  </a:cubicBezTo>
                  <a:cubicBezTo>
                    <a:pt x="1246" y="326"/>
                    <a:pt x="1248" y="326"/>
                    <a:pt x="1249" y="326"/>
                  </a:cubicBezTo>
                  <a:cubicBezTo>
                    <a:pt x="1263" y="326"/>
                    <a:pt x="1116" y="240"/>
                    <a:pt x="1040" y="189"/>
                  </a:cubicBezTo>
                  <a:lnTo>
                    <a:pt x="1040" y="189"/>
                  </a:lnTo>
                  <a:cubicBezTo>
                    <a:pt x="1040" y="189"/>
                    <a:pt x="1069" y="205"/>
                    <a:pt x="1082" y="205"/>
                  </a:cubicBezTo>
                  <a:cubicBezTo>
                    <a:pt x="1150" y="205"/>
                    <a:pt x="771" y="1"/>
                    <a:pt x="7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7"/>
            <p:cNvSpPr/>
            <p:nvPr/>
          </p:nvSpPr>
          <p:spPr>
            <a:xfrm>
              <a:off x="7315720" y="4502190"/>
              <a:ext cx="3827" cy="10156"/>
            </a:xfrm>
            <a:custGeom>
              <a:avLst/>
              <a:gdLst/>
              <a:ahLst/>
              <a:cxnLst/>
              <a:rect l="l" t="t" r="r" b="b"/>
              <a:pathLst>
                <a:path w="26" h="69" extrusionOk="0">
                  <a:moveTo>
                    <a:pt x="0" y="1"/>
                  </a:moveTo>
                  <a:cubicBezTo>
                    <a:pt x="0" y="43"/>
                    <a:pt x="13" y="69"/>
                    <a:pt x="13" y="69"/>
                  </a:cubicBezTo>
                  <a:cubicBezTo>
                    <a:pt x="26" y="69"/>
                    <a:pt x="13" y="43"/>
                    <a:pt x="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27"/>
            <p:cNvSpPr/>
            <p:nvPr/>
          </p:nvSpPr>
          <p:spPr>
            <a:xfrm>
              <a:off x="7305711" y="4532215"/>
              <a:ext cx="3827" cy="12364"/>
            </a:xfrm>
            <a:custGeom>
              <a:avLst/>
              <a:gdLst/>
              <a:ahLst/>
              <a:cxnLst/>
              <a:rect l="l" t="t" r="r" b="b"/>
              <a:pathLst>
                <a:path w="26" h="84" extrusionOk="0">
                  <a:moveTo>
                    <a:pt x="26" y="1"/>
                  </a:moveTo>
                  <a:cubicBezTo>
                    <a:pt x="16" y="32"/>
                    <a:pt x="6" y="72"/>
                    <a:pt x="2" y="82"/>
                  </a:cubicBezTo>
                  <a:lnTo>
                    <a:pt x="2" y="82"/>
                  </a:lnTo>
                  <a:cubicBezTo>
                    <a:pt x="13" y="80"/>
                    <a:pt x="14" y="54"/>
                    <a:pt x="26" y="1"/>
                  </a:cubicBezTo>
                  <a:close/>
                  <a:moveTo>
                    <a:pt x="2" y="82"/>
                  </a:moveTo>
                  <a:cubicBezTo>
                    <a:pt x="1" y="82"/>
                    <a:pt x="1" y="82"/>
                    <a:pt x="0" y="82"/>
                  </a:cubicBezTo>
                  <a:cubicBezTo>
                    <a:pt x="0" y="83"/>
                    <a:pt x="0" y="84"/>
                    <a:pt x="0" y="84"/>
                  </a:cubicBezTo>
                  <a:cubicBezTo>
                    <a:pt x="1" y="84"/>
                    <a:pt x="1" y="83"/>
                    <a:pt x="2" y="8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7"/>
            <p:cNvSpPr/>
            <p:nvPr/>
          </p:nvSpPr>
          <p:spPr>
            <a:xfrm>
              <a:off x="7188550" y="4454502"/>
              <a:ext cx="248305" cy="189869"/>
            </a:xfrm>
            <a:custGeom>
              <a:avLst/>
              <a:gdLst/>
              <a:ahLst/>
              <a:cxnLst/>
              <a:rect l="l" t="t" r="r" b="b"/>
              <a:pathLst>
                <a:path w="1687" h="1290" extrusionOk="0">
                  <a:moveTo>
                    <a:pt x="835" y="435"/>
                  </a:moveTo>
                  <a:cubicBezTo>
                    <a:pt x="835" y="448"/>
                    <a:pt x="835" y="448"/>
                    <a:pt x="848" y="448"/>
                  </a:cubicBezTo>
                  <a:lnTo>
                    <a:pt x="835" y="435"/>
                  </a:lnTo>
                  <a:close/>
                  <a:moveTo>
                    <a:pt x="848" y="406"/>
                  </a:moveTo>
                  <a:lnTo>
                    <a:pt x="848" y="435"/>
                  </a:lnTo>
                  <a:lnTo>
                    <a:pt x="848" y="448"/>
                  </a:lnTo>
                  <a:cubicBezTo>
                    <a:pt x="835" y="461"/>
                    <a:pt x="835" y="474"/>
                    <a:pt x="835" y="487"/>
                  </a:cubicBezTo>
                  <a:lnTo>
                    <a:pt x="835" y="435"/>
                  </a:lnTo>
                  <a:cubicBezTo>
                    <a:pt x="835" y="422"/>
                    <a:pt x="835" y="406"/>
                    <a:pt x="848" y="406"/>
                  </a:cubicBezTo>
                  <a:close/>
                  <a:moveTo>
                    <a:pt x="916" y="273"/>
                  </a:moveTo>
                  <a:lnTo>
                    <a:pt x="916" y="273"/>
                  </a:lnTo>
                  <a:cubicBezTo>
                    <a:pt x="984" y="354"/>
                    <a:pt x="1065" y="461"/>
                    <a:pt x="1120" y="516"/>
                  </a:cubicBezTo>
                  <a:cubicBezTo>
                    <a:pt x="1039" y="448"/>
                    <a:pt x="916" y="341"/>
                    <a:pt x="877" y="312"/>
                  </a:cubicBezTo>
                  <a:lnTo>
                    <a:pt x="890" y="299"/>
                  </a:lnTo>
                  <a:cubicBezTo>
                    <a:pt x="903" y="312"/>
                    <a:pt x="945" y="325"/>
                    <a:pt x="958" y="354"/>
                  </a:cubicBezTo>
                  <a:cubicBezTo>
                    <a:pt x="960" y="356"/>
                    <a:pt x="961" y="356"/>
                    <a:pt x="961" y="356"/>
                  </a:cubicBezTo>
                  <a:cubicBezTo>
                    <a:pt x="964" y="356"/>
                    <a:pt x="941" y="318"/>
                    <a:pt x="916" y="273"/>
                  </a:cubicBezTo>
                  <a:close/>
                  <a:moveTo>
                    <a:pt x="767" y="299"/>
                  </a:moveTo>
                  <a:lnTo>
                    <a:pt x="767" y="299"/>
                  </a:lnTo>
                  <a:cubicBezTo>
                    <a:pt x="744" y="335"/>
                    <a:pt x="722" y="370"/>
                    <a:pt x="725" y="370"/>
                  </a:cubicBezTo>
                  <a:cubicBezTo>
                    <a:pt x="725" y="370"/>
                    <a:pt x="726" y="369"/>
                    <a:pt x="728" y="367"/>
                  </a:cubicBezTo>
                  <a:cubicBezTo>
                    <a:pt x="741" y="354"/>
                    <a:pt x="767" y="341"/>
                    <a:pt x="796" y="325"/>
                  </a:cubicBezTo>
                  <a:lnTo>
                    <a:pt x="796" y="325"/>
                  </a:lnTo>
                  <a:cubicBezTo>
                    <a:pt x="754" y="367"/>
                    <a:pt x="634" y="474"/>
                    <a:pt x="566" y="542"/>
                  </a:cubicBezTo>
                  <a:cubicBezTo>
                    <a:pt x="621" y="474"/>
                    <a:pt x="702" y="380"/>
                    <a:pt x="767" y="299"/>
                  </a:cubicBezTo>
                  <a:close/>
                  <a:moveTo>
                    <a:pt x="890" y="1"/>
                  </a:moveTo>
                  <a:cubicBezTo>
                    <a:pt x="890" y="1"/>
                    <a:pt x="349" y="273"/>
                    <a:pt x="430" y="273"/>
                  </a:cubicBezTo>
                  <a:cubicBezTo>
                    <a:pt x="443" y="260"/>
                    <a:pt x="472" y="260"/>
                    <a:pt x="485" y="260"/>
                  </a:cubicBezTo>
                  <a:cubicBezTo>
                    <a:pt x="385" y="308"/>
                    <a:pt x="212" y="407"/>
                    <a:pt x="234" y="407"/>
                  </a:cubicBezTo>
                  <a:cubicBezTo>
                    <a:pt x="236" y="407"/>
                    <a:pt x="238" y="407"/>
                    <a:pt x="242" y="406"/>
                  </a:cubicBezTo>
                  <a:cubicBezTo>
                    <a:pt x="323" y="406"/>
                    <a:pt x="391" y="367"/>
                    <a:pt x="391" y="367"/>
                  </a:cubicBezTo>
                  <a:lnTo>
                    <a:pt x="391" y="367"/>
                  </a:lnTo>
                  <a:cubicBezTo>
                    <a:pt x="391" y="367"/>
                    <a:pt x="99" y="556"/>
                    <a:pt x="131" y="556"/>
                  </a:cubicBezTo>
                  <a:cubicBezTo>
                    <a:pt x="132" y="556"/>
                    <a:pt x="133" y="555"/>
                    <a:pt x="135" y="555"/>
                  </a:cubicBezTo>
                  <a:cubicBezTo>
                    <a:pt x="187" y="542"/>
                    <a:pt x="566" y="273"/>
                    <a:pt x="566" y="273"/>
                  </a:cubicBezTo>
                  <a:lnTo>
                    <a:pt x="566" y="273"/>
                  </a:lnTo>
                  <a:cubicBezTo>
                    <a:pt x="566" y="273"/>
                    <a:pt x="447" y="412"/>
                    <a:pt x="489" y="412"/>
                  </a:cubicBezTo>
                  <a:cubicBezTo>
                    <a:pt x="494" y="412"/>
                    <a:pt x="501" y="410"/>
                    <a:pt x="511" y="406"/>
                  </a:cubicBezTo>
                  <a:cubicBezTo>
                    <a:pt x="540" y="380"/>
                    <a:pt x="579" y="354"/>
                    <a:pt x="621" y="312"/>
                  </a:cubicBezTo>
                  <a:lnTo>
                    <a:pt x="621" y="312"/>
                  </a:lnTo>
                  <a:cubicBezTo>
                    <a:pt x="592" y="341"/>
                    <a:pt x="579" y="367"/>
                    <a:pt x="566" y="380"/>
                  </a:cubicBezTo>
                  <a:cubicBezTo>
                    <a:pt x="430" y="461"/>
                    <a:pt x="242" y="597"/>
                    <a:pt x="310" y="597"/>
                  </a:cubicBezTo>
                  <a:cubicBezTo>
                    <a:pt x="366" y="573"/>
                    <a:pt x="430" y="525"/>
                    <a:pt x="459" y="500"/>
                  </a:cubicBezTo>
                  <a:lnTo>
                    <a:pt x="459" y="500"/>
                  </a:lnTo>
                  <a:cubicBezTo>
                    <a:pt x="376" y="582"/>
                    <a:pt x="0" y="948"/>
                    <a:pt x="22" y="948"/>
                  </a:cubicBezTo>
                  <a:cubicBezTo>
                    <a:pt x="22" y="948"/>
                    <a:pt x="23" y="948"/>
                    <a:pt x="25" y="947"/>
                  </a:cubicBezTo>
                  <a:cubicBezTo>
                    <a:pt x="93" y="908"/>
                    <a:pt x="459" y="568"/>
                    <a:pt x="459" y="568"/>
                  </a:cubicBezTo>
                  <a:lnTo>
                    <a:pt x="459" y="568"/>
                  </a:lnTo>
                  <a:cubicBezTo>
                    <a:pt x="459" y="568"/>
                    <a:pt x="306" y="802"/>
                    <a:pt x="317" y="802"/>
                  </a:cubicBezTo>
                  <a:cubicBezTo>
                    <a:pt x="318" y="802"/>
                    <a:pt x="320" y="801"/>
                    <a:pt x="323" y="798"/>
                  </a:cubicBezTo>
                  <a:cubicBezTo>
                    <a:pt x="349" y="772"/>
                    <a:pt x="483" y="612"/>
                    <a:pt x="523" y="531"/>
                  </a:cubicBezTo>
                  <a:lnTo>
                    <a:pt x="523" y="531"/>
                  </a:lnTo>
                  <a:cubicBezTo>
                    <a:pt x="511" y="557"/>
                    <a:pt x="511" y="597"/>
                    <a:pt x="511" y="597"/>
                  </a:cubicBezTo>
                  <a:cubicBezTo>
                    <a:pt x="566" y="597"/>
                    <a:pt x="660" y="503"/>
                    <a:pt x="660" y="503"/>
                  </a:cubicBezTo>
                  <a:lnTo>
                    <a:pt x="660" y="503"/>
                  </a:lnTo>
                  <a:cubicBezTo>
                    <a:pt x="660" y="503"/>
                    <a:pt x="385" y="975"/>
                    <a:pt x="412" y="975"/>
                  </a:cubicBezTo>
                  <a:cubicBezTo>
                    <a:pt x="413" y="975"/>
                    <a:pt x="415" y="975"/>
                    <a:pt x="417" y="973"/>
                  </a:cubicBezTo>
                  <a:cubicBezTo>
                    <a:pt x="459" y="947"/>
                    <a:pt x="524" y="840"/>
                    <a:pt x="579" y="772"/>
                  </a:cubicBezTo>
                  <a:lnTo>
                    <a:pt x="579" y="772"/>
                  </a:lnTo>
                  <a:cubicBezTo>
                    <a:pt x="491" y="924"/>
                    <a:pt x="283" y="1289"/>
                    <a:pt x="303" y="1289"/>
                  </a:cubicBezTo>
                  <a:cubicBezTo>
                    <a:pt x="304" y="1289"/>
                    <a:pt x="307" y="1287"/>
                    <a:pt x="310" y="1284"/>
                  </a:cubicBezTo>
                  <a:cubicBezTo>
                    <a:pt x="391" y="1203"/>
                    <a:pt x="741" y="555"/>
                    <a:pt x="741" y="555"/>
                  </a:cubicBezTo>
                  <a:lnTo>
                    <a:pt x="741" y="555"/>
                  </a:lnTo>
                  <a:cubicBezTo>
                    <a:pt x="741" y="555"/>
                    <a:pt x="659" y="733"/>
                    <a:pt x="669" y="733"/>
                  </a:cubicBezTo>
                  <a:cubicBezTo>
                    <a:pt x="670" y="733"/>
                    <a:pt x="671" y="732"/>
                    <a:pt x="673" y="730"/>
                  </a:cubicBezTo>
                  <a:cubicBezTo>
                    <a:pt x="701" y="718"/>
                    <a:pt x="775" y="582"/>
                    <a:pt x="827" y="500"/>
                  </a:cubicBezTo>
                  <a:lnTo>
                    <a:pt x="827" y="500"/>
                  </a:lnTo>
                  <a:cubicBezTo>
                    <a:pt x="822" y="510"/>
                    <a:pt x="822" y="520"/>
                    <a:pt x="822" y="529"/>
                  </a:cubicBezTo>
                  <a:cubicBezTo>
                    <a:pt x="835" y="503"/>
                    <a:pt x="835" y="474"/>
                    <a:pt x="848" y="461"/>
                  </a:cubicBezTo>
                  <a:cubicBezTo>
                    <a:pt x="848" y="461"/>
                    <a:pt x="848" y="461"/>
                    <a:pt x="848" y="461"/>
                  </a:cubicBezTo>
                  <a:lnTo>
                    <a:pt x="848" y="461"/>
                  </a:lnTo>
                  <a:cubicBezTo>
                    <a:pt x="848" y="474"/>
                    <a:pt x="864" y="487"/>
                    <a:pt x="864" y="503"/>
                  </a:cubicBezTo>
                  <a:cubicBezTo>
                    <a:pt x="864" y="499"/>
                    <a:pt x="864" y="494"/>
                    <a:pt x="864" y="490"/>
                  </a:cubicBezTo>
                  <a:lnTo>
                    <a:pt x="864" y="490"/>
                  </a:lnTo>
                  <a:cubicBezTo>
                    <a:pt x="910" y="574"/>
                    <a:pt x="985" y="694"/>
                    <a:pt x="997" y="717"/>
                  </a:cubicBezTo>
                  <a:cubicBezTo>
                    <a:pt x="998" y="717"/>
                    <a:pt x="1000" y="718"/>
                    <a:pt x="1001" y="718"/>
                  </a:cubicBezTo>
                  <a:cubicBezTo>
                    <a:pt x="1033" y="718"/>
                    <a:pt x="945" y="542"/>
                    <a:pt x="945" y="542"/>
                  </a:cubicBezTo>
                  <a:lnTo>
                    <a:pt x="945" y="542"/>
                  </a:lnTo>
                  <a:cubicBezTo>
                    <a:pt x="945" y="542"/>
                    <a:pt x="1295" y="1190"/>
                    <a:pt x="1376" y="1258"/>
                  </a:cubicBezTo>
                  <a:cubicBezTo>
                    <a:pt x="1379" y="1261"/>
                    <a:pt x="1382" y="1263"/>
                    <a:pt x="1383" y="1263"/>
                  </a:cubicBezTo>
                  <a:cubicBezTo>
                    <a:pt x="1403" y="1263"/>
                    <a:pt x="1195" y="898"/>
                    <a:pt x="1107" y="746"/>
                  </a:cubicBezTo>
                  <a:lnTo>
                    <a:pt x="1107" y="746"/>
                  </a:lnTo>
                  <a:cubicBezTo>
                    <a:pt x="1146" y="811"/>
                    <a:pt x="1214" y="921"/>
                    <a:pt x="1253" y="960"/>
                  </a:cubicBezTo>
                  <a:cubicBezTo>
                    <a:pt x="1255" y="962"/>
                    <a:pt x="1258" y="962"/>
                    <a:pt x="1259" y="962"/>
                  </a:cubicBezTo>
                  <a:cubicBezTo>
                    <a:pt x="1299" y="962"/>
                    <a:pt x="1026" y="474"/>
                    <a:pt x="1026" y="474"/>
                  </a:cubicBezTo>
                  <a:lnTo>
                    <a:pt x="1026" y="474"/>
                  </a:lnTo>
                  <a:cubicBezTo>
                    <a:pt x="1026" y="474"/>
                    <a:pt x="1120" y="568"/>
                    <a:pt x="1159" y="584"/>
                  </a:cubicBezTo>
                  <a:lnTo>
                    <a:pt x="1172" y="568"/>
                  </a:lnTo>
                  <a:cubicBezTo>
                    <a:pt x="1172" y="568"/>
                    <a:pt x="1159" y="542"/>
                    <a:pt x="1159" y="516"/>
                  </a:cubicBezTo>
                  <a:lnTo>
                    <a:pt x="1159" y="516"/>
                  </a:lnTo>
                  <a:cubicBezTo>
                    <a:pt x="1201" y="584"/>
                    <a:pt x="1334" y="759"/>
                    <a:pt x="1363" y="785"/>
                  </a:cubicBezTo>
                  <a:cubicBezTo>
                    <a:pt x="1365" y="786"/>
                    <a:pt x="1366" y="787"/>
                    <a:pt x="1367" y="787"/>
                  </a:cubicBezTo>
                  <a:cubicBezTo>
                    <a:pt x="1385" y="787"/>
                    <a:pt x="1227" y="555"/>
                    <a:pt x="1227" y="555"/>
                  </a:cubicBezTo>
                  <a:lnTo>
                    <a:pt x="1227" y="555"/>
                  </a:lnTo>
                  <a:cubicBezTo>
                    <a:pt x="1227" y="555"/>
                    <a:pt x="1593" y="892"/>
                    <a:pt x="1658" y="921"/>
                  </a:cubicBezTo>
                  <a:cubicBezTo>
                    <a:pt x="1659" y="922"/>
                    <a:pt x="1661" y="922"/>
                    <a:pt x="1661" y="922"/>
                  </a:cubicBezTo>
                  <a:cubicBezTo>
                    <a:pt x="1686" y="922"/>
                    <a:pt x="1252" y="515"/>
                    <a:pt x="1214" y="474"/>
                  </a:cubicBezTo>
                  <a:lnTo>
                    <a:pt x="1214" y="474"/>
                  </a:lnTo>
                  <a:cubicBezTo>
                    <a:pt x="1227" y="487"/>
                    <a:pt x="1308" y="555"/>
                    <a:pt x="1376" y="568"/>
                  </a:cubicBezTo>
                  <a:cubicBezTo>
                    <a:pt x="1379" y="569"/>
                    <a:pt x="1381" y="569"/>
                    <a:pt x="1383" y="569"/>
                  </a:cubicBezTo>
                  <a:cubicBezTo>
                    <a:pt x="1412" y="569"/>
                    <a:pt x="1246" y="444"/>
                    <a:pt x="1133" y="367"/>
                  </a:cubicBezTo>
                  <a:cubicBezTo>
                    <a:pt x="1120" y="354"/>
                    <a:pt x="1120" y="354"/>
                    <a:pt x="1120" y="341"/>
                  </a:cubicBezTo>
                  <a:lnTo>
                    <a:pt x="1120" y="341"/>
                  </a:lnTo>
                  <a:cubicBezTo>
                    <a:pt x="1133" y="354"/>
                    <a:pt x="1159" y="367"/>
                    <a:pt x="1172" y="380"/>
                  </a:cubicBezTo>
                  <a:cubicBezTo>
                    <a:pt x="1181" y="385"/>
                    <a:pt x="1188" y="387"/>
                    <a:pt x="1192" y="387"/>
                  </a:cubicBezTo>
                  <a:cubicBezTo>
                    <a:pt x="1224" y="387"/>
                    <a:pt x="1120" y="260"/>
                    <a:pt x="1120" y="260"/>
                  </a:cubicBezTo>
                  <a:lnTo>
                    <a:pt x="1120" y="260"/>
                  </a:lnTo>
                  <a:cubicBezTo>
                    <a:pt x="1120" y="260"/>
                    <a:pt x="1496" y="529"/>
                    <a:pt x="1551" y="542"/>
                  </a:cubicBezTo>
                  <a:cubicBezTo>
                    <a:pt x="1552" y="542"/>
                    <a:pt x="1553" y="543"/>
                    <a:pt x="1554" y="543"/>
                  </a:cubicBezTo>
                  <a:cubicBezTo>
                    <a:pt x="1575" y="543"/>
                    <a:pt x="1295" y="354"/>
                    <a:pt x="1295" y="354"/>
                  </a:cubicBezTo>
                  <a:lnTo>
                    <a:pt x="1295" y="354"/>
                  </a:lnTo>
                  <a:cubicBezTo>
                    <a:pt x="1295" y="354"/>
                    <a:pt x="1363" y="380"/>
                    <a:pt x="1444" y="393"/>
                  </a:cubicBezTo>
                  <a:cubicBezTo>
                    <a:pt x="1447" y="394"/>
                    <a:pt x="1449" y="394"/>
                    <a:pt x="1451" y="394"/>
                  </a:cubicBezTo>
                  <a:cubicBezTo>
                    <a:pt x="1474" y="394"/>
                    <a:pt x="1319" y="305"/>
                    <a:pt x="1217" y="241"/>
                  </a:cubicBezTo>
                  <a:lnTo>
                    <a:pt x="1217" y="241"/>
                  </a:lnTo>
                  <a:cubicBezTo>
                    <a:pt x="1226" y="244"/>
                    <a:pt x="1237" y="244"/>
                    <a:pt x="1253" y="244"/>
                  </a:cubicBezTo>
                  <a:cubicBezTo>
                    <a:pt x="1334" y="244"/>
                    <a:pt x="890" y="1"/>
                    <a:pt x="8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7"/>
            <p:cNvSpPr/>
            <p:nvPr/>
          </p:nvSpPr>
          <p:spPr>
            <a:xfrm>
              <a:off x="7315720" y="4528536"/>
              <a:ext cx="3827" cy="13983"/>
            </a:xfrm>
            <a:custGeom>
              <a:avLst/>
              <a:gdLst/>
              <a:ahLst/>
              <a:cxnLst/>
              <a:rect l="l" t="t" r="r" b="b"/>
              <a:pathLst>
                <a:path w="26" h="95" extrusionOk="0">
                  <a:moveTo>
                    <a:pt x="0" y="0"/>
                  </a:moveTo>
                  <a:lnTo>
                    <a:pt x="0" y="0"/>
                  </a:lnTo>
                  <a:cubicBezTo>
                    <a:pt x="13" y="52"/>
                    <a:pt x="13" y="94"/>
                    <a:pt x="26" y="94"/>
                  </a:cubicBezTo>
                  <a:cubicBezTo>
                    <a:pt x="26" y="94"/>
                    <a:pt x="13" y="52"/>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7"/>
            <p:cNvSpPr/>
            <p:nvPr/>
          </p:nvSpPr>
          <p:spPr>
            <a:xfrm>
              <a:off x="7271711" y="4478346"/>
              <a:ext cx="95525" cy="177947"/>
            </a:xfrm>
            <a:custGeom>
              <a:avLst/>
              <a:gdLst/>
              <a:ahLst/>
              <a:cxnLst/>
              <a:rect l="l" t="t" r="r" b="b"/>
              <a:pathLst>
                <a:path w="649" h="1209" extrusionOk="0">
                  <a:moveTo>
                    <a:pt x="257" y="1"/>
                  </a:moveTo>
                  <a:lnTo>
                    <a:pt x="163" y="341"/>
                  </a:lnTo>
                  <a:lnTo>
                    <a:pt x="1" y="1041"/>
                  </a:lnTo>
                  <a:lnTo>
                    <a:pt x="231" y="448"/>
                  </a:lnTo>
                  <a:lnTo>
                    <a:pt x="231" y="448"/>
                  </a:lnTo>
                  <a:cubicBezTo>
                    <a:pt x="231" y="448"/>
                    <a:pt x="150" y="730"/>
                    <a:pt x="150" y="853"/>
                  </a:cubicBezTo>
                  <a:cubicBezTo>
                    <a:pt x="150" y="866"/>
                    <a:pt x="152" y="872"/>
                    <a:pt x="155" y="872"/>
                  </a:cubicBezTo>
                  <a:cubicBezTo>
                    <a:pt x="181" y="872"/>
                    <a:pt x="299" y="487"/>
                    <a:pt x="299" y="487"/>
                  </a:cubicBezTo>
                  <a:lnTo>
                    <a:pt x="299" y="487"/>
                  </a:lnTo>
                  <a:cubicBezTo>
                    <a:pt x="299" y="487"/>
                    <a:pt x="226" y="1209"/>
                    <a:pt x="241" y="1209"/>
                  </a:cubicBezTo>
                  <a:cubicBezTo>
                    <a:pt x="242" y="1209"/>
                    <a:pt x="243" y="1207"/>
                    <a:pt x="244" y="1203"/>
                  </a:cubicBezTo>
                  <a:cubicBezTo>
                    <a:pt x="257" y="1122"/>
                    <a:pt x="312" y="542"/>
                    <a:pt x="312" y="542"/>
                  </a:cubicBezTo>
                  <a:cubicBezTo>
                    <a:pt x="312" y="542"/>
                    <a:pt x="419" y="908"/>
                    <a:pt x="445" y="934"/>
                  </a:cubicBezTo>
                  <a:cubicBezTo>
                    <a:pt x="446" y="935"/>
                    <a:pt x="446" y="935"/>
                    <a:pt x="447" y="935"/>
                  </a:cubicBezTo>
                  <a:cubicBezTo>
                    <a:pt x="469" y="935"/>
                    <a:pt x="380" y="529"/>
                    <a:pt x="380" y="529"/>
                  </a:cubicBezTo>
                  <a:lnTo>
                    <a:pt x="380" y="529"/>
                  </a:lnTo>
                  <a:cubicBezTo>
                    <a:pt x="380" y="529"/>
                    <a:pt x="607" y="1028"/>
                    <a:pt x="623" y="1028"/>
                  </a:cubicBezTo>
                  <a:cubicBezTo>
                    <a:pt x="649" y="1028"/>
                    <a:pt x="257" y="1"/>
                    <a:pt x="2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27"/>
            <p:cNvSpPr/>
            <p:nvPr/>
          </p:nvSpPr>
          <p:spPr>
            <a:xfrm>
              <a:off x="7282750" y="4375463"/>
              <a:ext cx="58728" cy="32675"/>
            </a:xfrm>
            <a:custGeom>
              <a:avLst/>
              <a:gdLst/>
              <a:ahLst/>
              <a:cxnLst/>
              <a:rect l="l" t="t" r="r" b="b"/>
              <a:pathLst>
                <a:path w="399" h="222" extrusionOk="0">
                  <a:moveTo>
                    <a:pt x="90" y="81"/>
                  </a:moveTo>
                  <a:cubicBezTo>
                    <a:pt x="89" y="81"/>
                    <a:pt x="89" y="81"/>
                    <a:pt x="88" y="81"/>
                  </a:cubicBezTo>
                  <a:cubicBezTo>
                    <a:pt x="87" y="82"/>
                    <a:pt x="87" y="82"/>
                    <a:pt x="87" y="82"/>
                  </a:cubicBezTo>
                  <a:cubicBezTo>
                    <a:pt x="88" y="82"/>
                    <a:pt x="89" y="82"/>
                    <a:pt x="90" y="81"/>
                  </a:cubicBezTo>
                  <a:close/>
                  <a:moveTo>
                    <a:pt x="208" y="0"/>
                  </a:moveTo>
                  <a:cubicBezTo>
                    <a:pt x="208" y="0"/>
                    <a:pt x="109" y="70"/>
                    <a:pt x="90" y="81"/>
                  </a:cubicBezTo>
                  <a:lnTo>
                    <a:pt x="90" y="81"/>
                  </a:lnTo>
                  <a:cubicBezTo>
                    <a:pt x="108" y="78"/>
                    <a:pt x="182" y="52"/>
                    <a:pt x="182" y="52"/>
                  </a:cubicBezTo>
                  <a:lnTo>
                    <a:pt x="182" y="52"/>
                  </a:lnTo>
                  <a:cubicBezTo>
                    <a:pt x="182" y="52"/>
                    <a:pt x="1" y="163"/>
                    <a:pt x="16" y="163"/>
                  </a:cubicBezTo>
                  <a:cubicBezTo>
                    <a:pt x="17" y="163"/>
                    <a:pt x="18" y="163"/>
                    <a:pt x="20" y="162"/>
                  </a:cubicBezTo>
                  <a:cubicBezTo>
                    <a:pt x="46" y="149"/>
                    <a:pt x="169" y="107"/>
                    <a:pt x="169" y="107"/>
                  </a:cubicBezTo>
                  <a:lnTo>
                    <a:pt x="169" y="107"/>
                  </a:lnTo>
                  <a:cubicBezTo>
                    <a:pt x="169" y="107"/>
                    <a:pt x="2" y="221"/>
                    <a:pt x="16" y="221"/>
                  </a:cubicBezTo>
                  <a:cubicBezTo>
                    <a:pt x="17" y="221"/>
                    <a:pt x="23" y="219"/>
                    <a:pt x="33" y="214"/>
                  </a:cubicBezTo>
                  <a:cubicBezTo>
                    <a:pt x="101" y="188"/>
                    <a:pt x="224" y="107"/>
                    <a:pt x="224" y="107"/>
                  </a:cubicBezTo>
                  <a:cubicBezTo>
                    <a:pt x="224" y="107"/>
                    <a:pt x="368" y="202"/>
                    <a:pt x="385" y="202"/>
                  </a:cubicBezTo>
                  <a:cubicBezTo>
                    <a:pt x="386" y="202"/>
                    <a:pt x="386" y="202"/>
                    <a:pt x="386" y="201"/>
                  </a:cubicBezTo>
                  <a:cubicBezTo>
                    <a:pt x="399" y="201"/>
                    <a:pt x="250" y="94"/>
                    <a:pt x="250" y="94"/>
                  </a:cubicBezTo>
                  <a:lnTo>
                    <a:pt x="250" y="94"/>
                  </a:lnTo>
                  <a:cubicBezTo>
                    <a:pt x="250" y="94"/>
                    <a:pt x="338" y="123"/>
                    <a:pt x="363" y="123"/>
                  </a:cubicBezTo>
                  <a:cubicBezTo>
                    <a:pt x="367" y="123"/>
                    <a:pt x="370" y="122"/>
                    <a:pt x="370" y="120"/>
                  </a:cubicBezTo>
                  <a:cubicBezTo>
                    <a:pt x="370" y="110"/>
                    <a:pt x="314" y="92"/>
                    <a:pt x="288" y="85"/>
                  </a:cubicBezTo>
                  <a:lnTo>
                    <a:pt x="288" y="85"/>
                  </a:lnTo>
                  <a:cubicBezTo>
                    <a:pt x="301" y="88"/>
                    <a:pt x="321" y="93"/>
                    <a:pt x="336" y="93"/>
                  </a:cubicBezTo>
                  <a:cubicBezTo>
                    <a:pt x="348" y="93"/>
                    <a:pt x="357" y="90"/>
                    <a:pt x="357" y="81"/>
                  </a:cubicBezTo>
                  <a:cubicBezTo>
                    <a:pt x="344" y="68"/>
                    <a:pt x="208" y="0"/>
                    <a:pt x="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27"/>
            <p:cNvSpPr/>
            <p:nvPr/>
          </p:nvSpPr>
          <p:spPr>
            <a:xfrm>
              <a:off x="7104800" y="4668214"/>
              <a:ext cx="815419" cy="33264"/>
            </a:xfrm>
            <a:custGeom>
              <a:avLst/>
              <a:gdLst/>
              <a:ahLst/>
              <a:cxnLst/>
              <a:rect l="l" t="t" r="r" b="b"/>
              <a:pathLst>
                <a:path w="5540" h="226" extrusionOk="0">
                  <a:moveTo>
                    <a:pt x="4403" y="0"/>
                  </a:moveTo>
                  <a:cubicBezTo>
                    <a:pt x="3103" y="0"/>
                    <a:pt x="1148" y="36"/>
                    <a:pt x="1148" y="36"/>
                  </a:cubicBezTo>
                  <a:cubicBezTo>
                    <a:pt x="1148" y="36"/>
                    <a:pt x="1" y="88"/>
                    <a:pt x="69" y="130"/>
                  </a:cubicBezTo>
                  <a:cubicBezTo>
                    <a:pt x="92" y="143"/>
                    <a:pt x="212" y="147"/>
                    <a:pt x="361" y="147"/>
                  </a:cubicBezTo>
                  <a:cubicBezTo>
                    <a:pt x="644" y="147"/>
                    <a:pt x="1033" y="132"/>
                    <a:pt x="1076" y="130"/>
                  </a:cubicBezTo>
                  <a:lnTo>
                    <a:pt x="1076" y="130"/>
                  </a:lnTo>
                  <a:cubicBezTo>
                    <a:pt x="1037" y="132"/>
                    <a:pt x="734" y="146"/>
                    <a:pt x="798" y="198"/>
                  </a:cubicBezTo>
                  <a:cubicBezTo>
                    <a:pt x="822" y="218"/>
                    <a:pt x="1237" y="225"/>
                    <a:pt x="1809" y="225"/>
                  </a:cubicBezTo>
                  <a:cubicBezTo>
                    <a:pt x="3172" y="225"/>
                    <a:pt x="5428" y="185"/>
                    <a:pt x="5428" y="185"/>
                  </a:cubicBezTo>
                  <a:cubicBezTo>
                    <a:pt x="5428" y="185"/>
                    <a:pt x="4592" y="117"/>
                    <a:pt x="4754" y="88"/>
                  </a:cubicBezTo>
                  <a:cubicBezTo>
                    <a:pt x="4784" y="83"/>
                    <a:pt x="4828" y="82"/>
                    <a:pt x="4881" y="82"/>
                  </a:cubicBezTo>
                  <a:cubicBezTo>
                    <a:pt x="4986" y="82"/>
                    <a:pt x="5124" y="88"/>
                    <a:pt x="5246" y="88"/>
                  </a:cubicBezTo>
                  <a:cubicBezTo>
                    <a:pt x="5397" y="88"/>
                    <a:pt x="5523" y="78"/>
                    <a:pt x="5535" y="36"/>
                  </a:cubicBezTo>
                  <a:cubicBezTo>
                    <a:pt x="5539" y="9"/>
                    <a:pt x="5053" y="0"/>
                    <a:pt x="4403"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7"/>
            <p:cNvSpPr/>
            <p:nvPr/>
          </p:nvSpPr>
          <p:spPr>
            <a:xfrm>
              <a:off x="7178247" y="4544137"/>
              <a:ext cx="107447" cy="137029"/>
            </a:xfrm>
            <a:custGeom>
              <a:avLst/>
              <a:gdLst/>
              <a:ahLst/>
              <a:cxnLst/>
              <a:rect l="l" t="t" r="r" b="b"/>
              <a:pathLst>
                <a:path w="730" h="931" extrusionOk="0">
                  <a:moveTo>
                    <a:pt x="270" y="1"/>
                  </a:moveTo>
                  <a:cubicBezTo>
                    <a:pt x="270" y="1"/>
                    <a:pt x="56" y="137"/>
                    <a:pt x="1" y="432"/>
                  </a:cubicBezTo>
                  <a:lnTo>
                    <a:pt x="1" y="931"/>
                  </a:lnTo>
                  <a:lnTo>
                    <a:pt x="730" y="931"/>
                  </a:lnTo>
                  <a:lnTo>
                    <a:pt x="730" y="351"/>
                  </a:lnTo>
                  <a:cubicBezTo>
                    <a:pt x="662" y="244"/>
                    <a:pt x="474" y="1"/>
                    <a:pt x="270"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27"/>
            <p:cNvSpPr/>
            <p:nvPr/>
          </p:nvSpPr>
          <p:spPr>
            <a:xfrm>
              <a:off x="7285547" y="4595652"/>
              <a:ext cx="3974" cy="85514"/>
            </a:xfrm>
            <a:custGeom>
              <a:avLst/>
              <a:gdLst/>
              <a:ahLst/>
              <a:cxnLst/>
              <a:rect l="l" t="t" r="r" b="b"/>
              <a:pathLst>
                <a:path w="27" h="581" extrusionOk="0">
                  <a:moveTo>
                    <a:pt x="1" y="1"/>
                  </a:moveTo>
                  <a:lnTo>
                    <a:pt x="1" y="581"/>
                  </a:lnTo>
                  <a:lnTo>
                    <a:pt x="27" y="581"/>
                  </a:lnTo>
                  <a:lnTo>
                    <a:pt x="27" y="43"/>
                  </a:lnTo>
                  <a:cubicBezTo>
                    <a:pt x="27" y="43"/>
                    <a:pt x="27" y="30"/>
                    <a:pt x="1" y="1"/>
                  </a:cubicBezTo>
                  <a:close/>
                </a:path>
              </a:pathLst>
            </a:custGeom>
            <a:solidFill>
              <a:srgbClr val="C5C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27"/>
            <p:cNvSpPr/>
            <p:nvPr/>
          </p:nvSpPr>
          <p:spPr>
            <a:xfrm>
              <a:off x="7289373" y="4578137"/>
              <a:ext cx="139387" cy="103029"/>
            </a:xfrm>
            <a:custGeom>
              <a:avLst/>
              <a:gdLst/>
              <a:ahLst/>
              <a:cxnLst/>
              <a:rect l="l" t="t" r="r" b="b"/>
              <a:pathLst>
                <a:path w="947" h="700" extrusionOk="0">
                  <a:moveTo>
                    <a:pt x="380" y="0"/>
                  </a:moveTo>
                  <a:lnTo>
                    <a:pt x="1" y="133"/>
                  </a:lnTo>
                  <a:lnTo>
                    <a:pt x="1" y="700"/>
                  </a:lnTo>
                  <a:lnTo>
                    <a:pt x="947" y="700"/>
                  </a:lnTo>
                  <a:lnTo>
                    <a:pt x="947" y="201"/>
                  </a:lnTo>
                  <a:lnTo>
                    <a:pt x="380"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27"/>
            <p:cNvSpPr/>
            <p:nvPr/>
          </p:nvSpPr>
          <p:spPr>
            <a:xfrm>
              <a:off x="7178247" y="4540458"/>
              <a:ext cx="254340" cy="67264"/>
            </a:xfrm>
            <a:custGeom>
              <a:avLst/>
              <a:gdLst/>
              <a:ahLst/>
              <a:cxnLst/>
              <a:rect l="l" t="t" r="r" b="b"/>
              <a:pathLst>
                <a:path w="1728" h="457" extrusionOk="0">
                  <a:moveTo>
                    <a:pt x="312" y="0"/>
                  </a:moveTo>
                  <a:cubicBezTo>
                    <a:pt x="312" y="0"/>
                    <a:pt x="56" y="120"/>
                    <a:pt x="1" y="457"/>
                  </a:cubicBezTo>
                  <a:cubicBezTo>
                    <a:pt x="1" y="457"/>
                    <a:pt x="108" y="81"/>
                    <a:pt x="312" y="39"/>
                  </a:cubicBezTo>
                  <a:cubicBezTo>
                    <a:pt x="312" y="39"/>
                    <a:pt x="380" y="39"/>
                    <a:pt x="461" y="94"/>
                  </a:cubicBezTo>
                  <a:cubicBezTo>
                    <a:pt x="513" y="120"/>
                    <a:pt x="581" y="175"/>
                    <a:pt x="623" y="256"/>
                  </a:cubicBezTo>
                  <a:cubicBezTo>
                    <a:pt x="662" y="308"/>
                    <a:pt x="691" y="376"/>
                    <a:pt x="704" y="457"/>
                  </a:cubicBezTo>
                  <a:lnTo>
                    <a:pt x="1728" y="457"/>
                  </a:lnTo>
                  <a:cubicBezTo>
                    <a:pt x="1728" y="457"/>
                    <a:pt x="1728" y="363"/>
                    <a:pt x="1676" y="256"/>
                  </a:cubicBezTo>
                  <a:cubicBezTo>
                    <a:pt x="1663" y="201"/>
                    <a:pt x="1621" y="146"/>
                    <a:pt x="1566" y="107"/>
                  </a:cubicBezTo>
                  <a:cubicBezTo>
                    <a:pt x="1540" y="65"/>
                    <a:pt x="1485" y="39"/>
                    <a:pt x="1433" y="26"/>
                  </a:cubicBezTo>
                  <a:lnTo>
                    <a:pt x="312"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27"/>
            <p:cNvSpPr/>
            <p:nvPr/>
          </p:nvSpPr>
          <p:spPr>
            <a:xfrm>
              <a:off x="7200178" y="4637747"/>
              <a:ext cx="51663" cy="43420"/>
            </a:xfrm>
            <a:custGeom>
              <a:avLst/>
              <a:gdLst/>
              <a:ahLst/>
              <a:cxnLst/>
              <a:rect l="l" t="t" r="r" b="b"/>
              <a:pathLst>
                <a:path w="351" h="295" extrusionOk="0">
                  <a:moveTo>
                    <a:pt x="1" y="0"/>
                  </a:moveTo>
                  <a:lnTo>
                    <a:pt x="1" y="295"/>
                  </a:lnTo>
                  <a:lnTo>
                    <a:pt x="351" y="295"/>
                  </a:lnTo>
                  <a:lnTo>
                    <a:pt x="351"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27"/>
            <p:cNvSpPr/>
            <p:nvPr/>
          </p:nvSpPr>
          <p:spPr>
            <a:xfrm>
              <a:off x="7222256" y="4637747"/>
              <a:ext cx="1913" cy="43420"/>
            </a:xfrm>
            <a:custGeom>
              <a:avLst/>
              <a:gdLst/>
              <a:ahLst/>
              <a:cxnLst/>
              <a:rect l="l" t="t" r="r" b="b"/>
              <a:pathLst>
                <a:path w="13" h="295" extrusionOk="0">
                  <a:moveTo>
                    <a:pt x="0" y="0"/>
                  </a:moveTo>
                  <a:lnTo>
                    <a:pt x="0" y="295"/>
                  </a:lnTo>
                  <a:lnTo>
                    <a:pt x="13" y="295"/>
                  </a:lnTo>
                  <a:lnTo>
                    <a:pt x="1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27"/>
            <p:cNvSpPr/>
            <p:nvPr/>
          </p:nvSpPr>
          <p:spPr>
            <a:xfrm>
              <a:off x="7379011" y="4414909"/>
              <a:ext cx="208565" cy="266258"/>
            </a:xfrm>
            <a:custGeom>
              <a:avLst/>
              <a:gdLst/>
              <a:ahLst/>
              <a:cxnLst/>
              <a:rect l="l" t="t" r="r" b="b"/>
              <a:pathLst>
                <a:path w="1417" h="1809" extrusionOk="0">
                  <a:moveTo>
                    <a:pt x="528" y="1"/>
                  </a:moveTo>
                  <a:cubicBezTo>
                    <a:pt x="523" y="1"/>
                    <a:pt x="518" y="1"/>
                    <a:pt x="513" y="1"/>
                  </a:cubicBezTo>
                  <a:cubicBezTo>
                    <a:pt x="513" y="1"/>
                    <a:pt x="95" y="270"/>
                    <a:pt x="1" y="853"/>
                  </a:cubicBezTo>
                  <a:lnTo>
                    <a:pt x="1" y="1809"/>
                  </a:lnTo>
                  <a:lnTo>
                    <a:pt x="1417" y="1809"/>
                  </a:lnTo>
                  <a:lnTo>
                    <a:pt x="1417" y="691"/>
                  </a:lnTo>
                  <a:cubicBezTo>
                    <a:pt x="1286" y="490"/>
                    <a:pt x="915" y="1"/>
                    <a:pt x="528"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27"/>
            <p:cNvSpPr/>
            <p:nvPr/>
          </p:nvSpPr>
          <p:spPr>
            <a:xfrm>
              <a:off x="7587428" y="4516614"/>
              <a:ext cx="8243" cy="164553"/>
            </a:xfrm>
            <a:custGeom>
              <a:avLst/>
              <a:gdLst/>
              <a:ahLst/>
              <a:cxnLst/>
              <a:rect l="l" t="t" r="r" b="b"/>
              <a:pathLst>
                <a:path w="56" h="1118" extrusionOk="0">
                  <a:moveTo>
                    <a:pt x="1" y="0"/>
                  </a:moveTo>
                  <a:lnTo>
                    <a:pt x="1" y="1118"/>
                  </a:lnTo>
                  <a:lnTo>
                    <a:pt x="56" y="1118"/>
                  </a:lnTo>
                  <a:lnTo>
                    <a:pt x="56" y="65"/>
                  </a:lnTo>
                  <a:cubicBezTo>
                    <a:pt x="56" y="65"/>
                    <a:pt x="43" y="39"/>
                    <a:pt x="1"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27"/>
            <p:cNvSpPr/>
            <p:nvPr/>
          </p:nvSpPr>
          <p:spPr>
            <a:xfrm>
              <a:off x="7595523" y="4480848"/>
              <a:ext cx="268764" cy="200319"/>
            </a:xfrm>
            <a:custGeom>
              <a:avLst/>
              <a:gdLst/>
              <a:ahLst/>
              <a:cxnLst/>
              <a:rect l="l" t="t" r="r" b="b"/>
              <a:pathLst>
                <a:path w="1826" h="1361" extrusionOk="0">
                  <a:moveTo>
                    <a:pt x="743" y="0"/>
                  </a:moveTo>
                  <a:lnTo>
                    <a:pt x="1" y="282"/>
                  </a:lnTo>
                  <a:lnTo>
                    <a:pt x="1" y="1361"/>
                  </a:lnTo>
                  <a:lnTo>
                    <a:pt x="1825" y="1361"/>
                  </a:lnTo>
                  <a:lnTo>
                    <a:pt x="1825" y="405"/>
                  </a:lnTo>
                  <a:lnTo>
                    <a:pt x="74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27"/>
            <p:cNvSpPr/>
            <p:nvPr/>
          </p:nvSpPr>
          <p:spPr>
            <a:xfrm>
              <a:off x="7375331" y="4406814"/>
              <a:ext cx="498377" cy="133791"/>
            </a:xfrm>
            <a:custGeom>
              <a:avLst/>
              <a:gdLst/>
              <a:ahLst/>
              <a:cxnLst/>
              <a:rect l="l" t="t" r="r" b="b"/>
              <a:pathLst>
                <a:path w="3386" h="909" extrusionOk="0">
                  <a:moveTo>
                    <a:pt x="606" y="1"/>
                  </a:moveTo>
                  <a:cubicBezTo>
                    <a:pt x="606" y="1"/>
                    <a:pt x="133" y="244"/>
                    <a:pt x="0" y="908"/>
                  </a:cubicBezTo>
                  <a:lnTo>
                    <a:pt x="26" y="908"/>
                  </a:lnTo>
                  <a:cubicBezTo>
                    <a:pt x="26" y="908"/>
                    <a:pt x="214" y="163"/>
                    <a:pt x="606" y="82"/>
                  </a:cubicBezTo>
                  <a:cubicBezTo>
                    <a:pt x="606" y="82"/>
                    <a:pt x="742" y="82"/>
                    <a:pt x="917" y="179"/>
                  </a:cubicBezTo>
                  <a:cubicBezTo>
                    <a:pt x="1024" y="244"/>
                    <a:pt x="1134" y="341"/>
                    <a:pt x="1228" y="503"/>
                  </a:cubicBezTo>
                  <a:cubicBezTo>
                    <a:pt x="1296" y="610"/>
                    <a:pt x="1348" y="746"/>
                    <a:pt x="1390" y="908"/>
                  </a:cubicBezTo>
                  <a:lnTo>
                    <a:pt x="3373" y="908"/>
                  </a:lnTo>
                  <a:cubicBezTo>
                    <a:pt x="3373" y="908"/>
                    <a:pt x="3386" y="717"/>
                    <a:pt x="3292" y="516"/>
                  </a:cubicBezTo>
                  <a:cubicBezTo>
                    <a:pt x="3240" y="406"/>
                    <a:pt x="3172" y="312"/>
                    <a:pt x="3078" y="218"/>
                  </a:cubicBezTo>
                  <a:cubicBezTo>
                    <a:pt x="3010" y="150"/>
                    <a:pt x="2916" y="98"/>
                    <a:pt x="2819" y="56"/>
                  </a:cubicBezTo>
                  <a:lnTo>
                    <a:pt x="606"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27"/>
            <p:cNvSpPr/>
            <p:nvPr/>
          </p:nvSpPr>
          <p:spPr>
            <a:xfrm>
              <a:off x="7418604" y="4597565"/>
              <a:ext cx="101707" cy="83601"/>
            </a:xfrm>
            <a:custGeom>
              <a:avLst/>
              <a:gdLst/>
              <a:ahLst/>
              <a:cxnLst/>
              <a:rect l="l" t="t" r="r" b="b"/>
              <a:pathLst>
                <a:path w="691" h="568" extrusionOk="0">
                  <a:moveTo>
                    <a:pt x="1" y="1"/>
                  </a:moveTo>
                  <a:lnTo>
                    <a:pt x="1" y="568"/>
                  </a:lnTo>
                  <a:lnTo>
                    <a:pt x="691" y="568"/>
                  </a:lnTo>
                  <a:lnTo>
                    <a:pt x="691"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27"/>
            <p:cNvSpPr/>
            <p:nvPr/>
          </p:nvSpPr>
          <p:spPr>
            <a:xfrm>
              <a:off x="7464379" y="4597565"/>
              <a:ext cx="2061" cy="83601"/>
            </a:xfrm>
            <a:custGeom>
              <a:avLst/>
              <a:gdLst/>
              <a:ahLst/>
              <a:cxnLst/>
              <a:rect l="l" t="t" r="r" b="b"/>
              <a:pathLst>
                <a:path w="14" h="568" extrusionOk="0">
                  <a:moveTo>
                    <a:pt x="1" y="1"/>
                  </a:moveTo>
                  <a:lnTo>
                    <a:pt x="1" y="568"/>
                  </a:lnTo>
                  <a:lnTo>
                    <a:pt x="14" y="568"/>
                  </a:lnTo>
                  <a:lnTo>
                    <a:pt x="1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7"/>
            <p:cNvSpPr/>
            <p:nvPr/>
          </p:nvSpPr>
          <p:spPr>
            <a:xfrm>
              <a:off x="7828374" y="4559886"/>
              <a:ext cx="133057" cy="159549"/>
            </a:xfrm>
            <a:custGeom>
              <a:avLst/>
              <a:gdLst/>
              <a:ahLst/>
              <a:cxnLst/>
              <a:rect l="l" t="t" r="r" b="b"/>
              <a:pathLst>
                <a:path w="904" h="1084" extrusionOk="0">
                  <a:moveTo>
                    <a:pt x="862" y="338"/>
                  </a:moveTo>
                  <a:cubicBezTo>
                    <a:pt x="836" y="338"/>
                    <a:pt x="810" y="367"/>
                    <a:pt x="810" y="393"/>
                  </a:cubicBezTo>
                  <a:cubicBezTo>
                    <a:pt x="810" y="406"/>
                    <a:pt x="823" y="419"/>
                    <a:pt x="836" y="435"/>
                  </a:cubicBezTo>
                  <a:lnTo>
                    <a:pt x="862" y="435"/>
                  </a:lnTo>
                  <a:cubicBezTo>
                    <a:pt x="891" y="435"/>
                    <a:pt x="904" y="419"/>
                    <a:pt x="904" y="393"/>
                  </a:cubicBezTo>
                  <a:cubicBezTo>
                    <a:pt x="904" y="367"/>
                    <a:pt x="891" y="338"/>
                    <a:pt x="862" y="338"/>
                  </a:cubicBezTo>
                  <a:close/>
                  <a:moveTo>
                    <a:pt x="486" y="1"/>
                  </a:moveTo>
                  <a:cubicBezTo>
                    <a:pt x="350" y="1"/>
                    <a:pt x="227" y="124"/>
                    <a:pt x="227" y="273"/>
                  </a:cubicBezTo>
                  <a:cubicBezTo>
                    <a:pt x="227" y="406"/>
                    <a:pt x="324" y="516"/>
                    <a:pt x="457" y="529"/>
                  </a:cubicBezTo>
                  <a:lnTo>
                    <a:pt x="457" y="678"/>
                  </a:lnTo>
                  <a:lnTo>
                    <a:pt x="405" y="623"/>
                  </a:lnTo>
                  <a:lnTo>
                    <a:pt x="405" y="568"/>
                  </a:lnTo>
                  <a:lnTo>
                    <a:pt x="389" y="568"/>
                  </a:lnTo>
                  <a:lnTo>
                    <a:pt x="389" y="662"/>
                  </a:lnTo>
                  <a:lnTo>
                    <a:pt x="282" y="555"/>
                  </a:lnTo>
                  <a:lnTo>
                    <a:pt x="282" y="529"/>
                  </a:lnTo>
                  <a:cubicBezTo>
                    <a:pt x="282" y="461"/>
                    <a:pt x="243" y="419"/>
                    <a:pt x="188" y="419"/>
                  </a:cubicBezTo>
                  <a:cubicBezTo>
                    <a:pt x="146" y="419"/>
                    <a:pt x="107" y="448"/>
                    <a:pt x="94" y="474"/>
                  </a:cubicBezTo>
                  <a:lnTo>
                    <a:pt x="65" y="474"/>
                  </a:lnTo>
                  <a:cubicBezTo>
                    <a:pt x="26" y="474"/>
                    <a:pt x="0" y="500"/>
                    <a:pt x="0" y="542"/>
                  </a:cubicBezTo>
                  <a:cubicBezTo>
                    <a:pt x="0" y="581"/>
                    <a:pt x="26" y="623"/>
                    <a:pt x="65" y="623"/>
                  </a:cubicBezTo>
                  <a:cubicBezTo>
                    <a:pt x="94" y="623"/>
                    <a:pt x="107" y="610"/>
                    <a:pt x="120" y="597"/>
                  </a:cubicBezTo>
                  <a:cubicBezTo>
                    <a:pt x="133" y="610"/>
                    <a:pt x="162" y="623"/>
                    <a:pt x="188" y="623"/>
                  </a:cubicBezTo>
                  <a:cubicBezTo>
                    <a:pt x="214" y="623"/>
                    <a:pt x="243" y="610"/>
                    <a:pt x="269" y="581"/>
                  </a:cubicBezTo>
                  <a:lnTo>
                    <a:pt x="457" y="730"/>
                  </a:lnTo>
                  <a:lnTo>
                    <a:pt x="457" y="1083"/>
                  </a:lnTo>
                  <a:lnTo>
                    <a:pt x="525" y="1083"/>
                  </a:lnTo>
                  <a:lnTo>
                    <a:pt x="525" y="691"/>
                  </a:lnTo>
                  <a:lnTo>
                    <a:pt x="567" y="678"/>
                  </a:lnTo>
                  <a:lnTo>
                    <a:pt x="606" y="691"/>
                  </a:lnTo>
                  <a:lnTo>
                    <a:pt x="619" y="678"/>
                  </a:lnTo>
                  <a:lnTo>
                    <a:pt x="593" y="662"/>
                  </a:lnTo>
                  <a:lnTo>
                    <a:pt x="742" y="581"/>
                  </a:lnTo>
                  <a:cubicBezTo>
                    <a:pt x="755" y="610"/>
                    <a:pt x="781" y="623"/>
                    <a:pt x="810" y="623"/>
                  </a:cubicBezTo>
                  <a:cubicBezTo>
                    <a:pt x="862" y="623"/>
                    <a:pt x="904" y="581"/>
                    <a:pt x="904" y="529"/>
                  </a:cubicBezTo>
                  <a:cubicBezTo>
                    <a:pt x="904" y="487"/>
                    <a:pt x="875" y="448"/>
                    <a:pt x="836" y="435"/>
                  </a:cubicBezTo>
                  <a:lnTo>
                    <a:pt x="810" y="435"/>
                  </a:lnTo>
                  <a:cubicBezTo>
                    <a:pt x="768" y="435"/>
                    <a:pt x="729" y="474"/>
                    <a:pt x="729" y="529"/>
                  </a:cubicBezTo>
                  <a:lnTo>
                    <a:pt x="729" y="555"/>
                  </a:lnTo>
                  <a:lnTo>
                    <a:pt x="619" y="610"/>
                  </a:lnTo>
                  <a:lnTo>
                    <a:pt x="632" y="542"/>
                  </a:lnTo>
                  <a:lnTo>
                    <a:pt x="606" y="542"/>
                  </a:lnTo>
                  <a:lnTo>
                    <a:pt x="606" y="610"/>
                  </a:lnTo>
                  <a:lnTo>
                    <a:pt x="525" y="636"/>
                  </a:lnTo>
                  <a:lnTo>
                    <a:pt x="525" y="529"/>
                  </a:lnTo>
                  <a:cubicBezTo>
                    <a:pt x="661" y="500"/>
                    <a:pt x="755" y="393"/>
                    <a:pt x="755" y="273"/>
                  </a:cubicBezTo>
                  <a:cubicBezTo>
                    <a:pt x="755" y="124"/>
                    <a:pt x="632" y="1"/>
                    <a:pt x="4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7"/>
            <p:cNvSpPr/>
            <p:nvPr/>
          </p:nvSpPr>
          <p:spPr>
            <a:xfrm>
              <a:off x="5379910" y="4673513"/>
              <a:ext cx="1665427" cy="22078"/>
            </a:xfrm>
            <a:custGeom>
              <a:avLst/>
              <a:gdLst/>
              <a:ahLst/>
              <a:cxnLst/>
              <a:rect l="l" t="t" r="r" b="b"/>
              <a:pathLst>
                <a:path w="11315" h="150" extrusionOk="0">
                  <a:moveTo>
                    <a:pt x="892" y="0"/>
                  </a:moveTo>
                  <a:lnTo>
                    <a:pt x="1" y="149"/>
                  </a:lnTo>
                  <a:lnTo>
                    <a:pt x="10787" y="149"/>
                  </a:lnTo>
                  <a:lnTo>
                    <a:pt x="11315" y="0"/>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7"/>
            <p:cNvSpPr/>
            <p:nvPr/>
          </p:nvSpPr>
          <p:spPr>
            <a:xfrm>
              <a:off x="5536812" y="4639513"/>
              <a:ext cx="1600222" cy="22225"/>
            </a:xfrm>
            <a:custGeom>
              <a:avLst/>
              <a:gdLst/>
              <a:ahLst/>
              <a:cxnLst/>
              <a:rect l="l" t="t" r="r" b="b"/>
              <a:pathLst>
                <a:path w="10872" h="151" extrusionOk="0">
                  <a:moveTo>
                    <a:pt x="908" y="1"/>
                  </a:moveTo>
                  <a:lnTo>
                    <a:pt x="1" y="150"/>
                  </a:lnTo>
                  <a:lnTo>
                    <a:pt x="10343" y="150"/>
                  </a:lnTo>
                  <a:lnTo>
                    <a:pt x="10871"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7"/>
            <p:cNvSpPr/>
            <p:nvPr/>
          </p:nvSpPr>
          <p:spPr>
            <a:xfrm>
              <a:off x="758168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27"/>
            <p:cNvSpPr/>
            <p:nvPr/>
          </p:nvSpPr>
          <p:spPr>
            <a:xfrm>
              <a:off x="75716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27"/>
            <p:cNvSpPr/>
            <p:nvPr/>
          </p:nvSpPr>
          <p:spPr>
            <a:xfrm>
              <a:off x="7561670"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27"/>
            <p:cNvSpPr/>
            <p:nvPr/>
          </p:nvSpPr>
          <p:spPr>
            <a:xfrm>
              <a:off x="75516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27"/>
            <p:cNvSpPr/>
            <p:nvPr/>
          </p:nvSpPr>
          <p:spPr>
            <a:xfrm>
              <a:off x="7542242"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27"/>
            <p:cNvSpPr/>
            <p:nvPr/>
          </p:nvSpPr>
          <p:spPr>
            <a:xfrm>
              <a:off x="75339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27"/>
            <p:cNvSpPr/>
            <p:nvPr/>
          </p:nvSpPr>
          <p:spPr>
            <a:xfrm>
              <a:off x="752399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27"/>
            <p:cNvSpPr/>
            <p:nvPr/>
          </p:nvSpPr>
          <p:spPr>
            <a:xfrm>
              <a:off x="751398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27"/>
            <p:cNvSpPr/>
            <p:nvPr/>
          </p:nvSpPr>
          <p:spPr>
            <a:xfrm>
              <a:off x="75039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27"/>
            <p:cNvSpPr/>
            <p:nvPr/>
          </p:nvSpPr>
          <p:spPr>
            <a:xfrm>
              <a:off x="7494553"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7"/>
            <p:cNvSpPr/>
            <p:nvPr/>
          </p:nvSpPr>
          <p:spPr>
            <a:xfrm>
              <a:off x="74845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7"/>
            <p:cNvSpPr/>
            <p:nvPr/>
          </p:nvSpPr>
          <p:spPr>
            <a:xfrm>
              <a:off x="74743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7"/>
            <p:cNvSpPr/>
            <p:nvPr/>
          </p:nvSpPr>
          <p:spPr>
            <a:xfrm>
              <a:off x="74643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7"/>
            <p:cNvSpPr/>
            <p:nvPr/>
          </p:nvSpPr>
          <p:spPr>
            <a:xfrm>
              <a:off x="7454371"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7"/>
            <p:cNvSpPr/>
            <p:nvPr/>
          </p:nvSpPr>
          <p:spPr>
            <a:xfrm>
              <a:off x="74443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7"/>
            <p:cNvSpPr/>
            <p:nvPr/>
          </p:nvSpPr>
          <p:spPr>
            <a:xfrm>
              <a:off x="7436855"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7"/>
            <p:cNvSpPr/>
            <p:nvPr/>
          </p:nvSpPr>
          <p:spPr>
            <a:xfrm>
              <a:off x="74266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7"/>
            <p:cNvSpPr/>
            <p:nvPr/>
          </p:nvSpPr>
          <p:spPr>
            <a:xfrm>
              <a:off x="74166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7"/>
            <p:cNvSpPr/>
            <p:nvPr/>
          </p:nvSpPr>
          <p:spPr>
            <a:xfrm>
              <a:off x="740668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7"/>
            <p:cNvSpPr/>
            <p:nvPr/>
          </p:nvSpPr>
          <p:spPr>
            <a:xfrm>
              <a:off x="73966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7"/>
            <p:cNvSpPr/>
            <p:nvPr/>
          </p:nvSpPr>
          <p:spPr>
            <a:xfrm>
              <a:off x="73872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7"/>
            <p:cNvSpPr/>
            <p:nvPr/>
          </p:nvSpPr>
          <p:spPr>
            <a:xfrm>
              <a:off x="73772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7"/>
            <p:cNvSpPr/>
            <p:nvPr/>
          </p:nvSpPr>
          <p:spPr>
            <a:xfrm>
              <a:off x="73670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7"/>
            <p:cNvSpPr/>
            <p:nvPr/>
          </p:nvSpPr>
          <p:spPr>
            <a:xfrm>
              <a:off x="735708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7"/>
            <p:cNvSpPr/>
            <p:nvPr/>
          </p:nvSpPr>
          <p:spPr>
            <a:xfrm>
              <a:off x="7348984"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27"/>
            <p:cNvSpPr/>
            <p:nvPr/>
          </p:nvSpPr>
          <p:spPr>
            <a:xfrm>
              <a:off x="7339564"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27"/>
            <p:cNvSpPr/>
            <p:nvPr/>
          </p:nvSpPr>
          <p:spPr>
            <a:xfrm>
              <a:off x="7329556"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27"/>
            <p:cNvSpPr/>
            <p:nvPr/>
          </p:nvSpPr>
          <p:spPr>
            <a:xfrm>
              <a:off x="73194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27"/>
            <p:cNvSpPr/>
            <p:nvPr/>
          </p:nvSpPr>
          <p:spPr>
            <a:xfrm>
              <a:off x="73093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27"/>
            <p:cNvSpPr/>
            <p:nvPr/>
          </p:nvSpPr>
          <p:spPr>
            <a:xfrm>
              <a:off x="7299382"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27"/>
            <p:cNvSpPr/>
            <p:nvPr/>
          </p:nvSpPr>
          <p:spPr>
            <a:xfrm>
              <a:off x="7289373"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27"/>
            <p:cNvSpPr/>
            <p:nvPr/>
          </p:nvSpPr>
          <p:spPr>
            <a:xfrm>
              <a:off x="72799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27"/>
            <p:cNvSpPr/>
            <p:nvPr/>
          </p:nvSpPr>
          <p:spPr>
            <a:xfrm>
              <a:off x="726994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27"/>
            <p:cNvSpPr/>
            <p:nvPr/>
          </p:nvSpPr>
          <p:spPr>
            <a:xfrm>
              <a:off x="726170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27"/>
            <p:cNvSpPr/>
            <p:nvPr/>
          </p:nvSpPr>
          <p:spPr>
            <a:xfrm>
              <a:off x="725169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27"/>
            <p:cNvSpPr/>
            <p:nvPr/>
          </p:nvSpPr>
          <p:spPr>
            <a:xfrm>
              <a:off x="7241685"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27"/>
            <p:cNvSpPr/>
            <p:nvPr/>
          </p:nvSpPr>
          <p:spPr>
            <a:xfrm>
              <a:off x="72322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27"/>
            <p:cNvSpPr/>
            <p:nvPr/>
          </p:nvSpPr>
          <p:spPr>
            <a:xfrm>
              <a:off x="7222256"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27"/>
            <p:cNvSpPr/>
            <p:nvPr/>
          </p:nvSpPr>
          <p:spPr>
            <a:xfrm>
              <a:off x="72121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27"/>
            <p:cNvSpPr/>
            <p:nvPr/>
          </p:nvSpPr>
          <p:spPr>
            <a:xfrm>
              <a:off x="720209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27"/>
            <p:cNvSpPr/>
            <p:nvPr/>
          </p:nvSpPr>
          <p:spPr>
            <a:xfrm>
              <a:off x="71920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27"/>
            <p:cNvSpPr/>
            <p:nvPr/>
          </p:nvSpPr>
          <p:spPr>
            <a:xfrm>
              <a:off x="7182074"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27"/>
            <p:cNvSpPr/>
            <p:nvPr/>
          </p:nvSpPr>
          <p:spPr>
            <a:xfrm>
              <a:off x="717265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27"/>
            <p:cNvSpPr/>
            <p:nvPr/>
          </p:nvSpPr>
          <p:spPr>
            <a:xfrm>
              <a:off x="7164411"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27"/>
            <p:cNvSpPr/>
            <p:nvPr/>
          </p:nvSpPr>
          <p:spPr>
            <a:xfrm>
              <a:off x="715440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27"/>
            <p:cNvSpPr/>
            <p:nvPr/>
          </p:nvSpPr>
          <p:spPr>
            <a:xfrm>
              <a:off x="714439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27"/>
            <p:cNvSpPr/>
            <p:nvPr/>
          </p:nvSpPr>
          <p:spPr>
            <a:xfrm>
              <a:off x="7134385"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27"/>
            <p:cNvSpPr/>
            <p:nvPr/>
          </p:nvSpPr>
          <p:spPr>
            <a:xfrm>
              <a:off x="71249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27"/>
            <p:cNvSpPr/>
            <p:nvPr/>
          </p:nvSpPr>
          <p:spPr>
            <a:xfrm>
              <a:off x="711495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27"/>
            <p:cNvSpPr/>
            <p:nvPr/>
          </p:nvSpPr>
          <p:spPr>
            <a:xfrm>
              <a:off x="710480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27"/>
            <p:cNvSpPr/>
            <p:nvPr/>
          </p:nvSpPr>
          <p:spPr>
            <a:xfrm>
              <a:off x="70947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27"/>
            <p:cNvSpPr/>
            <p:nvPr/>
          </p:nvSpPr>
          <p:spPr>
            <a:xfrm>
              <a:off x="70847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27"/>
            <p:cNvSpPr/>
            <p:nvPr/>
          </p:nvSpPr>
          <p:spPr>
            <a:xfrm>
              <a:off x="7077276"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27"/>
            <p:cNvSpPr/>
            <p:nvPr/>
          </p:nvSpPr>
          <p:spPr>
            <a:xfrm>
              <a:off x="70672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27"/>
            <p:cNvSpPr/>
            <p:nvPr/>
          </p:nvSpPr>
          <p:spPr>
            <a:xfrm>
              <a:off x="705711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27"/>
            <p:cNvSpPr/>
            <p:nvPr/>
          </p:nvSpPr>
          <p:spPr>
            <a:xfrm>
              <a:off x="70471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27"/>
            <p:cNvSpPr/>
            <p:nvPr/>
          </p:nvSpPr>
          <p:spPr>
            <a:xfrm>
              <a:off x="703709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27"/>
            <p:cNvSpPr/>
            <p:nvPr/>
          </p:nvSpPr>
          <p:spPr>
            <a:xfrm>
              <a:off x="7027085"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27"/>
            <p:cNvSpPr/>
            <p:nvPr/>
          </p:nvSpPr>
          <p:spPr>
            <a:xfrm>
              <a:off x="701766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27"/>
            <p:cNvSpPr/>
            <p:nvPr/>
          </p:nvSpPr>
          <p:spPr>
            <a:xfrm>
              <a:off x="70076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27"/>
            <p:cNvSpPr/>
            <p:nvPr/>
          </p:nvSpPr>
          <p:spPr>
            <a:xfrm>
              <a:off x="699750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27"/>
            <p:cNvSpPr/>
            <p:nvPr/>
          </p:nvSpPr>
          <p:spPr>
            <a:xfrm>
              <a:off x="69874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27"/>
            <p:cNvSpPr/>
            <p:nvPr/>
          </p:nvSpPr>
          <p:spPr>
            <a:xfrm>
              <a:off x="69793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7"/>
            <p:cNvSpPr/>
            <p:nvPr/>
          </p:nvSpPr>
          <p:spPr>
            <a:xfrm>
              <a:off x="6969977"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7"/>
            <p:cNvSpPr/>
            <p:nvPr/>
          </p:nvSpPr>
          <p:spPr>
            <a:xfrm>
              <a:off x="69599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7"/>
            <p:cNvSpPr/>
            <p:nvPr/>
          </p:nvSpPr>
          <p:spPr>
            <a:xfrm>
              <a:off x="694981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7"/>
            <p:cNvSpPr/>
            <p:nvPr/>
          </p:nvSpPr>
          <p:spPr>
            <a:xfrm>
              <a:off x="69398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7"/>
            <p:cNvSpPr/>
            <p:nvPr/>
          </p:nvSpPr>
          <p:spPr>
            <a:xfrm>
              <a:off x="6929794"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7"/>
            <p:cNvSpPr/>
            <p:nvPr/>
          </p:nvSpPr>
          <p:spPr>
            <a:xfrm>
              <a:off x="69197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7"/>
            <p:cNvSpPr/>
            <p:nvPr/>
          </p:nvSpPr>
          <p:spPr>
            <a:xfrm>
              <a:off x="69103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7"/>
            <p:cNvSpPr/>
            <p:nvPr/>
          </p:nvSpPr>
          <p:spPr>
            <a:xfrm>
              <a:off x="69003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7"/>
            <p:cNvSpPr/>
            <p:nvPr/>
          </p:nvSpPr>
          <p:spPr>
            <a:xfrm>
              <a:off x="689211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7"/>
            <p:cNvSpPr/>
            <p:nvPr/>
          </p:nvSpPr>
          <p:spPr>
            <a:xfrm>
              <a:off x="688210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7"/>
            <p:cNvSpPr/>
            <p:nvPr/>
          </p:nvSpPr>
          <p:spPr>
            <a:xfrm>
              <a:off x="68720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7"/>
            <p:cNvSpPr/>
            <p:nvPr/>
          </p:nvSpPr>
          <p:spPr>
            <a:xfrm>
              <a:off x="68626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7"/>
            <p:cNvSpPr/>
            <p:nvPr/>
          </p:nvSpPr>
          <p:spPr>
            <a:xfrm>
              <a:off x="6852668"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7"/>
            <p:cNvSpPr/>
            <p:nvPr/>
          </p:nvSpPr>
          <p:spPr>
            <a:xfrm>
              <a:off x="684251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7"/>
            <p:cNvSpPr/>
            <p:nvPr/>
          </p:nvSpPr>
          <p:spPr>
            <a:xfrm>
              <a:off x="683250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7"/>
            <p:cNvSpPr/>
            <p:nvPr/>
          </p:nvSpPr>
          <p:spPr>
            <a:xfrm>
              <a:off x="68224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27"/>
            <p:cNvSpPr/>
            <p:nvPr/>
          </p:nvSpPr>
          <p:spPr>
            <a:xfrm>
              <a:off x="68124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7"/>
            <p:cNvSpPr/>
            <p:nvPr/>
          </p:nvSpPr>
          <p:spPr>
            <a:xfrm>
              <a:off x="68030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27"/>
            <p:cNvSpPr/>
            <p:nvPr/>
          </p:nvSpPr>
          <p:spPr>
            <a:xfrm>
              <a:off x="679482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27"/>
            <p:cNvSpPr/>
            <p:nvPr/>
          </p:nvSpPr>
          <p:spPr>
            <a:xfrm>
              <a:off x="6784815"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27"/>
            <p:cNvSpPr/>
            <p:nvPr/>
          </p:nvSpPr>
          <p:spPr>
            <a:xfrm>
              <a:off x="67748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27"/>
            <p:cNvSpPr/>
            <p:nvPr/>
          </p:nvSpPr>
          <p:spPr>
            <a:xfrm>
              <a:off x="6764797"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27"/>
            <p:cNvSpPr/>
            <p:nvPr/>
          </p:nvSpPr>
          <p:spPr>
            <a:xfrm>
              <a:off x="67553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27"/>
            <p:cNvSpPr/>
            <p:nvPr/>
          </p:nvSpPr>
          <p:spPr>
            <a:xfrm>
              <a:off x="674536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27"/>
            <p:cNvSpPr/>
            <p:nvPr/>
          </p:nvSpPr>
          <p:spPr>
            <a:xfrm>
              <a:off x="67352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27"/>
            <p:cNvSpPr/>
            <p:nvPr/>
          </p:nvSpPr>
          <p:spPr>
            <a:xfrm>
              <a:off x="67252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27"/>
            <p:cNvSpPr/>
            <p:nvPr/>
          </p:nvSpPr>
          <p:spPr>
            <a:xfrm>
              <a:off x="67151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27"/>
            <p:cNvSpPr/>
            <p:nvPr/>
          </p:nvSpPr>
          <p:spPr>
            <a:xfrm>
              <a:off x="6707688"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27"/>
            <p:cNvSpPr/>
            <p:nvPr/>
          </p:nvSpPr>
          <p:spPr>
            <a:xfrm>
              <a:off x="6697680"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27"/>
            <p:cNvSpPr/>
            <p:nvPr/>
          </p:nvSpPr>
          <p:spPr>
            <a:xfrm>
              <a:off x="668752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27"/>
            <p:cNvSpPr/>
            <p:nvPr/>
          </p:nvSpPr>
          <p:spPr>
            <a:xfrm>
              <a:off x="66775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27"/>
            <p:cNvSpPr/>
            <p:nvPr/>
          </p:nvSpPr>
          <p:spPr>
            <a:xfrm>
              <a:off x="66675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27"/>
            <p:cNvSpPr/>
            <p:nvPr/>
          </p:nvSpPr>
          <p:spPr>
            <a:xfrm>
              <a:off x="66574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27"/>
            <p:cNvSpPr/>
            <p:nvPr/>
          </p:nvSpPr>
          <p:spPr>
            <a:xfrm>
              <a:off x="66480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27"/>
            <p:cNvSpPr/>
            <p:nvPr/>
          </p:nvSpPr>
          <p:spPr>
            <a:xfrm>
              <a:off x="66380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27"/>
            <p:cNvSpPr/>
            <p:nvPr/>
          </p:nvSpPr>
          <p:spPr>
            <a:xfrm>
              <a:off x="66279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27"/>
            <p:cNvSpPr/>
            <p:nvPr/>
          </p:nvSpPr>
          <p:spPr>
            <a:xfrm>
              <a:off x="66179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27"/>
            <p:cNvSpPr/>
            <p:nvPr/>
          </p:nvSpPr>
          <p:spPr>
            <a:xfrm>
              <a:off x="66098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27"/>
            <p:cNvSpPr/>
            <p:nvPr/>
          </p:nvSpPr>
          <p:spPr>
            <a:xfrm>
              <a:off x="6600389"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27"/>
            <p:cNvSpPr/>
            <p:nvPr/>
          </p:nvSpPr>
          <p:spPr>
            <a:xfrm>
              <a:off x="65903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27"/>
            <p:cNvSpPr/>
            <p:nvPr/>
          </p:nvSpPr>
          <p:spPr>
            <a:xfrm>
              <a:off x="658022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27"/>
            <p:cNvSpPr/>
            <p:nvPr/>
          </p:nvSpPr>
          <p:spPr>
            <a:xfrm>
              <a:off x="65702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27"/>
            <p:cNvSpPr/>
            <p:nvPr/>
          </p:nvSpPr>
          <p:spPr>
            <a:xfrm>
              <a:off x="65602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7"/>
            <p:cNvSpPr/>
            <p:nvPr/>
          </p:nvSpPr>
          <p:spPr>
            <a:xfrm>
              <a:off x="65501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7"/>
            <p:cNvSpPr/>
            <p:nvPr/>
          </p:nvSpPr>
          <p:spPr>
            <a:xfrm>
              <a:off x="65407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7"/>
            <p:cNvSpPr/>
            <p:nvPr/>
          </p:nvSpPr>
          <p:spPr>
            <a:xfrm>
              <a:off x="65307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7"/>
            <p:cNvSpPr/>
            <p:nvPr/>
          </p:nvSpPr>
          <p:spPr>
            <a:xfrm>
              <a:off x="65225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7"/>
            <p:cNvSpPr/>
            <p:nvPr/>
          </p:nvSpPr>
          <p:spPr>
            <a:xfrm>
              <a:off x="6512518"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7"/>
            <p:cNvSpPr/>
            <p:nvPr/>
          </p:nvSpPr>
          <p:spPr>
            <a:xfrm>
              <a:off x="65025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7"/>
            <p:cNvSpPr/>
            <p:nvPr/>
          </p:nvSpPr>
          <p:spPr>
            <a:xfrm>
              <a:off x="64930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7"/>
            <p:cNvSpPr/>
            <p:nvPr/>
          </p:nvSpPr>
          <p:spPr>
            <a:xfrm>
              <a:off x="64830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7"/>
            <p:cNvSpPr/>
            <p:nvPr/>
          </p:nvSpPr>
          <p:spPr>
            <a:xfrm>
              <a:off x="647292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7"/>
            <p:cNvSpPr/>
            <p:nvPr/>
          </p:nvSpPr>
          <p:spPr>
            <a:xfrm>
              <a:off x="64629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7"/>
            <p:cNvSpPr/>
            <p:nvPr/>
          </p:nvSpPr>
          <p:spPr>
            <a:xfrm>
              <a:off x="64529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7"/>
            <p:cNvSpPr/>
            <p:nvPr/>
          </p:nvSpPr>
          <p:spPr>
            <a:xfrm>
              <a:off x="64428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7"/>
            <p:cNvSpPr/>
            <p:nvPr/>
          </p:nvSpPr>
          <p:spPr>
            <a:xfrm>
              <a:off x="64353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7"/>
            <p:cNvSpPr/>
            <p:nvPr/>
          </p:nvSpPr>
          <p:spPr>
            <a:xfrm>
              <a:off x="64252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7"/>
            <p:cNvSpPr/>
            <p:nvPr/>
          </p:nvSpPr>
          <p:spPr>
            <a:xfrm>
              <a:off x="64152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7"/>
            <p:cNvSpPr/>
            <p:nvPr/>
          </p:nvSpPr>
          <p:spPr>
            <a:xfrm>
              <a:off x="64052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27"/>
            <p:cNvSpPr/>
            <p:nvPr/>
          </p:nvSpPr>
          <p:spPr>
            <a:xfrm>
              <a:off x="6395209"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7"/>
            <p:cNvSpPr/>
            <p:nvPr/>
          </p:nvSpPr>
          <p:spPr>
            <a:xfrm>
              <a:off x="63857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27"/>
            <p:cNvSpPr/>
            <p:nvPr/>
          </p:nvSpPr>
          <p:spPr>
            <a:xfrm>
              <a:off x="63757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27"/>
            <p:cNvSpPr/>
            <p:nvPr/>
          </p:nvSpPr>
          <p:spPr>
            <a:xfrm>
              <a:off x="63656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27"/>
            <p:cNvSpPr/>
            <p:nvPr/>
          </p:nvSpPr>
          <p:spPr>
            <a:xfrm>
              <a:off x="63556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27"/>
            <p:cNvSpPr/>
            <p:nvPr/>
          </p:nvSpPr>
          <p:spPr>
            <a:xfrm>
              <a:off x="63456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27"/>
            <p:cNvSpPr/>
            <p:nvPr/>
          </p:nvSpPr>
          <p:spPr>
            <a:xfrm>
              <a:off x="6338101"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27"/>
            <p:cNvSpPr/>
            <p:nvPr/>
          </p:nvSpPr>
          <p:spPr>
            <a:xfrm>
              <a:off x="63280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27"/>
            <p:cNvSpPr/>
            <p:nvPr/>
          </p:nvSpPr>
          <p:spPr>
            <a:xfrm>
              <a:off x="63179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27"/>
            <p:cNvSpPr/>
            <p:nvPr/>
          </p:nvSpPr>
          <p:spPr>
            <a:xfrm>
              <a:off x="6307927"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27"/>
            <p:cNvSpPr/>
            <p:nvPr/>
          </p:nvSpPr>
          <p:spPr>
            <a:xfrm>
              <a:off x="62979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27"/>
            <p:cNvSpPr/>
            <p:nvPr/>
          </p:nvSpPr>
          <p:spPr>
            <a:xfrm>
              <a:off x="6287910"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27"/>
            <p:cNvSpPr/>
            <p:nvPr/>
          </p:nvSpPr>
          <p:spPr>
            <a:xfrm>
              <a:off x="6278490"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27"/>
            <p:cNvSpPr/>
            <p:nvPr/>
          </p:nvSpPr>
          <p:spPr>
            <a:xfrm>
              <a:off x="62684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27"/>
            <p:cNvSpPr/>
            <p:nvPr/>
          </p:nvSpPr>
          <p:spPr>
            <a:xfrm>
              <a:off x="62583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27"/>
            <p:cNvSpPr/>
            <p:nvPr/>
          </p:nvSpPr>
          <p:spPr>
            <a:xfrm>
              <a:off x="625023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27"/>
            <p:cNvSpPr/>
            <p:nvPr/>
          </p:nvSpPr>
          <p:spPr>
            <a:xfrm>
              <a:off x="6240221"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6" name="Google Shape;886;p27"/>
          <p:cNvSpPr txBox="1">
            <a:spLocks noGrp="1"/>
          </p:cNvSpPr>
          <p:nvPr>
            <p:ph type="title"/>
          </p:nvPr>
        </p:nvSpPr>
        <p:spPr>
          <a:xfrm>
            <a:off x="4224000" y="2862833"/>
            <a:ext cx="3744000" cy="748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87" name="Google Shape;887;p27"/>
          <p:cNvSpPr txBox="1">
            <a:spLocks noGrp="1"/>
          </p:cNvSpPr>
          <p:nvPr>
            <p:ph type="body" idx="1"/>
          </p:nvPr>
        </p:nvSpPr>
        <p:spPr>
          <a:xfrm>
            <a:off x="4224016" y="3288255"/>
            <a:ext cx="3744000" cy="9596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888" name="Google Shape;888;p27"/>
          <p:cNvSpPr txBox="1">
            <a:spLocks noGrp="1"/>
          </p:cNvSpPr>
          <p:nvPr>
            <p:ph type="title" idx="2" hasCustomPrompt="1"/>
          </p:nvPr>
        </p:nvSpPr>
        <p:spPr>
          <a:xfrm>
            <a:off x="4224000" y="1446500"/>
            <a:ext cx="3744000" cy="9596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158776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ection header 1">
  <p:cSld name="1_Section header 1">
    <p:spTree>
      <p:nvGrpSpPr>
        <p:cNvPr id="1" name="Shape 668"/>
        <p:cNvGrpSpPr/>
        <p:nvPr/>
      </p:nvGrpSpPr>
      <p:grpSpPr>
        <a:xfrm>
          <a:off x="0" y="0"/>
          <a:ext cx="0" cy="0"/>
          <a:chOff x="0" y="0"/>
          <a:chExt cx="0" cy="0"/>
        </a:xfrm>
      </p:grpSpPr>
      <p:sp>
        <p:nvSpPr>
          <p:cNvPr id="669" name="Google Shape;669;p27"/>
          <p:cNvSpPr/>
          <p:nvPr/>
        </p:nvSpPr>
        <p:spPr>
          <a:xfrm>
            <a:off x="7982041"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0" name="Google Shape;670;p27"/>
          <p:cNvSpPr/>
          <p:nvPr/>
        </p:nvSpPr>
        <p:spPr>
          <a:xfrm>
            <a:off x="-454893"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1" name="Google Shape;671;p27"/>
          <p:cNvSpPr/>
          <p:nvPr/>
        </p:nvSpPr>
        <p:spPr>
          <a:xfrm>
            <a:off x="4976918" y="5957892"/>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2" name="Google Shape;672;p27"/>
          <p:cNvSpPr/>
          <p:nvPr/>
        </p:nvSpPr>
        <p:spPr>
          <a:xfrm>
            <a:off x="9604356" y="5669770"/>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3" name="Google Shape;673;p27"/>
          <p:cNvSpPr/>
          <p:nvPr/>
        </p:nvSpPr>
        <p:spPr>
          <a:xfrm>
            <a:off x="49" y="4749828"/>
            <a:ext cx="12192016" cy="1106837"/>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674" name="Google Shape;674;p27"/>
          <p:cNvSpPr/>
          <p:nvPr/>
        </p:nvSpPr>
        <p:spPr>
          <a:xfrm>
            <a:off x="0" y="5377626"/>
            <a:ext cx="12192016" cy="826673"/>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5" name="Google Shape;675;p27"/>
          <p:cNvSpPr/>
          <p:nvPr/>
        </p:nvSpPr>
        <p:spPr>
          <a:xfrm>
            <a:off x="4853801" y="5209530"/>
            <a:ext cx="7338209" cy="1648471"/>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6" name="Google Shape;676;p27"/>
          <p:cNvSpPr/>
          <p:nvPr/>
        </p:nvSpPr>
        <p:spPr>
          <a:xfrm>
            <a:off x="1" y="5801019"/>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27"/>
          <p:cNvSpPr/>
          <p:nvPr/>
        </p:nvSpPr>
        <p:spPr>
          <a:xfrm>
            <a:off x="0" y="6101551"/>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78" name="Google Shape;678;p27"/>
          <p:cNvGrpSpPr/>
          <p:nvPr/>
        </p:nvGrpSpPr>
        <p:grpSpPr>
          <a:xfrm>
            <a:off x="7173230" y="4832134"/>
            <a:ext cx="3442029" cy="1169041"/>
            <a:chOff x="5379910" y="3842654"/>
            <a:chExt cx="2581522" cy="876781"/>
          </a:xfrm>
        </p:grpSpPr>
        <p:sp>
          <p:nvSpPr>
            <p:cNvPr id="679" name="Google Shape;679;p27"/>
            <p:cNvSpPr/>
            <p:nvPr/>
          </p:nvSpPr>
          <p:spPr>
            <a:xfrm>
              <a:off x="7639533" y="3968202"/>
              <a:ext cx="196495" cy="712964"/>
            </a:xfrm>
            <a:custGeom>
              <a:avLst/>
              <a:gdLst/>
              <a:ahLst/>
              <a:cxnLst/>
              <a:rect l="l" t="t" r="r" b="b"/>
              <a:pathLst>
                <a:path w="1335" h="4844" extrusionOk="0">
                  <a:moveTo>
                    <a:pt x="0" y="0"/>
                  </a:moveTo>
                  <a:lnTo>
                    <a:pt x="0" y="4698"/>
                  </a:lnTo>
                  <a:lnTo>
                    <a:pt x="1335" y="4844"/>
                  </a:lnTo>
                  <a:lnTo>
                    <a:pt x="1335" y="0"/>
                  </a:ln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27"/>
            <p:cNvSpPr/>
            <p:nvPr/>
          </p:nvSpPr>
          <p:spPr>
            <a:xfrm>
              <a:off x="7631290" y="3842654"/>
              <a:ext cx="210920" cy="125696"/>
            </a:xfrm>
            <a:custGeom>
              <a:avLst/>
              <a:gdLst/>
              <a:ahLst/>
              <a:cxnLst/>
              <a:rect l="l" t="t" r="r" b="b"/>
              <a:pathLst>
                <a:path w="1433" h="854" extrusionOk="0">
                  <a:moveTo>
                    <a:pt x="717" y="1"/>
                  </a:moveTo>
                  <a:cubicBezTo>
                    <a:pt x="1" y="1"/>
                    <a:pt x="56" y="853"/>
                    <a:pt x="56" y="853"/>
                  </a:cubicBezTo>
                  <a:lnTo>
                    <a:pt x="1391" y="853"/>
                  </a:lnTo>
                  <a:cubicBezTo>
                    <a:pt x="1391" y="853"/>
                    <a:pt x="1433" y="1"/>
                    <a:pt x="717" y="1"/>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27"/>
            <p:cNvSpPr/>
            <p:nvPr/>
          </p:nvSpPr>
          <p:spPr>
            <a:xfrm>
              <a:off x="7748598" y="4331455"/>
              <a:ext cx="37827" cy="18398"/>
            </a:xfrm>
            <a:custGeom>
              <a:avLst/>
              <a:gdLst/>
              <a:ahLst/>
              <a:cxnLst/>
              <a:rect l="l" t="t" r="r" b="b"/>
              <a:pathLst>
                <a:path w="257" h="125" extrusionOk="0">
                  <a:moveTo>
                    <a:pt x="1" y="1"/>
                  </a:moveTo>
                  <a:lnTo>
                    <a:pt x="1" y="124"/>
                  </a:lnTo>
                  <a:lnTo>
                    <a:pt x="257" y="124"/>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27"/>
            <p:cNvSpPr/>
            <p:nvPr/>
          </p:nvSpPr>
          <p:spPr>
            <a:xfrm>
              <a:off x="7794521" y="4331455"/>
              <a:ext cx="37680" cy="18398"/>
            </a:xfrm>
            <a:custGeom>
              <a:avLst/>
              <a:gdLst/>
              <a:ahLst/>
              <a:cxnLst/>
              <a:rect l="l" t="t" r="r" b="b"/>
              <a:pathLst>
                <a:path w="256" h="125" extrusionOk="0">
                  <a:moveTo>
                    <a:pt x="0" y="1"/>
                  </a:moveTo>
                  <a:lnTo>
                    <a:pt x="0" y="124"/>
                  </a:lnTo>
                  <a:lnTo>
                    <a:pt x="256" y="124"/>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27"/>
            <p:cNvSpPr/>
            <p:nvPr/>
          </p:nvSpPr>
          <p:spPr>
            <a:xfrm>
              <a:off x="7770677" y="4357212"/>
              <a:ext cx="39593" cy="20164"/>
            </a:xfrm>
            <a:custGeom>
              <a:avLst/>
              <a:gdLst/>
              <a:ahLst/>
              <a:cxnLst/>
              <a:rect l="l" t="t" r="r" b="b"/>
              <a:pathLst>
                <a:path w="269" h="137" extrusionOk="0">
                  <a:moveTo>
                    <a:pt x="0" y="1"/>
                  </a:moveTo>
                  <a:lnTo>
                    <a:pt x="0" y="137"/>
                  </a:lnTo>
                  <a:lnTo>
                    <a:pt x="269" y="137"/>
                  </a:lnTo>
                  <a:lnTo>
                    <a:pt x="269"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27"/>
            <p:cNvSpPr/>
            <p:nvPr/>
          </p:nvSpPr>
          <p:spPr>
            <a:xfrm>
              <a:off x="7661463" y="4003968"/>
              <a:ext cx="37680" cy="17662"/>
            </a:xfrm>
            <a:custGeom>
              <a:avLst/>
              <a:gdLst/>
              <a:ahLst/>
              <a:cxnLst/>
              <a:rect l="l" t="t" r="r" b="b"/>
              <a:pathLst>
                <a:path w="256" h="120" extrusionOk="0">
                  <a:moveTo>
                    <a:pt x="0" y="0"/>
                  </a:moveTo>
                  <a:lnTo>
                    <a:pt x="0" y="120"/>
                  </a:lnTo>
                  <a:lnTo>
                    <a:pt x="256" y="120"/>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27"/>
            <p:cNvSpPr/>
            <p:nvPr/>
          </p:nvSpPr>
          <p:spPr>
            <a:xfrm>
              <a:off x="7706650" y="4003968"/>
              <a:ext cx="38416" cy="17662"/>
            </a:xfrm>
            <a:custGeom>
              <a:avLst/>
              <a:gdLst/>
              <a:ahLst/>
              <a:cxnLst/>
              <a:rect l="l" t="t" r="r" b="b"/>
              <a:pathLst>
                <a:path w="261" h="120" extrusionOk="0">
                  <a:moveTo>
                    <a:pt x="1" y="0"/>
                  </a:moveTo>
                  <a:lnTo>
                    <a:pt x="1" y="120"/>
                  </a:lnTo>
                  <a:lnTo>
                    <a:pt x="260" y="120"/>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27"/>
            <p:cNvSpPr/>
            <p:nvPr/>
          </p:nvSpPr>
          <p:spPr>
            <a:xfrm>
              <a:off x="7682806" y="4029726"/>
              <a:ext cx="38416" cy="19576"/>
            </a:xfrm>
            <a:custGeom>
              <a:avLst/>
              <a:gdLst/>
              <a:ahLst/>
              <a:cxnLst/>
              <a:rect l="l" t="t" r="r" b="b"/>
              <a:pathLst>
                <a:path w="261" h="133" extrusionOk="0">
                  <a:moveTo>
                    <a:pt x="1" y="0"/>
                  </a:moveTo>
                  <a:lnTo>
                    <a:pt x="1" y="133"/>
                  </a:lnTo>
                  <a:lnTo>
                    <a:pt x="260" y="133"/>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27"/>
            <p:cNvSpPr/>
            <p:nvPr/>
          </p:nvSpPr>
          <p:spPr>
            <a:xfrm>
              <a:off x="7774356"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27"/>
            <p:cNvSpPr/>
            <p:nvPr/>
          </p:nvSpPr>
          <p:spPr>
            <a:xfrm>
              <a:off x="7728581"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7"/>
            <p:cNvSpPr/>
            <p:nvPr/>
          </p:nvSpPr>
          <p:spPr>
            <a:xfrm>
              <a:off x="7750512" y="4104937"/>
              <a:ext cx="39741" cy="18398"/>
            </a:xfrm>
            <a:custGeom>
              <a:avLst/>
              <a:gdLst/>
              <a:ahLst/>
              <a:cxnLst/>
              <a:rect l="l" t="t" r="r" b="b"/>
              <a:pathLst>
                <a:path w="270" h="125" extrusionOk="0">
                  <a:moveTo>
                    <a:pt x="1" y="1"/>
                  </a:moveTo>
                  <a:lnTo>
                    <a:pt x="1" y="124"/>
                  </a:lnTo>
                  <a:lnTo>
                    <a:pt x="270" y="124"/>
                  </a:lnTo>
                  <a:lnTo>
                    <a:pt x="27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27"/>
            <p:cNvSpPr/>
            <p:nvPr/>
          </p:nvSpPr>
          <p:spPr>
            <a:xfrm>
              <a:off x="7748598"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27"/>
            <p:cNvSpPr/>
            <p:nvPr/>
          </p:nvSpPr>
          <p:spPr>
            <a:xfrm>
              <a:off x="7702823"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27"/>
            <p:cNvSpPr/>
            <p:nvPr/>
          </p:nvSpPr>
          <p:spPr>
            <a:xfrm>
              <a:off x="7726668" y="4357212"/>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27"/>
            <p:cNvSpPr/>
            <p:nvPr/>
          </p:nvSpPr>
          <p:spPr>
            <a:xfrm>
              <a:off x="7665143" y="4239906"/>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27"/>
            <p:cNvSpPr/>
            <p:nvPr/>
          </p:nvSpPr>
          <p:spPr>
            <a:xfrm>
              <a:off x="7711066" y="4239906"/>
              <a:ext cx="37680" cy="20164"/>
            </a:xfrm>
            <a:custGeom>
              <a:avLst/>
              <a:gdLst/>
              <a:ahLst/>
              <a:cxnLst/>
              <a:rect l="l" t="t" r="r" b="b"/>
              <a:pathLst>
                <a:path w="256" h="137" extrusionOk="0">
                  <a:moveTo>
                    <a:pt x="0" y="1"/>
                  </a:moveTo>
                  <a:lnTo>
                    <a:pt x="0" y="137"/>
                  </a:lnTo>
                  <a:lnTo>
                    <a:pt x="256" y="137"/>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27"/>
            <p:cNvSpPr/>
            <p:nvPr/>
          </p:nvSpPr>
          <p:spPr>
            <a:xfrm>
              <a:off x="7754339" y="4239906"/>
              <a:ext cx="38416" cy="20164"/>
            </a:xfrm>
            <a:custGeom>
              <a:avLst/>
              <a:gdLst/>
              <a:ahLst/>
              <a:cxnLst/>
              <a:rect l="l" t="t" r="r" b="b"/>
              <a:pathLst>
                <a:path w="261" h="137" extrusionOk="0">
                  <a:moveTo>
                    <a:pt x="1" y="1"/>
                  </a:moveTo>
                  <a:lnTo>
                    <a:pt x="1" y="137"/>
                  </a:lnTo>
                  <a:lnTo>
                    <a:pt x="260" y="137"/>
                  </a:lnTo>
                  <a:lnTo>
                    <a:pt x="26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27"/>
            <p:cNvSpPr/>
            <p:nvPr/>
          </p:nvSpPr>
          <p:spPr>
            <a:xfrm>
              <a:off x="7687221" y="4266252"/>
              <a:ext cx="37680" cy="19576"/>
            </a:xfrm>
            <a:custGeom>
              <a:avLst/>
              <a:gdLst/>
              <a:ahLst/>
              <a:cxnLst/>
              <a:rect l="l" t="t" r="r" b="b"/>
              <a:pathLst>
                <a:path w="256" h="133" extrusionOk="0">
                  <a:moveTo>
                    <a:pt x="0" y="0"/>
                  </a:moveTo>
                  <a:lnTo>
                    <a:pt x="0" y="133"/>
                  </a:lnTo>
                  <a:lnTo>
                    <a:pt x="256" y="133"/>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27"/>
            <p:cNvSpPr/>
            <p:nvPr/>
          </p:nvSpPr>
          <p:spPr>
            <a:xfrm>
              <a:off x="7730494" y="4266252"/>
              <a:ext cx="40182" cy="19576"/>
            </a:xfrm>
            <a:custGeom>
              <a:avLst/>
              <a:gdLst/>
              <a:ahLst/>
              <a:cxnLst/>
              <a:rect l="l" t="t" r="r" b="b"/>
              <a:pathLst>
                <a:path w="273" h="133" extrusionOk="0">
                  <a:moveTo>
                    <a:pt x="1" y="0"/>
                  </a:moveTo>
                  <a:lnTo>
                    <a:pt x="1" y="133"/>
                  </a:lnTo>
                  <a:lnTo>
                    <a:pt x="273" y="133"/>
                  </a:lnTo>
                  <a:lnTo>
                    <a:pt x="273"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27"/>
            <p:cNvSpPr/>
            <p:nvPr/>
          </p:nvSpPr>
          <p:spPr>
            <a:xfrm>
              <a:off x="7196498" y="4061076"/>
              <a:ext cx="202824" cy="602428"/>
            </a:xfrm>
            <a:custGeom>
              <a:avLst/>
              <a:gdLst/>
              <a:ahLst/>
              <a:cxnLst/>
              <a:rect l="l" t="t" r="r" b="b"/>
              <a:pathLst>
                <a:path w="1378" h="4093" extrusionOk="0">
                  <a:moveTo>
                    <a:pt x="606" y="367"/>
                  </a:moveTo>
                  <a:lnTo>
                    <a:pt x="606" y="1002"/>
                  </a:lnTo>
                  <a:lnTo>
                    <a:pt x="512" y="1002"/>
                  </a:lnTo>
                  <a:lnTo>
                    <a:pt x="606" y="367"/>
                  </a:lnTo>
                  <a:close/>
                  <a:moveTo>
                    <a:pt x="661" y="312"/>
                  </a:moveTo>
                  <a:lnTo>
                    <a:pt x="794" y="1002"/>
                  </a:lnTo>
                  <a:lnTo>
                    <a:pt x="661" y="1002"/>
                  </a:lnTo>
                  <a:lnTo>
                    <a:pt x="661" y="312"/>
                  </a:lnTo>
                  <a:close/>
                  <a:moveTo>
                    <a:pt x="606" y="1054"/>
                  </a:moveTo>
                  <a:lnTo>
                    <a:pt x="606" y="1663"/>
                  </a:lnTo>
                  <a:lnTo>
                    <a:pt x="418" y="1663"/>
                  </a:lnTo>
                  <a:lnTo>
                    <a:pt x="512" y="1054"/>
                  </a:lnTo>
                  <a:close/>
                  <a:moveTo>
                    <a:pt x="794" y="1054"/>
                  </a:moveTo>
                  <a:lnTo>
                    <a:pt x="904" y="1663"/>
                  </a:lnTo>
                  <a:lnTo>
                    <a:pt x="661" y="1663"/>
                  </a:lnTo>
                  <a:lnTo>
                    <a:pt x="661" y="1054"/>
                  </a:lnTo>
                  <a:close/>
                  <a:moveTo>
                    <a:pt x="606" y="1718"/>
                  </a:moveTo>
                  <a:lnTo>
                    <a:pt x="606" y="2499"/>
                  </a:lnTo>
                  <a:lnTo>
                    <a:pt x="282" y="2499"/>
                  </a:lnTo>
                  <a:lnTo>
                    <a:pt x="405" y="1718"/>
                  </a:lnTo>
                  <a:close/>
                  <a:moveTo>
                    <a:pt x="917" y="1718"/>
                  </a:moveTo>
                  <a:lnTo>
                    <a:pt x="1066" y="2499"/>
                  </a:lnTo>
                  <a:lnTo>
                    <a:pt x="661" y="2499"/>
                  </a:lnTo>
                  <a:lnTo>
                    <a:pt x="661" y="1718"/>
                  </a:lnTo>
                  <a:close/>
                  <a:moveTo>
                    <a:pt x="606" y="2554"/>
                  </a:moveTo>
                  <a:lnTo>
                    <a:pt x="606" y="4038"/>
                  </a:lnTo>
                  <a:lnTo>
                    <a:pt x="52" y="4038"/>
                  </a:lnTo>
                  <a:lnTo>
                    <a:pt x="282" y="2554"/>
                  </a:lnTo>
                  <a:close/>
                  <a:moveTo>
                    <a:pt x="606" y="1"/>
                  </a:moveTo>
                  <a:lnTo>
                    <a:pt x="0" y="4093"/>
                  </a:lnTo>
                  <a:lnTo>
                    <a:pt x="661" y="4093"/>
                  </a:lnTo>
                  <a:lnTo>
                    <a:pt x="661" y="2554"/>
                  </a:lnTo>
                  <a:lnTo>
                    <a:pt x="1066" y="2554"/>
                  </a:lnTo>
                  <a:lnTo>
                    <a:pt x="1322" y="3931"/>
                  </a:lnTo>
                  <a:lnTo>
                    <a:pt x="1377" y="3918"/>
                  </a:lnTo>
                  <a:lnTo>
                    <a:pt x="661" y="1"/>
                  </a:ln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27"/>
            <p:cNvSpPr/>
            <p:nvPr/>
          </p:nvSpPr>
          <p:spPr>
            <a:xfrm>
              <a:off x="7224022" y="4071085"/>
              <a:ext cx="61672" cy="61671"/>
            </a:xfrm>
            <a:custGeom>
              <a:avLst/>
              <a:gdLst/>
              <a:ahLst/>
              <a:cxnLst/>
              <a:rect l="l" t="t" r="r" b="b"/>
              <a:pathLst>
                <a:path w="419" h="419" extrusionOk="0">
                  <a:moveTo>
                    <a:pt x="364" y="1"/>
                  </a:moveTo>
                  <a:lnTo>
                    <a:pt x="1" y="205"/>
                  </a:lnTo>
                  <a:lnTo>
                    <a:pt x="69" y="312"/>
                  </a:lnTo>
                  <a:lnTo>
                    <a:pt x="299" y="124"/>
                  </a:lnTo>
                  <a:lnTo>
                    <a:pt x="95" y="338"/>
                  </a:lnTo>
                  <a:lnTo>
                    <a:pt x="202" y="419"/>
                  </a:lnTo>
                  <a:lnTo>
                    <a:pt x="419" y="56"/>
                  </a:lnTo>
                  <a:cubicBezTo>
                    <a:pt x="393" y="43"/>
                    <a:pt x="380" y="30"/>
                    <a:pt x="364" y="1"/>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27"/>
            <p:cNvSpPr/>
            <p:nvPr/>
          </p:nvSpPr>
          <p:spPr>
            <a:xfrm>
              <a:off x="7214013" y="3989544"/>
              <a:ext cx="155136" cy="145713"/>
            </a:xfrm>
            <a:custGeom>
              <a:avLst/>
              <a:gdLst/>
              <a:ahLst/>
              <a:cxnLst/>
              <a:rect l="l" t="t" r="r" b="b"/>
              <a:pathLst>
                <a:path w="1054" h="990" extrusionOk="0">
                  <a:moveTo>
                    <a:pt x="529" y="419"/>
                  </a:moveTo>
                  <a:lnTo>
                    <a:pt x="529" y="422"/>
                  </a:lnTo>
                  <a:lnTo>
                    <a:pt x="529" y="419"/>
                  </a:lnTo>
                  <a:lnTo>
                    <a:pt x="529" y="419"/>
                  </a:lnTo>
                  <a:cubicBezTo>
                    <a:pt x="529" y="419"/>
                    <a:pt x="529" y="419"/>
                    <a:pt x="529" y="419"/>
                  </a:cubicBezTo>
                  <a:close/>
                  <a:moveTo>
                    <a:pt x="487" y="1"/>
                  </a:moveTo>
                  <a:lnTo>
                    <a:pt x="380" y="17"/>
                  </a:lnTo>
                  <a:lnTo>
                    <a:pt x="474" y="380"/>
                  </a:lnTo>
                  <a:lnTo>
                    <a:pt x="286" y="56"/>
                  </a:lnTo>
                  <a:lnTo>
                    <a:pt x="189" y="124"/>
                  </a:lnTo>
                  <a:lnTo>
                    <a:pt x="432" y="422"/>
                  </a:lnTo>
                  <a:lnTo>
                    <a:pt x="137" y="163"/>
                  </a:lnTo>
                  <a:lnTo>
                    <a:pt x="69" y="260"/>
                  </a:lnTo>
                  <a:lnTo>
                    <a:pt x="419" y="474"/>
                  </a:lnTo>
                  <a:lnTo>
                    <a:pt x="419" y="474"/>
                  </a:lnTo>
                  <a:lnTo>
                    <a:pt x="27" y="367"/>
                  </a:lnTo>
                  <a:lnTo>
                    <a:pt x="14" y="474"/>
                  </a:lnTo>
                  <a:lnTo>
                    <a:pt x="338" y="516"/>
                  </a:lnTo>
                  <a:lnTo>
                    <a:pt x="1" y="542"/>
                  </a:lnTo>
                  <a:lnTo>
                    <a:pt x="14" y="665"/>
                  </a:lnTo>
                  <a:lnTo>
                    <a:pt x="432" y="555"/>
                  </a:lnTo>
                  <a:cubicBezTo>
                    <a:pt x="432" y="542"/>
                    <a:pt x="419" y="542"/>
                    <a:pt x="419" y="529"/>
                  </a:cubicBezTo>
                  <a:cubicBezTo>
                    <a:pt x="419" y="474"/>
                    <a:pt x="448" y="422"/>
                    <a:pt x="500" y="422"/>
                  </a:cubicBezTo>
                  <a:cubicBezTo>
                    <a:pt x="508" y="420"/>
                    <a:pt x="516" y="419"/>
                    <a:pt x="524" y="419"/>
                  </a:cubicBezTo>
                  <a:cubicBezTo>
                    <a:pt x="526" y="419"/>
                    <a:pt x="527" y="419"/>
                    <a:pt x="529" y="419"/>
                  </a:cubicBezTo>
                  <a:lnTo>
                    <a:pt x="529" y="419"/>
                  </a:lnTo>
                  <a:lnTo>
                    <a:pt x="487" y="1"/>
                  </a:lnTo>
                  <a:close/>
                  <a:moveTo>
                    <a:pt x="568" y="1"/>
                  </a:moveTo>
                  <a:lnTo>
                    <a:pt x="529" y="419"/>
                  </a:lnTo>
                  <a:lnTo>
                    <a:pt x="529" y="419"/>
                  </a:lnTo>
                  <a:cubicBezTo>
                    <a:pt x="573" y="421"/>
                    <a:pt x="610" y="458"/>
                    <a:pt x="610" y="503"/>
                  </a:cubicBezTo>
                  <a:cubicBezTo>
                    <a:pt x="623" y="542"/>
                    <a:pt x="594" y="584"/>
                    <a:pt x="555" y="610"/>
                  </a:cubicBezTo>
                  <a:lnTo>
                    <a:pt x="772" y="989"/>
                  </a:lnTo>
                  <a:lnTo>
                    <a:pt x="866" y="921"/>
                  </a:lnTo>
                  <a:lnTo>
                    <a:pt x="649" y="649"/>
                  </a:lnTo>
                  <a:lnTo>
                    <a:pt x="905" y="866"/>
                  </a:lnTo>
                  <a:lnTo>
                    <a:pt x="973" y="772"/>
                  </a:lnTo>
                  <a:lnTo>
                    <a:pt x="636" y="568"/>
                  </a:lnTo>
                  <a:lnTo>
                    <a:pt x="1028" y="678"/>
                  </a:lnTo>
                  <a:lnTo>
                    <a:pt x="1054" y="555"/>
                  </a:lnTo>
                  <a:lnTo>
                    <a:pt x="649" y="516"/>
                  </a:lnTo>
                  <a:lnTo>
                    <a:pt x="1041" y="487"/>
                  </a:lnTo>
                  <a:lnTo>
                    <a:pt x="1015" y="367"/>
                  </a:lnTo>
                  <a:lnTo>
                    <a:pt x="662" y="461"/>
                  </a:lnTo>
                  <a:lnTo>
                    <a:pt x="662" y="461"/>
                  </a:lnTo>
                  <a:lnTo>
                    <a:pt x="986" y="286"/>
                  </a:lnTo>
                  <a:lnTo>
                    <a:pt x="918" y="179"/>
                  </a:lnTo>
                  <a:lnTo>
                    <a:pt x="594" y="448"/>
                  </a:lnTo>
                  <a:lnTo>
                    <a:pt x="866" y="137"/>
                  </a:lnTo>
                  <a:lnTo>
                    <a:pt x="772" y="56"/>
                  </a:lnTo>
                  <a:lnTo>
                    <a:pt x="581" y="367"/>
                  </a:lnTo>
                  <a:lnTo>
                    <a:pt x="691" y="30"/>
                  </a:lnTo>
                  <a:lnTo>
                    <a:pt x="568"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27"/>
            <p:cNvSpPr/>
            <p:nvPr/>
          </p:nvSpPr>
          <p:spPr>
            <a:xfrm>
              <a:off x="7269945" y="4079180"/>
              <a:ext cx="41507" cy="63584"/>
            </a:xfrm>
            <a:custGeom>
              <a:avLst/>
              <a:gdLst/>
              <a:ahLst/>
              <a:cxnLst/>
              <a:rect l="l" t="t" r="r" b="b"/>
              <a:pathLst>
                <a:path w="282" h="432" extrusionOk="0">
                  <a:moveTo>
                    <a:pt x="107" y="1"/>
                  </a:moveTo>
                  <a:lnTo>
                    <a:pt x="0" y="406"/>
                  </a:lnTo>
                  <a:lnTo>
                    <a:pt x="107" y="432"/>
                  </a:lnTo>
                  <a:lnTo>
                    <a:pt x="133" y="121"/>
                  </a:lnTo>
                  <a:lnTo>
                    <a:pt x="162" y="419"/>
                  </a:lnTo>
                  <a:lnTo>
                    <a:pt x="282" y="406"/>
                  </a:lnTo>
                  <a:lnTo>
                    <a:pt x="175"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27"/>
            <p:cNvSpPr/>
            <p:nvPr/>
          </p:nvSpPr>
          <p:spPr>
            <a:xfrm>
              <a:off x="7295555" y="4077414"/>
              <a:ext cx="147" cy="1913"/>
            </a:xfrm>
            <a:custGeom>
              <a:avLst/>
              <a:gdLst/>
              <a:ahLst/>
              <a:cxnLst/>
              <a:rect l="l" t="t" r="r" b="b"/>
              <a:pathLst>
                <a:path w="1" h="13" extrusionOk="0">
                  <a:moveTo>
                    <a:pt x="1" y="13"/>
                  </a:moveTo>
                  <a:lnTo>
                    <a:pt x="1" y="13"/>
                  </a:lnTo>
                  <a:lnTo>
                    <a:pt x="1" y="0"/>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27"/>
            <p:cNvSpPr/>
            <p:nvPr/>
          </p:nvSpPr>
          <p:spPr>
            <a:xfrm>
              <a:off x="7494553" y="4331455"/>
              <a:ext cx="1913" cy="8390"/>
            </a:xfrm>
            <a:custGeom>
              <a:avLst/>
              <a:gdLst/>
              <a:ahLst/>
              <a:cxnLst/>
              <a:rect l="l" t="t" r="r" b="b"/>
              <a:pathLst>
                <a:path w="13" h="57" extrusionOk="0">
                  <a:moveTo>
                    <a:pt x="0" y="56"/>
                  </a:moveTo>
                  <a:cubicBezTo>
                    <a:pt x="0" y="56"/>
                    <a:pt x="0" y="27"/>
                    <a:pt x="13" y="1"/>
                  </a:cubicBezTo>
                  <a:cubicBezTo>
                    <a:pt x="0" y="27"/>
                    <a:pt x="0" y="56"/>
                    <a:pt x="0" y="56"/>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27"/>
            <p:cNvSpPr/>
            <p:nvPr/>
          </p:nvSpPr>
          <p:spPr>
            <a:xfrm>
              <a:off x="7429202" y="4290096"/>
              <a:ext cx="136296" cy="103471"/>
            </a:xfrm>
            <a:custGeom>
              <a:avLst/>
              <a:gdLst/>
              <a:ahLst/>
              <a:cxnLst/>
              <a:rect l="l" t="t" r="r" b="b"/>
              <a:pathLst>
                <a:path w="926" h="703" extrusionOk="0">
                  <a:moveTo>
                    <a:pt x="347" y="175"/>
                  </a:moveTo>
                  <a:cubicBezTo>
                    <a:pt x="336" y="186"/>
                    <a:pt x="325" y="197"/>
                    <a:pt x="313" y="200"/>
                  </a:cubicBezTo>
                  <a:lnTo>
                    <a:pt x="313" y="200"/>
                  </a:lnTo>
                  <a:cubicBezTo>
                    <a:pt x="323" y="192"/>
                    <a:pt x="333" y="182"/>
                    <a:pt x="347" y="175"/>
                  </a:cubicBezTo>
                  <a:close/>
                  <a:moveTo>
                    <a:pt x="509" y="146"/>
                  </a:moveTo>
                  <a:cubicBezTo>
                    <a:pt x="537" y="186"/>
                    <a:pt x="586" y="251"/>
                    <a:pt x="615" y="279"/>
                  </a:cubicBezTo>
                  <a:lnTo>
                    <a:pt x="615" y="279"/>
                  </a:lnTo>
                  <a:cubicBezTo>
                    <a:pt x="573" y="240"/>
                    <a:pt x="508" y="188"/>
                    <a:pt x="483" y="175"/>
                  </a:cubicBezTo>
                  <a:lnTo>
                    <a:pt x="483" y="162"/>
                  </a:lnTo>
                  <a:cubicBezTo>
                    <a:pt x="496" y="175"/>
                    <a:pt x="525" y="175"/>
                    <a:pt x="525" y="188"/>
                  </a:cubicBezTo>
                  <a:cubicBezTo>
                    <a:pt x="527" y="190"/>
                    <a:pt x="529" y="191"/>
                    <a:pt x="530" y="191"/>
                  </a:cubicBezTo>
                  <a:cubicBezTo>
                    <a:pt x="533" y="191"/>
                    <a:pt x="522" y="170"/>
                    <a:pt x="509" y="146"/>
                  </a:cubicBezTo>
                  <a:close/>
                  <a:moveTo>
                    <a:pt x="428" y="162"/>
                  </a:moveTo>
                  <a:lnTo>
                    <a:pt x="428" y="162"/>
                  </a:lnTo>
                  <a:cubicBezTo>
                    <a:pt x="407" y="183"/>
                    <a:pt x="394" y="204"/>
                    <a:pt x="397" y="204"/>
                  </a:cubicBezTo>
                  <a:cubicBezTo>
                    <a:pt x="398" y="204"/>
                    <a:pt x="400" y="203"/>
                    <a:pt x="402" y="201"/>
                  </a:cubicBezTo>
                  <a:cubicBezTo>
                    <a:pt x="415" y="188"/>
                    <a:pt x="428" y="188"/>
                    <a:pt x="444" y="175"/>
                  </a:cubicBezTo>
                  <a:lnTo>
                    <a:pt x="444" y="188"/>
                  </a:lnTo>
                  <a:cubicBezTo>
                    <a:pt x="415" y="201"/>
                    <a:pt x="347" y="256"/>
                    <a:pt x="321" y="295"/>
                  </a:cubicBezTo>
                  <a:cubicBezTo>
                    <a:pt x="347" y="256"/>
                    <a:pt x="389" y="201"/>
                    <a:pt x="428" y="162"/>
                  </a:cubicBezTo>
                  <a:close/>
                  <a:moveTo>
                    <a:pt x="496" y="0"/>
                  </a:moveTo>
                  <a:cubicBezTo>
                    <a:pt x="496" y="0"/>
                    <a:pt x="201" y="146"/>
                    <a:pt x="240" y="146"/>
                  </a:cubicBezTo>
                  <a:cubicBezTo>
                    <a:pt x="244" y="146"/>
                    <a:pt x="247" y="146"/>
                    <a:pt x="249" y="145"/>
                  </a:cubicBezTo>
                  <a:lnTo>
                    <a:pt x="249" y="145"/>
                  </a:lnTo>
                  <a:cubicBezTo>
                    <a:pt x="194" y="185"/>
                    <a:pt x="107" y="227"/>
                    <a:pt x="133" y="227"/>
                  </a:cubicBezTo>
                  <a:cubicBezTo>
                    <a:pt x="185" y="214"/>
                    <a:pt x="214" y="201"/>
                    <a:pt x="214" y="201"/>
                  </a:cubicBezTo>
                  <a:lnTo>
                    <a:pt x="214" y="201"/>
                  </a:lnTo>
                  <a:cubicBezTo>
                    <a:pt x="214" y="201"/>
                    <a:pt x="52" y="308"/>
                    <a:pt x="78" y="308"/>
                  </a:cubicBezTo>
                  <a:cubicBezTo>
                    <a:pt x="104" y="295"/>
                    <a:pt x="308" y="146"/>
                    <a:pt x="308" y="146"/>
                  </a:cubicBezTo>
                  <a:lnTo>
                    <a:pt x="308" y="146"/>
                  </a:lnTo>
                  <a:cubicBezTo>
                    <a:pt x="308" y="146"/>
                    <a:pt x="257" y="219"/>
                    <a:pt x="271" y="219"/>
                  </a:cubicBezTo>
                  <a:cubicBezTo>
                    <a:pt x="273" y="219"/>
                    <a:pt x="277" y="218"/>
                    <a:pt x="282" y="214"/>
                  </a:cubicBezTo>
                  <a:cubicBezTo>
                    <a:pt x="287" y="214"/>
                    <a:pt x="291" y="213"/>
                    <a:pt x="294" y="212"/>
                  </a:cubicBezTo>
                  <a:lnTo>
                    <a:pt x="294" y="212"/>
                  </a:lnTo>
                  <a:cubicBezTo>
                    <a:pt x="228" y="265"/>
                    <a:pt x="148" y="324"/>
                    <a:pt x="172" y="324"/>
                  </a:cubicBezTo>
                  <a:cubicBezTo>
                    <a:pt x="198" y="314"/>
                    <a:pt x="223" y="300"/>
                    <a:pt x="241" y="288"/>
                  </a:cubicBezTo>
                  <a:lnTo>
                    <a:pt x="241" y="288"/>
                  </a:lnTo>
                  <a:cubicBezTo>
                    <a:pt x="173" y="346"/>
                    <a:pt x="1" y="512"/>
                    <a:pt x="20" y="512"/>
                  </a:cubicBezTo>
                  <a:cubicBezTo>
                    <a:pt x="21" y="512"/>
                    <a:pt x="22" y="512"/>
                    <a:pt x="23" y="512"/>
                  </a:cubicBezTo>
                  <a:cubicBezTo>
                    <a:pt x="52" y="499"/>
                    <a:pt x="253" y="308"/>
                    <a:pt x="253" y="308"/>
                  </a:cubicBezTo>
                  <a:lnTo>
                    <a:pt x="253" y="308"/>
                  </a:lnTo>
                  <a:cubicBezTo>
                    <a:pt x="253" y="308"/>
                    <a:pt x="167" y="445"/>
                    <a:pt x="182" y="445"/>
                  </a:cubicBezTo>
                  <a:cubicBezTo>
                    <a:pt x="183" y="445"/>
                    <a:pt x="184" y="444"/>
                    <a:pt x="185" y="444"/>
                  </a:cubicBezTo>
                  <a:cubicBezTo>
                    <a:pt x="201" y="418"/>
                    <a:pt x="266" y="337"/>
                    <a:pt x="295" y="295"/>
                  </a:cubicBezTo>
                  <a:lnTo>
                    <a:pt x="295" y="295"/>
                  </a:lnTo>
                  <a:cubicBezTo>
                    <a:pt x="295" y="308"/>
                    <a:pt x="282" y="324"/>
                    <a:pt x="282" y="324"/>
                  </a:cubicBezTo>
                  <a:lnTo>
                    <a:pt x="295" y="324"/>
                  </a:lnTo>
                  <a:cubicBezTo>
                    <a:pt x="308" y="324"/>
                    <a:pt x="363" y="269"/>
                    <a:pt x="363" y="269"/>
                  </a:cubicBezTo>
                  <a:lnTo>
                    <a:pt x="363" y="269"/>
                  </a:lnTo>
                  <a:cubicBezTo>
                    <a:pt x="363" y="269"/>
                    <a:pt x="208" y="538"/>
                    <a:pt x="238" y="538"/>
                  </a:cubicBezTo>
                  <a:cubicBezTo>
                    <a:pt x="238" y="538"/>
                    <a:pt x="239" y="538"/>
                    <a:pt x="240" y="538"/>
                  </a:cubicBezTo>
                  <a:cubicBezTo>
                    <a:pt x="253" y="512"/>
                    <a:pt x="295" y="457"/>
                    <a:pt x="321" y="418"/>
                  </a:cubicBezTo>
                  <a:lnTo>
                    <a:pt x="321" y="418"/>
                  </a:lnTo>
                  <a:cubicBezTo>
                    <a:pt x="269" y="506"/>
                    <a:pt x="161" y="703"/>
                    <a:pt x="169" y="703"/>
                  </a:cubicBezTo>
                  <a:cubicBezTo>
                    <a:pt x="169" y="703"/>
                    <a:pt x="170" y="702"/>
                    <a:pt x="172" y="700"/>
                  </a:cubicBezTo>
                  <a:cubicBezTo>
                    <a:pt x="214" y="661"/>
                    <a:pt x="402" y="308"/>
                    <a:pt x="402" y="308"/>
                  </a:cubicBezTo>
                  <a:lnTo>
                    <a:pt x="402" y="308"/>
                  </a:lnTo>
                  <a:cubicBezTo>
                    <a:pt x="402" y="308"/>
                    <a:pt x="367" y="406"/>
                    <a:pt x="374" y="406"/>
                  </a:cubicBezTo>
                  <a:cubicBezTo>
                    <a:pt x="375" y="406"/>
                    <a:pt x="375" y="406"/>
                    <a:pt x="376" y="405"/>
                  </a:cubicBezTo>
                  <a:cubicBezTo>
                    <a:pt x="389" y="389"/>
                    <a:pt x="428" y="308"/>
                    <a:pt x="457" y="269"/>
                  </a:cubicBezTo>
                  <a:lnTo>
                    <a:pt x="457" y="243"/>
                  </a:lnTo>
                  <a:lnTo>
                    <a:pt x="470" y="243"/>
                  </a:lnTo>
                  <a:lnTo>
                    <a:pt x="457" y="227"/>
                  </a:lnTo>
                  <a:cubicBezTo>
                    <a:pt x="470" y="227"/>
                    <a:pt x="470" y="227"/>
                    <a:pt x="470" y="214"/>
                  </a:cubicBezTo>
                  <a:lnTo>
                    <a:pt x="470" y="243"/>
                  </a:lnTo>
                  <a:cubicBezTo>
                    <a:pt x="470" y="256"/>
                    <a:pt x="457" y="256"/>
                    <a:pt x="457" y="269"/>
                  </a:cubicBezTo>
                  <a:lnTo>
                    <a:pt x="457" y="282"/>
                  </a:lnTo>
                  <a:cubicBezTo>
                    <a:pt x="457" y="269"/>
                    <a:pt x="457" y="256"/>
                    <a:pt x="470" y="256"/>
                  </a:cubicBezTo>
                  <a:cubicBezTo>
                    <a:pt x="496" y="295"/>
                    <a:pt x="538" y="376"/>
                    <a:pt x="551" y="389"/>
                  </a:cubicBezTo>
                  <a:cubicBezTo>
                    <a:pt x="552" y="390"/>
                    <a:pt x="552" y="390"/>
                    <a:pt x="553" y="390"/>
                  </a:cubicBezTo>
                  <a:cubicBezTo>
                    <a:pt x="559" y="390"/>
                    <a:pt x="525" y="295"/>
                    <a:pt x="525" y="295"/>
                  </a:cubicBezTo>
                  <a:lnTo>
                    <a:pt x="525" y="295"/>
                  </a:lnTo>
                  <a:cubicBezTo>
                    <a:pt x="525" y="295"/>
                    <a:pt x="713" y="648"/>
                    <a:pt x="752" y="687"/>
                  </a:cubicBezTo>
                  <a:cubicBezTo>
                    <a:pt x="753" y="688"/>
                    <a:pt x="755" y="689"/>
                    <a:pt x="755" y="689"/>
                  </a:cubicBezTo>
                  <a:cubicBezTo>
                    <a:pt x="767" y="689"/>
                    <a:pt x="655" y="494"/>
                    <a:pt x="606" y="405"/>
                  </a:cubicBezTo>
                  <a:lnTo>
                    <a:pt x="606" y="405"/>
                  </a:lnTo>
                  <a:cubicBezTo>
                    <a:pt x="632" y="444"/>
                    <a:pt x="671" y="512"/>
                    <a:pt x="700" y="525"/>
                  </a:cubicBezTo>
                  <a:cubicBezTo>
                    <a:pt x="701" y="526"/>
                    <a:pt x="702" y="527"/>
                    <a:pt x="702" y="527"/>
                  </a:cubicBezTo>
                  <a:cubicBezTo>
                    <a:pt x="713" y="527"/>
                    <a:pt x="564" y="256"/>
                    <a:pt x="564" y="256"/>
                  </a:cubicBezTo>
                  <a:lnTo>
                    <a:pt x="564" y="256"/>
                  </a:lnTo>
                  <a:cubicBezTo>
                    <a:pt x="564" y="256"/>
                    <a:pt x="619" y="308"/>
                    <a:pt x="645" y="324"/>
                  </a:cubicBezTo>
                  <a:lnTo>
                    <a:pt x="645" y="308"/>
                  </a:lnTo>
                  <a:cubicBezTo>
                    <a:pt x="645" y="308"/>
                    <a:pt x="645" y="304"/>
                    <a:pt x="643" y="299"/>
                  </a:cubicBezTo>
                  <a:lnTo>
                    <a:pt x="643" y="299"/>
                  </a:lnTo>
                  <a:cubicBezTo>
                    <a:pt x="674" y="346"/>
                    <a:pt x="729" y="420"/>
                    <a:pt x="752" y="431"/>
                  </a:cubicBezTo>
                  <a:cubicBezTo>
                    <a:pt x="753" y="432"/>
                    <a:pt x="753" y="432"/>
                    <a:pt x="753" y="432"/>
                  </a:cubicBezTo>
                  <a:cubicBezTo>
                    <a:pt x="759" y="432"/>
                    <a:pt x="671" y="308"/>
                    <a:pt x="671" y="308"/>
                  </a:cubicBezTo>
                  <a:lnTo>
                    <a:pt x="671" y="308"/>
                  </a:lnTo>
                  <a:cubicBezTo>
                    <a:pt x="671" y="308"/>
                    <a:pt x="875" y="486"/>
                    <a:pt x="901" y="499"/>
                  </a:cubicBezTo>
                  <a:cubicBezTo>
                    <a:pt x="902" y="499"/>
                    <a:pt x="903" y="500"/>
                    <a:pt x="904" y="500"/>
                  </a:cubicBezTo>
                  <a:cubicBezTo>
                    <a:pt x="926" y="500"/>
                    <a:pt x="751" y="339"/>
                    <a:pt x="690" y="278"/>
                  </a:cubicBezTo>
                  <a:lnTo>
                    <a:pt x="690" y="278"/>
                  </a:lnTo>
                  <a:cubicBezTo>
                    <a:pt x="706" y="289"/>
                    <a:pt x="729" y="300"/>
                    <a:pt x="752" y="308"/>
                  </a:cubicBezTo>
                  <a:cubicBezTo>
                    <a:pt x="756" y="309"/>
                    <a:pt x="758" y="310"/>
                    <a:pt x="760" y="310"/>
                  </a:cubicBezTo>
                  <a:cubicBezTo>
                    <a:pt x="775" y="310"/>
                    <a:pt x="681" y="239"/>
                    <a:pt x="619" y="201"/>
                  </a:cubicBezTo>
                  <a:lnTo>
                    <a:pt x="619" y="188"/>
                  </a:lnTo>
                  <a:cubicBezTo>
                    <a:pt x="619" y="201"/>
                    <a:pt x="632" y="201"/>
                    <a:pt x="645" y="201"/>
                  </a:cubicBezTo>
                  <a:cubicBezTo>
                    <a:pt x="652" y="204"/>
                    <a:pt x="656" y="205"/>
                    <a:pt x="659" y="205"/>
                  </a:cubicBezTo>
                  <a:cubicBezTo>
                    <a:pt x="682" y="205"/>
                    <a:pt x="619" y="133"/>
                    <a:pt x="619" y="133"/>
                  </a:cubicBezTo>
                  <a:lnTo>
                    <a:pt x="619" y="133"/>
                  </a:lnTo>
                  <a:cubicBezTo>
                    <a:pt x="619" y="133"/>
                    <a:pt x="820" y="282"/>
                    <a:pt x="849" y="295"/>
                  </a:cubicBezTo>
                  <a:cubicBezTo>
                    <a:pt x="875" y="295"/>
                    <a:pt x="713" y="188"/>
                    <a:pt x="713" y="188"/>
                  </a:cubicBezTo>
                  <a:lnTo>
                    <a:pt x="713" y="188"/>
                  </a:lnTo>
                  <a:lnTo>
                    <a:pt x="794" y="214"/>
                  </a:lnTo>
                  <a:cubicBezTo>
                    <a:pt x="820" y="214"/>
                    <a:pt x="713" y="162"/>
                    <a:pt x="658" y="133"/>
                  </a:cubicBezTo>
                  <a:lnTo>
                    <a:pt x="687" y="133"/>
                  </a:lnTo>
                  <a:cubicBezTo>
                    <a:pt x="726" y="133"/>
                    <a:pt x="496" y="0"/>
                    <a:pt x="4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27"/>
            <p:cNvSpPr/>
            <p:nvPr/>
          </p:nvSpPr>
          <p:spPr>
            <a:xfrm>
              <a:off x="7498233" y="4331455"/>
              <a:ext cx="3974" cy="6476"/>
            </a:xfrm>
            <a:custGeom>
              <a:avLst/>
              <a:gdLst/>
              <a:ahLst/>
              <a:cxnLst/>
              <a:rect l="l" t="t" r="r" b="b"/>
              <a:pathLst>
                <a:path w="27" h="44" extrusionOk="0">
                  <a:moveTo>
                    <a:pt x="1" y="1"/>
                  </a:moveTo>
                  <a:lnTo>
                    <a:pt x="1" y="1"/>
                  </a:lnTo>
                  <a:cubicBezTo>
                    <a:pt x="14" y="27"/>
                    <a:pt x="14" y="43"/>
                    <a:pt x="14" y="43"/>
                  </a:cubicBezTo>
                  <a:cubicBezTo>
                    <a:pt x="27" y="43"/>
                    <a:pt x="14" y="14"/>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27"/>
            <p:cNvSpPr/>
            <p:nvPr/>
          </p:nvSpPr>
          <p:spPr>
            <a:xfrm>
              <a:off x="7492051" y="4359126"/>
              <a:ext cx="4416" cy="8242"/>
            </a:xfrm>
            <a:custGeom>
              <a:avLst/>
              <a:gdLst/>
              <a:ahLst/>
              <a:cxnLst/>
              <a:rect l="l" t="t" r="r" b="b"/>
              <a:pathLst>
                <a:path w="30" h="56" extrusionOk="0">
                  <a:moveTo>
                    <a:pt x="30" y="1"/>
                  </a:moveTo>
                  <a:cubicBezTo>
                    <a:pt x="17" y="30"/>
                    <a:pt x="1" y="56"/>
                    <a:pt x="1" y="56"/>
                  </a:cubicBezTo>
                  <a:cubicBezTo>
                    <a:pt x="17" y="56"/>
                    <a:pt x="17" y="30"/>
                    <a:pt x="3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27"/>
            <p:cNvSpPr/>
            <p:nvPr/>
          </p:nvSpPr>
          <p:spPr>
            <a:xfrm>
              <a:off x="7410803" y="4305698"/>
              <a:ext cx="172504" cy="129964"/>
            </a:xfrm>
            <a:custGeom>
              <a:avLst/>
              <a:gdLst/>
              <a:ahLst/>
              <a:cxnLst/>
              <a:rect l="l" t="t" r="r" b="b"/>
              <a:pathLst>
                <a:path w="1172" h="883" extrusionOk="0">
                  <a:moveTo>
                    <a:pt x="406" y="250"/>
                  </a:moveTo>
                  <a:cubicBezTo>
                    <a:pt x="403" y="252"/>
                    <a:pt x="401" y="254"/>
                    <a:pt x="398" y="255"/>
                  </a:cubicBezTo>
                  <a:lnTo>
                    <a:pt x="398" y="255"/>
                  </a:lnTo>
                  <a:cubicBezTo>
                    <a:pt x="401" y="254"/>
                    <a:pt x="403" y="252"/>
                    <a:pt x="406" y="250"/>
                  </a:cubicBezTo>
                  <a:close/>
                  <a:moveTo>
                    <a:pt x="595" y="312"/>
                  </a:moveTo>
                  <a:cubicBezTo>
                    <a:pt x="595" y="325"/>
                    <a:pt x="595" y="338"/>
                    <a:pt x="608" y="351"/>
                  </a:cubicBezTo>
                  <a:cubicBezTo>
                    <a:pt x="608" y="338"/>
                    <a:pt x="595" y="325"/>
                    <a:pt x="595" y="312"/>
                  </a:cubicBezTo>
                  <a:close/>
                  <a:moveTo>
                    <a:pt x="634" y="189"/>
                  </a:moveTo>
                  <a:lnTo>
                    <a:pt x="634" y="189"/>
                  </a:lnTo>
                  <a:cubicBezTo>
                    <a:pt x="689" y="244"/>
                    <a:pt x="744" y="312"/>
                    <a:pt x="783" y="351"/>
                  </a:cubicBezTo>
                  <a:cubicBezTo>
                    <a:pt x="731" y="312"/>
                    <a:pt x="650" y="231"/>
                    <a:pt x="621" y="218"/>
                  </a:cubicBezTo>
                  <a:lnTo>
                    <a:pt x="621" y="202"/>
                  </a:lnTo>
                  <a:cubicBezTo>
                    <a:pt x="634" y="218"/>
                    <a:pt x="663" y="231"/>
                    <a:pt x="676" y="244"/>
                  </a:cubicBezTo>
                  <a:cubicBezTo>
                    <a:pt x="676" y="244"/>
                    <a:pt x="663" y="218"/>
                    <a:pt x="634" y="189"/>
                  </a:cubicBezTo>
                  <a:close/>
                  <a:moveTo>
                    <a:pt x="540" y="202"/>
                  </a:moveTo>
                  <a:cubicBezTo>
                    <a:pt x="514" y="244"/>
                    <a:pt x="501" y="257"/>
                    <a:pt x="514" y="257"/>
                  </a:cubicBezTo>
                  <a:cubicBezTo>
                    <a:pt x="527" y="244"/>
                    <a:pt x="540" y="231"/>
                    <a:pt x="553" y="231"/>
                  </a:cubicBezTo>
                  <a:cubicBezTo>
                    <a:pt x="527" y="257"/>
                    <a:pt x="446" y="325"/>
                    <a:pt x="407" y="364"/>
                  </a:cubicBezTo>
                  <a:cubicBezTo>
                    <a:pt x="433" y="325"/>
                    <a:pt x="501" y="257"/>
                    <a:pt x="540" y="202"/>
                  </a:cubicBezTo>
                  <a:close/>
                  <a:moveTo>
                    <a:pt x="595" y="312"/>
                  </a:moveTo>
                  <a:lnTo>
                    <a:pt x="582" y="325"/>
                  </a:lnTo>
                  <a:lnTo>
                    <a:pt x="582" y="364"/>
                  </a:lnTo>
                  <a:cubicBezTo>
                    <a:pt x="582" y="338"/>
                    <a:pt x="582" y="325"/>
                    <a:pt x="595" y="312"/>
                  </a:cubicBezTo>
                  <a:close/>
                  <a:moveTo>
                    <a:pt x="621" y="1"/>
                  </a:moveTo>
                  <a:cubicBezTo>
                    <a:pt x="621" y="1"/>
                    <a:pt x="282" y="177"/>
                    <a:pt x="306" y="177"/>
                  </a:cubicBezTo>
                  <a:cubicBezTo>
                    <a:pt x="307" y="177"/>
                    <a:pt x="308" y="176"/>
                    <a:pt x="310" y="176"/>
                  </a:cubicBezTo>
                  <a:lnTo>
                    <a:pt x="339" y="176"/>
                  </a:lnTo>
                  <a:cubicBezTo>
                    <a:pt x="271" y="218"/>
                    <a:pt x="135" y="283"/>
                    <a:pt x="177" y="283"/>
                  </a:cubicBezTo>
                  <a:cubicBezTo>
                    <a:pt x="229" y="270"/>
                    <a:pt x="271" y="257"/>
                    <a:pt x="271" y="257"/>
                  </a:cubicBezTo>
                  <a:lnTo>
                    <a:pt x="271" y="257"/>
                  </a:lnTo>
                  <a:cubicBezTo>
                    <a:pt x="271" y="257"/>
                    <a:pt x="85" y="381"/>
                    <a:pt x="105" y="381"/>
                  </a:cubicBezTo>
                  <a:cubicBezTo>
                    <a:pt x="106" y="381"/>
                    <a:pt x="107" y="381"/>
                    <a:pt x="109" y="380"/>
                  </a:cubicBezTo>
                  <a:cubicBezTo>
                    <a:pt x="135" y="380"/>
                    <a:pt x="391" y="189"/>
                    <a:pt x="391" y="189"/>
                  </a:cubicBezTo>
                  <a:lnTo>
                    <a:pt x="391" y="189"/>
                  </a:lnTo>
                  <a:cubicBezTo>
                    <a:pt x="391" y="189"/>
                    <a:pt x="322" y="279"/>
                    <a:pt x="345" y="279"/>
                  </a:cubicBezTo>
                  <a:cubicBezTo>
                    <a:pt x="349" y="279"/>
                    <a:pt x="355" y="276"/>
                    <a:pt x="365" y="270"/>
                  </a:cubicBezTo>
                  <a:cubicBezTo>
                    <a:pt x="369" y="270"/>
                    <a:pt x="375" y="268"/>
                    <a:pt x="382" y="264"/>
                  </a:cubicBezTo>
                  <a:lnTo>
                    <a:pt x="382" y="264"/>
                  </a:lnTo>
                  <a:cubicBezTo>
                    <a:pt x="306" y="327"/>
                    <a:pt x="194" y="407"/>
                    <a:pt x="211" y="407"/>
                  </a:cubicBezTo>
                  <a:cubicBezTo>
                    <a:pt x="212" y="407"/>
                    <a:pt x="213" y="407"/>
                    <a:pt x="216" y="406"/>
                  </a:cubicBezTo>
                  <a:cubicBezTo>
                    <a:pt x="264" y="395"/>
                    <a:pt x="312" y="362"/>
                    <a:pt x="332" y="344"/>
                  </a:cubicBezTo>
                  <a:lnTo>
                    <a:pt x="332" y="344"/>
                  </a:lnTo>
                  <a:cubicBezTo>
                    <a:pt x="277" y="394"/>
                    <a:pt x="1" y="649"/>
                    <a:pt x="26" y="649"/>
                  </a:cubicBezTo>
                  <a:cubicBezTo>
                    <a:pt x="26" y="649"/>
                    <a:pt x="27" y="649"/>
                    <a:pt x="28" y="649"/>
                  </a:cubicBezTo>
                  <a:cubicBezTo>
                    <a:pt x="67" y="623"/>
                    <a:pt x="326" y="393"/>
                    <a:pt x="326" y="393"/>
                  </a:cubicBezTo>
                  <a:lnTo>
                    <a:pt x="326" y="393"/>
                  </a:lnTo>
                  <a:cubicBezTo>
                    <a:pt x="326" y="393"/>
                    <a:pt x="218" y="557"/>
                    <a:pt x="226" y="557"/>
                  </a:cubicBezTo>
                  <a:cubicBezTo>
                    <a:pt x="226" y="557"/>
                    <a:pt x="227" y="557"/>
                    <a:pt x="229" y="555"/>
                  </a:cubicBezTo>
                  <a:cubicBezTo>
                    <a:pt x="257" y="527"/>
                    <a:pt x="335" y="424"/>
                    <a:pt x="375" y="368"/>
                  </a:cubicBezTo>
                  <a:lnTo>
                    <a:pt x="375" y="368"/>
                  </a:lnTo>
                  <a:cubicBezTo>
                    <a:pt x="365" y="384"/>
                    <a:pt x="365" y="406"/>
                    <a:pt x="365" y="406"/>
                  </a:cubicBezTo>
                  <a:lnTo>
                    <a:pt x="365" y="419"/>
                  </a:lnTo>
                  <a:cubicBezTo>
                    <a:pt x="391" y="406"/>
                    <a:pt x="459" y="338"/>
                    <a:pt x="459" y="338"/>
                  </a:cubicBezTo>
                  <a:lnTo>
                    <a:pt x="459" y="338"/>
                  </a:lnTo>
                  <a:cubicBezTo>
                    <a:pt x="459" y="338"/>
                    <a:pt x="273" y="677"/>
                    <a:pt x="293" y="677"/>
                  </a:cubicBezTo>
                  <a:cubicBezTo>
                    <a:pt x="294" y="677"/>
                    <a:pt x="295" y="676"/>
                    <a:pt x="297" y="675"/>
                  </a:cubicBezTo>
                  <a:cubicBezTo>
                    <a:pt x="318" y="656"/>
                    <a:pt x="352" y="614"/>
                    <a:pt x="380" y="571"/>
                  </a:cubicBezTo>
                  <a:lnTo>
                    <a:pt x="380" y="571"/>
                  </a:lnTo>
                  <a:cubicBezTo>
                    <a:pt x="312" y="689"/>
                    <a:pt x="211" y="883"/>
                    <a:pt x="224" y="883"/>
                  </a:cubicBezTo>
                  <a:cubicBezTo>
                    <a:pt x="225" y="883"/>
                    <a:pt x="226" y="882"/>
                    <a:pt x="229" y="879"/>
                  </a:cubicBezTo>
                  <a:cubicBezTo>
                    <a:pt x="284" y="824"/>
                    <a:pt x="514" y="380"/>
                    <a:pt x="514" y="380"/>
                  </a:cubicBezTo>
                  <a:lnTo>
                    <a:pt x="514" y="380"/>
                  </a:lnTo>
                  <a:cubicBezTo>
                    <a:pt x="514" y="380"/>
                    <a:pt x="464" y="501"/>
                    <a:pt x="470" y="501"/>
                  </a:cubicBezTo>
                  <a:cubicBezTo>
                    <a:pt x="471" y="501"/>
                    <a:pt x="471" y="501"/>
                    <a:pt x="472" y="500"/>
                  </a:cubicBezTo>
                  <a:cubicBezTo>
                    <a:pt x="501" y="487"/>
                    <a:pt x="553" y="393"/>
                    <a:pt x="582" y="325"/>
                  </a:cubicBezTo>
                  <a:lnTo>
                    <a:pt x="582" y="299"/>
                  </a:lnTo>
                  <a:cubicBezTo>
                    <a:pt x="595" y="283"/>
                    <a:pt x="595" y="283"/>
                    <a:pt x="595" y="270"/>
                  </a:cubicBezTo>
                  <a:lnTo>
                    <a:pt x="595" y="299"/>
                  </a:lnTo>
                  <a:lnTo>
                    <a:pt x="595" y="312"/>
                  </a:lnTo>
                  <a:cubicBezTo>
                    <a:pt x="621" y="380"/>
                    <a:pt x="689" y="474"/>
                    <a:pt x="702" y="487"/>
                  </a:cubicBezTo>
                  <a:cubicBezTo>
                    <a:pt x="703" y="488"/>
                    <a:pt x="704" y="488"/>
                    <a:pt x="705" y="488"/>
                  </a:cubicBezTo>
                  <a:cubicBezTo>
                    <a:pt x="725" y="488"/>
                    <a:pt x="663" y="364"/>
                    <a:pt x="663" y="364"/>
                  </a:cubicBezTo>
                  <a:lnTo>
                    <a:pt x="663" y="364"/>
                  </a:lnTo>
                  <a:cubicBezTo>
                    <a:pt x="663" y="364"/>
                    <a:pt x="906" y="811"/>
                    <a:pt x="958" y="866"/>
                  </a:cubicBezTo>
                  <a:cubicBezTo>
                    <a:pt x="961" y="869"/>
                    <a:pt x="962" y="870"/>
                    <a:pt x="963" y="870"/>
                  </a:cubicBezTo>
                  <a:cubicBezTo>
                    <a:pt x="977" y="870"/>
                    <a:pt x="882" y="701"/>
                    <a:pt x="812" y="583"/>
                  </a:cubicBezTo>
                  <a:lnTo>
                    <a:pt x="812" y="583"/>
                  </a:lnTo>
                  <a:cubicBezTo>
                    <a:pt x="836" y="616"/>
                    <a:pt x="861" y="647"/>
                    <a:pt x="877" y="662"/>
                  </a:cubicBezTo>
                  <a:cubicBezTo>
                    <a:pt x="878" y="663"/>
                    <a:pt x="879" y="663"/>
                    <a:pt x="880" y="663"/>
                  </a:cubicBezTo>
                  <a:cubicBezTo>
                    <a:pt x="905" y="663"/>
                    <a:pt x="715" y="325"/>
                    <a:pt x="715" y="325"/>
                  </a:cubicBezTo>
                  <a:lnTo>
                    <a:pt x="715" y="325"/>
                  </a:lnTo>
                  <a:cubicBezTo>
                    <a:pt x="715" y="325"/>
                    <a:pt x="783" y="393"/>
                    <a:pt x="812" y="406"/>
                  </a:cubicBezTo>
                  <a:lnTo>
                    <a:pt x="812" y="393"/>
                  </a:lnTo>
                  <a:cubicBezTo>
                    <a:pt x="825" y="393"/>
                    <a:pt x="812" y="364"/>
                    <a:pt x="812" y="351"/>
                  </a:cubicBezTo>
                  <a:lnTo>
                    <a:pt x="812" y="351"/>
                  </a:lnTo>
                  <a:cubicBezTo>
                    <a:pt x="838" y="406"/>
                    <a:pt x="932" y="513"/>
                    <a:pt x="945" y="542"/>
                  </a:cubicBezTo>
                  <a:cubicBezTo>
                    <a:pt x="947" y="544"/>
                    <a:pt x="948" y="545"/>
                    <a:pt x="949" y="545"/>
                  </a:cubicBezTo>
                  <a:cubicBezTo>
                    <a:pt x="959" y="545"/>
                    <a:pt x="851" y="380"/>
                    <a:pt x="851" y="380"/>
                  </a:cubicBezTo>
                  <a:lnTo>
                    <a:pt x="851" y="380"/>
                  </a:lnTo>
                  <a:cubicBezTo>
                    <a:pt x="851" y="380"/>
                    <a:pt x="1107" y="607"/>
                    <a:pt x="1149" y="636"/>
                  </a:cubicBezTo>
                  <a:cubicBezTo>
                    <a:pt x="1150" y="636"/>
                    <a:pt x="1150" y="636"/>
                    <a:pt x="1151" y="636"/>
                  </a:cubicBezTo>
                  <a:cubicBezTo>
                    <a:pt x="1172" y="636"/>
                    <a:pt x="944" y="416"/>
                    <a:pt x="862" y="345"/>
                  </a:cubicBezTo>
                  <a:lnTo>
                    <a:pt x="862" y="345"/>
                  </a:lnTo>
                  <a:cubicBezTo>
                    <a:pt x="886" y="362"/>
                    <a:pt x="923" y="384"/>
                    <a:pt x="958" y="393"/>
                  </a:cubicBezTo>
                  <a:cubicBezTo>
                    <a:pt x="960" y="394"/>
                    <a:pt x="962" y="394"/>
                    <a:pt x="964" y="394"/>
                  </a:cubicBezTo>
                  <a:cubicBezTo>
                    <a:pt x="985" y="394"/>
                    <a:pt x="871" y="308"/>
                    <a:pt x="783" y="244"/>
                  </a:cubicBezTo>
                  <a:lnTo>
                    <a:pt x="783" y="231"/>
                  </a:lnTo>
                  <a:lnTo>
                    <a:pt x="812" y="257"/>
                  </a:lnTo>
                  <a:cubicBezTo>
                    <a:pt x="822" y="263"/>
                    <a:pt x="828" y="266"/>
                    <a:pt x="831" y="266"/>
                  </a:cubicBezTo>
                  <a:cubicBezTo>
                    <a:pt x="851" y="266"/>
                    <a:pt x="783" y="176"/>
                    <a:pt x="783" y="176"/>
                  </a:cubicBezTo>
                  <a:lnTo>
                    <a:pt x="783" y="176"/>
                  </a:lnTo>
                  <a:cubicBezTo>
                    <a:pt x="783" y="176"/>
                    <a:pt x="1039" y="364"/>
                    <a:pt x="1081" y="364"/>
                  </a:cubicBezTo>
                  <a:cubicBezTo>
                    <a:pt x="1082" y="365"/>
                    <a:pt x="1083" y="365"/>
                    <a:pt x="1083" y="365"/>
                  </a:cubicBezTo>
                  <a:cubicBezTo>
                    <a:pt x="1085" y="365"/>
                    <a:pt x="906" y="244"/>
                    <a:pt x="906" y="244"/>
                  </a:cubicBezTo>
                  <a:lnTo>
                    <a:pt x="906" y="244"/>
                  </a:lnTo>
                  <a:cubicBezTo>
                    <a:pt x="906" y="244"/>
                    <a:pt x="945" y="257"/>
                    <a:pt x="1000" y="270"/>
                  </a:cubicBezTo>
                  <a:cubicBezTo>
                    <a:pt x="1039" y="270"/>
                    <a:pt x="906" y="202"/>
                    <a:pt x="838" y="163"/>
                  </a:cubicBezTo>
                  <a:lnTo>
                    <a:pt x="877" y="163"/>
                  </a:lnTo>
                  <a:cubicBezTo>
                    <a:pt x="879" y="163"/>
                    <a:pt x="880" y="164"/>
                    <a:pt x="881" y="164"/>
                  </a:cubicBezTo>
                  <a:cubicBezTo>
                    <a:pt x="910" y="164"/>
                    <a:pt x="621" y="1"/>
                    <a:pt x="6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27"/>
            <p:cNvSpPr/>
            <p:nvPr/>
          </p:nvSpPr>
          <p:spPr>
            <a:xfrm>
              <a:off x="7500146" y="4357212"/>
              <a:ext cx="2061" cy="8242"/>
            </a:xfrm>
            <a:custGeom>
              <a:avLst/>
              <a:gdLst/>
              <a:ahLst/>
              <a:cxnLst/>
              <a:rect l="l" t="t" r="r" b="b"/>
              <a:pathLst>
                <a:path w="14" h="56" extrusionOk="0">
                  <a:moveTo>
                    <a:pt x="1" y="1"/>
                  </a:moveTo>
                  <a:cubicBezTo>
                    <a:pt x="1" y="30"/>
                    <a:pt x="14" y="56"/>
                    <a:pt x="14" y="56"/>
                  </a:cubicBezTo>
                  <a:cubicBezTo>
                    <a:pt x="14" y="56"/>
                    <a:pt x="1" y="30"/>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7"/>
            <p:cNvSpPr/>
            <p:nvPr/>
          </p:nvSpPr>
          <p:spPr>
            <a:xfrm>
              <a:off x="7490726" y="4403134"/>
              <a:ext cx="3974" cy="10450"/>
            </a:xfrm>
            <a:custGeom>
              <a:avLst/>
              <a:gdLst/>
              <a:ahLst/>
              <a:cxnLst/>
              <a:rect l="l" t="t" r="r" b="b"/>
              <a:pathLst>
                <a:path w="27" h="71" extrusionOk="0">
                  <a:moveTo>
                    <a:pt x="26" y="0"/>
                  </a:moveTo>
                  <a:cubicBezTo>
                    <a:pt x="12" y="36"/>
                    <a:pt x="0" y="71"/>
                    <a:pt x="6" y="71"/>
                  </a:cubicBezTo>
                  <a:cubicBezTo>
                    <a:pt x="7" y="71"/>
                    <a:pt x="8" y="70"/>
                    <a:pt x="10" y="68"/>
                  </a:cubicBezTo>
                  <a:cubicBezTo>
                    <a:pt x="10" y="68"/>
                    <a:pt x="10" y="42"/>
                    <a:pt x="2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7"/>
            <p:cNvSpPr/>
            <p:nvPr/>
          </p:nvSpPr>
          <p:spPr>
            <a:xfrm>
              <a:off x="7391522" y="4337784"/>
              <a:ext cx="211656" cy="161609"/>
            </a:xfrm>
            <a:custGeom>
              <a:avLst/>
              <a:gdLst/>
              <a:ahLst/>
              <a:cxnLst/>
              <a:rect l="l" t="t" r="r" b="b"/>
              <a:pathLst>
                <a:path w="1438" h="1098" extrusionOk="0">
                  <a:moveTo>
                    <a:pt x="713" y="363"/>
                  </a:moveTo>
                  <a:cubicBezTo>
                    <a:pt x="713" y="363"/>
                    <a:pt x="713" y="376"/>
                    <a:pt x="726" y="376"/>
                  </a:cubicBezTo>
                  <a:cubicBezTo>
                    <a:pt x="726" y="363"/>
                    <a:pt x="713" y="363"/>
                    <a:pt x="713" y="363"/>
                  </a:cubicBezTo>
                  <a:close/>
                  <a:moveTo>
                    <a:pt x="731" y="408"/>
                  </a:moveTo>
                  <a:cubicBezTo>
                    <a:pt x="733" y="411"/>
                    <a:pt x="736" y="415"/>
                    <a:pt x="739" y="418"/>
                  </a:cubicBezTo>
                  <a:lnTo>
                    <a:pt x="739" y="418"/>
                  </a:lnTo>
                  <a:cubicBezTo>
                    <a:pt x="739" y="418"/>
                    <a:pt x="735" y="414"/>
                    <a:pt x="731" y="408"/>
                  </a:cubicBezTo>
                  <a:close/>
                  <a:moveTo>
                    <a:pt x="781" y="227"/>
                  </a:moveTo>
                  <a:cubicBezTo>
                    <a:pt x="833" y="295"/>
                    <a:pt x="914" y="376"/>
                    <a:pt x="956" y="431"/>
                  </a:cubicBezTo>
                  <a:cubicBezTo>
                    <a:pt x="888" y="376"/>
                    <a:pt x="781" y="282"/>
                    <a:pt x="752" y="256"/>
                  </a:cubicBezTo>
                  <a:cubicBezTo>
                    <a:pt x="765" y="256"/>
                    <a:pt x="807" y="269"/>
                    <a:pt x="820" y="295"/>
                  </a:cubicBezTo>
                  <a:cubicBezTo>
                    <a:pt x="833" y="295"/>
                    <a:pt x="807" y="269"/>
                    <a:pt x="781" y="227"/>
                  </a:cubicBezTo>
                  <a:close/>
                  <a:moveTo>
                    <a:pt x="658" y="243"/>
                  </a:moveTo>
                  <a:lnTo>
                    <a:pt x="658" y="243"/>
                  </a:lnTo>
                  <a:cubicBezTo>
                    <a:pt x="636" y="276"/>
                    <a:pt x="612" y="311"/>
                    <a:pt x="615" y="311"/>
                  </a:cubicBezTo>
                  <a:cubicBezTo>
                    <a:pt x="615" y="311"/>
                    <a:pt x="617" y="310"/>
                    <a:pt x="619" y="308"/>
                  </a:cubicBezTo>
                  <a:cubicBezTo>
                    <a:pt x="632" y="295"/>
                    <a:pt x="658" y="282"/>
                    <a:pt x="671" y="269"/>
                  </a:cubicBezTo>
                  <a:lnTo>
                    <a:pt x="684" y="269"/>
                  </a:lnTo>
                  <a:cubicBezTo>
                    <a:pt x="645" y="308"/>
                    <a:pt x="538" y="389"/>
                    <a:pt x="483" y="457"/>
                  </a:cubicBezTo>
                  <a:cubicBezTo>
                    <a:pt x="522" y="405"/>
                    <a:pt x="590" y="308"/>
                    <a:pt x="658" y="243"/>
                  </a:cubicBezTo>
                  <a:close/>
                  <a:moveTo>
                    <a:pt x="765" y="0"/>
                  </a:moveTo>
                  <a:cubicBezTo>
                    <a:pt x="765" y="0"/>
                    <a:pt x="295" y="214"/>
                    <a:pt x="360" y="214"/>
                  </a:cubicBezTo>
                  <a:cubicBezTo>
                    <a:pt x="370" y="214"/>
                    <a:pt x="379" y="214"/>
                    <a:pt x="388" y="211"/>
                  </a:cubicBezTo>
                  <a:lnTo>
                    <a:pt x="388" y="211"/>
                  </a:lnTo>
                  <a:cubicBezTo>
                    <a:pt x="303" y="266"/>
                    <a:pt x="161" y="350"/>
                    <a:pt x="198" y="350"/>
                  </a:cubicBezTo>
                  <a:cubicBezTo>
                    <a:pt x="266" y="337"/>
                    <a:pt x="321" y="308"/>
                    <a:pt x="321" y="308"/>
                  </a:cubicBezTo>
                  <a:lnTo>
                    <a:pt x="321" y="308"/>
                  </a:lnTo>
                  <a:cubicBezTo>
                    <a:pt x="321" y="308"/>
                    <a:pt x="87" y="471"/>
                    <a:pt x="100" y="471"/>
                  </a:cubicBezTo>
                  <a:cubicBezTo>
                    <a:pt x="101" y="471"/>
                    <a:pt x="102" y="471"/>
                    <a:pt x="104" y="470"/>
                  </a:cubicBezTo>
                  <a:cubicBezTo>
                    <a:pt x="146" y="457"/>
                    <a:pt x="483" y="227"/>
                    <a:pt x="483" y="227"/>
                  </a:cubicBezTo>
                  <a:lnTo>
                    <a:pt x="483" y="227"/>
                  </a:lnTo>
                  <a:cubicBezTo>
                    <a:pt x="483" y="227"/>
                    <a:pt x="387" y="343"/>
                    <a:pt x="411" y="343"/>
                  </a:cubicBezTo>
                  <a:cubicBezTo>
                    <a:pt x="415" y="343"/>
                    <a:pt x="420" y="342"/>
                    <a:pt x="428" y="337"/>
                  </a:cubicBezTo>
                  <a:cubicBezTo>
                    <a:pt x="457" y="324"/>
                    <a:pt x="496" y="282"/>
                    <a:pt x="522" y="256"/>
                  </a:cubicBezTo>
                  <a:lnTo>
                    <a:pt x="522" y="256"/>
                  </a:lnTo>
                  <a:cubicBezTo>
                    <a:pt x="509" y="282"/>
                    <a:pt x="483" y="308"/>
                    <a:pt x="483" y="308"/>
                  </a:cubicBezTo>
                  <a:cubicBezTo>
                    <a:pt x="366" y="385"/>
                    <a:pt x="214" y="500"/>
                    <a:pt x="246" y="500"/>
                  </a:cubicBezTo>
                  <a:cubicBezTo>
                    <a:pt x="248" y="500"/>
                    <a:pt x="250" y="500"/>
                    <a:pt x="253" y="499"/>
                  </a:cubicBezTo>
                  <a:cubicBezTo>
                    <a:pt x="298" y="491"/>
                    <a:pt x="342" y="464"/>
                    <a:pt x="371" y="443"/>
                  </a:cubicBezTo>
                  <a:lnTo>
                    <a:pt x="371" y="443"/>
                  </a:lnTo>
                  <a:cubicBezTo>
                    <a:pt x="274" y="529"/>
                    <a:pt x="0" y="795"/>
                    <a:pt x="7" y="795"/>
                  </a:cubicBezTo>
                  <a:cubicBezTo>
                    <a:pt x="8" y="795"/>
                    <a:pt x="8" y="795"/>
                    <a:pt x="10" y="794"/>
                  </a:cubicBezTo>
                  <a:cubicBezTo>
                    <a:pt x="65" y="781"/>
                    <a:pt x="376" y="486"/>
                    <a:pt x="376" y="486"/>
                  </a:cubicBezTo>
                  <a:lnTo>
                    <a:pt x="376" y="486"/>
                  </a:lnTo>
                  <a:cubicBezTo>
                    <a:pt x="376" y="486"/>
                    <a:pt x="254" y="689"/>
                    <a:pt x="263" y="689"/>
                  </a:cubicBezTo>
                  <a:cubicBezTo>
                    <a:pt x="264" y="689"/>
                    <a:pt x="264" y="688"/>
                    <a:pt x="266" y="687"/>
                  </a:cubicBezTo>
                  <a:cubicBezTo>
                    <a:pt x="295" y="661"/>
                    <a:pt x="402" y="512"/>
                    <a:pt x="441" y="444"/>
                  </a:cubicBezTo>
                  <a:lnTo>
                    <a:pt x="441" y="444"/>
                  </a:lnTo>
                  <a:cubicBezTo>
                    <a:pt x="441" y="470"/>
                    <a:pt x="428" y="499"/>
                    <a:pt x="441" y="499"/>
                  </a:cubicBezTo>
                  <a:lnTo>
                    <a:pt x="441" y="512"/>
                  </a:lnTo>
                  <a:cubicBezTo>
                    <a:pt x="470" y="499"/>
                    <a:pt x="564" y="418"/>
                    <a:pt x="564" y="418"/>
                  </a:cubicBezTo>
                  <a:lnTo>
                    <a:pt x="564" y="418"/>
                  </a:lnTo>
                  <a:cubicBezTo>
                    <a:pt x="564" y="418"/>
                    <a:pt x="328" y="838"/>
                    <a:pt x="355" y="838"/>
                  </a:cubicBezTo>
                  <a:cubicBezTo>
                    <a:pt x="356" y="838"/>
                    <a:pt x="358" y="838"/>
                    <a:pt x="360" y="836"/>
                  </a:cubicBezTo>
                  <a:cubicBezTo>
                    <a:pt x="389" y="810"/>
                    <a:pt x="441" y="713"/>
                    <a:pt x="483" y="648"/>
                  </a:cubicBezTo>
                  <a:lnTo>
                    <a:pt x="483" y="648"/>
                  </a:lnTo>
                  <a:cubicBezTo>
                    <a:pt x="408" y="783"/>
                    <a:pt x="240" y="1098"/>
                    <a:pt x="258" y="1098"/>
                  </a:cubicBezTo>
                  <a:cubicBezTo>
                    <a:pt x="260" y="1098"/>
                    <a:pt x="262" y="1096"/>
                    <a:pt x="266" y="1092"/>
                  </a:cubicBezTo>
                  <a:cubicBezTo>
                    <a:pt x="321" y="1037"/>
                    <a:pt x="632" y="470"/>
                    <a:pt x="632" y="470"/>
                  </a:cubicBezTo>
                  <a:lnTo>
                    <a:pt x="632" y="470"/>
                  </a:lnTo>
                  <a:cubicBezTo>
                    <a:pt x="632" y="470"/>
                    <a:pt x="557" y="620"/>
                    <a:pt x="574" y="620"/>
                  </a:cubicBezTo>
                  <a:cubicBezTo>
                    <a:pt x="575" y="620"/>
                    <a:pt x="576" y="619"/>
                    <a:pt x="577" y="619"/>
                  </a:cubicBezTo>
                  <a:cubicBezTo>
                    <a:pt x="601" y="607"/>
                    <a:pt x="660" y="491"/>
                    <a:pt x="702" y="422"/>
                  </a:cubicBezTo>
                  <a:lnTo>
                    <a:pt x="702" y="422"/>
                  </a:lnTo>
                  <a:cubicBezTo>
                    <a:pt x="700" y="429"/>
                    <a:pt x="700" y="437"/>
                    <a:pt x="700" y="444"/>
                  </a:cubicBezTo>
                  <a:cubicBezTo>
                    <a:pt x="713" y="418"/>
                    <a:pt x="713" y="405"/>
                    <a:pt x="726" y="376"/>
                  </a:cubicBezTo>
                  <a:lnTo>
                    <a:pt x="726" y="376"/>
                  </a:lnTo>
                  <a:cubicBezTo>
                    <a:pt x="713" y="389"/>
                    <a:pt x="713" y="389"/>
                    <a:pt x="713" y="405"/>
                  </a:cubicBezTo>
                  <a:lnTo>
                    <a:pt x="713" y="363"/>
                  </a:lnTo>
                  <a:cubicBezTo>
                    <a:pt x="713" y="350"/>
                    <a:pt x="713" y="337"/>
                    <a:pt x="726" y="337"/>
                  </a:cubicBezTo>
                  <a:lnTo>
                    <a:pt x="726" y="363"/>
                  </a:lnTo>
                  <a:lnTo>
                    <a:pt x="726" y="376"/>
                  </a:lnTo>
                  <a:cubicBezTo>
                    <a:pt x="726" y="380"/>
                    <a:pt x="726" y="385"/>
                    <a:pt x="726" y="390"/>
                  </a:cubicBezTo>
                  <a:lnTo>
                    <a:pt x="726" y="390"/>
                  </a:lnTo>
                  <a:cubicBezTo>
                    <a:pt x="726" y="389"/>
                    <a:pt x="726" y="389"/>
                    <a:pt x="726" y="389"/>
                  </a:cubicBezTo>
                  <a:lnTo>
                    <a:pt x="726" y="389"/>
                  </a:lnTo>
                  <a:cubicBezTo>
                    <a:pt x="726" y="396"/>
                    <a:pt x="729" y="403"/>
                    <a:pt x="731" y="408"/>
                  </a:cubicBezTo>
                  <a:lnTo>
                    <a:pt x="731" y="408"/>
                  </a:lnTo>
                  <a:cubicBezTo>
                    <a:pt x="728" y="402"/>
                    <a:pt x="727" y="396"/>
                    <a:pt x="726" y="390"/>
                  </a:cubicBezTo>
                  <a:lnTo>
                    <a:pt x="726" y="390"/>
                  </a:lnTo>
                  <a:cubicBezTo>
                    <a:pt x="765" y="458"/>
                    <a:pt x="833" y="593"/>
                    <a:pt x="862" y="606"/>
                  </a:cubicBezTo>
                  <a:cubicBezTo>
                    <a:pt x="863" y="606"/>
                    <a:pt x="864" y="607"/>
                    <a:pt x="865" y="607"/>
                  </a:cubicBezTo>
                  <a:cubicBezTo>
                    <a:pt x="882" y="607"/>
                    <a:pt x="807" y="457"/>
                    <a:pt x="807" y="457"/>
                  </a:cubicBezTo>
                  <a:lnTo>
                    <a:pt x="807" y="457"/>
                  </a:lnTo>
                  <a:cubicBezTo>
                    <a:pt x="807" y="457"/>
                    <a:pt x="1105" y="1011"/>
                    <a:pt x="1170" y="1079"/>
                  </a:cubicBezTo>
                  <a:cubicBezTo>
                    <a:pt x="1173" y="1081"/>
                    <a:pt x="1175" y="1082"/>
                    <a:pt x="1177" y="1082"/>
                  </a:cubicBezTo>
                  <a:cubicBezTo>
                    <a:pt x="1200" y="1082"/>
                    <a:pt x="1095" y="880"/>
                    <a:pt x="1013" y="732"/>
                  </a:cubicBezTo>
                  <a:lnTo>
                    <a:pt x="1013" y="732"/>
                  </a:lnTo>
                  <a:cubicBezTo>
                    <a:pt x="1038" y="766"/>
                    <a:pt x="1062" y="795"/>
                    <a:pt x="1076" y="810"/>
                  </a:cubicBezTo>
                  <a:cubicBezTo>
                    <a:pt x="1078" y="812"/>
                    <a:pt x="1080" y="812"/>
                    <a:pt x="1081" y="812"/>
                  </a:cubicBezTo>
                  <a:cubicBezTo>
                    <a:pt x="1110" y="812"/>
                    <a:pt x="875" y="405"/>
                    <a:pt x="875" y="405"/>
                  </a:cubicBezTo>
                  <a:lnTo>
                    <a:pt x="875" y="405"/>
                  </a:lnTo>
                  <a:cubicBezTo>
                    <a:pt x="875" y="405"/>
                    <a:pt x="956" y="486"/>
                    <a:pt x="995" y="486"/>
                  </a:cubicBezTo>
                  <a:cubicBezTo>
                    <a:pt x="1008" y="486"/>
                    <a:pt x="995" y="457"/>
                    <a:pt x="995" y="431"/>
                  </a:cubicBezTo>
                  <a:lnTo>
                    <a:pt x="995" y="431"/>
                  </a:lnTo>
                  <a:cubicBezTo>
                    <a:pt x="1037" y="499"/>
                    <a:pt x="1144" y="632"/>
                    <a:pt x="1170" y="661"/>
                  </a:cubicBezTo>
                  <a:cubicBezTo>
                    <a:pt x="1171" y="662"/>
                    <a:pt x="1173" y="663"/>
                    <a:pt x="1173" y="663"/>
                  </a:cubicBezTo>
                  <a:cubicBezTo>
                    <a:pt x="1183" y="663"/>
                    <a:pt x="1050" y="470"/>
                    <a:pt x="1050" y="470"/>
                  </a:cubicBezTo>
                  <a:lnTo>
                    <a:pt x="1050" y="470"/>
                  </a:lnTo>
                  <a:cubicBezTo>
                    <a:pt x="1050" y="470"/>
                    <a:pt x="1374" y="755"/>
                    <a:pt x="1413" y="781"/>
                  </a:cubicBezTo>
                  <a:cubicBezTo>
                    <a:pt x="1415" y="782"/>
                    <a:pt x="1416" y="783"/>
                    <a:pt x="1417" y="783"/>
                  </a:cubicBezTo>
                  <a:cubicBezTo>
                    <a:pt x="1437" y="783"/>
                    <a:pt x="1142" y="495"/>
                    <a:pt x="1057" y="409"/>
                  </a:cubicBezTo>
                  <a:lnTo>
                    <a:pt x="1057" y="409"/>
                  </a:lnTo>
                  <a:cubicBezTo>
                    <a:pt x="1084" y="435"/>
                    <a:pt x="1135" y="474"/>
                    <a:pt x="1186" y="486"/>
                  </a:cubicBezTo>
                  <a:cubicBezTo>
                    <a:pt x="1225" y="486"/>
                    <a:pt x="1076" y="376"/>
                    <a:pt x="969" y="295"/>
                  </a:cubicBezTo>
                  <a:cubicBezTo>
                    <a:pt x="969" y="295"/>
                    <a:pt x="956" y="295"/>
                    <a:pt x="956" y="282"/>
                  </a:cubicBezTo>
                  <a:lnTo>
                    <a:pt x="956" y="282"/>
                  </a:lnTo>
                  <a:cubicBezTo>
                    <a:pt x="969" y="295"/>
                    <a:pt x="995" y="308"/>
                    <a:pt x="1008" y="308"/>
                  </a:cubicBezTo>
                  <a:cubicBezTo>
                    <a:pt x="1016" y="313"/>
                    <a:pt x="1022" y="315"/>
                    <a:pt x="1025" y="315"/>
                  </a:cubicBezTo>
                  <a:cubicBezTo>
                    <a:pt x="1048" y="315"/>
                    <a:pt x="956" y="201"/>
                    <a:pt x="956" y="201"/>
                  </a:cubicBezTo>
                  <a:lnTo>
                    <a:pt x="956" y="201"/>
                  </a:lnTo>
                  <a:cubicBezTo>
                    <a:pt x="956" y="201"/>
                    <a:pt x="1293" y="444"/>
                    <a:pt x="1332" y="457"/>
                  </a:cubicBezTo>
                  <a:cubicBezTo>
                    <a:pt x="1368" y="457"/>
                    <a:pt x="1187" y="330"/>
                    <a:pt x="1133" y="292"/>
                  </a:cubicBezTo>
                  <a:lnTo>
                    <a:pt x="1133" y="292"/>
                  </a:lnTo>
                  <a:cubicBezTo>
                    <a:pt x="1153" y="305"/>
                    <a:pt x="1192" y="324"/>
                    <a:pt x="1238" y="324"/>
                  </a:cubicBezTo>
                  <a:cubicBezTo>
                    <a:pt x="1241" y="325"/>
                    <a:pt x="1242" y="325"/>
                    <a:pt x="1244" y="325"/>
                  </a:cubicBezTo>
                  <a:cubicBezTo>
                    <a:pt x="1260" y="325"/>
                    <a:pt x="1113" y="240"/>
                    <a:pt x="1037" y="188"/>
                  </a:cubicBezTo>
                  <a:lnTo>
                    <a:pt x="1037" y="188"/>
                  </a:lnTo>
                  <a:cubicBezTo>
                    <a:pt x="1037" y="188"/>
                    <a:pt x="1063" y="201"/>
                    <a:pt x="1076" y="201"/>
                  </a:cubicBezTo>
                  <a:cubicBezTo>
                    <a:pt x="1144" y="201"/>
                    <a:pt x="765" y="0"/>
                    <a:pt x="7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7"/>
            <p:cNvSpPr/>
            <p:nvPr/>
          </p:nvSpPr>
          <p:spPr>
            <a:xfrm>
              <a:off x="7500146" y="4399307"/>
              <a:ext cx="3974" cy="12069"/>
            </a:xfrm>
            <a:custGeom>
              <a:avLst/>
              <a:gdLst/>
              <a:ahLst/>
              <a:cxnLst/>
              <a:rect l="l" t="t" r="r" b="b"/>
              <a:pathLst>
                <a:path w="27" h="82" extrusionOk="0">
                  <a:moveTo>
                    <a:pt x="1" y="0"/>
                  </a:moveTo>
                  <a:cubicBezTo>
                    <a:pt x="1" y="52"/>
                    <a:pt x="14" y="81"/>
                    <a:pt x="14" y="81"/>
                  </a:cubicBezTo>
                  <a:cubicBezTo>
                    <a:pt x="27" y="81"/>
                    <a:pt x="14" y="39"/>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7"/>
            <p:cNvSpPr/>
            <p:nvPr/>
          </p:nvSpPr>
          <p:spPr>
            <a:xfrm>
              <a:off x="7490137" y="4430658"/>
              <a:ext cx="4563" cy="12511"/>
            </a:xfrm>
            <a:custGeom>
              <a:avLst/>
              <a:gdLst/>
              <a:ahLst/>
              <a:cxnLst/>
              <a:rect l="l" t="t" r="r" b="b"/>
              <a:pathLst>
                <a:path w="31" h="85" extrusionOk="0">
                  <a:moveTo>
                    <a:pt x="30" y="1"/>
                  </a:moveTo>
                  <a:cubicBezTo>
                    <a:pt x="18" y="32"/>
                    <a:pt x="8" y="70"/>
                    <a:pt x="3" y="81"/>
                  </a:cubicBezTo>
                  <a:lnTo>
                    <a:pt x="3" y="81"/>
                  </a:lnTo>
                  <a:cubicBezTo>
                    <a:pt x="14" y="76"/>
                    <a:pt x="15" y="40"/>
                    <a:pt x="30" y="1"/>
                  </a:cubicBezTo>
                  <a:close/>
                  <a:moveTo>
                    <a:pt x="3" y="81"/>
                  </a:moveTo>
                  <a:cubicBezTo>
                    <a:pt x="3" y="82"/>
                    <a:pt x="2" y="82"/>
                    <a:pt x="1" y="82"/>
                  </a:cubicBezTo>
                  <a:cubicBezTo>
                    <a:pt x="1" y="84"/>
                    <a:pt x="1" y="85"/>
                    <a:pt x="1" y="85"/>
                  </a:cubicBezTo>
                  <a:cubicBezTo>
                    <a:pt x="2" y="85"/>
                    <a:pt x="3" y="84"/>
                    <a:pt x="3" y="8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7"/>
            <p:cNvSpPr/>
            <p:nvPr/>
          </p:nvSpPr>
          <p:spPr>
            <a:xfrm>
              <a:off x="7373418" y="4353386"/>
              <a:ext cx="248011" cy="189721"/>
            </a:xfrm>
            <a:custGeom>
              <a:avLst/>
              <a:gdLst/>
              <a:ahLst/>
              <a:cxnLst/>
              <a:rect l="l" t="t" r="r" b="b"/>
              <a:pathLst>
                <a:path w="1685" h="1289" extrusionOk="0">
                  <a:moveTo>
                    <a:pt x="836" y="432"/>
                  </a:moveTo>
                  <a:cubicBezTo>
                    <a:pt x="836" y="432"/>
                    <a:pt x="836" y="445"/>
                    <a:pt x="849" y="445"/>
                  </a:cubicBezTo>
                  <a:cubicBezTo>
                    <a:pt x="849" y="432"/>
                    <a:pt x="836" y="432"/>
                    <a:pt x="836" y="432"/>
                  </a:cubicBezTo>
                  <a:close/>
                  <a:moveTo>
                    <a:pt x="849" y="406"/>
                  </a:moveTo>
                  <a:lnTo>
                    <a:pt x="849" y="432"/>
                  </a:lnTo>
                  <a:lnTo>
                    <a:pt x="849" y="445"/>
                  </a:lnTo>
                  <a:cubicBezTo>
                    <a:pt x="836" y="461"/>
                    <a:pt x="836" y="474"/>
                    <a:pt x="836" y="487"/>
                  </a:cubicBezTo>
                  <a:lnTo>
                    <a:pt x="836" y="432"/>
                  </a:lnTo>
                  <a:cubicBezTo>
                    <a:pt x="836" y="419"/>
                    <a:pt x="836" y="406"/>
                    <a:pt x="849" y="406"/>
                  </a:cubicBezTo>
                  <a:close/>
                  <a:moveTo>
                    <a:pt x="917" y="270"/>
                  </a:moveTo>
                  <a:lnTo>
                    <a:pt x="917" y="270"/>
                  </a:lnTo>
                  <a:cubicBezTo>
                    <a:pt x="985" y="351"/>
                    <a:pt x="1066" y="461"/>
                    <a:pt x="1118" y="513"/>
                  </a:cubicBezTo>
                  <a:cubicBezTo>
                    <a:pt x="1037" y="445"/>
                    <a:pt x="917" y="338"/>
                    <a:pt x="875" y="312"/>
                  </a:cubicBezTo>
                  <a:lnTo>
                    <a:pt x="888" y="299"/>
                  </a:lnTo>
                  <a:cubicBezTo>
                    <a:pt x="904" y="312"/>
                    <a:pt x="943" y="325"/>
                    <a:pt x="956" y="351"/>
                  </a:cubicBezTo>
                  <a:cubicBezTo>
                    <a:pt x="958" y="353"/>
                    <a:pt x="959" y="353"/>
                    <a:pt x="959" y="353"/>
                  </a:cubicBezTo>
                  <a:cubicBezTo>
                    <a:pt x="962" y="353"/>
                    <a:pt x="940" y="318"/>
                    <a:pt x="917" y="270"/>
                  </a:cubicBezTo>
                  <a:close/>
                  <a:moveTo>
                    <a:pt x="768" y="299"/>
                  </a:moveTo>
                  <a:lnTo>
                    <a:pt x="768" y="299"/>
                  </a:lnTo>
                  <a:cubicBezTo>
                    <a:pt x="746" y="332"/>
                    <a:pt x="722" y="367"/>
                    <a:pt x="723" y="367"/>
                  </a:cubicBezTo>
                  <a:cubicBezTo>
                    <a:pt x="723" y="367"/>
                    <a:pt x="724" y="366"/>
                    <a:pt x="726" y="364"/>
                  </a:cubicBezTo>
                  <a:cubicBezTo>
                    <a:pt x="742" y="351"/>
                    <a:pt x="768" y="338"/>
                    <a:pt x="794" y="325"/>
                  </a:cubicBezTo>
                  <a:lnTo>
                    <a:pt x="794" y="325"/>
                  </a:lnTo>
                  <a:cubicBezTo>
                    <a:pt x="755" y="364"/>
                    <a:pt x="632" y="474"/>
                    <a:pt x="564" y="542"/>
                  </a:cubicBezTo>
                  <a:cubicBezTo>
                    <a:pt x="619" y="474"/>
                    <a:pt x="700" y="380"/>
                    <a:pt x="768" y="299"/>
                  </a:cubicBezTo>
                  <a:close/>
                  <a:moveTo>
                    <a:pt x="888" y="1"/>
                  </a:moveTo>
                  <a:cubicBezTo>
                    <a:pt x="888" y="1"/>
                    <a:pt x="375" y="257"/>
                    <a:pt x="426" y="257"/>
                  </a:cubicBezTo>
                  <a:cubicBezTo>
                    <a:pt x="428" y="257"/>
                    <a:pt x="429" y="257"/>
                    <a:pt x="431" y="257"/>
                  </a:cubicBezTo>
                  <a:lnTo>
                    <a:pt x="483" y="257"/>
                  </a:lnTo>
                  <a:cubicBezTo>
                    <a:pt x="382" y="309"/>
                    <a:pt x="209" y="407"/>
                    <a:pt x="233" y="407"/>
                  </a:cubicBezTo>
                  <a:cubicBezTo>
                    <a:pt x="235" y="407"/>
                    <a:pt x="237" y="407"/>
                    <a:pt x="240" y="406"/>
                  </a:cubicBezTo>
                  <a:cubicBezTo>
                    <a:pt x="321" y="406"/>
                    <a:pt x="389" y="364"/>
                    <a:pt x="389" y="364"/>
                  </a:cubicBezTo>
                  <a:lnTo>
                    <a:pt x="389" y="364"/>
                  </a:lnTo>
                  <a:cubicBezTo>
                    <a:pt x="389" y="364"/>
                    <a:pt x="97" y="556"/>
                    <a:pt x="129" y="556"/>
                  </a:cubicBezTo>
                  <a:cubicBezTo>
                    <a:pt x="130" y="556"/>
                    <a:pt x="131" y="555"/>
                    <a:pt x="133" y="555"/>
                  </a:cubicBezTo>
                  <a:cubicBezTo>
                    <a:pt x="188" y="542"/>
                    <a:pt x="564" y="270"/>
                    <a:pt x="564" y="270"/>
                  </a:cubicBezTo>
                  <a:lnTo>
                    <a:pt x="564" y="270"/>
                  </a:lnTo>
                  <a:cubicBezTo>
                    <a:pt x="564" y="270"/>
                    <a:pt x="446" y="412"/>
                    <a:pt x="491" y="412"/>
                  </a:cubicBezTo>
                  <a:cubicBezTo>
                    <a:pt x="496" y="412"/>
                    <a:pt x="503" y="410"/>
                    <a:pt x="512" y="406"/>
                  </a:cubicBezTo>
                  <a:cubicBezTo>
                    <a:pt x="538" y="380"/>
                    <a:pt x="580" y="351"/>
                    <a:pt x="619" y="312"/>
                  </a:cubicBezTo>
                  <a:lnTo>
                    <a:pt x="619" y="312"/>
                  </a:lnTo>
                  <a:cubicBezTo>
                    <a:pt x="593" y="338"/>
                    <a:pt x="580" y="364"/>
                    <a:pt x="564" y="380"/>
                  </a:cubicBezTo>
                  <a:cubicBezTo>
                    <a:pt x="431" y="461"/>
                    <a:pt x="240" y="594"/>
                    <a:pt x="308" y="594"/>
                  </a:cubicBezTo>
                  <a:cubicBezTo>
                    <a:pt x="376" y="568"/>
                    <a:pt x="457" y="500"/>
                    <a:pt x="470" y="487"/>
                  </a:cubicBezTo>
                  <a:lnTo>
                    <a:pt x="470" y="487"/>
                  </a:lnTo>
                  <a:cubicBezTo>
                    <a:pt x="432" y="525"/>
                    <a:pt x="0" y="932"/>
                    <a:pt x="22" y="932"/>
                  </a:cubicBezTo>
                  <a:cubicBezTo>
                    <a:pt x="23" y="932"/>
                    <a:pt x="24" y="932"/>
                    <a:pt x="26" y="931"/>
                  </a:cubicBezTo>
                  <a:cubicBezTo>
                    <a:pt x="94" y="905"/>
                    <a:pt x="457" y="568"/>
                    <a:pt x="457" y="568"/>
                  </a:cubicBezTo>
                  <a:lnTo>
                    <a:pt x="457" y="568"/>
                  </a:lnTo>
                  <a:cubicBezTo>
                    <a:pt x="457" y="568"/>
                    <a:pt x="305" y="802"/>
                    <a:pt x="316" y="802"/>
                  </a:cubicBezTo>
                  <a:cubicBezTo>
                    <a:pt x="317" y="802"/>
                    <a:pt x="318" y="801"/>
                    <a:pt x="321" y="798"/>
                  </a:cubicBezTo>
                  <a:cubicBezTo>
                    <a:pt x="350" y="769"/>
                    <a:pt x="483" y="607"/>
                    <a:pt x="525" y="526"/>
                  </a:cubicBezTo>
                  <a:lnTo>
                    <a:pt x="525" y="526"/>
                  </a:lnTo>
                  <a:cubicBezTo>
                    <a:pt x="512" y="555"/>
                    <a:pt x="512" y="594"/>
                    <a:pt x="512" y="594"/>
                  </a:cubicBezTo>
                  <a:cubicBezTo>
                    <a:pt x="564" y="594"/>
                    <a:pt x="661" y="500"/>
                    <a:pt x="661" y="500"/>
                  </a:cubicBezTo>
                  <a:lnTo>
                    <a:pt x="661" y="500"/>
                  </a:lnTo>
                  <a:cubicBezTo>
                    <a:pt x="661" y="500"/>
                    <a:pt x="384" y="975"/>
                    <a:pt x="413" y="975"/>
                  </a:cubicBezTo>
                  <a:cubicBezTo>
                    <a:pt x="414" y="975"/>
                    <a:pt x="416" y="974"/>
                    <a:pt x="418" y="973"/>
                  </a:cubicBezTo>
                  <a:cubicBezTo>
                    <a:pt x="457" y="947"/>
                    <a:pt x="525" y="837"/>
                    <a:pt x="580" y="769"/>
                  </a:cubicBezTo>
                  <a:lnTo>
                    <a:pt x="580" y="769"/>
                  </a:lnTo>
                  <a:cubicBezTo>
                    <a:pt x="489" y="921"/>
                    <a:pt x="283" y="1289"/>
                    <a:pt x="302" y="1289"/>
                  </a:cubicBezTo>
                  <a:cubicBezTo>
                    <a:pt x="303" y="1289"/>
                    <a:pt x="305" y="1287"/>
                    <a:pt x="308" y="1284"/>
                  </a:cubicBezTo>
                  <a:cubicBezTo>
                    <a:pt x="389" y="1203"/>
                    <a:pt x="742" y="555"/>
                    <a:pt x="742" y="555"/>
                  </a:cubicBezTo>
                  <a:lnTo>
                    <a:pt x="742" y="555"/>
                  </a:lnTo>
                  <a:cubicBezTo>
                    <a:pt x="742" y="555"/>
                    <a:pt x="656" y="732"/>
                    <a:pt x="670" y="732"/>
                  </a:cubicBezTo>
                  <a:cubicBezTo>
                    <a:pt x="671" y="732"/>
                    <a:pt x="672" y="732"/>
                    <a:pt x="674" y="730"/>
                  </a:cubicBezTo>
                  <a:cubicBezTo>
                    <a:pt x="698" y="718"/>
                    <a:pt x="772" y="585"/>
                    <a:pt x="826" y="502"/>
                  </a:cubicBezTo>
                  <a:lnTo>
                    <a:pt x="826" y="502"/>
                  </a:lnTo>
                  <a:cubicBezTo>
                    <a:pt x="823" y="510"/>
                    <a:pt x="823" y="518"/>
                    <a:pt x="823" y="526"/>
                  </a:cubicBezTo>
                  <a:cubicBezTo>
                    <a:pt x="836" y="500"/>
                    <a:pt x="836" y="474"/>
                    <a:pt x="849" y="461"/>
                  </a:cubicBezTo>
                  <a:cubicBezTo>
                    <a:pt x="849" y="461"/>
                    <a:pt x="849" y="461"/>
                    <a:pt x="849" y="461"/>
                  </a:cubicBezTo>
                  <a:lnTo>
                    <a:pt x="849" y="461"/>
                  </a:lnTo>
                  <a:cubicBezTo>
                    <a:pt x="849" y="474"/>
                    <a:pt x="862" y="487"/>
                    <a:pt x="862" y="500"/>
                  </a:cubicBezTo>
                  <a:cubicBezTo>
                    <a:pt x="862" y="495"/>
                    <a:pt x="862" y="490"/>
                    <a:pt x="861" y="485"/>
                  </a:cubicBezTo>
                  <a:lnTo>
                    <a:pt x="861" y="485"/>
                  </a:lnTo>
                  <a:cubicBezTo>
                    <a:pt x="905" y="568"/>
                    <a:pt x="986" y="691"/>
                    <a:pt x="998" y="717"/>
                  </a:cubicBezTo>
                  <a:cubicBezTo>
                    <a:pt x="999" y="717"/>
                    <a:pt x="1000" y="718"/>
                    <a:pt x="1001" y="718"/>
                  </a:cubicBezTo>
                  <a:cubicBezTo>
                    <a:pt x="1031" y="718"/>
                    <a:pt x="943" y="542"/>
                    <a:pt x="943" y="542"/>
                  </a:cubicBezTo>
                  <a:lnTo>
                    <a:pt x="943" y="542"/>
                  </a:lnTo>
                  <a:cubicBezTo>
                    <a:pt x="943" y="542"/>
                    <a:pt x="1293" y="1190"/>
                    <a:pt x="1374" y="1255"/>
                  </a:cubicBezTo>
                  <a:cubicBezTo>
                    <a:pt x="1377" y="1258"/>
                    <a:pt x="1380" y="1260"/>
                    <a:pt x="1381" y="1260"/>
                  </a:cubicBezTo>
                  <a:cubicBezTo>
                    <a:pt x="1401" y="1260"/>
                    <a:pt x="1193" y="895"/>
                    <a:pt x="1105" y="743"/>
                  </a:cubicBezTo>
                  <a:lnTo>
                    <a:pt x="1105" y="743"/>
                  </a:lnTo>
                  <a:cubicBezTo>
                    <a:pt x="1147" y="811"/>
                    <a:pt x="1212" y="918"/>
                    <a:pt x="1254" y="960"/>
                  </a:cubicBezTo>
                  <a:cubicBezTo>
                    <a:pt x="1256" y="961"/>
                    <a:pt x="1258" y="962"/>
                    <a:pt x="1260" y="962"/>
                  </a:cubicBezTo>
                  <a:cubicBezTo>
                    <a:pt x="1301" y="962"/>
                    <a:pt x="1024" y="474"/>
                    <a:pt x="1024" y="474"/>
                  </a:cubicBezTo>
                  <a:lnTo>
                    <a:pt x="1024" y="474"/>
                  </a:lnTo>
                  <a:cubicBezTo>
                    <a:pt x="1024" y="474"/>
                    <a:pt x="1118" y="568"/>
                    <a:pt x="1160" y="581"/>
                  </a:cubicBezTo>
                  <a:lnTo>
                    <a:pt x="1173" y="568"/>
                  </a:lnTo>
                  <a:cubicBezTo>
                    <a:pt x="1173" y="568"/>
                    <a:pt x="1160" y="542"/>
                    <a:pt x="1160" y="513"/>
                  </a:cubicBezTo>
                  <a:lnTo>
                    <a:pt x="1160" y="513"/>
                  </a:lnTo>
                  <a:cubicBezTo>
                    <a:pt x="1199" y="581"/>
                    <a:pt x="1335" y="756"/>
                    <a:pt x="1361" y="785"/>
                  </a:cubicBezTo>
                  <a:cubicBezTo>
                    <a:pt x="1363" y="786"/>
                    <a:pt x="1364" y="787"/>
                    <a:pt x="1366" y="787"/>
                  </a:cubicBezTo>
                  <a:cubicBezTo>
                    <a:pt x="1387" y="787"/>
                    <a:pt x="1228" y="555"/>
                    <a:pt x="1228" y="555"/>
                  </a:cubicBezTo>
                  <a:lnTo>
                    <a:pt x="1228" y="555"/>
                  </a:lnTo>
                  <a:cubicBezTo>
                    <a:pt x="1228" y="555"/>
                    <a:pt x="1591" y="892"/>
                    <a:pt x="1659" y="918"/>
                  </a:cubicBezTo>
                  <a:cubicBezTo>
                    <a:pt x="1661" y="919"/>
                    <a:pt x="1662" y="919"/>
                    <a:pt x="1663" y="919"/>
                  </a:cubicBezTo>
                  <a:cubicBezTo>
                    <a:pt x="1685" y="919"/>
                    <a:pt x="1253" y="512"/>
                    <a:pt x="1212" y="474"/>
                  </a:cubicBezTo>
                  <a:lnTo>
                    <a:pt x="1212" y="474"/>
                  </a:lnTo>
                  <a:cubicBezTo>
                    <a:pt x="1228" y="487"/>
                    <a:pt x="1309" y="555"/>
                    <a:pt x="1374" y="568"/>
                  </a:cubicBezTo>
                  <a:cubicBezTo>
                    <a:pt x="1376" y="569"/>
                    <a:pt x="1378" y="569"/>
                    <a:pt x="1380" y="569"/>
                  </a:cubicBezTo>
                  <a:cubicBezTo>
                    <a:pt x="1413" y="569"/>
                    <a:pt x="1248" y="441"/>
                    <a:pt x="1131" y="364"/>
                  </a:cubicBezTo>
                  <a:cubicBezTo>
                    <a:pt x="1118" y="351"/>
                    <a:pt x="1118" y="351"/>
                    <a:pt x="1118" y="338"/>
                  </a:cubicBezTo>
                  <a:lnTo>
                    <a:pt x="1118" y="338"/>
                  </a:lnTo>
                  <a:cubicBezTo>
                    <a:pt x="1131" y="351"/>
                    <a:pt x="1160" y="364"/>
                    <a:pt x="1173" y="380"/>
                  </a:cubicBezTo>
                  <a:cubicBezTo>
                    <a:pt x="1182" y="384"/>
                    <a:pt x="1188" y="386"/>
                    <a:pt x="1192" y="386"/>
                  </a:cubicBezTo>
                  <a:cubicBezTo>
                    <a:pt x="1226" y="386"/>
                    <a:pt x="1118" y="257"/>
                    <a:pt x="1118" y="257"/>
                  </a:cubicBezTo>
                  <a:lnTo>
                    <a:pt x="1118" y="257"/>
                  </a:lnTo>
                  <a:cubicBezTo>
                    <a:pt x="1118" y="257"/>
                    <a:pt x="1497" y="526"/>
                    <a:pt x="1552" y="542"/>
                  </a:cubicBezTo>
                  <a:cubicBezTo>
                    <a:pt x="1553" y="542"/>
                    <a:pt x="1554" y="543"/>
                    <a:pt x="1555" y="543"/>
                  </a:cubicBezTo>
                  <a:cubicBezTo>
                    <a:pt x="1573" y="543"/>
                    <a:pt x="1293" y="351"/>
                    <a:pt x="1293" y="351"/>
                  </a:cubicBezTo>
                  <a:lnTo>
                    <a:pt x="1293" y="351"/>
                  </a:lnTo>
                  <a:cubicBezTo>
                    <a:pt x="1293" y="351"/>
                    <a:pt x="1361" y="380"/>
                    <a:pt x="1442" y="393"/>
                  </a:cubicBezTo>
                  <a:cubicBezTo>
                    <a:pt x="1445" y="394"/>
                    <a:pt x="1447" y="394"/>
                    <a:pt x="1449" y="394"/>
                  </a:cubicBezTo>
                  <a:cubicBezTo>
                    <a:pt x="1475" y="394"/>
                    <a:pt x="1319" y="305"/>
                    <a:pt x="1214" y="241"/>
                  </a:cubicBezTo>
                  <a:lnTo>
                    <a:pt x="1214" y="241"/>
                  </a:lnTo>
                  <a:cubicBezTo>
                    <a:pt x="1225" y="244"/>
                    <a:pt x="1237" y="244"/>
                    <a:pt x="1254" y="244"/>
                  </a:cubicBezTo>
                  <a:cubicBezTo>
                    <a:pt x="1335" y="244"/>
                    <a:pt x="888" y="1"/>
                    <a:pt x="8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7"/>
            <p:cNvSpPr/>
            <p:nvPr/>
          </p:nvSpPr>
          <p:spPr>
            <a:xfrm>
              <a:off x="7500146" y="4426978"/>
              <a:ext cx="3974" cy="13835"/>
            </a:xfrm>
            <a:custGeom>
              <a:avLst/>
              <a:gdLst/>
              <a:ahLst/>
              <a:cxnLst/>
              <a:rect l="l" t="t" r="r" b="b"/>
              <a:pathLst>
                <a:path w="27" h="94" extrusionOk="0">
                  <a:moveTo>
                    <a:pt x="1" y="0"/>
                  </a:moveTo>
                  <a:cubicBezTo>
                    <a:pt x="14" y="55"/>
                    <a:pt x="14" y="94"/>
                    <a:pt x="27" y="94"/>
                  </a:cubicBezTo>
                  <a:cubicBezTo>
                    <a:pt x="27" y="94"/>
                    <a:pt x="14" y="55"/>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7"/>
            <p:cNvSpPr/>
            <p:nvPr/>
          </p:nvSpPr>
          <p:spPr>
            <a:xfrm>
              <a:off x="7456284" y="4377230"/>
              <a:ext cx="95525" cy="177947"/>
            </a:xfrm>
            <a:custGeom>
              <a:avLst/>
              <a:gdLst/>
              <a:ahLst/>
              <a:cxnLst/>
              <a:rect l="l" t="t" r="r" b="b"/>
              <a:pathLst>
                <a:path w="649" h="1209" extrusionOk="0">
                  <a:moveTo>
                    <a:pt x="299" y="487"/>
                  </a:moveTo>
                  <a:cubicBezTo>
                    <a:pt x="299" y="487"/>
                    <a:pt x="299" y="487"/>
                    <a:pt x="299" y="487"/>
                  </a:cubicBezTo>
                  <a:cubicBezTo>
                    <a:pt x="299" y="487"/>
                    <a:pt x="299" y="487"/>
                    <a:pt x="298" y="487"/>
                  </a:cubicBezTo>
                  <a:lnTo>
                    <a:pt x="298" y="487"/>
                  </a:lnTo>
                  <a:cubicBezTo>
                    <a:pt x="299" y="487"/>
                    <a:pt x="299" y="487"/>
                    <a:pt x="299" y="487"/>
                  </a:cubicBezTo>
                  <a:close/>
                  <a:moveTo>
                    <a:pt x="260" y="1"/>
                  </a:moveTo>
                  <a:lnTo>
                    <a:pt x="163" y="338"/>
                  </a:lnTo>
                  <a:lnTo>
                    <a:pt x="1" y="1041"/>
                  </a:lnTo>
                  <a:lnTo>
                    <a:pt x="231" y="445"/>
                  </a:lnTo>
                  <a:lnTo>
                    <a:pt x="231" y="445"/>
                  </a:lnTo>
                  <a:cubicBezTo>
                    <a:pt x="231" y="445"/>
                    <a:pt x="150" y="730"/>
                    <a:pt x="150" y="850"/>
                  </a:cubicBezTo>
                  <a:cubicBezTo>
                    <a:pt x="150" y="863"/>
                    <a:pt x="152" y="869"/>
                    <a:pt x="155" y="869"/>
                  </a:cubicBezTo>
                  <a:cubicBezTo>
                    <a:pt x="179" y="869"/>
                    <a:pt x="282" y="530"/>
                    <a:pt x="297" y="490"/>
                  </a:cubicBezTo>
                  <a:lnTo>
                    <a:pt x="297" y="490"/>
                  </a:lnTo>
                  <a:cubicBezTo>
                    <a:pt x="282" y="544"/>
                    <a:pt x="225" y="1209"/>
                    <a:pt x="241" y="1209"/>
                  </a:cubicBezTo>
                  <a:cubicBezTo>
                    <a:pt x="242" y="1209"/>
                    <a:pt x="243" y="1207"/>
                    <a:pt x="244" y="1203"/>
                  </a:cubicBezTo>
                  <a:cubicBezTo>
                    <a:pt x="260" y="1122"/>
                    <a:pt x="312" y="542"/>
                    <a:pt x="312" y="542"/>
                  </a:cubicBezTo>
                  <a:cubicBezTo>
                    <a:pt x="312" y="542"/>
                    <a:pt x="422" y="905"/>
                    <a:pt x="448" y="931"/>
                  </a:cubicBezTo>
                  <a:cubicBezTo>
                    <a:pt x="449" y="932"/>
                    <a:pt x="450" y="932"/>
                    <a:pt x="450" y="932"/>
                  </a:cubicBezTo>
                  <a:cubicBezTo>
                    <a:pt x="468" y="932"/>
                    <a:pt x="380" y="526"/>
                    <a:pt x="380" y="526"/>
                  </a:cubicBezTo>
                  <a:lnTo>
                    <a:pt x="380" y="526"/>
                  </a:lnTo>
                  <a:cubicBezTo>
                    <a:pt x="380" y="526"/>
                    <a:pt x="610" y="1028"/>
                    <a:pt x="623" y="1028"/>
                  </a:cubicBezTo>
                  <a:cubicBezTo>
                    <a:pt x="649" y="1028"/>
                    <a:pt x="260" y="1"/>
                    <a:pt x="2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7"/>
            <p:cNvSpPr/>
            <p:nvPr/>
          </p:nvSpPr>
          <p:spPr>
            <a:xfrm>
              <a:off x="7467470" y="4273758"/>
              <a:ext cx="58581" cy="33117"/>
            </a:xfrm>
            <a:custGeom>
              <a:avLst/>
              <a:gdLst/>
              <a:ahLst/>
              <a:cxnLst/>
              <a:rect l="l" t="t" r="r" b="b"/>
              <a:pathLst>
                <a:path w="398" h="225" extrusionOk="0">
                  <a:moveTo>
                    <a:pt x="89" y="82"/>
                  </a:moveTo>
                  <a:cubicBezTo>
                    <a:pt x="88" y="82"/>
                    <a:pt x="87" y="82"/>
                    <a:pt x="87" y="82"/>
                  </a:cubicBezTo>
                  <a:cubicBezTo>
                    <a:pt x="86" y="83"/>
                    <a:pt x="86" y="83"/>
                    <a:pt x="86" y="83"/>
                  </a:cubicBezTo>
                  <a:cubicBezTo>
                    <a:pt x="86" y="83"/>
                    <a:pt x="87" y="83"/>
                    <a:pt x="89" y="82"/>
                  </a:cubicBezTo>
                  <a:close/>
                  <a:moveTo>
                    <a:pt x="210" y="1"/>
                  </a:moveTo>
                  <a:cubicBezTo>
                    <a:pt x="210" y="1"/>
                    <a:pt x="108" y="71"/>
                    <a:pt x="89" y="82"/>
                  </a:cubicBezTo>
                  <a:lnTo>
                    <a:pt x="89" y="82"/>
                  </a:lnTo>
                  <a:cubicBezTo>
                    <a:pt x="109" y="80"/>
                    <a:pt x="184" y="56"/>
                    <a:pt x="184" y="56"/>
                  </a:cubicBezTo>
                  <a:lnTo>
                    <a:pt x="184" y="56"/>
                  </a:lnTo>
                  <a:cubicBezTo>
                    <a:pt x="184" y="56"/>
                    <a:pt x="0" y="164"/>
                    <a:pt x="17" y="164"/>
                  </a:cubicBezTo>
                  <a:cubicBezTo>
                    <a:pt x="18" y="164"/>
                    <a:pt x="20" y="164"/>
                    <a:pt x="22" y="163"/>
                  </a:cubicBezTo>
                  <a:cubicBezTo>
                    <a:pt x="48" y="150"/>
                    <a:pt x="168" y="111"/>
                    <a:pt x="168" y="111"/>
                  </a:cubicBezTo>
                  <a:lnTo>
                    <a:pt x="168" y="111"/>
                  </a:lnTo>
                  <a:cubicBezTo>
                    <a:pt x="168" y="111"/>
                    <a:pt x="1" y="225"/>
                    <a:pt x="18" y="225"/>
                  </a:cubicBezTo>
                  <a:cubicBezTo>
                    <a:pt x="20" y="225"/>
                    <a:pt x="25" y="223"/>
                    <a:pt x="35" y="218"/>
                  </a:cubicBezTo>
                  <a:cubicBezTo>
                    <a:pt x="103" y="192"/>
                    <a:pt x="223" y="111"/>
                    <a:pt x="223" y="111"/>
                  </a:cubicBezTo>
                  <a:cubicBezTo>
                    <a:pt x="223" y="111"/>
                    <a:pt x="367" y="206"/>
                    <a:pt x="383" y="206"/>
                  </a:cubicBezTo>
                  <a:cubicBezTo>
                    <a:pt x="384" y="206"/>
                    <a:pt x="385" y="206"/>
                    <a:pt x="385" y="205"/>
                  </a:cubicBezTo>
                  <a:cubicBezTo>
                    <a:pt x="398" y="205"/>
                    <a:pt x="249" y="95"/>
                    <a:pt x="249" y="95"/>
                  </a:cubicBezTo>
                  <a:lnTo>
                    <a:pt x="249" y="95"/>
                  </a:lnTo>
                  <a:cubicBezTo>
                    <a:pt x="249" y="95"/>
                    <a:pt x="341" y="127"/>
                    <a:pt x="366" y="127"/>
                  </a:cubicBezTo>
                  <a:cubicBezTo>
                    <a:pt x="370" y="127"/>
                    <a:pt x="372" y="126"/>
                    <a:pt x="372" y="124"/>
                  </a:cubicBezTo>
                  <a:cubicBezTo>
                    <a:pt x="372" y="114"/>
                    <a:pt x="317" y="95"/>
                    <a:pt x="291" y="86"/>
                  </a:cubicBezTo>
                  <a:lnTo>
                    <a:pt x="291" y="86"/>
                  </a:lnTo>
                  <a:cubicBezTo>
                    <a:pt x="304" y="90"/>
                    <a:pt x="323" y="95"/>
                    <a:pt x="338" y="95"/>
                  </a:cubicBezTo>
                  <a:cubicBezTo>
                    <a:pt x="350" y="95"/>
                    <a:pt x="359" y="92"/>
                    <a:pt x="359" y="82"/>
                  </a:cubicBezTo>
                  <a:cubicBezTo>
                    <a:pt x="346" y="69"/>
                    <a:pt x="210" y="1"/>
                    <a:pt x="2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7"/>
            <p:cNvSpPr/>
            <p:nvPr/>
          </p:nvSpPr>
          <p:spPr>
            <a:xfrm>
              <a:off x="7309391" y="4433160"/>
              <a:ext cx="2061" cy="7654"/>
            </a:xfrm>
            <a:custGeom>
              <a:avLst/>
              <a:gdLst/>
              <a:ahLst/>
              <a:cxnLst/>
              <a:rect l="l" t="t" r="r" b="b"/>
              <a:pathLst>
                <a:path w="14" h="52" extrusionOk="0">
                  <a:moveTo>
                    <a:pt x="1" y="52"/>
                  </a:moveTo>
                  <a:cubicBezTo>
                    <a:pt x="1" y="52"/>
                    <a:pt x="1" y="26"/>
                    <a:pt x="14" y="0"/>
                  </a:cubicBezTo>
                  <a:cubicBezTo>
                    <a:pt x="1" y="26"/>
                    <a:pt x="1" y="52"/>
                    <a:pt x="1" y="5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7"/>
            <p:cNvSpPr/>
            <p:nvPr/>
          </p:nvSpPr>
          <p:spPr>
            <a:xfrm>
              <a:off x="7246542" y="4391065"/>
              <a:ext cx="133793" cy="104060"/>
            </a:xfrm>
            <a:custGeom>
              <a:avLst/>
              <a:gdLst/>
              <a:ahLst/>
              <a:cxnLst/>
              <a:rect l="l" t="t" r="r" b="b"/>
              <a:pathLst>
                <a:path w="909" h="707" extrusionOk="0">
                  <a:moveTo>
                    <a:pt x="334" y="176"/>
                  </a:moveTo>
                  <a:lnTo>
                    <a:pt x="334" y="176"/>
                  </a:lnTo>
                  <a:cubicBezTo>
                    <a:pt x="322" y="188"/>
                    <a:pt x="311" y="202"/>
                    <a:pt x="297" y="205"/>
                  </a:cubicBezTo>
                  <a:lnTo>
                    <a:pt x="297" y="205"/>
                  </a:lnTo>
                  <a:cubicBezTo>
                    <a:pt x="308" y="195"/>
                    <a:pt x="320" y="183"/>
                    <a:pt x="334" y="176"/>
                  </a:cubicBezTo>
                  <a:close/>
                  <a:moveTo>
                    <a:pt x="496" y="150"/>
                  </a:moveTo>
                  <a:cubicBezTo>
                    <a:pt x="522" y="189"/>
                    <a:pt x="577" y="257"/>
                    <a:pt x="603" y="286"/>
                  </a:cubicBezTo>
                  <a:cubicBezTo>
                    <a:pt x="564" y="244"/>
                    <a:pt x="496" y="189"/>
                    <a:pt x="470" y="176"/>
                  </a:cubicBezTo>
                  <a:lnTo>
                    <a:pt x="470" y="163"/>
                  </a:lnTo>
                  <a:cubicBezTo>
                    <a:pt x="483" y="176"/>
                    <a:pt x="509" y="176"/>
                    <a:pt x="509" y="189"/>
                  </a:cubicBezTo>
                  <a:cubicBezTo>
                    <a:pt x="512" y="192"/>
                    <a:pt x="513" y="194"/>
                    <a:pt x="514" y="194"/>
                  </a:cubicBezTo>
                  <a:cubicBezTo>
                    <a:pt x="517" y="194"/>
                    <a:pt x="506" y="171"/>
                    <a:pt x="496" y="150"/>
                  </a:cubicBezTo>
                  <a:close/>
                  <a:moveTo>
                    <a:pt x="415" y="163"/>
                  </a:moveTo>
                  <a:lnTo>
                    <a:pt x="415" y="163"/>
                  </a:lnTo>
                  <a:cubicBezTo>
                    <a:pt x="393" y="185"/>
                    <a:pt x="379" y="208"/>
                    <a:pt x="383" y="208"/>
                  </a:cubicBezTo>
                  <a:cubicBezTo>
                    <a:pt x="384" y="208"/>
                    <a:pt x="386" y="207"/>
                    <a:pt x="389" y="205"/>
                  </a:cubicBezTo>
                  <a:cubicBezTo>
                    <a:pt x="402" y="189"/>
                    <a:pt x="415" y="189"/>
                    <a:pt x="428" y="176"/>
                  </a:cubicBezTo>
                  <a:lnTo>
                    <a:pt x="428" y="189"/>
                  </a:lnTo>
                  <a:cubicBezTo>
                    <a:pt x="402" y="205"/>
                    <a:pt x="334" y="257"/>
                    <a:pt x="308" y="299"/>
                  </a:cubicBezTo>
                  <a:cubicBezTo>
                    <a:pt x="334" y="257"/>
                    <a:pt x="373" y="205"/>
                    <a:pt x="415" y="163"/>
                  </a:cubicBezTo>
                  <a:close/>
                  <a:moveTo>
                    <a:pt x="483" y="1"/>
                  </a:moveTo>
                  <a:cubicBezTo>
                    <a:pt x="483" y="1"/>
                    <a:pt x="185" y="150"/>
                    <a:pt x="227" y="150"/>
                  </a:cubicBezTo>
                  <a:cubicBezTo>
                    <a:pt x="230" y="150"/>
                    <a:pt x="232" y="150"/>
                    <a:pt x="234" y="150"/>
                  </a:cubicBezTo>
                  <a:lnTo>
                    <a:pt x="234" y="150"/>
                  </a:lnTo>
                  <a:cubicBezTo>
                    <a:pt x="177" y="187"/>
                    <a:pt x="95" y="231"/>
                    <a:pt x="130" y="231"/>
                  </a:cubicBezTo>
                  <a:cubicBezTo>
                    <a:pt x="172" y="218"/>
                    <a:pt x="198" y="205"/>
                    <a:pt x="198" y="205"/>
                  </a:cubicBezTo>
                  <a:lnTo>
                    <a:pt x="198" y="205"/>
                  </a:lnTo>
                  <a:cubicBezTo>
                    <a:pt x="198" y="205"/>
                    <a:pt x="36" y="312"/>
                    <a:pt x="65" y="312"/>
                  </a:cubicBezTo>
                  <a:cubicBezTo>
                    <a:pt x="91" y="299"/>
                    <a:pt x="292" y="150"/>
                    <a:pt x="292" y="150"/>
                  </a:cubicBezTo>
                  <a:lnTo>
                    <a:pt x="292" y="150"/>
                  </a:lnTo>
                  <a:cubicBezTo>
                    <a:pt x="292" y="150"/>
                    <a:pt x="242" y="223"/>
                    <a:pt x="256" y="223"/>
                  </a:cubicBezTo>
                  <a:cubicBezTo>
                    <a:pt x="258" y="223"/>
                    <a:pt x="261" y="221"/>
                    <a:pt x="266" y="218"/>
                  </a:cubicBezTo>
                  <a:cubicBezTo>
                    <a:pt x="270" y="218"/>
                    <a:pt x="274" y="217"/>
                    <a:pt x="278" y="216"/>
                  </a:cubicBezTo>
                  <a:lnTo>
                    <a:pt x="278" y="216"/>
                  </a:lnTo>
                  <a:cubicBezTo>
                    <a:pt x="215" y="266"/>
                    <a:pt x="132" y="325"/>
                    <a:pt x="159" y="325"/>
                  </a:cubicBezTo>
                  <a:cubicBezTo>
                    <a:pt x="194" y="313"/>
                    <a:pt x="231" y="292"/>
                    <a:pt x="248" y="276"/>
                  </a:cubicBezTo>
                  <a:lnTo>
                    <a:pt x="248" y="276"/>
                  </a:lnTo>
                  <a:cubicBezTo>
                    <a:pt x="205" y="320"/>
                    <a:pt x="1" y="514"/>
                    <a:pt x="8" y="514"/>
                  </a:cubicBezTo>
                  <a:cubicBezTo>
                    <a:pt x="9" y="514"/>
                    <a:pt x="9" y="513"/>
                    <a:pt x="10" y="513"/>
                  </a:cubicBezTo>
                  <a:cubicBezTo>
                    <a:pt x="36" y="500"/>
                    <a:pt x="240" y="312"/>
                    <a:pt x="240" y="312"/>
                  </a:cubicBezTo>
                  <a:lnTo>
                    <a:pt x="240" y="312"/>
                  </a:lnTo>
                  <a:cubicBezTo>
                    <a:pt x="240" y="312"/>
                    <a:pt x="154" y="449"/>
                    <a:pt x="169" y="449"/>
                  </a:cubicBezTo>
                  <a:cubicBezTo>
                    <a:pt x="170" y="449"/>
                    <a:pt x="171" y="449"/>
                    <a:pt x="172" y="448"/>
                  </a:cubicBezTo>
                  <a:cubicBezTo>
                    <a:pt x="185" y="419"/>
                    <a:pt x="253" y="338"/>
                    <a:pt x="279" y="299"/>
                  </a:cubicBezTo>
                  <a:lnTo>
                    <a:pt x="279" y="299"/>
                  </a:lnTo>
                  <a:cubicBezTo>
                    <a:pt x="279" y="312"/>
                    <a:pt x="266" y="325"/>
                    <a:pt x="266" y="325"/>
                  </a:cubicBezTo>
                  <a:lnTo>
                    <a:pt x="279" y="325"/>
                  </a:lnTo>
                  <a:cubicBezTo>
                    <a:pt x="292" y="325"/>
                    <a:pt x="347" y="270"/>
                    <a:pt x="347" y="270"/>
                  </a:cubicBezTo>
                  <a:lnTo>
                    <a:pt x="347" y="270"/>
                  </a:lnTo>
                  <a:cubicBezTo>
                    <a:pt x="347" y="270"/>
                    <a:pt x="192" y="542"/>
                    <a:pt x="225" y="542"/>
                  </a:cubicBezTo>
                  <a:cubicBezTo>
                    <a:pt x="225" y="542"/>
                    <a:pt x="226" y="542"/>
                    <a:pt x="227" y="542"/>
                  </a:cubicBezTo>
                  <a:cubicBezTo>
                    <a:pt x="240" y="513"/>
                    <a:pt x="279" y="461"/>
                    <a:pt x="308" y="419"/>
                  </a:cubicBezTo>
                  <a:lnTo>
                    <a:pt x="308" y="419"/>
                  </a:lnTo>
                  <a:cubicBezTo>
                    <a:pt x="256" y="508"/>
                    <a:pt x="143" y="706"/>
                    <a:pt x="156" y="706"/>
                  </a:cubicBezTo>
                  <a:cubicBezTo>
                    <a:pt x="156" y="706"/>
                    <a:pt x="157" y="705"/>
                    <a:pt x="159" y="704"/>
                  </a:cubicBezTo>
                  <a:cubicBezTo>
                    <a:pt x="198" y="662"/>
                    <a:pt x="389" y="312"/>
                    <a:pt x="389" y="312"/>
                  </a:cubicBezTo>
                  <a:lnTo>
                    <a:pt x="389" y="312"/>
                  </a:lnTo>
                  <a:cubicBezTo>
                    <a:pt x="389" y="312"/>
                    <a:pt x="352" y="407"/>
                    <a:pt x="358" y="407"/>
                  </a:cubicBezTo>
                  <a:cubicBezTo>
                    <a:pt x="359" y="407"/>
                    <a:pt x="359" y="407"/>
                    <a:pt x="360" y="406"/>
                  </a:cubicBezTo>
                  <a:cubicBezTo>
                    <a:pt x="373" y="393"/>
                    <a:pt x="415" y="312"/>
                    <a:pt x="441" y="270"/>
                  </a:cubicBezTo>
                  <a:lnTo>
                    <a:pt x="441" y="244"/>
                  </a:lnTo>
                  <a:cubicBezTo>
                    <a:pt x="454" y="231"/>
                    <a:pt x="454" y="231"/>
                    <a:pt x="454" y="218"/>
                  </a:cubicBezTo>
                  <a:lnTo>
                    <a:pt x="454" y="244"/>
                  </a:lnTo>
                  <a:cubicBezTo>
                    <a:pt x="454" y="257"/>
                    <a:pt x="441" y="257"/>
                    <a:pt x="441" y="270"/>
                  </a:cubicBezTo>
                  <a:lnTo>
                    <a:pt x="441" y="286"/>
                  </a:lnTo>
                  <a:cubicBezTo>
                    <a:pt x="441" y="270"/>
                    <a:pt x="454" y="257"/>
                    <a:pt x="454" y="257"/>
                  </a:cubicBezTo>
                  <a:cubicBezTo>
                    <a:pt x="483" y="299"/>
                    <a:pt x="522" y="380"/>
                    <a:pt x="535" y="393"/>
                  </a:cubicBezTo>
                  <a:cubicBezTo>
                    <a:pt x="536" y="394"/>
                    <a:pt x="537" y="394"/>
                    <a:pt x="537" y="394"/>
                  </a:cubicBezTo>
                  <a:cubicBezTo>
                    <a:pt x="546" y="394"/>
                    <a:pt x="509" y="299"/>
                    <a:pt x="509" y="299"/>
                  </a:cubicBezTo>
                  <a:lnTo>
                    <a:pt x="509" y="299"/>
                  </a:lnTo>
                  <a:cubicBezTo>
                    <a:pt x="509" y="299"/>
                    <a:pt x="697" y="649"/>
                    <a:pt x="739" y="691"/>
                  </a:cubicBezTo>
                  <a:cubicBezTo>
                    <a:pt x="740" y="693"/>
                    <a:pt x="741" y="693"/>
                    <a:pt x="742" y="693"/>
                  </a:cubicBezTo>
                  <a:cubicBezTo>
                    <a:pt x="750" y="693"/>
                    <a:pt x="680" y="564"/>
                    <a:pt x="632" y="468"/>
                  </a:cubicBezTo>
                  <a:lnTo>
                    <a:pt x="632" y="468"/>
                  </a:lnTo>
                  <a:cubicBezTo>
                    <a:pt x="649" y="495"/>
                    <a:pt x="669" y="520"/>
                    <a:pt x="684" y="529"/>
                  </a:cubicBezTo>
                  <a:cubicBezTo>
                    <a:pt x="685" y="530"/>
                    <a:pt x="686" y="531"/>
                    <a:pt x="687" y="531"/>
                  </a:cubicBezTo>
                  <a:cubicBezTo>
                    <a:pt x="700" y="531"/>
                    <a:pt x="551" y="257"/>
                    <a:pt x="551" y="257"/>
                  </a:cubicBezTo>
                  <a:lnTo>
                    <a:pt x="551" y="257"/>
                  </a:lnTo>
                  <a:cubicBezTo>
                    <a:pt x="551" y="257"/>
                    <a:pt x="603" y="312"/>
                    <a:pt x="632" y="325"/>
                  </a:cubicBezTo>
                  <a:lnTo>
                    <a:pt x="632" y="312"/>
                  </a:lnTo>
                  <a:cubicBezTo>
                    <a:pt x="632" y="312"/>
                    <a:pt x="632" y="310"/>
                    <a:pt x="631" y="306"/>
                  </a:cubicBezTo>
                  <a:lnTo>
                    <a:pt x="631" y="306"/>
                  </a:lnTo>
                  <a:cubicBezTo>
                    <a:pt x="664" y="351"/>
                    <a:pt x="717" y="421"/>
                    <a:pt x="739" y="432"/>
                  </a:cubicBezTo>
                  <a:cubicBezTo>
                    <a:pt x="740" y="433"/>
                    <a:pt x="740" y="433"/>
                    <a:pt x="740" y="433"/>
                  </a:cubicBezTo>
                  <a:cubicBezTo>
                    <a:pt x="742" y="433"/>
                    <a:pt x="658" y="312"/>
                    <a:pt x="658" y="312"/>
                  </a:cubicBezTo>
                  <a:lnTo>
                    <a:pt x="658" y="312"/>
                  </a:lnTo>
                  <a:cubicBezTo>
                    <a:pt x="658" y="312"/>
                    <a:pt x="859" y="487"/>
                    <a:pt x="888" y="500"/>
                  </a:cubicBezTo>
                  <a:cubicBezTo>
                    <a:pt x="889" y="500"/>
                    <a:pt x="890" y="500"/>
                    <a:pt x="891" y="500"/>
                  </a:cubicBezTo>
                  <a:cubicBezTo>
                    <a:pt x="908" y="500"/>
                    <a:pt x="761" y="367"/>
                    <a:pt x="692" y="296"/>
                  </a:cubicBezTo>
                  <a:lnTo>
                    <a:pt x="692" y="296"/>
                  </a:lnTo>
                  <a:cubicBezTo>
                    <a:pt x="706" y="305"/>
                    <a:pt x="722" y="312"/>
                    <a:pt x="739" y="312"/>
                  </a:cubicBezTo>
                  <a:cubicBezTo>
                    <a:pt x="742" y="313"/>
                    <a:pt x="744" y="313"/>
                    <a:pt x="745" y="313"/>
                  </a:cubicBezTo>
                  <a:cubicBezTo>
                    <a:pt x="762" y="313"/>
                    <a:pt x="666" y="241"/>
                    <a:pt x="603" y="205"/>
                  </a:cubicBezTo>
                  <a:lnTo>
                    <a:pt x="603" y="189"/>
                  </a:lnTo>
                  <a:cubicBezTo>
                    <a:pt x="603" y="205"/>
                    <a:pt x="616" y="205"/>
                    <a:pt x="632" y="218"/>
                  </a:cubicBezTo>
                  <a:cubicBezTo>
                    <a:pt x="635" y="219"/>
                    <a:pt x="638" y="219"/>
                    <a:pt x="640" y="219"/>
                  </a:cubicBezTo>
                  <a:cubicBezTo>
                    <a:pt x="674" y="219"/>
                    <a:pt x="603" y="137"/>
                    <a:pt x="603" y="137"/>
                  </a:cubicBezTo>
                  <a:lnTo>
                    <a:pt x="603" y="137"/>
                  </a:lnTo>
                  <a:cubicBezTo>
                    <a:pt x="603" y="137"/>
                    <a:pt x="807" y="286"/>
                    <a:pt x="833" y="299"/>
                  </a:cubicBezTo>
                  <a:cubicBezTo>
                    <a:pt x="858" y="299"/>
                    <a:pt x="705" y="195"/>
                    <a:pt x="697" y="189"/>
                  </a:cubicBezTo>
                  <a:lnTo>
                    <a:pt x="697" y="189"/>
                  </a:lnTo>
                  <a:cubicBezTo>
                    <a:pt x="701" y="192"/>
                    <a:pt x="741" y="218"/>
                    <a:pt x="778" y="218"/>
                  </a:cubicBezTo>
                  <a:cubicBezTo>
                    <a:pt x="807" y="218"/>
                    <a:pt x="697" y="163"/>
                    <a:pt x="645" y="137"/>
                  </a:cubicBezTo>
                  <a:lnTo>
                    <a:pt x="671" y="137"/>
                  </a:lnTo>
                  <a:cubicBezTo>
                    <a:pt x="713" y="137"/>
                    <a:pt x="483" y="1"/>
                    <a:pt x="4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7"/>
            <p:cNvSpPr/>
            <p:nvPr/>
          </p:nvSpPr>
          <p:spPr>
            <a:xfrm>
              <a:off x="7313218" y="4433160"/>
              <a:ext cx="4563" cy="5740"/>
            </a:xfrm>
            <a:custGeom>
              <a:avLst/>
              <a:gdLst/>
              <a:ahLst/>
              <a:cxnLst/>
              <a:rect l="l" t="t" r="r" b="b"/>
              <a:pathLst>
                <a:path w="31" h="39" extrusionOk="0">
                  <a:moveTo>
                    <a:pt x="1" y="0"/>
                  </a:moveTo>
                  <a:lnTo>
                    <a:pt x="1" y="0"/>
                  </a:lnTo>
                  <a:cubicBezTo>
                    <a:pt x="17" y="26"/>
                    <a:pt x="17" y="39"/>
                    <a:pt x="17" y="39"/>
                  </a:cubicBezTo>
                  <a:cubicBezTo>
                    <a:pt x="30" y="39"/>
                    <a:pt x="17" y="13"/>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7"/>
            <p:cNvSpPr/>
            <p:nvPr/>
          </p:nvSpPr>
          <p:spPr>
            <a:xfrm>
              <a:off x="7307478" y="4460831"/>
              <a:ext cx="3974" cy="8242"/>
            </a:xfrm>
            <a:custGeom>
              <a:avLst/>
              <a:gdLst/>
              <a:ahLst/>
              <a:cxnLst/>
              <a:rect l="l" t="t" r="r" b="b"/>
              <a:pathLst>
                <a:path w="27" h="56" extrusionOk="0">
                  <a:moveTo>
                    <a:pt x="27" y="0"/>
                  </a:moveTo>
                  <a:lnTo>
                    <a:pt x="27" y="0"/>
                  </a:lnTo>
                  <a:cubicBezTo>
                    <a:pt x="14" y="26"/>
                    <a:pt x="1" y="55"/>
                    <a:pt x="1" y="55"/>
                  </a:cubicBezTo>
                  <a:cubicBezTo>
                    <a:pt x="14" y="55"/>
                    <a:pt x="14" y="26"/>
                    <a:pt x="27"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7"/>
            <p:cNvSpPr/>
            <p:nvPr/>
          </p:nvSpPr>
          <p:spPr>
            <a:xfrm>
              <a:off x="7226524" y="4406814"/>
              <a:ext cx="172209" cy="130112"/>
            </a:xfrm>
            <a:custGeom>
              <a:avLst/>
              <a:gdLst/>
              <a:ahLst/>
              <a:cxnLst/>
              <a:rect l="l" t="t" r="r" b="b"/>
              <a:pathLst>
                <a:path w="1170" h="884" extrusionOk="0">
                  <a:moveTo>
                    <a:pt x="404" y="250"/>
                  </a:moveTo>
                  <a:lnTo>
                    <a:pt x="404" y="250"/>
                  </a:lnTo>
                  <a:cubicBezTo>
                    <a:pt x="399" y="255"/>
                    <a:pt x="395" y="259"/>
                    <a:pt x="391" y="260"/>
                  </a:cubicBezTo>
                  <a:lnTo>
                    <a:pt x="391" y="260"/>
                  </a:lnTo>
                  <a:cubicBezTo>
                    <a:pt x="395" y="257"/>
                    <a:pt x="399" y="254"/>
                    <a:pt x="404" y="250"/>
                  </a:cubicBezTo>
                  <a:close/>
                  <a:moveTo>
                    <a:pt x="590" y="312"/>
                  </a:moveTo>
                  <a:lnTo>
                    <a:pt x="590" y="312"/>
                  </a:lnTo>
                  <a:cubicBezTo>
                    <a:pt x="587" y="315"/>
                    <a:pt x="585" y="317"/>
                    <a:pt x="583" y="321"/>
                  </a:cubicBezTo>
                  <a:lnTo>
                    <a:pt x="583" y="321"/>
                  </a:lnTo>
                  <a:cubicBezTo>
                    <a:pt x="587" y="315"/>
                    <a:pt x="590" y="312"/>
                    <a:pt x="590" y="312"/>
                  </a:cubicBezTo>
                  <a:close/>
                  <a:moveTo>
                    <a:pt x="590" y="312"/>
                  </a:moveTo>
                  <a:cubicBezTo>
                    <a:pt x="590" y="325"/>
                    <a:pt x="590" y="341"/>
                    <a:pt x="606" y="354"/>
                  </a:cubicBezTo>
                  <a:cubicBezTo>
                    <a:pt x="606" y="341"/>
                    <a:pt x="590" y="325"/>
                    <a:pt x="590" y="312"/>
                  </a:cubicBezTo>
                  <a:close/>
                  <a:moveTo>
                    <a:pt x="632" y="192"/>
                  </a:moveTo>
                  <a:cubicBezTo>
                    <a:pt x="687" y="244"/>
                    <a:pt x="739" y="312"/>
                    <a:pt x="781" y="354"/>
                  </a:cubicBezTo>
                  <a:cubicBezTo>
                    <a:pt x="726" y="312"/>
                    <a:pt x="645" y="231"/>
                    <a:pt x="619" y="218"/>
                  </a:cubicBezTo>
                  <a:lnTo>
                    <a:pt x="619" y="205"/>
                  </a:lnTo>
                  <a:cubicBezTo>
                    <a:pt x="632" y="218"/>
                    <a:pt x="658" y="231"/>
                    <a:pt x="671" y="244"/>
                  </a:cubicBezTo>
                  <a:cubicBezTo>
                    <a:pt x="671" y="244"/>
                    <a:pt x="658" y="218"/>
                    <a:pt x="632" y="192"/>
                  </a:cubicBezTo>
                  <a:close/>
                  <a:moveTo>
                    <a:pt x="538" y="205"/>
                  </a:moveTo>
                  <a:cubicBezTo>
                    <a:pt x="509" y="244"/>
                    <a:pt x="496" y="260"/>
                    <a:pt x="509" y="260"/>
                  </a:cubicBezTo>
                  <a:cubicBezTo>
                    <a:pt x="525" y="244"/>
                    <a:pt x="538" y="231"/>
                    <a:pt x="551" y="231"/>
                  </a:cubicBezTo>
                  <a:cubicBezTo>
                    <a:pt x="525" y="260"/>
                    <a:pt x="444" y="325"/>
                    <a:pt x="402" y="367"/>
                  </a:cubicBezTo>
                  <a:cubicBezTo>
                    <a:pt x="428" y="325"/>
                    <a:pt x="496" y="260"/>
                    <a:pt x="538" y="205"/>
                  </a:cubicBezTo>
                  <a:close/>
                  <a:moveTo>
                    <a:pt x="583" y="321"/>
                  </a:moveTo>
                  <a:cubicBezTo>
                    <a:pt x="580" y="326"/>
                    <a:pt x="577" y="333"/>
                    <a:pt x="577" y="341"/>
                  </a:cubicBezTo>
                  <a:lnTo>
                    <a:pt x="577" y="367"/>
                  </a:lnTo>
                  <a:cubicBezTo>
                    <a:pt x="577" y="347"/>
                    <a:pt x="577" y="332"/>
                    <a:pt x="583" y="321"/>
                  </a:cubicBezTo>
                  <a:close/>
                  <a:moveTo>
                    <a:pt x="619" y="1"/>
                  </a:moveTo>
                  <a:cubicBezTo>
                    <a:pt x="619" y="1"/>
                    <a:pt x="277" y="180"/>
                    <a:pt x="304" y="180"/>
                  </a:cubicBezTo>
                  <a:cubicBezTo>
                    <a:pt x="305" y="180"/>
                    <a:pt x="306" y="179"/>
                    <a:pt x="308" y="179"/>
                  </a:cubicBezTo>
                  <a:lnTo>
                    <a:pt x="334" y="179"/>
                  </a:lnTo>
                  <a:cubicBezTo>
                    <a:pt x="266" y="218"/>
                    <a:pt x="133" y="286"/>
                    <a:pt x="172" y="286"/>
                  </a:cubicBezTo>
                  <a:cubicBezTo>
                    <a:pt x="227" y="273"/>
                    <a:pt x="266" y="260"/>
                    <a:pt x="266" y="260"/>
                  </a:cubicBezTo>
                  <a:lnTo>
                    <a:pt x="266" y="260"/>
                  </a:lnTo>
                  <a:cubicBezTo>
                    <a:pt x="266" y="260"/>
                    <a:pt x="83" y="381"/>
                    <a:pt x="100" y="381"/>
                  </a:cubicBezTo>
                  <a:cubicBezTo>
                    <a:pt x="101" y="381"/>
                    <a:pt x="102" y="381"/>
                    <a:pt x="104" y="380"/>
                  </a:cubicBezTo>
                  <a:cubicBezTo>
                    <a:pt x="133" y="380"/>
                    <a:pt x="389" y="192"/>
                    <a:pt x="389" y="192"/>
                  </a:cubicBezTo>
                  <a:lnTo>
                    <a:pt x="389" y="192"/>
                  </a:lnTo>
                  <a:cubicBezTo>
                    <a:pt x="389" y="192"/>
                    <a:pt x="319" y="281"/>
                    <a:pt x="343" y="281"/>
                  </a:cubicBezTo>
                  <a:cubicBezTo>
                    <a:pt x="347" y="281"/>
                    <a:pt x="354" y="278"/>
                    <a:pt x="363" y="273"/>
                  </a:cubicBezTo>
                  <a:cubicBezTo>
                    <a:pt x="367" y="273"/>
                    <a:pt x="375" y="270"/>
                    <a:pt x="384" y="264"/>
                  </a:cubicBezTo>
                  <a:lnTo>
                    <a:pt x="384" y="264"/>
                  </a:lnTo>
                  <a:cubicBezTo>
                    <a:pt x="308" y="324"/>
                    <a:pt x="192" y="408"/>
                    <a:pt x="207" y="408"/>
                  </a:cubicBezTo>
                  <a:cubicBezTo>
                    <a:pt x="209" y="408"/>
                    <a:pt x="211" y="407"/>
                    <a:pt x="214" y="406"/>
                  </a:cubicBezTo>
                  <a:cubicBezTo>
                    <a:pt x="266" y="393"/>
                    <a:pt x="321" y="354"/>
                    <a:pt x="334" y="341"/>
                  </a:cubicBezTo>
                  <a:lnTo>
                    <a:pt x="334" y="341"/>
                  </a:lnTo>
                  <a:cubicBezTo>
                    <a:pt x="309" y="366"/>
                    <a:pt x="1" y="650"/>
                    <a:pt x="21" y="650"/>
                  </a:cubicBezTo>
                  <a:cubicBezTo>
                    <a:pt x="21" y="650"/>
                    <a:pt x="22" y="649"/>
                    <a:pt x="23" y="649"/>
                  </a:cubicBezTo>
                  <a:cubicBezTo>
                    <a:pt x="65" y="623"/>
                    <a:pt x="321" y="393"/>
                    <a:pt x="321" y="393"/>
                  </a:cubicBezTo>
                  <a:lnTo>
                    <a:pt x="321" y="393"/>
                  </a:lnTo>
                  <a:cubicBezTo>
                    <a:pt x="321" y="393"/>
                    <a:pt x="217" y="558"/>
                    <a:pt x="224" y="558"/>
                  </a:cubicBezTo>
                  <a:cubicBezTo>
                    <a:pt x="224" y="558"/>
                    <a:pt x="225" y="557"/>
                    <a:pt x="227" y="555"/>
                  </a:cubicBezTo>
                  <a:cubicBezTo>
                    <a:pt x="252" y="530"/>
                    <a:pt x="328" y="430"/>
                    <a:pt x="371" y="373"/>
                  </a:cubicBezTo>
                  <a:lnTo>
                    <a:pt x="371" y="373"/>
                  </a:lnTo>
                  <a:cubicBezTo>
                    <a:pt x="363" y="387"/>
                    <a:pt x="363" y="406"/>
                    <a:pt x="363" y="406"/>
                  </a:cubicBezTo>
                  <a:lnTo>
                    <a:pt x="363" y="422"/>
                  </a:lnTo>
                  <a:cubicBezTo>
                    <a:pt x="389" y="406"/>
                    <a:pt x="457" y="341"/>
                    <a:pt x="457" y="341"/>
                  </a:cubicBezTo>
                  <a:lnTo>
                    <a:pt x="457" y="341"/>
                  </a:lnTo>
                  <a:cubicBezTo>
                    <a:pt x="457" y="341"/>
                    <a:pt x="267" y="679"/>
                    <a:pt x="292" y="679"/>
                  </a:cubicBezTo>
                  <a:cubicBezTo>
                    <a:pt x="292" y="679"/>
                    <a:pt x="294" y="679"/>
                    <a:pt x="295" y="678"/>
                  </a:cubicBezTo>
                  <a:cubicBezTo>
                    <a:pt x="311" y="660"/>
                    <a:pt x="340" y="627"/>
                    <a:pt x="365" y="591"/>
                  </a:cubicBezTo>
                  <a:lnTo>
                    <a:pt x="365" y="591"/>
                  </a:lnTo>
                  <a:cubicBezTo>
                    <a:pt x="297" y="708"/>
                    <a:pt x="207" y="883"/>
                    <a:pt x="221" y="883"/>
                  </a:cubicBezTo>
                  <a:cubicBezTo>
                    <a:pt x="222" y="883"/>
                    <a:pt x="224" y="882"/>
                    <a:pt x="227" y="879"/>
                  </a:cubicBezTo>
                  <a:cubicBezTo>
                    <a:pt x="282" y="827"/>
                    <a:pt x="509" y="380"/>
                    <a:pt x="509" y="380"/>
                  </a:cubicBezTo>
                  <a:lnTo>
                    <a:pt x="509" y="380"/>
                  </a:lnTo>
                  <a:cubicBezTo>
                    <a:pt x="509" y="380"/>
                    <a:pt x="462" y="504"/>
                    <a:pt x="469" y="504"/>
                  </a:cubicBezTo>
                  <a:cubicBezTo>
                    <a:pt x="469" y="504"/>
                    <a:pt x="469" y="504"/>
                    <a:pt x="470" y="503"/>
                  </a:cubicBezTo>
                  <a:cubicBezTo>
                    <a:pt x="496" y="503"/>
                    <a:pt x="551" y="393"/>
                    <a:pt x="577" y="341"/>
                  </a:cubicBezTo>
                  <a:lnTo>
                    <a:pt x="577" y="299"/>
                  </a:lnTo>
                  <a:cubicBezTo>
                    <a:pt x="590" y="286"/>
                    <a:pt x="590" y="286"/>
                    <a:pt x="590" y="273"/>
                  </a:cubicBezTo>
                  <a:lnTo>
                    <a:pt x="590" y="299"/>
                  </a:lnTo>
                  <a:lnTo>
                    <a:pt x="590" y="312"/>
                  </a:lnTo>
                  <a:cubicBezTo>
                    <a:pt x="619" y="380"/>
                    <a:pt x="687" y="474"/>
                    <a:pt x="700" y="487"/>
                  </a:cubicBezTo>
                  <a:cubicBezTo>
                    <a:pt x="701" y="488"/>
                    <a:pt x="703" y="488"/>
                    <a:pt x="704" y="488"/>
                  </a:cubicBezTo>
                  <a:cubicBezTo>
                    <a:pt x="718" y="488"/>
                    <a:pt x="658" y="367"/>
                    <a:pt x="658" y="367"/>
                  </a:cubicBezTo>
                  <a:lnTo>
                    <a:pt x="658" y="367"/>
                  </a:lnTo>
                  <a:cubicBezTo>
                    <a:pt x="658" y="367"/>
                    <a:pt x="901" y="811"/>
                    <a:pt x="956" y="866"/>
                  </a:cubicBezTo>
                  <a:cubicBezTo>
                    <a:pt x="959" y="869"/>
                    <a:pt x="960" y="870"/>
                    <a:pt x="961" y="870"/>
                  </a:cubicBezTo>
                  <a:cubicBezTo>
                    <a:pt x="972" y="870"/>
                    <a:pt x="865" y="680"/>
                    <a:pt x="797" y="564"/>
                  </a:cubicBezTo>
                  <a:lnTo>
                    <a:pt x="797" y="564"/>
                  </a:lnTo>
                  <a:cubicBezTo>
                    <a:pt x="824" y="604"/>
                    <a:pt x="857" y="644"/>
                    <a:pt x="875" y="665"/>
                  </a:cubicBezTo>
                  <a:cubicBezTo>
                    <a:pt x="876" y="666"/>
                    <a:pt x="877" y="666"/>
                    <a:pt x="878" y="666"/>
                  </a:cubicBezTo>
                  <a:cubicBezTo>
                    <a:pt x="900" y="666"/>
                    <a:pt x="713" y="325"/>
                    <a:pt x="713" y="325"/>
                  </a:cubicBezTo>
                  <a:lnTo>
                    <a:pt x="713" y="325"/>
                  </a:lnTo>
                  <a:cubicBezTo>
                    <a:pt x="713" y="325"/>
                    <a:pt x="781" y="393"/>
                    <a:pt x="807" y="406"/>
                  </a:cubicBezTo>
                  <a:lnTo>
                    <a:pt x="807" y="393"/>
                  </a:lnTo>
                  <a:cubicBezTo>
                    <a:pt x="820" y="393"/>
                    <a:pt x="807" y="367"/>
                    <a:pt x="807" y="354"/>
                  </a:cubicBezTo>
                  <a:lnTo>
                    <a:pt x="807" y="354"/>
                  </a:lnTo>
                  <a:cubicBezTo>
                    <a:pt x="833" y="406"/>
                    <a:pt x="930" y="516"/>
                    <a:pt x="943" y="542"/>
                  </a:cubicBezTo>
                  <a:cubicBezTo>
                    <a:pt x="945" y="544"/>
                    <a:pt x="946" y="544"/>
                    <a:pt x="946" y="544"/>
                  </a:cubicBezTo>
                  <a:cubicBezTo>
                    <a:pt x="954" y="544"/>
                    <a:pt x="849" y="380"/>
                    <a:pt x="849" y="380"/>
                  </a:cubicBezTo>
                  <a:lnTo>
                    <a:pt x="849" y="380"/>
                  </a:lnTo>
                  <a:cubicBezTo>
                    <a:pt x="849" y="380"/>
                    <a:pt x="1105" y="610"/>
                    <a:pt x="1144" y="636"/>
                  </a:cubicBezTo>
                  <a:cubicBezTo>
                    <a:pt x="1145" y="636"/>
                    <a:pt x="1146" y="636"/>
                    <a:pt x="1146" y="636"/>
                  </a:cubicBezTo>
                  <a:cubicBezTo>
                    <a:pt x="1169" y="636"/>
                    <a:pt x="944" y="420"/>
                    <a:pt x="859" y="347"/>
                  </a:cubicBezTo>
                  <a:lnTo>
                    <a:pt x="859" y="347"/>
                  </a:lnTo>
                  <a:cubicBezTo>
                    <a:pt x="884" y="364"/>
                    <a:pt x="919" y="384"/>
                    <a:pt x="956" y="393"/>
                  </a:cubicBezTo>
                  <a:cubicBezTo>
                    <a:pt x="958" y="394"/>
                    <a:pt x="960" y="394"/>
                    <a:pt x="961" y="394"/>
                  </a:cubicBezTo>
                  <a:cubicBezTo>
                    <a:pt x="980" y="394"/>
                    <a:pt x="869" y="308"/>
                    <a:pt x="781" y="244"/>
                  </a:cubicBezTo>
                  <a:lnTo>
                    <a:pt x="781" y="231"/>
                  </a:lnTo>
                  <a:lnTo>
                    <a:pt x="807" y="260"/>
                  </a:lnTo>
                  <a:cubicBezTo>
                    <a:pt x="816" y="265"/>
                    <a:pt x="823" y="268"/>
                    <a:pt x="827" y="268"/>
                  </a:cubicBezTo>
                  <a:cubicBezTo>
                    <a:pt x="851" y="268"/>
                    <a:pt x="781" y="179"/>
                    <a:pt x="781" y="179"/>
                  </a:cubicBezTo>
                  <a:lnTo>
                    <a:pt x="781" y="179"/>
                  </a:lnTo>
                  <a:cubicBezTo>
                    <a:pt x="781" y="179"/>
                    <a:pt x="1037" y="367"/>
                    <a:pt x="1076" y="367"/>
                  </a:cubicBezTo>
                  <a:cubicBezTo>
                    <a:pt x="1077" y="368"/>
                    <a:pt x="1078" y="368"/>
                    <a:pt x="1078" y="368"/>
                  </a:cubicBezTo>
                  <a:cubicBezTo>
                    <a:pt x="1087" y="368"/>
                    <a:pt x="901" y="244"/>
                    <a:pt x="901" y="244"/>
                  </a:cubicBezTo>
                  <a:lnTo>
                    <a:pt x="901" y="244"/>
                  </a:lnTo>
                  <a:cubicBezTo>
                    <a:pt x="901" y="244"/>
                    <a:pt x="943" y="260"/>
                    <a:pt x="995" y="273"/>
                  </a:cubicBezTo>
                  <a:cubicBezTo>
                    <a:pt x="1037" y="273"/>
                    <a:pt x="901" y="205"/>
                    <a:pt x="833" y="163"/>
                  </a:cubicBezTo>
                  <a:lnTo>
                    <a:pt x="875" y="163"/>
                  </a:lnTo>
                  <a:cubicBezTo>
                    <a:pt x="877" y="164"/>
                    <a:pt x="879" y="164"/>
                    <a:pt x="880" y="164"/>
                  </a:cubicBezTo>
                  <a:cubicBezTo>
                    <a:pt x="904" y="164"/>
                    <a:pt x="619" y="1"/>
                    <a:pt x="6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7"/>
            <p:cNvSpPr/>
            <p:nvPr/>
          </p:nvSpPr>
          <p:spPr>
            <a:xfrm>
              <a:off x="7315720" y="4458917"/>
              <a:ext cx="2061" cy="7654"/>
            </a:xfrm>
            <a:custGeom>
              <a:avLst/>
              <a:gdLst/>
              <a:ahLst/>
              <a:cxnLst/>
              <a:rect l="l" t="t" r="r" b="b"/>
              <a:pathLst>
                <a:path w="14" h="52" extrusionOk="0">
                  <a:moveTo>
                    <a:pt x="0" y="0"/>
                  </a:moveTo>
                  <a:cubicBezTo>
                    <a:pt x="0" y="26"/>
                    <a:pt x="13" y="52"/>
                    <a:pt x="13" y="52"/>
                  </a:cubicBezTo>
                  <a:cubicBezTo>
                    <a:pt x="13" y="52"/>
                    <a:pt x="0" y="26"/>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7"/>
            <p:cNvSpPr/>
            <p:nvPr/>
          </p:nvSpPr>
          <p:spPr>
            <a:xfrm>
              <a:off x="7306153" y="4504692"/>
              <a:ext cx="3385" cy="10156"/>
            </a:xfrm>
            <a:custGeom>
              <a:avLst/>
              <a:gdLst/>
              <a:ahLst/>
              <a:cxnLst/>
              <a:rect l="l" t="t" r="r" b="b"/>
              <a:pathLst>
                <a:path w="23" h="69" extrusionOk="0">
                  <a:moveTo>
                    <a:pt x="23" y="0"/>
                  </a:moveTo>
                  <a:lnTo>
                    <a:pt x="23" y="0"/>
                  </a:lnTo>
                  <a:cubicBezTo>
                    <a:pt x="12" y="33"/>
                    <a:pt x="1" y="68"/>
                    <a:pt x="6" y="68"/>
                  </a:cubicBezTo>
                  <a:cubicBezTo>
                    <a:pt x="7" y="68"/>
                    <a:pt x="8" y="67"/>
                    <a:pt x="10" y="65"/>
                  </a:cubicBezTo>
                  <a:cubicBezTo>
                    <a:pt x="10" y="65"/>
                    <a:pt x="10" y="39"/>
                    <a:pt x="23"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27"/>
            <p:cNvSpPr/>
            <p:nvPr/>
          </p:nvSpPr>
          <p:spPr>
            <a:xfrm>
              <a:off x="7206065" y="4438753"/>
              <a:ext cx="212833" cy="162198"/>
            </a:xfrm>
            <a:custGeom>
              <a:avLst/>
              <a:gdLst/>
              <a:ahLst/>
              <a:cxnLst/>
              <a:rect l="l" t="t" r="r" b="b"/>
              <a:pathLst>
                <a:path w="1446" h="1102" extrusionOk="0">
                  <a:moveTo>
                    <a:pt x="716" y="367"/>
                  </a:moveTo>
                  <a:cubicBezTo>
                    <a:pt x="716" y="367"/>
                    <a:pt x="716" y="380"/>
                    <a:pt x="729" y="380"/>
                  </a:cubicBezTo>
                  <a:cubicBezTo>
                    <a:pt x="729" y="367"/>
                    <a:pt x="716" y="367"/>
                    <a:pt x="716" y="367"/>
                  </a:cubicBezTo>
                  <a:close/>
                  <a:moveTo>
                    <a:pt x="731" y="402"/>
                  </a:moveTo>
                  <a:cubicBezTo>
                    <a:pt x="733" y="410"/>
                    <a:pt x="737" y="420"/>
                    <a:pt x="745" y="432"/>
                  </a:cubicBezTo>
                  <a:cubicBezTo>
                    <a:pt x="745" y="422"/>
                    <a:pt x="736" y="412"/>
                    <a:pt x="731" y="402"/>
                  </a:cubicBezTo>
                  <a:close/>
                  <a:moveTo>
                    <a:pt x="784" y="231"/>
                  </a:moveTo>
                  <a:cubicBezTo>
                    <a:pt x="839" y="299"/>
                    <a:pt x="920" y="380"/>
                    <a:pt x="959" y="432"/>
                  </a:cubicBezTo>
                  <a:cubicBezTo>
                    <a:pt x="891" y="380"/>
                    <a:pt x="784" y="286"/>
                    <a:pt x="758" y="257"/>
                  </a:cubicBezTo>
                  <a:cubicBezTo>
                    <a:pt x="771" y="257"/>
                    <a:pt x="810" y="270"/>
                    <a:pt x="826" y="299"/>
                  </a:cubicBezTo>
                  <a:cubicBezTo>
                    <a:pt x="839" y="299"/>
                    <a:pt x="810" y="270"/>
                    <a:pt x="784" y="231"/>
                  </a:cubicBezTo>
                  <a:close/>
                  <a:moveTo>
                    <a:pt x="664" y="244"/>
                  </a:moveTo>
                  <a:lnTo>
                    <a:pt x="664" y="244"/>
                  </a:lnTo>
                  <a:cubicBezTo>
                    <a:pt x="639" y="280"/>
                    <a:pt x="616" y="315"/>
                    <a:pt x="619" y="315"/>
                  </a:cubicBezTo>
                  <a:cubicBezTo>
                    <a:pt x="619" y="315"/>
                    <a:pt x="620" y="314"/>
                    <a:pt x="622" y="312"/>
                  </a:cubicBezTo>
                  <a:cubicBezTo>
                    <a:pt x="635" y="299"/>
                    <a:pt x="664" y="286"/>
                    <a:pt x="677" y="270"/>
                  </a:cubicBezTo>
                  <a:lnTo>
                    <a:pt x="690" y="270"/>
                  </a:lnTo>
                  <a:cubicBezTo>
                    <a:pt x="648" y="312"/>
                    <a:pt x="541" y="393"/>
                    <a:pt x="486" y="461"/>
                  </a:cubicBezTo>
                  <a:cubicBezTo>
                    <a:pt x="528" y="406"/>
                    <a:pt x="596" y="312"/>
                    <a:pt x="664" y="244"/>
                  </a:cubicBezTo>
                  <a:close/>
                  <a:moveTo>
                    <a:pt x="1174" y="660"/>
                  </a:moveTo>
                  <a:lnTo>
                    <a:pt x="1174" y="660"/>
                  </a:lnTo>
                  <a:cubicBezTo>
                    <a:pt x="1177" y="665"/>
                    <a:pt x="1179" y="667"/>
                    <a:pt x="1179" y="667"/>
                  </a:cubicBezTo>
                  <a:cubicBezTo>
                    <a:pt x="1179" y="667"/>
                    <a:pt x="1178" y="665"/>
                    <a:pt x="1176" y="662"/>
                  </a:cubicBezTo>
                  <a:cubicBezTo>
                    <a:pt x="1175" y="661"/>
                    <a:pt x="1175" y="661"/>
                    <a:pt x="1174" y="660"/>
                  </a:cubicBezTo>
                  <a:close/>
                  <a:moveTo>
                    <a:pt x="771" y="1"/>
                  </a:moveTo>
                  <a:cubicBezTo>
                    <a:pt x="771" y="1"/>
                    <a:pt x="323" y="219"/>
                    <a:pt x="362" y="219"/>
                  </a:cubicBezTo>
                  <a:cubicBezTo>
                    <a:pt x="363" y="219"/>
                    <a:pt x="364" y="218"/>
                    <a:pt x="366" y="218"/>
                  </a:cubicBezTo>
                  <a:cubicBezTo>
                    <a:pt x="373" y="218"/>
                    <a:pt x="381" y="218"/>
                    <a:pt x="388" y="216"/>
                  </a:cubicBezTo>
                  <a:lnTo>
                    <a:pt x="388" y="216"/>
                  </a:lnTo>
                  <a:cubicBezTo>
                    <a:pt x="304" y="269"/>
                    <a:pt x="165" y="351"/>
                    <a:pt x="204" y="351"/>
                  </a:cubicBezTo>
                  <a:cubicBezTo>
                    <a:pt x="272" y="338"/>
                    <a:pt x="324" y="312"/>
                    <a:pt x="324" y="312"/>
                  </a:cubicBezTo>
                  <a:lnTo>
                    <a:pt x="324" y="312"/>
                  </a:lnTo>
                  <a:cubicBezTo>
                    <a:pt x="324" y="312"/>
                    <a:pt x="86" y="475"/>
                    <a:pt x="107" y="475"/>
                  </a:cubicBezTo>
                  <a:cubicBezTo>
                    <a:pt x="107" y="475"/>
                    <a:pt x="109" y="474"/>
                    <a:pt x="110" y="474"/>
                  </a:cubicBezTo>
                  <a:cubicBezTo>
                    <a:pt x="149" y="461"/>
                    <a:pt x="486" y="231"/>
                    <a:pt x="486" y="231"/>
                  </a:cubicBezTo>
                  <a:lnTo>
                    <a:pt x="486" y="231"/>
                  </a:lnTo>
                  <a:cubicBezTo>
                    <a:pt x="486" y="231"/>
                    <a:pt x="394" y="345"/>
                    <a:pt x="417" y="345"/>
                  </a:cubicBezTo>
                  <a:cubicBezTo>
                    <a:pt x="420" y="345"/>
                    <a:pt x="426" y="343"/>
                    <a:pt x="434" y="338"/>
                  </a:cubicBezTo>
                  <a:cubicBezTo>
                    <a:pt x="460" y="325"/>
                    <a:pt x="502" y="299"/>
                    <a:pt x="528" y="257"/>
                  </a:cubicBezTo>
                  <a:lnTo>
                    <a:pt x="528" y="257"/>
                  </a:lnTo>
                  <a:cubicBezTo>
                    <a:pt x="515" y="286"/>
                    <a:pt x="486" y="312"/>
                    <a:pt x="486" y="312"/>
                  </a:cubicBezTo>
                  <a:cubicBezTo>
                    <a:pt x="372" y="389"/>
                    <a:pt x="220" y="501"/>
                    <a:pt x="252" y="501"/>
                  </a:cubicBezTo>
                  <a:cubicBezTo>
                    <a:pt x="254" y="501"/>
                    <a:pt x="256" y="501"/>
                    <a:pt x="259" y="500"/>
                  </a:cubicBezTo>
                  <a:cubicBezTo>
                    <a:pt x="308" y="490"/>
                    <a:pt x="358" y="457"/>
                    <a:pt x="386" y="435"/>
                  </a:cubicBezTo>
                  <a:lnTo>
                    <a:pt x="386" y="435"/>
                  </a:lnTo>
                  <a:cubicBezTo>
                    <a:pt x="301" y="511"/>
                    <a:pt x="1" y="799"/>
                    <a:pt x="13" y="799"/>
                  </a:cubicBezTo>
                  <a:cubicBezTo>
                    <a:pt x="14" y="799"/>
                    <a:pt x="15" y="799"/>
                    <a:pt x="16" y="798"/>
                  </a:cubicBezTo>
                  <a:cubicBezTo>
                    <a:pt x="68" y="785"/>
                    <a:pt x="379" y="487"/>
                    <a:pt x="379" y="487"/>
                  </a:cubicBezTo>
                  <a:lnTo>
                    <a:pt x="379" y="487"/>
                  </a:lnTo>
                  <a:cubicBezTo>
                    <a:pt x="379" y="487"/>
                    <a:pt x="257" y="693"/>
                    <a:pt x="269" y="693"/>
                  </a:cubicBezTo>
                  <a:cubicBezTo>
                    <a:pt x="269" y="693"/>
                    <a:pt x="270" y="692"/>
                    <a:pt x="272" y="691"/>
                  </a:cubicBezTo>
                  <a:cubicBezTo>
                    <a:pt x="298" y="662"/>
                    <a:pt x="405" y="513"/>
                    <a:pt x="447" y="448"/>
                  </a:cubicBezTo>
                  <a:lnTo>
                    <a:pt x="447" y="448"/>
                  </a:lnTo>
                  <a:cubicBezTo>
                    <a:pt x="447" y="474"/>
                    <a:pt x="434" y="500"/>
                    <a:pt x="447" y="500"/>
                  </a:cubicBezTo>
                  <a:lnTo>
                    <a:pt x="447" y="513"/>
                  </a:lnTo>
                  <a:cubicBezTo>
                    <a:pt x="473" y="500"/>
                    <a:pt x="567" y="419"/>
                    <a:pt x="567" y="419"/>
                  </a:cubicBezTo>
                  <a:lnTo>
                    <a:pt x="567" y="419"/>
                  </a:lnTo>
                  <a:cubicBezTo>
                    <a:pt x="567" y="419"/>
                    <a:pt x="333" y="840"/>
                    <a:pt x="360" y="840"/>
                  </a:cubicBezTo>
                  <a:cubicBezTo>
                    <a:pt x="362" y="840"/>
                    <a:pt x="364" y="839"/>
                    <a:pt x="366" y="837"/>
                  </a:cubicBezTo>
                  <a:cubicBezTo>
                    <a:pt x="392" y="811"/>
                    <a:pt x="447" y="717"/>
                    <a:pt x="486" y="649"/>
                  </a:cubicBezTo>
                  <a:lnTo>
                    <a:pt x="486" y="649"/>
                  </a:lnTo>
                  <a:cubicBezTo>
                    <a:pt x="410" y="788"/>
                    <a:pt x="242" y="1101"/>
                    <a:pt x="264" y="1101"/>
                  </a:cubicBezTo>
                  <a:cubicBezTo>
                    <a:pt x="266" y="1101"/>
                    <a:pt x="268" y="1100"/>
                    <a:pt x="272" y="1096"/>
                  </a:cubicBezTo>
                  <a:cubicBezTo>
                    <a:pt x="324" y="1041"/>
                    <a:pt x="635" y="474"/>
                    <a:pt x="635" y="474"/>
                  </a:cubicBezTo>
                  <a:lnTo>
                    <a:pt x="635" y="474"/>
                  </a:lnTo>
                  <a:cubicBezTo>
                    <a:pt x="635" y="474"/>
                    <a:pt x="560" y="624"/>
                    <a:pt x="580" y="624"/>
                  </a:cubicBezTo>
                  <a:cubicBezTo>
                    <a:pt x="581" y="624"/>
                    <a:pt x="582" y="624"/>
                    <a:pt x="583" y="623"/>
                  </a:cubicBezTo>
                  <a:cubicBezTo>
                    <a:pt x="607" y="611"/>
                    <a:pt x="665" y="498"/>
                    <a:pt x="704" y="426"/>
                  </a:cubicBezTo>
                  <a:lnTo>
                    <a:pt x="704" y="426"/>
                  </a:lnTo>
                  <a:cubicBezTo>
                    <a:pt x="703" y="433"/>
                    <a:pt x="703" y="440"/>
                    <a:pt x="703" y="448"/>
                  </a:cubicBezTo>
                  <a:cubicBezTo>
                    <a:pt x="716" y="419"/>
                    <a:pt x="716" y="406"/>
                    <a:pt x="729" y="380"/>
                  </a:cubicBezTo>
                  <a:lnTo>
                    <a:pt x="729" y="380"/>
                  </a:lnTo>
                  <a:cubicBezTo>
                    <a:pt x="716" y="393"/>
                    <a:pt x="716" y="393"/>
                    <a:pt x="716" y="406"/>
                  </a:cubicBezTo>
                  <a:lnTo>
                    <a:pt x="716" y="367"/>
                  </a:lnTo>
                  <a:cubicBezTo>
                    <a:pt x="716" y="351"/>
                    <a:pt x="716" y="338"/>
                    <a:pt x="729" y="338"/>
                  </a:cubicBezTo>
                  <a:lnTo>
                    <a:pt x="729" y="367"/>
                  </a:lnTo>
                  <a:lnTo>
                    <a:pt x="729" y="380"/>
                  </a:lnTo>
                  <a:cubicBezTo>
                    <a:pt x="729" y="385"/>
                    <a:pt x="729" y="389"/>
                    <a:pt x="730" y="394"/>
                  </a:cubicBezTo>
                  <a:lnTo>
                    <a:pt x="730" y="394"/>
                  </a:lnTo>
                  <a:cubicBezTo>
                    <a:pt x="729" y="394"/>
                    <a:pt x="729" y="393"/>
                    <a:pt x="729" y="393"/>
                  </a:cubicBezTo>
                  <a:lnTo>
                    <a:pt x="729" y="393"/>
                  </a:lnTo>
                  <a:cubicBezTo>
                    <a:pt x="729" y="396"/>
                    <a:pt x="730" y="399"/>
                    <a:pt x="731" y="402"/>
                  </a:cubicBezTo>
                  <a:lnTo>
                    <a:pt x="731" y="402"/>
                  </a:lnTo>
                  <a:cubicBezTo>
                    <a:pt x="730" y="399"/>
                    <a:pt x="730" y="397"/>
                    <a:pt x="730" y="394"/>
                  </a:cubicBezTo>
                  <a:lnTo>
                    <a:pt x="730" y="394"/>
                  </a:lnTo>
                  <a:cubicBezTo>
                    <a:pt x="772" y="462"/>
                    <a:pt x="839" y="594"/>
                    <a:pt x="865" y="610"/>
                  </a:cubicBezTo>
                  <a:cubicBezTo>
                    <a:pt x="866" y="611"/>
                    <a:pt x="867" y="611"/>
                    <a:pt x="867" y="611"/>
                  </a:cubicBezTo>
                  <a:cubicBezTo>
                    <a:pt x="885" y="611"/>
                    <a:pt x="810" y="461"/>
                    <a:pt x="810" y="461"/>
                  </a:cubicBezTo>
                  <a:lnTo>
                    <a:pt x="810" y="461"/>
                  </a:lnTo>
                  <a:cubicBezTo>
                    <a:pt x="810" y="461"/>
                    <a:pt x="1108" y="1015"/>
                    <a:pt x="1176" y="1080"/>
                  </a:cubicBezTo>
                  <a:cubicBezTo>
                    <a:pt x="1179" y="1082"/>
                    <a:pt x="1181" y="1083"/>
                    <a:pt x="1183" y="1083"/>
                  </a:cubicBezTo>
                  <a:cubicBezTo>
                    <a:pt x="1204" y="1083"/>
                    <a:pt x="1105" y="894"/>
                    <a:pt x="1023" y="748"/>
                  </a:cubicBezTo>
                  <a:lnTo>
                    <a:pt x="1023" y="748"/>
                  </a:lnTo>
                  <a:cubicBezTo>
                    <a:pt x="1046" y="780"/>
                    <a:pt x="1068" y="805"/>
                    <a:pt x="1082" y="811"/>
                  </a:cubicBezTo>
                  <a:cubicBezTo>
                    <a:pt x="1084" y="813"/>
                    <a:pt x="1086" y="814"/>
                    <a:pt x="1087" y="814"/>
                  </a:cubicBezTo>
                  <a:cubicBezTo>
                    <a:pt x="1111" y="814"/>
                    <a:pt x="878" y="406"/>
                    <a:pt x="878" y="406"/>
                  </a:cubicBezTo>
                  <a:lnTo>
                    <a:pt x="878" y="406"/>
                  </a:lnTo>
                  <a:cubicBezTo>
                    <a:pt x="878" y="406"/>
                    <a:pt x="959" y="487"/>
                    <a:pt x="1001" y="487"/>
                  </a:cubicBezTo>
                  <a:cubicBezTo>
                    <a:pt x="1014" y="487"/>
                    <a:pt x="1001" y="461"/>
                    <a:pt x="1001" y="432"/>
                  </a:cubicBezTo>
                  <a:lnTo>
                    <a:pt x="1001" y="432"/>
                  </a:lnTo>
                  <a:cubicBezTo>
                    <a:pt x="1039" y="498"/>
                    <a:pt x="1145" y="630"/>
                    <a:pt x="1174" y="660"/>
                  </a:cubicBezTo>
                  <a:lnTo>
                    <a:pt x="1174" y="660"/>
                  </a:lnTo>
                  <a:cubicBezTo>
                    <a:pt x="1151" y="625"/>
                    <a:pt x="1053" y="474"/>
                    <a:pt x="1053" y="474"/>
                  </a:cubicBezTo>
                  <a:lnTo>
                    <a:pt x="1053" y="474"/>
                  </a:lnTo>
                  <a:cubicBezTo>
                    <a:pt x="1053" y="474"/>
                    <a:pt x="1377" y="756"/>
                    <a:pt x="1419" y="785"/>
                  </a:cubicBezTo>
                  <a:cubicBezTo>
                    <a:pt x="1421" y="786"/>
                    <a:pt x="1422" y="786"/>
                    <a:pt x="1423" y="786"/>
                  </a:cubicBezTo>
                  <a:cubicBezTo>
                    <a:pt x="1446" y="786"/>
                    <a:pt x="1154" y="501"/>
                    <a:pt x="1063" y="415"/>
                  </a:cubicBezTo>
                  <a:lnTo>
                    <a:pt x="1063" y="415"/>
                  </a:lnTo>
                  <a:cubicBezTo>
                    <a:pt x="1091" y="440"/>
                    <a:pt x="1140" y="478"/>
                    <a:pt x="1189" y="487"/>
                  </a:cubicBezTo>
                  <a:cubicBezTo>
                    <a:pt x="1231" y="487"/>
                    <a:pt x="1082" y="380"/>
                    <a:pt x="972" y="299"/>
                  </a:cubicBezTo>
                  <a:cubicBezTo>
                    <a:pt x="972" y="299"/>
                    <a:pt x="959" y="299"/>
                    <a:pt x="959" y="286"/>
                  </a:cubicBezTo>
                  <a:lnTo>
                    <a:pt x="959" y="286"/>
                  </a:lnTo>
                  <a:cubicBezTo>
                    <a:pt x="972" y="299"/>
                    <a:pt x="1001" y="312"/>
                    <a:pt x="1014" y="325"/>
                  </a:cubicBezTo>
                  <a:cubicBezTo>
                    <a:pt x="1020" y="327"/>
                    <a:pt x="1024" y="328"/>
                    <a:pt x="1027" y="328"/>
                  </a:cubicBezTo>
                  <a:cubicBezTo>
                    <a:pt x="1063" y="328"/>
                    <a:pt x="959" y="205"/>
                    <a:pt x="959" y="205"/>
                  </a:cubicBezTo>
                  <a:lnTo>
                    <a:pt x="959" y="205"/>
                  </a:lnTo>
                  <a:cubicBezTo>
                    <a:pt x="959" y="205"/>
                    <a:pt x="1296" y="448"/>
                    <a:pt x="1338" y="461"/>
                  </a:cubicBezTo>
                  <a:cubicBezTo>
                    <a:pt x="1339" y="461"/>
                    <a:pt x="1340" y="462"/>
                    <a:pt x="1341" y="462"/>
                  </a:cubicBezTo>
                  <a:cubicBezTo>
                    <a:pt x="1360" y="462"/>
                    <a:pt x="1121" y="286"/>
                    <a:pt x="1121" y="286"/>
                  </a:cubicBezTo>
                  <a:lnTo>
                    <a:pt x="1121" y="286"/>
                  </a:lnTo>
                  <a:cubicBezTo>
                    <a:pt x="1121" y="286"/>
                    <a:pt x="1176" y="325"/>
                    <a:pt x="1244" y="325"/>
                  </a:cubicBezTo>
                  <a:cubicBezTo>
                    <a:pt x="1246" y="326"/>
                    <a:pt x="1248" y="326"/>
                    <a:pt x="1249" y="326"/>
                  </a:cubicBezTo>
                  <a:cubicBezTo>
                    <a:pt x="1263" y="326"/>
                    <a:pt x="1116" y="240"/>
                    <a:pt x="1040" y="189"/>
                  </a:cubicBezTo>
                  <a:lnTo>
                    <a:pt x="1040" y="189"/>
                  </a:lnTo>
                  <a:cubicBezTo>
                    <a:pt x="1040" y="189"/>
                    <a:pt x="1069" y="205"/>
                    <a:pt x="1082" y="205"/>
                  </a:cubicBezTo>
                  <a:cubicBezTo>
                    <a:pt x="1150" y="205"/>
                    <a:pt x="771" y="1"/>
                    <a:pt x="7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7"/>
            <p:cNvSpPr/>
            <p:nvPr/>
          </p:nvSpPr>
          <p:spPr>
            <a:xfrm>
              <a:off x="7315720" y="4502190"/>
              <a:ext cx="3827" cy="10156"/>
            </a:xfrm>
            <a:custGeom>
              <a:avLst/>
              <a:gdLst/>
              <a:ahLst/>
              <a:cxnLst/>
              <a:rect l="l" t="t" r="r" b="b"/>
              <a:pathLst>
                <a:path w="26" h="69" extrusionOk="0">
                  <a:moveTo>
                    <a:pt x="0" y="1"/>
                  </a:moveTo>
                  <a:cubicBezTo>
                    <a:pt x="0" y="43"/>
                    <a:pt x="13" y="69"/>
                    <a:pt x="13" y="69"/>
                  </a:cubicBezTo>
                  <a:cubicBezTo>
                    <a:pt x="26" y="69"/>
                    <a:pt x="13" y="43"/>
                    <a:pt x="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27"/>
            <p:cNvSpPr/>
            <p:nvPr/>
          </p:nvSpPr>
          <p:spPr>
            <a:xfrm>
              <a:off x="7305711" y="4532215"/>
              <a:ext cx="3827" cy="12364"/>
            </a:xfrm>
            <a:custGeom>
              <a:avLst/>
              <a:gdLst/>
              <a:ahLst/>
              <a:cxnLst/>
              <a:rect l="l" t="t" r="r" b="b"/>
              <a:pathLst>
                <a:path w="26" h="84" extrusionOk="0">
                  <a:moveTo>
                    <a:pt x="26" y="1"/>
                  </a:moveTo>
                  <a:cubicBezTo>
                    <a:pt x="16" y="32"/>
                    <a:pt x="6" y="72"/>
                    <a:pt x="2" y="82"/>
                  </a:cubicBezTo>
                  <a:lnTo>
                    <a:pt x="2" y="82"/>
                  </a:lnTo>
                  <a:cubicBezTo>
                    <a:pt x="13" y="80"/>
                    <a:pt x="14" y="54"/>
                    <a:pt x="26" y="1"/>
                  </a:cubicBezTo>
                  <a:close/>
                  <a:moveTo>
                    <a:pt x="2" y="82"/>
                  </a:moveTo>
                  <a:cubicBezTo>
                    <a:pt x="1" y="82"/>
                    <a:pt x="1" y="82"/>
                    <a:pt x="0" y="82"/>
                  </a:cubicBezTo>
                  <a:cubicBezTo>
                    <a:pt x="0" y="83"/>
                    <a:pt x="0" y="84"/>
                    <a:pt x="0" y="84"/>
                  </a:cubicBezTo>
                  <a:cubicBezTo>
                    <a:pt x="1" y="84"/>
                    <a:pt x="1" y="83"/>
                    <a:pt x="2" y="8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7"/>
            <p:cNvSpPr/>
            <p:nvPr/>
          </p:nvSpPr>
          <p:spPr>
            <a:xfrm>
              <a:off x="7188550" y="4454502"/>
              <a:ext cx="248305" cy="189869"/>
            </a:xfrm>
            <a:custGeom>
              <a:avLst/>
              <a:gdLst/>
              <a:ahLst/>
              <a:cxnLst/>
              <a:rect l="l" t="t" r="r" b="b"/>
              <a:pathLst>
                <a:path w="1687" h="1290" extrusionOk="0">
                  <a:moveTo>
                    <a:pt x="835" y="435"/>
                  </a:moveTo>
                  <a:cubicBezTo>
                    <a:pt x="835" y="448"/>
                    <a:pt x="835" y="448"/>
                    <a:pt x="848" y="448"/>
                  </a:cubicBezTo>
                  <a:lnTo>
                    <a:pt x="835" y="435"/>
                  </a:lnTo>
                  <a:close/>
                  <a:moveTo>
                    <a:pt x="848" y="406"/>
                  </a:moveTo>
                  <a:lnTo>
                    <a:pt x="848" y="435"/>
                  </a:lnTo>
                  <a:lnTo>
                    <a:pt x="848" y="448"/>
                  </a:lnTo>
                  <a:cubicBezTo>
                    <a:pt x="835" y="461"/>
                    <a:pt x="835" y="474"/>
                    <a:pt x="835" y="487"/>
                  </a:cubicBezTo>
                  <a:lnTo>
                    <a:pt x="835" y="435"/>
                  </a:lnTo>
                  <a:cubicBezTo>
                    <a:pt x="835" y="422"/>
                    <a:pt x="835" y="406"/>
                    <a:pt x="848" y="406"/>
                  </a:cubicBezTo>
                  <a:close/>
                  <a:moveTo>
                    <a:pt x="916" y="273"/>
                  </a:moveTo>
                  <a:lnTo>
                    <a:pt x="916" y="273"/>
                  </a:lnTo>
                  <a:cubicBezTo>
                    <a:pt x="984" y="354"/>
                    <a:pt x="1065" y="461"/>
                    <a:pt x="1120" y="516"/>
                  </a:cubicBezTo>
                  <a:cubicBezTo>
                    <a:pt x="1039" y="448"/>
                    <a:pt x="916" y="341"/>
                    <a:pt x="877" y="312"/>
                  </a:cubicBezTo>
                  <a:lnTo>
                    <a:pt x="890" y="299"/>
                  </a:lnTo>
                  <a:cubicBezTo>
                    <a:pt x="903" y="312"/>
                    <a:pt x="945" y="325"/>
                    <a:pt x="958" y="354"/>
                  </a:cubicBezTo>
                  <a:cubicBezTo>
                    <a:pt x="960" y="356"/>
                    <a:pt x="961" y="356"/>
                    <a:pt x="961" y="356"/>
                  </a:cubicBezTo>
                  <a:cubicBezTo>
                    <a:pt x="964" y="356"/>
                    <a:pt x="941" y="318"/>
                    <a:pt x="916" y="273"/>
                  </a:cubicBezTo>
                  <a:close/>
                  <a:moveTo>
                    <a:pt x="767" y="299"/>
                  </a:moveTo>
                  <a:lnTo>
                    <a:pt x="767" y="299"/>
                  </a:lnTo>
                  <a:cubicBezTo>
                    <a:pt x="744" y="335"/>
                    <a:pt x="722" y="370"/>
                    <a:pt x="725" y="370"/>
                  </a:cubicBezTo>
                  <a:cubicBezTo>
                    <a:pt x="725" y="370"/>
                    <a:pt x="726" y="369"/>
                    <a:pt x="728" y="367"/>
                  </a:cubicBezTo>
                  <a:cubicBezTo>
                    <a:pt x="741" y="354"/>
                    <a:pt x="767" y="341"/>
                    <a:pt x="796" y="325"/>
                  </a:cubicBezTo>
                  <a:lnTo>
                    <a:pt x="796" y="325"/>
                  </a:lnTo>
                  <a:cubicBezTo>
                    <a:pt x="754" y="367"/>
                    <a:pt x="634" y="474"/>
                    <a:pt x="566" y="542"/>
                  </a:cubicBezTo>
                  <a:cubicBezTo>
                    <a:pt x="621" y="474"/>
                    <a:pt x="702" y="380"/>
                    <a:pt x="767" y="299"/>
                  </a:cubicBezTo>
                  <a:close/>
                  <a:moveTo>
                    <a:pt x="890" y="1"/>
                  </a:moveTo>
                  <a:cubicBezTo>
                    <a:pt x="890" y="1"/>
                    <a:pt x="349" y="273"/>
                    <a:pt x="430" y="273"/>
                  </a:cubicBezTo>
                  <a:cubicBezTo>
                    <a:pt x="443" y="260"/>
                    <a:pt x="472" y="260"/>
                    <a:pt x="485" y="260"/>
                  </a:cubicBezTo>
                  <a:cubicBezTo>
                    <a:pt x="385" y="308"/>
                    <a:pt x="212" y="407"/>
                    <a:pt x="234" y="407"/>
                  </a:cubicBezTo>
                  <a:cubicBezTo>
                    <a:pt x="236" y="407"/>
                    <a:pt x="238" y="407"/>
                    <a:pt x="242" y="406"/>
                  </a:cubicBezTo>
                  <a:cubicBezTo>
                    <a:pt x="323" y="406"/>
                    <a:pt x="391" y="367"/>
                    <a:pt x="391" y="367"/>
                  </a:cubicBezTo>
                  <a:lnTo>
                    <a:pt x="391" y="367"/>
                  </a:lnTo>
                  <a:cubicBezTo>
                    <a:pt x="391" y="367"/>
                    <a:pt x="99" y="556"/>
                    <a:pt x="131" y="556"/>
                  </a:cubicBezTo>
                  <a:cubicBezTo>
                    <a:pt x="132" y="556"/>
                    <a:pt x="133" y="555"/>
                    <a:pt x="135" y="555"/>
                  </a:cubicBezTo>
                  <a:cubicBezTo>
                    <a:pt x="187" y="542"/>
                    <a:pt x="566" y="273"/>
                    <a:pt x="566" y="273"/>
                  </a:cubicBezTo>
                  <a:lnTo>
                    <a:pt x="566" y="273"/>
                  </a:lnTo>
                  <a:cubicBezTo>
                    <a:pt x="566" y="273"/>
                    <a:pt x="447" y="412"/>
                    <a:pt x="489" y="412"/>
                  </a:cubicBezTo>
                  <a:cubicBezTo>
                    <a:pt x="494" y="412"/>
                    <a:pt x="501" y="410"/>
                    <a:pt x="511" y="406"/>
                  </a:cubicBezTo>
                  <a:cubicBezTo>
                    <a:pt x="540" y="380"/>
                    <a:pt x="579" y="354"/>
                    <a:pt x="621" y="312"/>
                  </a:cubicBezTo>
                  <a:lnTo>
                    <a:pt x="621" y="312"/>
                  </a:lnTo>
                  <a:cubicBezTo>
                    <a:pt x="592" y="341"/>
                    <a:pt x="579" y="367"/>
                    <a:pt x="566" y="380"/>
                  </a:cubicBezTo>
                  <a:cubicBezTo>
                    <a:pt x="430" y="461"/>
                    <a:pt x="242" y="597"/>
                    <a:pt x="310" y="597"/>
                  </a:cubicBezTo>
                  <a:cubicBezTo>
                    <a:pt x="366" y="573"/>
                    <a:pt x="430" y="525"/>
                    <a:pt x="459" y="500"/>
                  </a:cubicBezTo>
                  <a:lnTo>
                    <a:pt x="459" y="500"/>
                  </a:lnTo>
                  <a:cubicBezTo>
                    <a:pt x="376" y="582"/>
                    <a:pt x="0" y="948"/>
                    <a:pt x="22" y="948"/>
                  </a:cubicBezTo>
                  <a:cubicBezTo>
                    <a:pt x="22" y="948"/>
                    <a:pt x="23" y="948"/>
                    <a:pt x="25" y="947"/>
                  </a:cubicBezTo>
                  <a:cubicBezTo>
                    <a:pt x="93" y="908"/>
                    <a:pt x="459" y="568"/>
                    <a:pt x="459" y="568"/>
                  </a:cubicBezTo>
                  <a:lnTo>
                    <a:pt x="459" y="568"/>
                  </a:lnTo>
                  <a:cubicBezTo>
                    <a:pt x="459" y="568"/>
                    <a:pt x="306" y="802"/>
                    <a:pt x="317" y="802"/>
                  </a:cubicBezTo>
                  <a:cubicBezTo>
                    <a:pt x="318" y="802"/>
                    <a:pt x="320" y="801"/>
                    <a:pt x="323" y="798"/>
                  </a:cubicBezTo>
                  <a:cubicBezTo>
                    <a:pt x="349" y="772"/>
                    <a:pt x="483" y="612"/>
                    <a:pt x="523" y="531"/>
                  </a:cubicBezTo>
                  <a:lnTo>
                    <a:pt x="523" y="531"/>
                  </a:lnTo>
                  <a:cubicBezTo>
                    <a:pt x="511" y="557"/>
                    <a:pt x="511" y="597"/>
                    <a:pt x="511" y="597"/>
                  </a:cubicBezTo>
                  <a:cubicBezTo>
                    <a:pt x="566" y="597"/>
                    <a:pt x="660" y="503"/>
                    <a:pt x="660" y="503"/>
                  </a:cubicBezTo>
                  <a:lnTo>
                    <a:pt x="660" y="503"/>
                  </a:lnTo>
                  <a:cubicBezTo>
                    <a:pt x="660" y="503"/>
                    <a:pt x="385" y="975"/>
                    <a:pt x="412" y="975"/>
                  </a:cubicBezTo>
                  <a:cubicBezTo>
                    <a:pt x="413" y="975"/>
                    <a:pt x="415" y="975"/>
                    <a:pt x="417" y="973"/>
                  </a:cubicBezTo>
                  <a:cubicBezTo>
                    <a:pt x="459" y="947"/>
                    <a:pt x="524" y="840"/>
                    <a:pt x="579" y="772"/>
                  </a:cubicBezTo>
                  <a:lnTo>
                    <a:pt x="579" y="772"/>
                  </a:lnTo>
                  <a:cubicBezTo>
                    <a:pt x="491" y="924"/>
                    <a:pt x="283" y="1289"/>
                    <a:pt x="303" y="1289"/>
                  </a:cubicBezTo>
                  <a:cubicBezTo>
                    <a:pt x="304" y="1289"/>
                    <a:pt x="307" y="1287"/>
                    <a:pt x="310" y="1284"/>
                  </a:cubicBezTo>
                  <a:cubicBezTo>
                    <a:pt x="391" y="1203"/>
                    <a:pt x="741" y="555"/>
                    <a:pt x="741" y="555"/>
                  </a:cubicBezTo>
                  <a:lnTo>
                    <a:pt x="741" y="555"/>
                  </a:lnTo>
                  <a:cubicBezTo>
                    <a:pt x="741" y="555"/>
                    <a:pt x="659" y="733"/>
                    <a:pt x="669" y="733"/>
                  </a:cubicBezTo>
                  <a:cubicBezTo>
                    <a:pt x="670" y="733"/>
                    <a:pt x="671" y="732"/>
                    <a:pt x="673" y="730"/>
                  </a:cubicBezTo>
                  <a:cubicBezTo>
                    <a:pt x="701" y="718"/>
                    <a:pt x="775" y="582"/>
                    <a:pt x="827" y="500"/>
                  </a:cubicBezTo>
                  <a:lnTo>
                    <a:pt x="827" y="500"/>
                  </a:lnTo>
                  <a:cubicBezTo>
                    <a:pt x="822" y="510"/>
                    <a:pt x="822" y="520"/>
                    <a:pt x="822" y="529"/>
                  </a:cubicBezTo>
                  <a:cubicBezTo>
                    <a:pt x="835" y="503"/>
                    <a:pt x="835" y="474"/>
                    <a:pt x="848" y="461"/>
                  </a:cubicBezTo>
                  <a:cubicBezTo>
                    <a:pt x="848" y="461"/>
                    <a:pt x="848" y="461"/>
                    <a:pt x="848" y="461"/>
                  </a:cubicBezTo>
                  <a:lnTo>
                    <a:pt x="848" y="461"/>
                  </a:lnTo>
                  <a:cubicBezTo>
                    <a:pt x="848" y="474"/>
                    <a:pt x="864" y="487"/>
                    <a:pt x="864" y="503"/>
                  </a:cubicBezTo>
                  <a:cubicBezTo>
                    <a:pt x="864" y="499"/>
                    <a:pt x="864" y="494"/>
                    <a:pt x="864" y="490"/>
                  </a:cubicBezTo>
                  <a:lnTo>
                    <a:pt x="864" y="490"/>
                  </a:lnTo>
                  <a:cubicBezTo>
                    <a:pt x="910" y="574"/>
                    <a:pt x="985" y="694"/>
                    <a:pt x="997" y="717"/>
                  </a:cubicBezTo>
                  <a:cubicBezTo>
                    <a:pt x="998" y="717"/>
                    <a:pt x="1000" y="718"/>
                    <a:pt x="1001" y="718"/>
                  </a:cubicBezTo>
                  <a:cubicBezTo>
                    <a:pt x="1033" y="718"/>
                    <a:pt x="945" y="542"/>
                    <a:pt x="945" y="542"/>
                  </a:cubicBezTo>
                  <a:lnTo>
                    <a:pt x="945" y="542"/>
                  </a:lnTo>
                  <a:cubicBezTo>
                    <a:pt x="945" y="542"/>
                    <a:pt x="1295" y="1190"/>
                    <a:pt x="1376" y="1258"/>
                  </a:cubicBezTo>
                  <a:cubicBezTo>
                    <a:pt x="1379" y="1261"/>
                    <a:pt x="1382" y="1263"/>
                    <a:pt x="1383" y="1263"/>
                  </a:cubicBezTo>
                  <a:cubicBezTo>
                    <a:pt x="1403" y="1263"/>
                    <a:pt x="1195" y="898"/>
                    <a:pt x="1107" y="746"/>
                  </a:cubicBezTo>
                  <a:lnTo>
                    <a:pt x="1107" y="746"/>
                  </a:lnTo>
                  <a:cubicBezTo>
                    <a:pt x="1146" y="811"/>
                    <a:pt x="1214" y="921"/>
                    <a:pt x="1253" y="960"/>
                  </a:cubicBezTo>
                  <a:cubicBezTo>
                    <a:pt x="1255" y="962"/>
                    <a:pt x="1258" y="962"/>
                    <a:pt x="1259" y="962"/>
                  </a:cubicBezTo>
                  <a:cubicBezTo>
                    <a:pt x="1299" y="962"/>
                    <a:pt x="1026" y="474"/>
                    <a:pt x="1026" y="474"/>
                  </a:cubicBezTo>
                  <a:lnTo>
                    <a:pt x="1026" y="474"/>
                  </a:lnTo>
                  <a:cubicBezTo>
                    <a:pt x="1026" y="474"/>
                    <a:pt x="1120" y="568"/>
                    <a:pt x="1159" y="584"/>
                  </a:cubicBezTo>
                  <a:lnTo>
                    <a:pt x="1172" y="568"/>
                  </a:lnTo>
                  <a:cubicBezTo>
                    <a:pt x="1172" y="568"/>
                    <a:pt x="1159" y="542"/>
                    <a:pt x="1159" y="516"/>
                  </a:cubicBezTo>
                  <a:lnTo>
                    <a:pt x="1159" y="516"/>
                  </a:lnTo>
                  <a:cubicBezTo>
                    <a:pt x="1201" y="584"/>
                    <a:pt x="1334" y="759"/>
                    <a:pt x="1363" y="785"/>
                  </a:cubicBezTo>
                  <a:cubicBezTo>
                    <a:pt x="1365" y="786"/>
                    <a:pt x="1366" y="787"/>
                    <a:pt x="1367" y="787"/>
                  </a:cubicBezTo>
                  <a:cubicBezTo>
                    <a:pt x="1385" y="787"/>
                    <a:pt x="1227" y="555"/>
                    <a:pt x="1227" y="555"/>
                  </a:cubicBezTo>
                  <a:lnTo>
                    <a:pt x="1227" y="555"/>
                  </a:lnTo>
                  <a:cubicBezTo>
                    <a:pt x="1227" y="555"/>
                    <a:pt x="1593" y="892"/>
                    <a:pt x="1658" y="921"/>
                  </a:cubicBezTo>
                  <a:cubicBezTo>
                    <a:pt x="1659" y="922"/>
                    <a:pt x="1661" y="922"/>
                    <a:pt x="1661" y="922"/>
                  </a:cubicBezTo>
                  <a:cubicBezTo>
                    <a:pt x="1686" y="922"/>
                    <a:pt x="1252" y="515"/>
                    <a:pt x="1214" y="474"/>
                  </a:cubicBezTo>
                  <a:lnTo>
                    <a:pt x="1214" y="474"/>
                  </a:lnTo>
                  <a:cubicBezTo>
                    <a:pt x="1227" y="487"/>
                    <a:pt x="1308" y="555"/>
                    <a:pt x="1376" y="568"/>
                  </a:cubicBezTo>
                  <a:cubicBezTo>
                    <a:pt x="1379" y="569"/>
                    <a:pt x="1381" y="569"/>
                    <a:pt x="1383" y="569"/>
                  </a:cubicBezTo>
                  <a:cubicBezTo>
                    <a:pt x="1412" y="569"/>
                    <a:pt x="1246" y="444"/>
                    <a:pt x="1133" y="367"/>
                  </a:cubicBezTo>
                  <a:cubicBezTo>
                    <a:pt x="1120" y="354"/>
                    <a:pt x="1120" y="354"/>
                    <a:pt x="1120" y="341"/>
                  </a:cubicBezTo>
                  <a:lnTo>
                    <a:pt x="1120" y="341"/>
                  </a:lnTo>
                  <a:cubicBezTo>
                    <a:pt x="1133" y="354"/>
                    <a:pt x="1159" y="367"/>
                    <a:pt x="1172" y="380"/>
                  </a:cubicBezTo>
                  <a:cubicBezTo>
                    <a:pt x="1181" y="385"/>
                    <a:pt x="1188" y="387"/>
                    <a:pt x="1192" y="387"/>
                  </a:cubicBezTo>
                  <a:cubicBezTo>
                    <a:pt x="1224" y="387"/>
                    <a:pt x="1120" y="260"/>
                    <a:pt x="1120" y="260"/>
                  </a:cubicBezTo>
                  <a:lnTo>
                    <a:pt x="1120" y="260"/>
                  </a:lnTo>
                  <a:cubicBezTo>
                    <a:pt x="1120" y="260"/>
                    <a:pt x="1496" y="529"/>
                    <a:pt x="1551" y="542"/>
                  </a:cubicBezTo>
                  <a:cubicBezTo>
                    <a:pt x="1552" y="542"/>
                    <a:pt x="1553" y="543"/>
                    <a:pt x="1554" y="543"/>
                  </a:cubicBezTo>
                  <a:cubicBezTo>
                    <a:pt x="1575" y="543"/>
                    <a:pt x="1295" y="354"/>
                    <a:pt x="1295" y="354"/>
                  </a:cubicBezTo>
                  <a:lnTo>
                    <a:pt x="1295" y="354"/>
                  </a:lnTo>
                  <a:cubicBezTo>
                    <a:pt x="1295" y="354"/>
                    <a:pt x="1363" y="380"/>
                    <a:pt x="1444" y="393"/>
                  </a:cubicBezTo>
                  <a:cubicBezTo>
                    <a:pt x="1447" y="394"/>
                    <a:pt x="1449" y="394"/>
                    <a:pt x="1451" y="394"/>
                  </a:cubicBezTo>
                  <a:cubicBezTo>
                    <a:pt x="1474" y="394"/>
                    <a:pt x="1319" y="305"/>
                    <a:pt x="1217" y="241"/>
                  </a:cubicBezTo>
                  <a:lnTo>
                    <a:pt x="1217" y="241"/>
                  </a:lnTo>
                  <a:cubicBezTo>
                    <a:pt x="1226" y="244"/>
                    <a:pt x="1237" y="244"/>
                    <a:pt x="1253" y="244"/>
                  </a:cubicBezTo>
                  <a:cubicBezTo>
                    <a:pt x="1334" y="244"/>
                    <a:pt x="890" y="1"/>
                    <a:pt x="8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7"/>
            <p:cNvSpPr/>
            <p:nvPr/>
          </p:nvSpPr>
          <p:spPr>
            <a:xfrm>
              <a:off x="7315720" y="4528536"/>
              <a:ext cx="3827" cy="13983"/>
            </a:xfrm>
            <a:custGeom>
              <a:avLst/>
              <a:gdLst/>
              <a:ahLst/>
              <a:cxnLst/>
              <a:rect l="l" t="t" r="r" b="b"/>
              <a:pathLst>
                <a:path w="26" h="95" extrusionOk="0">
                  <a:moveTo>
                    <a:pt x="0" y="0"/>
                  </a:moveTo>
                  <a:lnTo>
                    <a:pt x="0" y="0"/>
                  </a:lnTo>
                  <a:cubicBezTo>
                    <a:pt x="13" y="52"/>
                    <a:pt x="13" y="94"/>
                    <a:pt x="26" y="94"/>
                  </a:cubicBezTo>
                  <a:cubicBezTo>
                    <a:pt x="26" y="94"/>
                    <a:pt x="13" y="52"/>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7"/>
            <p:cNvSpPr/>
            <p:nvPr/>
          </p:nvSpPr>
          <p:spPr>
            <a:xfrm>
              <a:off x="7271711" y="4478346"/>
              <a:ext cx="95525" cy="177947"/>
            </a:xfrm>
            <a:custGeom>
              <a:avLst/>
              <a:gdLst/>
              <a:ahLst/>
              <a:cxnLst/>
              <a:rect l="l" t="t" r="r" b="b"/>
              <a:pathLst>
                <a:path w="649" h="1209" extrusionOk="0">
                  <a:moveTo>
                    <a:pt x="257" y="1"/>
                  </a:moveTo>
                  <a:lnTo>
                    <a:pt x="163" y="341"/>
                  </a:lnTo>
                  <a:lnTo>
                    <a:pt x="1" y="1041"/>
                  </a:lnTo>
                  <a:lnTo>
                    <a:pt x="231" y="448"/>
                  </a:lnTo>
                  <a:lnTo>
                    <a:pt x="231" y="448"/>
                  </a:lnTo>
                  <a:cubicBezTo>
                    <a:pt x="231" y="448"/>
                    <a:pt x="150" y="730"/>
                    <a:pt x="150" y="853"/>
                  </a:cubicBezTo>
                  <a:cubicBezTo>
                    <a:pt x="150" y="866"/>
                    <a:pt x="152" y="872"/>
                    <a:pt x="155" y="872"/>
                  </a:cubicBezTo>
                  <a:cubicBezTo>
                    <a:pt x="181" y="872"/>
                    <a:pt x="299" y="487"/>
                    <a:pt x="299" y="487"/>
                  </a:cubicBezTo>
                  <a:lnTo>
                    <a:pt x="299" y="487"/>
                  </a:lnTo>
                  <a:cubicBezTo>
                    <a:pt x="299" y="487"/>
                    <a:pt x="226" y="1209"/>
                    <a:pt x="241" y="1209"/>
                  </a:cubicBezTo>
                  <a:cubicBezTo>
                    <a:pt x="242" y="1209"/>
                    <a:pt x="243" y="1207"/>
                    <a:pt x="244" y="1203"/>
                  </a:cubicBezTo>
                  <a:cubicBezTo>
                    <a:pt x="257" y="1122"/>
                    <a:pt x="312" y="542"/>
                    <a:pt x="312" y="542"/>
                  </a:cubicBezTo>
                  <a:cubicBezTo>
                    <a:pt x="312" y="542"/>
                    <a:pt x="419" y="908"/>
                    <a:pt x="445" y="934"/>
                  </a:cubicBezTo>
                  <a:cubicBezTo>
                    <a:pt x="446" y="935"/>
                    <a:pt x="446" y="935"/>
                    <a:pt x="447" y="935"/>
                  </a:cubicBezTo>
                  <a:cubicBezTo>
                    <a:pt x="469" y="935"/>
                    <a:pt x="380" y="529"/>
                    <a:pt x="380" y="529"/>
                  </a:cubicBezTo>
                  <a:lnTo>
                    <a:pt x="380" y="529"/>
                  </a:lnTo>
                  <a:cubicBezTo>
                    <a:pt x="380" y="529"/>
                    <a:pt x="607" y="1028"/>
                    <a:pt x="623" y="1028"/>
                  </a:cubicBezTo>
                  <a:cubicBezTo>
                    <a:pt x="649" y="1028"/>
                    <a:pt x="257" y="1"/>
                    <a:pt x="2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27"/>
            <p:cNvSpPr/>
            <p:nvPr/>
          </p:nvSpPr>
          <p:spPr>
            <a:xfrm>
              <a:off x="7282750" y="4375463"/>
              <a:ext cx="58728" cy="32675"/>
            </a:xfrm>
            <a:custGeom>
              <a:avLst/>
              <a:gdLst/>
              <a:ahLst/>
              <a:cxnLst/>
              <a:rect l="l" t="t" r="r" b="b"/>
              <a:pathLst>
                <a:path w="399" h="222" extrusionOk="0">
                  <a:moveTo>
                    <a:pt x="90" y="81"/>
                  </a:moveTo>
                  <a:cubicBezTo>
                    <a:pt x="89" y="81"/>
                    <a:pt x="89" y="81"/>
                    <a:pt x="88" y="81"/>
                  </a:cubicBezTo>
                  <a:cubicBezTo>
                    <a:pt x="87" y="82"/>
                    <a:pt x="87" y="82"/>
                    <a:pt x="87" y="82"/>
                  </a:cubicBezTo>
                  <a:cubicBezTo>
                    <a:pt x="88" y="82"/>
                    <a:pt x="89" y="82"/>
                    <a:pt x="90" y="81"/>
                  </a:cubicBezTo>
                  <a:close/>
                  <a:moveTo>
                    <a:pt x="208" y="0"/>
                  </a:moveTo>
                  <a:cubicBezTo>
                    <a:pt x="208" y="0"/>
                    <a:pt x="109" y="70"/>
                    <a:pt x="90" y="81"/>
                  </a:cubicBezTo>
                  <a:lnTo>
                    <a:pt x="90" y="81"/>
                  </a:lnTo>
                  <a:cubicBezTo>
                    <a:pt x="108" y="78"/>
                    <a:pt x="182" y="52"/>
                    <a:pt x="182" y="52"/>
                  </a:cubicBezTo>
                  <a:lnTo>
                    <a:pt x="182" y="52"/>
                  </a:lnTo>
                  <a:cubicBezTo>
                    <a:pt x="182" y="52"/>
                    <a:pt x="1" y="163"/>
                    <a:pt x="16" y="163"/>
                  </a:cubicBezTo>
                  <a:cubicBezTo>
                    <a:pt x="17" y="163"/>
                    <a:pt x="18" y="163"/>
                    <a:pt x="20" y="162"/>
                  </a:cubicBezTo>
                  <a:cubicBezTo>
                    <a:pt x="46" y="149"/>
                    <a:pt x="169" y="107"/>
                    <a:pt x="169" y="107"/>
                  </a:cubicBezTo>
                  <a:lnTo>
                    <a:pt x="169" y="107"/>
                  </a:lnTo>
                  <a:cubicBezTo>
                    <a:pt x="169" y="107"/>
                    <a:pt x="2" y="221"/>
                    <a:pt x="16" y="221"/>
                  </a:cubicBezTo>
                  <a:cubicBezTo>
                    <a:pt x="17" y="221"/>
                    <a:pt x="23" y="219"/>
                    <a:pt x="33" y="214"/>
                  </a:cubicBezTo>
                  <a:cubicBezTo>
                    <a:pt x="101" y="188"/>
                    <a:pt x="224" y="107"/>
                    <a:pt x="224" y="107"/>
                  </a:cubicBezTo>
                  <a:cubicBezTo>
                    <a:pt x="224" y="107"/>
                    <a:pt x="368" y="202"/>
                    <a:pt x="385" y="202"/>
                  </a:cubicBezTo>
                  <a:cubicBezTo>
                    <a:pt x="386" y="202"/>
                    <a:pt x="386" y="202"/>
                    <a:pt x="386" y="201"/>
                  </a:cubicBezTo>
                  <a:cubicBezTo>
                    <a:pt x="399" y="201"/>
                    <a:pt x="250" y="94"/>
                    <a:pt x="250" y="94"/>
                  </a:cubicBezTo>
                  <a:lnTo>
                    <a:pt x="250" y="94"/>
                  </a:lnTo>
                  <a:cubicBezTo>
                    <a:pt x="250" y="94"/>
                    <a:pt x="338" y="123"/>
                    <a:pt x="363" y="123"/>
                  </a:cubicBezTo>
                  <a:cubicBezTo>
                    <a:pt x="367" y="123"/>
                    <a:pt x="370" y="122"/>
                    <a:pt x="370" y="120"/>
                  </a:cubicBezTo>
                  <a:cubicBezTo>
                    <a:pt x="370" y="110"/>
                    <a:pt x="314" y="92"/>
                    <a:pt x="288" y="85"/>
                  </a:cubicBezTo>
                  <a:lnTo>
                    <a:pt x="288" y="85"/>
                  </a:lnTo>
                  <a:cubicBezTo>
                    <a:pt x="301" y="88"/>
                    <a:pt x="321" y="93"/>
                    <a:pt x="336" y="93"/>
                  </a:cubicBezTo>
                  <a:cubicBezTo>
                    <a:pt x="348" y="93"/>
                    <a:pt x="357" y="90"/>
                    <a:pt x="357" y="81"/>
                  </a:cubicBezTo>
                  <a:cubicBezTo>
                    <a:pt x="344" y="68"/>
                    <a:pt x="208" y="0"/>
                    <a:pt x="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27"/>
            <p:cNvSpPr/>
            <p:nvPr/>
          </p:nvSpPr>
          <p:spPr>
            <a:xfrm>
              <a:off x="7104800" y="4668214"/>
              <a:ext cx="815419" cy="33264"/>
            </a:xfrm>
            <a:custGeom>
              <a:avLst/>
              <a:gdLst/>
              <a:ahLst/>
              <a:cxnLst/>
              <a:rect l="l" t="t" r="r" b="b"/>
              <a:pathLst>
                <a:path w="5540" h="226" extrusionOk="0">
                  <a:moveTo>
                    <a:pt x="4403" y="0"/>
                  </a:moveTo>
                  <a:cubicBezTo>
                    <a:pt x="3103" y="0"/>
                    <a:pt x="1148" y="36"/>
                    <a:pt x="1148" y="36"/>
                  </a:cubicBezTo>
                  <a:cubicBezTo>
                    <a:pt x="1148" y="36"/>
                    <a:pt x="1" y="88"/>
                    <a:pt x="69" y="130"/>
                  </a:cubicBezTo>
                  <a:cubicBezTo>
                    <a:pt x="92" y="143"/>
                    <a:pt x="212" y="147"/>
                    <a:pt x="361" y="147"/>
                  </a:cubicBezTo>
                  <a:cubicBezTo>
                    <a:pt x="644" y="147"/>
                    <a:pt x="1033" y="132"/>
                    <a:pt x="1076" y="130"/>
                  </a:cubicBezTo>
                  <a:lnTo>
                    <a:pt x="1076" y="130"/>
                  </a:lnTo>
                  <a:cubicBezTo>
                    <a:pt x="1037" y="132"/>
                    <a:pt x="734" y="146"/>
                    <a:pt x="798" y="198"/>
                  </a:cubicBezTo>
                  <a:cubicBezTo>
                    <a:pt x="822" y="218"/>
                    <a:pt x="1237" y="225"/>
                    <a:pt x="1809" y="225"/>
                  </a:cubicBezTo>
                  <a:cubicBezTo>
                    <a:pt x="3172" y="225"/>
                    <a:pt x="5428" y="185"/>
                    <a:pt x="5428" y="185"/>
                  </a:cubicBezTo>
                  <a:cubicBezTo>
                    <a:pt x="5428" y="185"/>
                    <a:pt x="4592" y="117"/>
                    <a:pt x="4754" y="88"/>
                  </a:cubicBezTo>
                  <a:cubicBezTo>
                    <a:pt x="4784" y="83"/>
                    <a:pt x="4828" y="82"/>
                    <a:pt x="4881" y="82"/>
                  </a:cubicBezTo>
                  <a:cubicBezTo>
                    <a:pt x="4986" y="82"/>
                    <a:pt x="5124" y="88"/>
                    <a:pt x="5246" y="88"/>
                  </a:cubicBezTo>
                  <a:cubicBezTo>
                    <a:pt x="5397" y="88"/>
                    <a:pt x="5523" y="78"/>
                    <a:pt x="5535" y="36"/>
                  </a:cubicBezTo>
                  <a:cubicBezTo>
                    <a:pt x="5539" y="9"/>
                    <a:pt x="5053" y="0"/>
                    <a:pt x="4403"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7"/>
            <p:cNvSpPr/>
            <p:nvPr/>
          </p:nvSpPr>
          <p:spPr>
            <a:xfrm>
              <a:off x="7178247" y="4544137"/>
              <a:ext cx="107447" cy="137029"/>
            </a:xfrm>
            <a:custGeom>
              <a:avLst/>
              <a:gdLst/>
              <a:ahLst/>
              <a:cxnLst/>
              <a:rect l="l" t="t" r="r" b="b"/>
              <a:pathLst>
                <a:path w="730" h="931" extrusionOk="0">
                  <a:moveTo>
                    <a:pt x="270" y="1"/>
                  </a:moveTo>
                  <a:cubicBezTo>
                    <a:pt x="270" y="1"/>
                    <a:pt x="56" y="137"/>
                    <a:pt x="1" y="432"/>
                  </a:cubicBezTo>
                  <a:lnTo>
                    <a:pt x="1" y="931"/>
                  </a:lnTo>
                  <a:lnTo>
                    <a:pt x="730" y="931"/>
                  </a:lnTo>
                  <a:lnTo>
                    <a:pt x="730" y="351"/>
                  </a:lnTo>
                  <a:cubicBezTo>
                    <a:pt x="662" y="244"/>
                    <a:pt x="474" y="1"/>
                    <a:pt x="270"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27"/>
            <p:cNvSpPr/>
            <p:nvPr/>
          </p:nvSpPr>
          <p:spPr>
            <a:xfrm>
              <a:off x="7285547" y="4595652"/>
              <a:ext cx="3974" cy="85514"/>
            </a:xfrm>
            <a:custGeom>
              <a:avLst/>
              <a:gdLst/>
              <a:ahLst/>
              <a:cxnLst/>
              <a:rect l="l" t="t" r="r" b="b"/>
              <a:pathLst>
                <a:path w="27" h="581" extrusionOk="0">
                  <a:moveTo>
                    <a:pt x="1" y="1"/>
                  </a:moveTo>
                  <a:lnTo>
                    <a:pt x="1" y="581"/>
                  </a:lnTo>
                  <a:lnTo>
                    <a:pt x="27" y="581"/>
                  </a:lnTo>
                  <a:lnTo>
                    <a:pt x="27" y="43"/>
                  </a:lnTo>
                  <a:cubicBezTo>
                    <a:pt x="27" y="43"/>
                    <a:pt x="27" y="30"/>
                    <a:pt x="1" y="1"/>
                  </a:cubicBezTo>
                  <a:close/>
                </a:path>
              </a:pathLst>
            </a:custGeom>
            <a:solidFill>
              <a:srgbClr val="C5C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27"/>
            <p:cNvSpPr/>
            <p:nvPr/>
          </p:nvSpPr>
          <p:spPr>
            <a:xfrm>
              <a:off x="7289373" y="4578137"/>
              <a:ext cx="139387" cy="103029"/>
            </a:xfrm>
            <a:custGeom>
              <a:avLst/>
              <a:gdLst/>
              <a:ahLst/>
              <a:cxnLst/>
              <a:rect l="l" t="t" r="r" b="b"/>
              <a:pathLst>
                <a:path w="947" h="700" extrusionOk="0">
                  <a:moveTo>
                    <a:pt x="380" y="0"/>
                  </a:moveTo>
                  <a:lnTo>
                    <a:pt x="1" y="133"/>
                  </a:lnTo>
                  <a:lnTo>
                    <a:pt x="1" y="700"/>
                  </a:lnTo>
                  <a:lnTo>
                    <a:pt x="947" y="700"/>
                  </a:lnTo>
                  <a:lnTo>
                    <a:pt x="947" y="201"/>
                  </a:lnTo>
                  <a:lnTo>
                    <a:pt x="380"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27"/>
            <p:cNvSpPr/>
            <p:nvPr/>
          </p:nvSpPr>
          <p:spPr>
            <a:xfrm>
              <a:off x="7178247" y="4540458"/>
              <a:ext cx="254340" cy="67264"/>
            </a:xfrm>
            <a:custGeom>
              <a:avLst/>
              <a:gdLst/>
              <a:ahLst/>
              <a:cxnLst/>
              <a:rect l="l" t="t" r="r" b="b"/>
              <a:pathLst>
                <a:path w="1728" h="457" extrusionOk="0">
                  <a:moveTo>
                    <a:pt x="312" y="0"/>
                  </a:moveTo>
                  <a:cubicBezTo>
                    <a:pt x="312" y="0"/>
                    <a:pt x="56" y="120"/>
                    <a:pt x="1" y="457"/>
                  </a:cubicBezTo>
                  <a:cubicBezTo>
                    <a:pt x="1" y="457"/>
                    <a:pt x="108" y="81"/>
                    <a:pt x="312" y="39"/>
                  </a:cubicBezTo>
                  <a:cubicBezTo>
                    <a:pt x="312" y="39"/>
                    <a:pt x="380" y="39"/>
                    <a:pt x="461" y="94"/>
                  </a:cubicBezTo>
                  <a:cubicBezTo>
                    <a:pt x="513" y="120"/>
                    <a:pt x="581" y="175"/>
                    <a:pt x="623" y="256"/>
                  </a:cubicBezTo>
                  <a:cubicBezTo>
                    <a:pt x="662" y="308"/>
                    <a:pt x="691" y="376"/>
                    <a:pt x="704" y="457"/>
                  </a:cubicBezTo>
                  <a:lnTo>
                    <a:pt x="1728" y="457"/>
                  </a:lnTo>
                  <a:cubicBezTo>
                    <a:pt x="1728" y="457"/>
                    <a:pt x="1728" y="363"/>
                    <a:pt x="1676" y="256"/>
                  </a:cubicBezTo>
                  <a:cubicBezTo>
                    <a:pt x="1663" y="201"/>
                    <a:pt x="1621" y="146"/>
                    <a:pt x="1566" y="107"/>
                  </a:cubicBezTo>
                  <a:cubicBezTo>
                    <a:pt x="1540" y="65"/>
                    <a:pt x="1485" y="39"/>
                    <a:pt x="1433" y="26"/>
                  </a:cubicBezTo>
                  <a:lnTo>
                    <a:pt x="312"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27"/>
            <p:cNvSpPr/>
            <p:nvPr/>
          </p:nvSpPr>
          <p:spPr>
            <a:xfrm>
              <a:off x="7200178" y="4637747"/>
              <a:ext cx="51663" cy="43420"/>
            </a:xfrm>
            <a:custGeom>
              <a:avLst/>
              <a:gdLst/>
              <a:ahLst/>
              <a:cxnLst/>
              <a:rect l="l" t="t" r="r" b="b"/>
              <a:pathLst>
                <a:path w="351" h="295" extrusionOk="0">
                  <a:moveTo>
                    <a:pt x="1" y="0"/>
                  </a:moveTo>
                  <a:lnTo>
                    <a:pt x="1" y="295"/>
                  </a:lnTo>
                  <a:lnTo>
                    <a:pt x="351" y="295"/>
                  </a:lnTo>
                  <a:lnTo>
                    <a:pt x="351"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27"/>
            <p:cNvSpPr/>
            <p:nvPr/>
          </p:nvSpPr>
          <p:spPr>
            <a:xfrm>
              <a:off x="7222256" y="4637747"/>
              <a:ext cx="1913" cy="43420"/>
            </a:xfrm>
            <a:custGeom>
              <a:avLst/>
              <a:gdLst/>
              <a:ahLst/>
              <a:cxnLst/>
              <a:rect l="l" t="t" r="r" b="b"/>
              <a:pathLst>
                <a:path w="13" h="295" extrusionOk="0">
                  <a:moveTo>
                    <a:pt x="0" y="0"/>
                  </a:moveTo>
                  <a:lnTo>
                    <a:pt x="0" y="295"/>
                  </a:lnTo>
                  <a:lnTo>
                    <a:pt x="13" y="295"/>
                  </a:lnTo>
                  <a:lnTo>
                    <a:pt x="1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27"/>
            <p:cNvSpPr/>
            <p:nvPr/>
          </p:nvSpPr>
          <p:spPr>
            <a:xfrm>
              <a:off x="7379011" y="4414909"/>
              <a:ext cx="208565" cy="266258"/>
            </a:xfrm>
            <a:custGeom>
              <a:avLst/>
              <a:gdLst/>
              <a:ahLst/>
              <a:cxnLst/>
              <a:rect l="l" t="t" r="r" b="b"/>
              <a:pathLst>
                <a:path w="1417" h="1809" extrusionOk="0">
                  <a:moveTo>
                    <a:pt x="528" y="1"/>
                  </a:moveTo>
                  <a:cubicBezTo>
                    <a:pt x="523" y="1"/>
                    <a:pt x="518" y="1"/>
                    <a:pt x="513" y="1"/>
                  </a:cubicBezTo>
                  <a:cubicBezTo>
                    <a:pt x="513" y="1"/>
                    <a:pt x="95" y="270"/>
                    <a:pt x="1" y="853"/>
                  </a:cubicBezTo>
                  <a:lnTo>
                    <a:pt x="1" y="1809"/>
                  </a:lnTo>
                  <a:lnTo>
                    <a:pt x="1417" y="1809"/>
                  </a:lnTo>
                  <a:lnTo>
                    <a:pt x="1417" y="691"/>
                  </a:lnTo>
                  <a:cubicBezTo>
                    <a:pt x="1286" y="490"/>
                    <a:pt x="915" y="1"/>
                    <a:pt x="528"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27"/>
            <p:cNvSpPr/>
            <p:nvPr/>
          </p:nvSpPr>
          <p:spPr>
            <a:xfrm>
              <a:off x="7587428" y="4516614"/>
              <a:ext cx="8243" cy="164553"/>
            </a:xfrm>
            <a:custGeom>
              <a:avLst/>
              <a:gdLst/>
              <a:ahLst/>
              <a:cxnLst/>
              <a:rect l="l" t="t" r="r" b="b"/>
              <a:pathLst>
                <a:path w="56" h="1118" extrusionOk="0">
                  <a:moveTo>
                    <a:pt x="1" y="0"/>
                  </a:moveTo>
                  <a:lnTo>
                    <a:pt x="1" y="1118"/>
                  </a:lnTo>
                  <a:lnTo>
                    <a:pt x="56" y="1118"/>
                  </a:lnTo>
                  <a:lnTo>
                    <a:pt x="56" y="65"/>
                  </a:lnTo>
                  <a:cubicBezTo>
                    <a:pt x="56" y="65"/>
                    <a:pt x="43" y="39"/>
                    <a:pt x="1"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27"/>
            <p:cNvSpPr/>
            <p:nvPr/>
          </p:nvSpPr>
          <p:spPr>
            <a:xfrm>
              <a:off x="7595523" y="4480848"/>
              <a:ext cx="268764" cy="200319"/>
            </a:xfrm>
            <a:custGeom>
              <a:avLst/>
              <a:gdLst/>
              <a:ahLst/>
              <a:cxnLst/>
              <a:rect l="l" t="t" r="r" b="b"/>
              <a:pathLst>
                <a:path w="1826" h="1361" extrusionOk="0">
                  <a:moveTo>
                    <a:pt x="743" y="0"/>
                  </a:moveTo>
                  <a:lnTo>
                    <a:pt x="1" y="282"/>
                  </a:lnTo>
                  <a:lnTo>
                    <a:pt x="1" y="1361"/>
                  </a:lnTo>
                  <a:lnTo>
                    <a:pt x="1825" y="1361"/>
                  </a:lnTo>
                  <a:lnTo>
                    <a:pt x="1825" y="405"/>
                  </a:lnTo>
                  <a:lnTo>
                    <a:pt x="74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27"/>
            <p:cNvSpPr/>
            <p:nvPr/>
          </p:nvSpPr>
          <p:spPr>
            <a:xfrm>
              <a:off x="7375331" y="4406814"/>
              <a:ext cx="498377" cy="133791"/>
            </a:xfrm>
            <a:custGeom>
              <a:avLst/>
              <a:gdLst/>
              <a:ahLst/>
              <a:cxnLst/>
              <a:rect l="l" t="t" r="r" b="b"/>
              <a:pathLst>
                <a:path w="3386" h="909" extrusionOk="0">
                  <a:moveTo>
                    <a:pt x="606" y="1"/>
                  </a:moveTo>
                  <a:cubicBezTo>
                    <a:pt x="606" y="1"/>
                    <a:pt x="133" y="244"/>
                    <a:pt x="0" y="908"/>
                  </a:cubicBezTo>
                  <a:lnTo>
                    <a:pt x="26" y="908"/>
                  </a:lnTo>
                  <a:cubicBezTo>
                    <a:pt x="26" y="908"/>
                    <a:pt x="214" y="163"/>
                    <a:pt x="606" y="82"/>
                  </a:cubicBezTo>
                  <a:cubicBezTo>
                    <a:pt x="606" y="82"/>
                    <a:pt x="742" y="82"/>
                    <a:pt x="917" y="179"/>
                  </a:cubicBezTo>
                  <a:cubicBezTo>
                    <a:pt x="1024" y="244"/>
                    <a:pt x="1134" y="341"/>
                    <a:pt x="1228" y="503"/>
                  </a:cubicBezTo>
                  <a:cubicBezTo>
                    <a:pt x="1296" y="610"/>
                    <a:pt x="1348" y="746"/>
                    <a:pt x="1390" y="908"/>
                  </a:cubicBezTo>
                  <a:lnTo>
                    <a:pt x="3373" y="908"/>
                  </a:lnTo>
                  <a:cubicBezTo>
                    <a:pt x="3373" y="908"/>
                    <a:pt x="3386" y="717"/>
                    <a:pt x="3292" y="516"/>
                  </a:cubicBezTo>
                  <a:cubicBezTo>
                    <a:pt x="3240" y="406"/>
                    <a:pt x="3172" y="312"/>
                    <a:pt x="3078" y="218"/>
                  </a:cubicBezTo>
                  <a:cubicBezTo>
                    <a:pt x="3010" y="150"/>
                    <a:pt x="2916" y="98"/>
                    <a:pt x="2819" y="56"/>
                  </a:cubicBezTo>
                  <a:lnTo>
                    <a:pt x="606"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27"/>
            <p:cNvSpPr/>
            <p:nvPr/>
          </p:nvSpPr>
          <p:spPr>
            <a:xfrm>
              <a:off x="7418604" y="4597565"/>
              <a:ext cx="101707" cy="83601"/>
            </a:xfrm>
            <a:custGeom>
              <a:avLst/>
              <a:gdLst/>
              <a:ahLst/>
              <a:cxnLst/>
              <a:rect l="l" t="t" r="r" b="b"/>
              <a:pathLst>
                <a:path w="691" h="568" extrusionOk="0">
                  <a:moveTo>
                    <a:pt x="1" y="1"/>
                  </a:moveTo>
                  <a:lnTo>
                    <a:pt x="1" y="568"/>
                  </a:lnTo>
                  <a:lnTo>
                    <a:pt x="691" y="568"/>
                  </a:lnTo>
                  <a:lnTo>
                    <a:pt x="691"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27"/>
            <p:cNvSpPr/>
            <p:nvPr/>
          </p:nvSpPr>
          <p:spPr>
            <a:xfrm>
              <a:off x="7464379" y="4597565"/>
              <a:ext cx="2061" cy="83601"/>
            </a:xfrm>
            <a:custGeom>
              <a:avLst/>
              <a:gdLst/>
              <a:ahLst/>
              <a:cxnLst/>
              <a:rect l="l" t="t" r="r" b="b"/>
              <a:pathLst>
                <a:path w="14" h="568" extrusionOk="0">
                  <a:moveTo>
                    <a:pt x="1" y="1"/>
                  </a:moveTo>
                  <a:lnTo>
                    <a:pt x="1" y="568"/>
                  </a:lnTo>
                  <a:lnTo>
                    <a:pt x="14" y="568"/>
                  </a:lnTo>
                  <a:lnTo>
                    <a:pt x="1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7"/>
            <p:cNvSpPr/>
            <p:nvPr/>
          </p:nvSpPr>
          <p:spPr>
            <a:xfrm>
              <a:off x="7828374" y="4559886"/>
              <a:ext cx="133057" cy="159549"/>
            </a:xfrm>
            <a:custGeom>
              <a:avLst/>
              <a:gdLst/>
              <a:ahLst/>
              <a:cxnLst/>
              <a:rect l="l" t="t" r="r" b="b"/>
              <a:pathLst>
                <a:path w="904" h="1084" extrusionOk="0">
                  <a:moveTo>
                    <a:pt x="862" y="338"/>
                  </a:moveTo>
                  <a:cubicBezTo>
                    <a:pt x="836" y="338"/>
                    <a:pt x="810" y="367"/>
                    <a:pt x="810" y="393"/>
                  </a:cubicBezTo>
                  <a:cubicBezTo>
                    <a:pt x="810" y="406"/>
                    <a:pt x="823" y="419"/>
                    <a:pt x="836" y="435"/>
                  </a:cubicBezTo>
                  <a:lnTo>
                    <a:pt x="862" y="435"/>
                  </a:lnTo>
                  <a:cubicBezTo>
                    <a:pt x="891" y="435"/>
                    <a:pt x="904" y="419"/>
                    <a:pt x="904" y="393"/>
                  </a:cubicBezTo>
                  <a:cubicBezTo>
                    <a:pt x="904" y="367"/>
                    <a:pt x="891" y="338"/>
                    <a:pt x="862" y="338"/>
                  </a:cubicBezTo>
                  <a:close/>
                  <a:moveTo>
                    <a:pt x="486" y="1"/>
                  </a:moveTo>
                  <a:cubicBezTo>
                    <a:pt x="350" y="1"/>
                    <a:pt x="227" y="124"/>
                    <a:pt x="227" y="273"/>
                  </a:cubicBezTo>
                  <a:cubicBezTo>
                    <a:pt x="227" y="406"/>
                    <a:pt x="324" y="516"/>
                    <a:pt x="457" y="529"/>
                  </a:cubicBezTo>
                  <a:lnTo>
                    <a:pt x="457" y="678"/>
                  </a:lnTo>
                  <a:lnTo>
                    <a:pt x="405" y="623"/>
                  </a:lnTo>
                  <a:lnTo>
                    <a:pt x="405" y="568"/>
                  </a:lnTo>
                  <a:lnTo>
                    <a:pt x="389" y="568"/>
                  </a:lnTo>
                  <a:lnTo>
                    <a:pt x="389" y="662"/>
                  </a:lnTo>
                  <a:lnTo>
                    <a:pt x="282" y="555"/>
                  </a:lnTo>
                  <a:lnTo>
                    <a:pt x="282" y="529"/>
                  </a:lnTo>
                  <a:cubicBezTo>
                    <a:pt x="282" y="461"/>
                    <a:pt x="243" y="419"/>
                    <a:pt x="188" y="419"/>
                  </a:cubicBezTo>
                  <a:cubicBezTo>
                    <a:pt x="146" y="419"/>
                    <a:pt x="107" y="448"/>
                    <a:pt x="94" y="474"/>
                  </a:cubicBezTo>
                  <a:lnTo>
                    <a:pt x="65" y="474"/>
                  </a:lnTo>
                  <a:cubicBezTo>
                    <a:pt x="26" y="474"/>
                    <a:pt x="0" y="500"/>
                    <a:pt x="0" y="542"/>
                  </a:cubicBezTo>
                  <a:cubicBezTo>
                    <a:pt x="0" y="581"/>
                    <a:pt x="26" y="623"/>
                    <a:pt x="65" y="623"/>
                  </a:cubicBezTo>
                  <a:cubicBezTo>
                    <a:pt x="94" y="623"/>
                    <a:pt x="107" y="610"/>
                    <a:pt x="120" y="597"/>
                  </a:cubicBezTo>
                  <a:cubicBezTo>
                    <a:pt x="133" y="610"/>
                    <a:pt x="162" y="623"/>
                    <a:pt x="188" y="623"/>
                  </a:cubicBezTo>
                  <a:cubicBezTo>
                    <a:pt x="214" y="623"/>
                    <a:pt x="243" y="610"/>
                    <a:pt x="269" y="581"/>
                  </a:cubicBezTo>
                  <a:lnTo>
                    <a:pt x="457" y="730"/>
                  </a:lnTo>
                  <a:lnTo>
                    <a:pt x="457" y="1083"/>
                  </a:lnTo>
                  <a:lnTo>
                    <a:pt x="525" y="1083"/>
                  </a:lnTo>
                  <a:lnTo>
                    <a:pt x="525" y="691"/>
                  </a:lnTo>
                  <a:lnTo>
                    <a:pt x="567" y="678"/>
                  </a:lnTo>
                  <a:lnTo>
                    <a:pt x="606" y="691"/>
                  </a:lnTo>
                  <a:lnTo>
                    <a:pt x="619" y="678"/>
                  </a:lnTo>
                  <a:lnTo>
                    <a:pt x="593" y="662"/>
                  </a:lnTo>
                  <a:lnTo>
                    <a:pt x="742" y="581"/>
                  </a:lnTo>
                  <a:cubicBezTo>
                    <a:pt x="755" y="610"/>
                    <a:pt x="781" y="623"/>
                    <a:pt x="810" y="623"/>
                  </a:cubicBezTo>
                  <a:cubicBezTo>
                    <a:pt x="862" y="623"/>
                    <a:pt x="904" y="581"/>
                    <a:pt x="904" y="529"/>
                  </a:cubicBezTo>
                  <a:cubicBezTo>
                    <a:pt x="904" y="487"/>
                    <a:pt x="875" y="448"/>
                    <a:pt x="836" y="435"/>
                  </a:cubicBezTo>
                  <a:lnTo>
                    <a:pt x="810" y="435"/>
                  </a:lnTo>
                  <a:cubicBezTo>
                    <a:pt x="768" y="435"/>
                    <a:pt x="729" y="474"/>
                    <a:pt x="729" y="529"/>
                  </a:cubicBezTo>
                  <a:lnTo>
                    <a:pt x="729" y="555"/>
                  </a:lnTo>
                  <a:lnTo>
                    <a:pt x="619" y="610"/>
                  </a:lnTo>
                  <a:lnTo>
                    <a:pt x="632" y="542"/>
                  </a:lnTo>
                  <a:lnTo>
                    <a:pt x="606" y="542"/>
                  </a:lnTo>
                  <a:lnTo>
                    <a:pt x="606" y="610"/>
                  </a:lnTo>
                  <a:lnTo>
                    <a:pt x="525" y="636"/>
                  </a:lnTo>
                  <a:lnTo>
                    <a:pt x="525" y="529"/>
                  </a:lnTo>
                  <a:cubicBezTo>
                    <a:pt x="661" y="500"/>
                    <a:pt x="755" y="393"/>
                    <a:pt x="755" y="273"/>
                  </a:cubicBezTo>
                  <a:cubicBezTo>
                    <a:pt x="755" y="124"/>
                    <a:pt x="632" y="1"/>
                    <a:pt x="4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7"/>
            <p:cNvSpPr/>
            <p:nvPr/>
          </p:nvSpPr>
          <p:spPr>
            <a:xfrm>
              <a:off x="5379910" y="4673513"/>
              <a:ext cx="1665427" cy="22078"/>
            </a:xfrm>
            <a:custGeom>
              <a:avLst/>
              <a:gdLst/>
              <a:ahLst/>
              <a:cxnLst/>
              <a:rect l="l" t="t" r="r" b="b"/>
              <a:pathLst>
                <a:path w="11315" h="150" extrusionOk="0">
                  <a:moveTo>
                    <a:pt x="892" y="0"/>
                  </a:moveTo>
                  <a:lnTo>
                    <a:pt x="1" y="149"/>
                  </a:lnTo>
                  <a:lnTo>
                    <a:pt x="10787" y="149"/>
                  </a:lnTo>
                  <a:lnTo>
                    <a:pt x="11315" y="0"/>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7"/>
            <p:cNvSpPr/>
            <p:nvPr/>
          </p:nvSpPr>
          <p:spPr>
            <a:xfrm>
              <a:off x="5536812" y="4639513"/>
              <a:ext cx="1600222" cy="22225"/>
            </a:xfrm>
            <a:custGeom>
              <a:avLst/>
              <a:gdLst/>
              <a:ahLst/>
              <a:cxnLst/>
              <a:rect l="l" t="t" r="r" b="b"/>
              <a:pathLst>
                <a:path w="10872" h="151" extrusionOk="0">
                  <a:moveTo>
                    <a:pt x="908" y="1"/>
                  </a:moveTo>
                  <a:lnTo>
                    <a:pt x="1" y="150"/>
                  </a:lnTo>
                  <a:lnTo>
                    <a:pt x="10343" y="150"/>
                  </a:lnTo>
                  <a:lnTo>
                    <a:pt x="10871"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7"/>
            <p:cNvSpPr/>
            <p:nvPr/>
          </p:nvSpPr>
          <p:spPr>
            <a:xfrm>
              <a:off x="758168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27"/>
            <p:cNvSpPr/>
            <p:nvPr/>
          </p:nvSpPr>
          <p:spPr>
            <a:xfrm>
              <a:off x="75716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27"/>
            <p:cNvSpPr/>
            <p:nvPr/>
          </p:nvSpPr>
          <p:spPr>
            <a:xfrm>
              <a:off x="7561670"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27"/>
            <p:cNvSpPr/>
            <p:nvPr/>
          </p:nvSpPr>
          <p:spPr>
            <a:xfrm>
              <a:off x="75516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27"/>
            <p:cNvSpPr/>
            <p:nvPr/>
          </p:nvSpPr>
          <p:spPr>
            <a:xfrm>
              <a:off x="7542242"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27"/>
            <p:cNvSpPr/>
            <p:nvPr/>
          </p:nvSpPr>
          <p:spPr>
            <a:xfrm>
              <a:off x="75339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27"/>
            <p:cNvSpPr/>
            <p:nvPr/>
          </p:nvSpPr>
          <p:spPr>
            <a:xfrm>
              <a:off x="752399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27"/>
            <p:cNvSpPr/>
            <p:nvPr/>
          </p:nvSpPr>
          <p:spPr>
            <a:xfrm>
              <a:off x="751398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27"/>
            <p:cNvSpPr/>
            <p:nvPr/>
          </p:nvSpPr>
          <p:spPr>
            <a:xfrm>
              <a:off x="75039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27"/>
            <p:cNvSpPr/>
            <p:nvPr/>
          </p:nvSpPr>
          <p:spPr>
            <a:xfrm>
              <a:off x="7494553"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7"/>
            <p:cNvSpPr/>
            <p:nvPr/>
          </p:nvSpPr>
          <p:spPr>
            <a:xfrm>
              <a:off x="74845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7"/>
            <p:cNvSpPr/>
            <p:nvPr/>
          </p:nvSpPr>
          <p:spPr>
            <a:xfrm>
              <a:off x="74743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7"/>
            <p:cNvSpPr/>
            <p:nvPr/>
          </p:nvSpPr>
          <p:spPr>
            <a:xfrm>
              <a:off x="74643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7"/>
            <p:cNvSpPr/>
            <p:nvPr/>
          </p:nvSpPr>
          <p:spPr>
            <a:xfrm>
              <a:off x="7454371"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7"/>
            <p:cNvSpPr/>
            <p:nvPr/>
          </p:nvSpPr>
          <p:spPr>
            <a:xfrm>
              <a:off x="74443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7"/>
            <p:cNvSpPr/>
            <p:nvPr/>
          </p:nvSpPr>
          <p:spPr>
            <a:xfrm>
              <a:off x="7436855"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7"/>
            <p:cNvSpPr/>
            <p:nvPr/>
          </p:nvSpPr>
          <p:spPr>
            <a:xfrm>
              <a:off x="74266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7"/>
            <p:cNvSpPr/>
            <p:nvPr/>
          </p:nvSpPr>
          <p:spPr>
            <a:xfrm>
              <a:off x="74166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7"/>
            <p:cNvSpPr/>
            <p:nvPr/>
          </p:nvSpPr>
          <p:spPr>
            <a:xfrm>
              <a:off x="740668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7"/>
            <p:cNvSpPr/>
            <p:nvPr/>
          </p:nvSpPr>
          <p:spPr>
            <a:xfrm>
              <a:off x="73966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7"/>
            <p:cNvSpPr/>
            <p:nvPr/>
          </p:nvSpPr>
          <p:spPr>
            <a:xfrm>
              <a:off x="73872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7"/>
            <p:cNvSpPr/>
            <p:nvPr/>
          </p:nvSpPr>
          <p:spPr>
            <a:xfrm>
              <a:off x="73772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7"/>
            <p:cNvSpPr/>
            <p:nvPr/>
          </p:nvSpPr>
          <p:spPr>
            <a:xfrm>
              <a:off x="73670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7"/>
            <p:cNvSpPr/>
            <p:nvPr/>
          </p:nvSpPr>
          <p:spPr>
            <a:xfrm>
              <a:off x="735708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7"/>
            <p:cNvSpPr/>
            <p:nvPr/>
          </p:nvSpPr>
          <p:spPr>
            <a:xfrm>
              <a:off x="7348984"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27"/>
            <p:cNvSpPr/>
            <p:nvPr/>
          </p:nvSpPr>
          <p:spPr>
            <a:xfrm>
              <a:off x="7339564"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27"/>
            <p:cNvSpPr/>
            <p:nvPr/>
          </p:nvSpPr>
          <p:spPr>
            <a:xfrm>
              <a:off x="7329556"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27"/>
            <p:cNvSpPr/>
            <p:nvPr/>
          </p:nvSpPr>
          <p:spPr>
            <a:xfrm>
              <a:off x="73194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27"/>
            <p:cNvSpPr/>
            <p:nvPr/>
          </p:nvSpPr>
          <p:spPr>
            <a:xfrm>
              <a:off x="73093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27"/>
            <p:cNvSpPr/>
            <p:nvPr/>
          </p:nvSpPr>
          <p:spPr>
            <a:xfrm>
              <a:off x="7299382"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27"/>
            <p:cNvSpPr/>
            <p:nvPr/>
          </p:nvSpPr>
          <p:spPr>
            <a:xfrm>
              <a:off x="7289373"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27"/>
            <p:cNvSpPr/>
            <p:nvPr/>
          </p:nvSpPr>
          <p:spPr>
            <a:xfrm>
              <a:off x="72799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27"/>
            <p:cNvSpPr/>
            <p:nvPr/>
          </p:nvSpPr>
          <p:spPr>
            <a:xfrm>
              <a:off x="726994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27"/>
            <p:cNvSpPr/>
            <p:nvPr/>
          </p:nvSpPr>
          <p:spPr>
            <a:xfrm>
              <a:off x="726170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27"/>
            <p:cNvSpPr/>
            <p:nvPr/>
          </p:nvSpPr>
          <p:spPr>
            <a:xfrm>
              <a:off x="725169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27"/>
            <p:cNvSpPr/>
            <p:nvPr/>
          </p:nvSpPr>
          <p:spPr>
            <a:xfrm>
              <a:off x="7241685"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27"/>
            <p:cNvSpPr/>
            <p:nvPr/>
          </p:nvSpPr>
          <p:spPr>
            <a:xfrm>
              <a:off x="72322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27"/>
            <p:cNvSpPr/>
            <p:nvPr/>
          </p:nvSpPr>
          <p:spPr>
            <a:xfrm>
              <a:off x="7222256"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27"/>
            <p:cNvSpPr/>
            <p:nvPr/>
          </p:nvSpPr>
          <p:spPr>
            <a:xfrm>
              <a:off x="72121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27"/>
            <p:cNvSpPr/>
            <p:nvPr/>
          </p:nvSpPr>
          <p:spPr>
            <a:xfrm>
              <a:off x="720209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27"/>
            <p:cNvSpPr/>
            <p:nvPr/>
          </p:nvSpPr>
          <p:spPr>
            <a:xfrm>
              <a:off x="71920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27"/>
            <p:cNvSpPr/>
            <p:nvPr/>
          </p:nvSpPr>
          <p:spPr>
            <a:xfrm>
              <a:off x="7182074"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27"/>
            <p:cNvSpPr/>
            <p:nvPr/>
          </p:nvSpPr>
          <p:spPr>
            <a:xfrm>
              <a:off x="717265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27"/>
            <p:cNvSpPr/>
            <p:nvPr/>
          </p:nvSpPr>
          <p:spPr>
            <a:xfrm>
              <a:off x="7164411"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27"/>
            <p:cNvSpPr/>
            <p:nvPr/>
          </p:nvSpPr>
          <p:spPr>
            <a:xfrm>
              <a:off x="715440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27"/>
            <p:cNvSpPr/>
            <p:nvPr/>
          </p:nvSpPr>
          <p:spPr>
            <a:xfrm>
              <a:off x="714439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27"/>
            <p:cNvSpPr/>
            <p:nvPr/>
          </p:nvSpPr>
          <p:spPr>
            <a:xfrm>
              <a:off x="7134385"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27"/>
            <p:cNvSpPr/>
            <p:nvPr/>
          </p:nvSpPr>
          <p:spPr>
            <a:xfrm>
              <a:off x="71249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27"/>
            <p:cNvSpPr/>
            <p:nvPr/>
          </p:nvSpPr>
          <p:spPr>
            <a:xfrm>
              <a:off x="711495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27"/>
            <p:cNvSpPr/>
            <p:nvPr/>
          </p:nvSpPr>
          <p:spPr>
            <a:xfrm>
              <a:off x="710480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27"/>
            <p:cNvSpPr/>
            <p:nvPr/>
          </p:nvSpPr>
          <p:spPr>
            <a:xfrm>
              <a:off x="70947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27"/>
            <p:cNvSpPr/>
            <p:nvPr/>
          </p:nvSpPr>
          <p:spPr>
            <a:xfrm>
              <a:off x="70847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27"/>
            <p:cNvSpPr/>
            <p:nvPr/>
          </p:nvSpPr>
          <p:spPr>
            <a:xfrm>
              <a:off x="7077276"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27"/>
            <p:cNvSpPr/>
            <p:nvPr/>
          </p:nvSpPr>
          <p:spPr>
            <a:xfrm>
              <a:off x="70672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27"/>
            <p:cNvSpPr/>
            <p:nvPr/>
          </p:nvSpPr>
          <p:spPr>
            <a:xfrm>
              <a:off x="705711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27"/>
            <p:cNvSpPr/>
            <p:nvPr/>
          </p:nvSpPr>
          <p:spPr>
            <a:xfrm>
              <a:off x="70471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27"/>
            <p:cNvSpPr/>
            <p:nvPr/>
          </p:nvSpPr>
          <p:spPr>
            <a:xfrm>
              <a:off x="703709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27"/>
            <p:cNvSpPr/>
            <p:nvPr/>
          </p:nvSpPr>
          <p:spPr>
            <a:xfrm>
              <a:off x="7027085"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27"/>
            <p:cNvSpPr/>
            <p:nvPr/>
          </p:nvSpPr>
          <p:spPr>
            <a:xfrm>
              <a:off x="701766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27"/>
            <p:cNvSpPr/>
            <p:nvPr/>
          </p:nvSpPr>
          <p:spPr>
            <a:xfrm>
              <a:off x="70076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27"/>
            <p:cNvSpPr/>
            <p:nvPr/>
          </p:nvSpPr>
          <p:spPr>
            <a:xfrm>
              <a:off x="699750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27"/>
            <p:cNvSpPr/>
            <p:nvPr/>
          </p:nvSpPr>
          <p:spPr>
            <a:xfrm>
              <a:off x="69874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27"/>
            <p:cNvSpPr/>
            <p:nvPr/>
          </p:nvSpPr>
          <p:spPr>
            <a:xfrm>
              <a:off x="69793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7"/>
            <p:cNvSpPr/>
            <p:nvPr/>
          </p:nvSpPr>
          <p:spPr>
            <a:xfrm>
              <a:off x="6969977"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7"/>
            <p:cNvSpPr/>
            <p:nvPr/>
          </p:nvSpPr>
          <p:spPr>
            <a:xfrm>
              <a:off x="69599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7"/>
            <p:cNvSpPr/>
            <p:nvPr/>
          </p:nvSpPr>
          <p:spPr>
            <a:xfrm>
              <a:off x="694981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7"/>
            <p:cNvSpPr/>
            <p:nvPr/>
          </p:nvSpPr>
          <p:spPr>
            <a:xfrm>
              <a:off x="69398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7"/>
            <p:cNvSpPr/>
            <p:nvPr/>
          </p:nvSpPr>
          <p:spPr>
            <a:xfrm>
              <a:off x="6929794"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7"/>
            <p:cNvSpPr/>
            <p:nvPr/>
          </p:nvSpPr>
          <p:spPr>
            <a:xfrm>
              <a:off x="69197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7"/>
            <p:cNvSpPr/>
            <p:nvPr/>
          </p:nvSpPr>
          <p:spPr>
            <a:xfrm>
              <a:off x="69103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7"/>
            <p:cNvSpPr/>
            <p:nvPr/>
          </p:nvSpPr>
          <p:spPr>
            <a:xfrm>
              <a:off x="69003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7"/>
            <p:cNvSpPr/>
            <p:nvPr/>
          </p:nvSpPr>
          <p:spPr>
            <a:xfrm>
              <a:off x="689211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7"/>
            <p:cNvSpPr/>
            <p:nvPr/>
          </p:nvSpPr>
          <p:spPr>
            <a:xfrm>
              <a:off x="688210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7"/>
            <p:cNvSpPr/>
            <p:nvPr/>
          </p:nvSpPr>
          <p:spPr>
            <a:xfrm>
              <a:off x="68720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7"/>
            <p:cNvSpPr/>
            <p:nvPr/>
          </p:nvSpPr>
          <p:spPr>
            <a:xfrm>
              <a:off x="68626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7"/>
            <p:cNvSpPr/>
            <p:nvPr/>
          </p:nvSpPr>
          <p:spPr>
            <a:xfrm>
              <a:off x="6852668"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7"/>
            <p:cNvSpPr/>
            <p:nvPr/>
          </p:nvSpPr>
          <p:spPr>
            <a:xfrm>
              <a:off x="684251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7"/>
            <p:cNvSpPr/>
            <p:nvPr/>
          </p:nvSpPr>
          <p:spPr>
            <a:xfrm>
              <a:off x="683250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7"/>
            <p:cNvSpPr/>
            <p:nvPr/>
          </p:nvSpPr>
          <p:spPr>
            <a:xfrm>
              <a:off x="68224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27"/>
            <p:cNvSpPr/>
            <p:nvPr/>
          </p:nvSpPr>
          <p:spPr>
            <a:xfrm>
              <a:off x="68124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7"/>
            <p:cNvSpPr/>
            <p:nvPr/>
          </p:nvSpPr>
          <p:spPr>
            <a:xfrm>
              <a:off x="68030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27"/>
            <p:cNvSpPr/>
            <p:nvPr/>
          </p:nvSpPr>
          <p:spPr>
            <a:xfrm>
              <a:off x="679482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27"/>
            <p:cNvSpPr/>
            <p:nvPr/>
          </p:nvSpPr>
          <p:spPr>
            <a:xfrm>
              <a:off x="6784815"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27"/>
            <p:cNvSpPr/>
            <p:nvPr/>
          </p:nvSpPr>
          <p:spPr>
            <a:xfrm>
              <a:off x="67748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27"/>
            <p:cNvSpPr/>
            <p:nvPr/>
          </p:nvSpPr>
          <p:spPr>
            <a:xfrm>
              <a:off x="6764797"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27"/>
            <p:cNvSpPr/>
            <p:nvPr/>
          </p:nvSpPr>
          <p:spPr>
            <a:xfrm>
              <a:off x="67553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27"/>
            <p:cNvSpPr/>
            <p:nvPr/>
          </p:nvSpPr>
          <p:spPr>
            <a:xfrm>
              <a:off x="674536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27"/>
            <p:cNvSpPr/>
            <p:nvPr/>
          </p:nvSpPr>
          <p:spPr>
            <a:xfrm>
              <a:off x="67352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27"/>
            <p:cNvSpPr/>
            <p:nvPr/>
          </p:nvSpPr>
          <p:spPr>
            <a:xfrm>
              <a:off x="67252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27"/>
            <p:cNvSpPr/>
            <p:nvPr/>
          </p:nvSpPr>
          <p:spPr>
            <a:xfrm>
              <a:off x="67151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27"/>
            <p:cNvSpPr/>
            <p:nvPr/>
          </p:nvSpPr>
          <p:spPr>
            <a:xfrm>
              <a:off x="6707688"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27"/>
            <p:cNvSpPr/>
            <p:nvPr/>
          </p:nvSpPr>
          <p:spPr>
            <a:xfrm>
              <a:off x="6697680"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27"/>
            <p:cNvSpPr/>
            <p:nvPr/>
          </p:nvSpPr>
          <p:spPr>
            <a:xfrm>
              <a:off x="668752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27"/>
            <p:cNvSpPr/>
            <p:nvPr/>
          </p:nvSpPr>
          <p:spPr>
            <a:xfrm>
              <a:off x="66775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27"/>
            <p:cNvSpPr/>
            <p:nvPr/>
          </p:nvSpPr>
          <p:spPr>
            <a:xfrm>
              <a:off x="66675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27"/>
            <p:cNvSpPr/>
            <p:nvPr/>
          </p:nvSpPr>
          <p:spPr>
            <a:xfrm>
              <a:off x="66574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27"/>
            <p:cNvSpPr/>
            <p:nvPr/>
          </p:nvSpPr>
          <p:spPr>
            <a:xfrm>
              <a:off x="66480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27"/>
            <p:cNvSpPr/>
            <p:nvPr/>
          </p:nvSpPr>
          <p:spPr>
            <a:xfrm>
              <a:off x="66380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27"/>
            <p:cNvSpPr/>
            <p:nvPr/>
          </p:nvSpPr>
          <p:spPr>
            <a:xfrm>
              <a:off x="66279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27"/>
            <p:cNvSpPr/>
            <p:nvPr/>
          </p:nvSpPr>
          <p:spPr>
            <a:xfrm>
              <a:off x="66179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27"/>
            <p:cNvSpPr/>
            <p:nvPr/>
          </p:nvSpPr>
          <p:spPr>
            <a:xfrm>
              <a:off x="66098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27"/>
            <p:cNvSpPr/>
            <p:nvPr/>
          </p:nvSpPr>
          <p:spPr>
            <a:xfrm>
              <a:off x="6600389"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27"/>
            <p:cNvSpPr/>
            <p:nvPr/>
          </p:nvSpPr>
          <p:spPr>
            <a:xfrm>
              <a:off x="65903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27"/>
            <p:cNvSpPr/>
            <p:nvPr/>
          </p:nvSpPr>
          <p:spPr>
            <a:xfrm>
              <a:off x="658022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27"/>
            <p:cNvSpPr/>
            <p:nvPr/>
          </p:nvSpPr>
          <p:spPr>
            <a:xfrm>
              <a:off x="65702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27"/>
            <p:cNvSpPr/>
            <p:nvPr/>
          </p:nvSpPr>
          <p:spPr>
            <a:xfrm>
              <a:off x="65602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7"/>
            <p:cNvSpPr/>
            <p:nvPr/>
          </p:nvSpPr>
          <p:spPr>
            <a:xfrm>
              <a:off x="65501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7"/>
            <p:cNvSpPr/>
            <p:nvPr/>
          </p:nvSpPr>
          <p:spPr>
            <a:xfrm>
              <a:off x="65407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7"/>
            <p:cNvSpPr/>
            <p:nvPr/>
          </p:nvSpPr>
          <p:spPr>
            <a:xfrm>
              <a:off x="65307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7"/>
            <p:cNvSpPr/>
            <p:nvPr/>
          </p:nvSpPr>
          <p:spPr>
            <a:xfrm>
              <a:off x="65225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7"/>
            <p:cNvSpPr/>
            <p:nvPr/>
          </p:nvSpPr>
          <p:spPr>
            <a:xfrm>
              <a:off x="6512518"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7"/>
            <p:cNvSpPr/>
            <p:nvPr/>
          </p:nvSpPr>
          <p:spPr>
            <a:xfrm>
              <a:off x="65025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7"/>
            <p:cNvSpPr/>
            <p:nvPr/>
          </p:nvSpPr>
          <p:spPr>
            <a:xfrm>
              <a:off x="64930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7"/>
            <p:cNvSpPr/>
            <p:nvPr/>
          </p:nvSpPr>
          <p:spPr>
            <a:xfrm>
              <a:off x="64830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7"/>
            <p:cNvSpPr/>
            <p:nvPr/>
          </p:nvSpPr>
          <p:spPr>
            <a:xfrm>
              <a:off x="647292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7"/>
            <p:cNvSpPr/>
            <p:nvPr/>
          </p:nvSpPr>
          <p:spPr>
            <a:xfrm>
              <a:off x="64629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7"/>
            <p:cNvSpPr/>
            <p:nvPr/>
          </p:nvSpPr>
          <p:spPr>
            <a:xfrm>
              <a:off x="64529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7"/>
            <p:cNvSpPr/>
            <p:nvPr/>
          </p:nvSpPr>
          <p:spPr>
            <a:xfrm>
              <a:off x="64428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7"/>
            <p:cNvSpPr/>
            <p:nvPr/>
          </p:nvSpPr>
          <p:spPr>
            <a:xfrm>
              <a:off x="64353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7"/>
            <p:cNvSpPr/>
            <p:nvPr/>
          </p:nvSpPr>
          <p:spPr>
            <a:xfrm>
              <a:off x="64252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7"/>
            <p:cNvSpPr/>
            <p:nvPr/>
          </p:nvSpPr>
          <p:spPr>
            <a:xfrm>
              <a:off x="64152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7"/>
            <p:cNvSpPr/>
            <p:nvPr/>
          </p:nvSpPr>
          <p:spPr>
            <a:xfrm>
              <a:off x="64052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27"/>
            <p:cNvSpPr/>
            <p:nvPr/>
          </p:nvSpPr>
          <p:spPr>
            <a:xfrm>
              <a:off x="6395209"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7"/>
            <p:cNvSpPr/>
            <p:nvPr/>
          </p:nvSpPr>
          <p:spPr>
            <a:xfrm>
              <a:off x="63857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27"/>
            <p:cNvSpPr/>
            <p:nvPr/>
          </p:nvSpPr>
          <p:spPr>
            <a:xfrm>
              <a:off x="63757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27"/>
            <p:cNvSpPr/>
            <p:nvPr/>
          </p:nvSpPr>
          <p:spPr>
            <a:xfrm>
              <a:off x="63656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27"/>
            <p:cNvSpPr/>
            <p:nvPr/>
          </p:nvSpPr>
          <p:spPr>
            <a:xfrm>
              <a:off x="63556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27"/>
            <p:cNvSpPr/>
            <p:nvPr/>
          </p:nvSpPr>
          <p:spPr>
            <a:xfrm>
              <a:off x="63456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27"/>
            <p:cNvSpPr/>
            <p:nvPr/>
          </p:nvSpPr>
          <p:spPr>
            <a:xfrm>
              <a:off x="6338101"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27"/>
            <p:cNvSpPr/>
            <p:nvPr/>
          </p:nvSpPr>
          <p:spPr>
            <a:xfrm>
              <a:off x="63280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27"/>
            <p:cNvSpPr/>
            <p:nvPr/>
          </p:nvSpPr>
          <p:spPr>
            <a:xfrm>
              <a:off x="63179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27"/>
            <p:cNvSpPr/>
            <p:nvPr/>
          </p:nvSpPr>
          <p:spPr>
            <a:xfrm>
              <a:off x="6307927"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27"/>
            <p:cNvSpPr/>
            <p:nvPr/>
          </p:nvSpPr>
          <p:spPr>
            <a:xfrm>
              <a:off x="62979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27"/>
            <p:cNvSpPr/>
            <p:nvPr/>
          </p:nvSpPr>
          <p:spPr>
            <a:xfrm>
              <a:off x="6287910"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27"/>
            <p:cNvSpPr/>
            <p:nvPr/>
          </p:nvSpPr>
          <p:spPr>
            <a:xfrm>
              <a:off x="6278490"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27"/>
            <p:cNvSpPr/>
            <p:nvPr/>
          </p:nvSpPr>
          <p:spPr>
            <a:xfrm>
              <a:off x="62684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27"/>
            <p:cNvSpPr/>
            <p:nvPr/>
          </p:nvSpPr>
          <p:spPr>
            <a:xfrm>
              <a:off x="62583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27"/>
            <p:cNvSpPr/>
            <p:nvPr/>
          </p:nvSpPr>
          <p:spPr>
            <a:xfrm>
              <a:off x="625023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27"/>
            <p:cNvSpPr/>
            <p:nvPr/>
          </p:nvSpPr>
          <p:spPr>
            <a:xfrm>
              <a:off x="6240221"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6" name="Google Shape;886;p27"/>
          <p:cNvSpPr txBox="1">
            <a:spLocks noGrp="1"/>
          </p:cNvSpPr>
          <p:nvPr>
            <p:ph type="title"/>
          </p:nvPr>
        </p:nvSpPr>
        <p:spPr>
          <a:xfrm>
            <a:off x="4224000" y="2862833"/>
            <a:ext cx="3744000" cy="748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87" name="Google Shape;887;p27"/>
          <p:cNvSpPr txBox="1">
            <a:spLocks noGrp="1"/>
          </p:cNvSpPr>
          <p:nvPr>
            <p:ph type="body" idx="1"/>
          </p:nvPr>
        </p:nvSpPr>
        <p:spPr>
          <a:xfrm>
            <a:off x="4224016" y="3288255"/>
            <a:ext cx="3744000" cy="9596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888" name="Google Shape;888;p27"/>
          <p:cNvSpPr txBox="1">
            <a:spLocks noGrp="1"/>
          </p:cNvSpPr>
          <p:nvPr>
            <p:ph type="title" idx="2" hasCustomPrompt="1"/>
          </p:nvPr>
        </p:nvSpPr>
        <p:spPr>
          <a:xfrm>
            <a:off x="4224000" y="1446500"/>
            <a:ext cx="3744000" cy="9596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3764847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ection header 1">
  <p:cSld name="1_Section header 1">
    <p:spTree>
      <p:nvGrpSpPr>
        <p:cNvPr id="1" name="Shape 668"/>
        <p:cNvGrpSpPr/>
        <p:nvPr/>
      </p:nvGrpSpPr>
      <p:grpSpPr>
        <a:xfrm>
          <a:off x="0" y="0"/>
          <a:ext cx="0" cy="0"/>
          <a:chOff x="0" y="0"/>
          <a:chExt cx="0" cy="0"/>
        </a:xfrm>
      </p:grpSpPr>
      <p:sp>
        <p:nvSpPr>
          <p:cNvPr id="669" name="Google Shape;669;p27"/>
          <p:cNvSpPr/>
          <p:nvPr/>
        </p:nvSpPr>
        <p:spPr>
          <a:xfrm>
            <a:off x="7982041"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0" name="Google Shape;670;p27"/>
          <p:cNvSpPr/>
          <p:nvPr/>
        </p:nvSpPr>
        <p:spPr>
          <a:xfrm>
            <a:off x="-454893" y="3714225"/>
            <a:ext cx="5996052" cy="2921689"/>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1" name="Google Shape;671;p27"/>
          <p:cNvSpPr/>
          <p:nvPr/>
        </p:nvSpPr>
        <p:spPr>
          <a:xfrm>
            <a:off x="4976918" y="5957892"/>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2" name="Google Shape;672;p27"/>
          <p:cNvSpPr/>
          <p:nvPr/>
        </p:nvSpPr>
        <p:spPr>
          <a:xfrm>
            <a:off x="9604356" y="5669770"/>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3" name="Google Shape;673;p27"/>
          <p:cNvSpPr/>
          <p:nvPr/>
        </p:nvSpPr>
        <p:spPr>
          <a:xfrm>
            <a:off x="49" y="4749828"/>
            <a:ext cx="12192016" cy="1106837"/>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674" name="Google Shape;674;p27"/>
          <p:cNvSpPr/>
          <p:nvPr/>
        </p:nvSpPr>
        <p:spPr>
          <a:xfrm>
            <a:off x="0" y="5377626"/>
            <a:ext cx="12192016" cy="826673"/>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5" name="Google Shape;675;p27"/>
          <p:cNvSpPr/>
          <p:nvPr/>
        </p:nvSpPr>
        <p:spPr>
          <a:xfrm>
            <a:off x="4853801" y="5209530"/>
            <a:ext cx="7338209" cy="1648471"/>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6" name="Google Shape;676;p27"/>
          <p:cNvSpPr/>
          <p:nvPr/>
        </p:nvSpPr>
        <p:spPr>
          <a:xfrm>
            <a:off x="1" y="5801019"/>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27"/>
          <p:cNvSpPr/>
          <p:nvPr/>
        </p:nvSpPr>
        <p:spPr>
          <a:xfrm>
            <a:off x="0" y="6101551"/>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78" name="Google Shape;678;p27"/>
          <p:cNvGrpSpPr/>
          <p:nvPr/>
        </p:nvGrpSpPr>
        <p:grpSpPr>
          <a:xfrm>
            <a:off x="7173230" y="4832134"/>
            <a:ext cx="3442029" cy="1169041"/>
            <a:chOff x="5379910" y="3842654"/>
            <a:chExt cx="2581522" cy="876781"/>
          </a:xfrm>
        </p:grpSpPr>
        <p:sp>
          <p:nvSpPr>
            <p:cNvPr id="679" name="Google Shape;679;p27"/>
            <p:cNvSpPr/>
            <p:nvPr/>
          </p:nvSpPr>
          <p:spPr>
            <a:xfrm>
              <a:off x="7639533" y="3968202"/>
              <a:ext cx="196495" cy="712964"/>
            </a:xfrm>
            <a:custGeom>
              <a:avLst/>
              <a:gdLst/>
              <a:ahLst/>
              <a:cxnLst/>
              <a:rect l="l" t="t" r="r" b="b"/>
              <a:pathLst>
                <a:path w="1335" h="4844" extrusionOk="0">
                  <a:moveTo>
                    <a:pt x="0" y="0"/>
                  </a:moveTo>
                  <a:lnTo>
                    <a:pt x="0" y="4698"/>
                  </a:lnTo>
                  <a:lnTo>
                    <a:pt x="1335" y="4844"/>
                  </a:lnTo>
                  <a:lnTo>
                    <a:pt x="1335" y="0"/>
                  </a:ln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27"/>
            <p:cNvSpPr/>
            <p:nvPr/>
          </p:nvSpPr>
          <p:spPr>
            <a:xfrm>
              <a:off x="7631290" y="3842654"/>
              <a:ext cx="210920" cy="125696"/>
            </a:xfrm>
            <a:custGeom>
              <a:avLst/>
              <a:gdLst/>
              <a:ahLst/>
              <a:cxnLst/>
              <a:rect l="l" t="t" r="r" b="b"/>
              <a:pathLst>
                <a:path w="1433" h="854" extrusionOk="0">
                  <a:moveTo>
                    <a:pt x="717" y="1"/>
                  </a:moveTo>
                  <a:cubicBezTo>
                    <a:pt x="1" y="1"/>
                    <a:pt x="56" y="853"/>
                    <a:pt x="56" y="853"/>
                  </a:cubicBezTo>
                  <a:lnTo>
                    <a:pt x="1391" y="853"/>
                  </a:lnTo>
                  <a:cubicBezTo>
                    <a:pt x="1391" y="853"/>
                    <a:pt x="1433" y="1"/>
                    <a:pt x="717" y="1"/>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27"/>
            <p:cNvSpPr/>
            <p:nvPr/>
          </p:nvSpPr>
          <p:spPr>
            <a:xfrm>
              <a:off x="7748598" y="4331455"/>
              <a:ext cx="37827" cy="18398"/>
            </a:xfrm>
            <a:custGeom>
              <a:avLst/>
              <a:gdLst/>
              <a:ahLst/>
              <a:cxnLst/>
              <a:rect l="l" t="t" r="r" b="b"/>
              <a:pathLst>
                <a:path w="257" h="125" extrusionOk="0">
                  <a:moveTo>
                    <a:pt x="1" y="1"/>
                  </a:moveTo>
                  <a:lnTo>
                    <a:pt x="1" y="124"/>
                  </a:lnTo>
                  <a:lnTo>
                    <a:pt x="257" y="124"/>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27"/>
            <p:cNvSpPr/>
            <p:nvPr/>
          </p:nvSpPr>
          <p:spPr>
            <a:xfrm>
              <a:off x="7794521" y="4331455"/>
              <a:ext cx="37680" cy="18398"/>
            </a:xfrm>
            <a:custGeom>
              <a:avLst/>
              <a:gdLst/>
              <a:ahLst/>
              <a:cxnLst/>
              <a:rect l="l" t="t" r="r" b="b"/>
              <a:pathLst>
                <a:path w="256" h="125" extrusionOk="0">
                  <a:moveTo>
                    <a:pt x="0" y="1"/>
                  </a:moveTo>
                  <a:lnTo>
                    <a:pt x="0" y="124"/>
                  </a:lnTo>
                  <a:lnTo>
                    <a:pt x="256" y="124"/>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27"/>
            <p:cNvSpPr/>
            <p:nvPr/>
          </p:nvSpPr>
          <p:spPr>
            <a:xfrm>
              <a:off x="7770677" y="4357212"/>
              <a:ext cx="39593" cy="20164"/>
            </a:xfrm>
            <a:custGeom>
              <a:avLst/>
              <a:gdLst/>
              <a:ahLst/>
              <a:cxnLst/>
              <a:rect l="l" t="t" r="r" b="b"/>
              <a:pathLst>
                <a:path w="269" h="137" extrusionOk="0">
                  <a:moveTo>
                    <a:pt x="0" y="1"/>
                  </a:moveTo>
                  <a:lnTo>
                    <a:pt x="0" y="137"/>
                  </a:lnTo>
                  <a:lnTo>
                    <a:pt x="269" y="137"/>
                  </a:lnTo>
                  <a:lnTo>
                    <a:pt x="269"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27"/>
            <p:cNvSpPr/>
            <p:nvPr/>
          </p:nvSpPr>
          <p:spPr>
            <a:xfrm>
              <a:off x="7661463" y="4003968"/>
              <a:ext cx="37680" cy="17662"/>
            </a:xfrm>
            <a:custGeom>
              <a:avLst/>
              <a:gdLst/>
              <a:ahLst/>
              <a:cxnLst/>
              <a:rect l="l" t="t" r="r" b="b"/>
              <a:pathLst>
                <a:path w="256" h="120" extrusionOk="0">
                  <a:moveTo>
                    <a:pt x="0" y="0"/>
                  </a:moveTo>
                  <a:lnTo>
                    <a:pt x="0" y="120"/>
                  </a:lnTo>
                  <a:lnTo>
                    <a:pt x="256" y="120"/>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27"/>
            <p:cNvSpPr/>
            <p:nvPr/>
          </p:nvSpPr>
          <p:spPr>
            <a:xfrm>
              <a:off x="7706650" y="4003968"/>
              <a:ext cx="38416" cy="17662"/>
            </a:xfrm>
            <a:custGeom>
              <a:avLst/>
              <a:gdLst/>
              <a:ahLst/>
              <a:cxnLst/>
              <a:rect l="l" t="t" r="r" b="b"/>
              <a:pathLst>
                <a:path w="261" h="120" extrusionOk="0">
                  <a:moveTo>
                    <a:pt x="1" y="0"/>
                  </a:moveTo>
                  <a:lnTo>
                    <a:pt x="1" y="120"/>
                  </a:lnTo>
                  <a:lnTo>
                    <a:pt x="260" y="120"/>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27"/>
            <p:cNvSpPr/>
            <p:nvPr/>
          </p:nvSpPr>
          <p:spPr>
            <a:xfrm>
              <a:off x="7682806" y="4029726"/>
              <a:ext cx="38416" cy="19576"/>
            </a:xfrm>
            <a:custGeom>
              <a:avLst/>
              <a:gdLst/>
              <a:ahLst/>
              <a:cxnLst/>
              <a:rect l="l" t="t" r="r" b="b"/>
              <a:pathLst>
                <a:path w="261" h="133" extrusionOk="0">
                  <a:moveTo>
                    <a:pt x="1" y="0"/>
                  </a:moveTo>
                  <a:lnTo>
                    <a:pt x="1" y="133"/>
                  </a:lnTo>
                  <a:lnTo>
                    <a:pt x="260" y="133"/>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27"/>
            <p:cNvSpPr/>
            <p:nvPr/>
          </p:nvSpPr>
          <p:spPr>
            <a:xfrm>
              <a:off x="7774356"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27"/>
            <p:cNvSpPr/>
            <p:nvPr/>
          </p:nvSpPr>
          <p:spPr>
            <a:xfrm>
              <a:off x="7728581" y="4130695"/>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7"/>
            <p:cNvSpPr/>
            <p:nvPr/>
          </p:nvSpPr>
          <p:spPr>
            <a:xfrm>
              <a:off x="7750512" y="4104937"/>
              <a:ext cx="39741" cy="18398"/>
            </a:xfrm>
            <a:custGeom>
              <a:avLst/>
              <a:gdLst/>
              <a:ahLst/>
              <a:cxnLst/>
              <a:rect l="l" t="t" r="r" b="b"/>
              <a:pathLst>
                <a:path w="270" h="125" extrusionOk="0">
                  <a:moveTo>
                    <a:pt x="1" y="1"/>
                  </a:moveTo>
                  <a:lnTo>
                    <a:pt x="1" y="124"/>
                  </a:lnTo>
                  <a:lnTo>
                    <a:pt x="270" y="124"/>
                  </a:lnTo>
                  <a:lnTo>
                    <a:pt x="27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27"/>
            <p:cNvSpPr/>
            <p:nvPr/>
          </p:nvSpPr>
          <p:spPr>
            <a:xfrm>
              <a:off x="7748598"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27"/>
            <p:cNvSpPr/>
            <p:nvPr/>
          </p:nvSpPr>
          <p:spPr>
            <a:xfrm>
              <a:off x="7702823" y="4382970"/>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27"/>
            <p:cNvSpPr/>
            <p:nvPr/>
          </p:nvSpPr>
          <p:spPr>
            <a:xfrm>
              <a:off x="7726668" y="4357212"/>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27"/>
            <p:cNvSpPr/>
            <p:nvPr/>
          </p:nvSpPr>
          <p:spPr>
            <a:xfrm>
              <a:off x="7665143" y="4239906"/>
              <a:ext cx="37827" cy="20164"/>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27"/>
            <p:cNvSpPr/>
            <p:nvPr/>
          </p:nvSpPr>
          <p:spPr>
            <a:xfrm>
              <a:off x="7711066" y="4239906"/>
              <a:ext cx="37680" cy="20164"/>
            </a:xfrm>
            <a:custGeom>
              <a:avLst/>
              <a:gdLst/>
              <a:ahLst/>
              <a:cxnLst/>
              <a:rect l="l" t="t" r="r" b="b"/>
              <a:pathLst>
                <a:path w="256" h="137" extrusionOk="0">
                  <a:moveTo>
                    <a:pt x="0" y="1"/>
                  </a:moveTo>
                  <a:lnTo>
                    <a:pt x="0" y="137"/>
                  </a:lnTo>
                  <a:lnTo>
                    <a:pt x="256" y="137"/>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27"/>
            <p:cNvSpPr/>
            <p:nvPr/>
          </p:nvSpPr>
          <p:spPr>
            <a:xfrm>
              <a:off x="7754339" y="4239906"/>
              <a:ext cx="38416" cy="20164"/>
            </a:xfrm>
            <a:custGeom>
              <a:avLst/>
              <a:gdLst/>
              <a:ahLst/>
              <a:cxnLst/>
              <a:rect l="l" t="t" r="r" b="b"/>
              <a:pathLst>
                <a:path w="261" h="137" extrusionOk="0">
                  <a:moveTo>
                    <a:pt x="1" y="1"/>
                  </a:moveTo>
                  <a:lnTo>
                    <a:pt x="1" y="137"/>
                  </a:lnTo>
                  <a:lnTo>
                    <a:pt x="260" y="137"/>
                  </a:lnTo>
                  <a:lnTo>
                    <a:pt x="26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27"/>
            <p:cNvSpPr/>
            <p:nvPr/>
          </p:nvSpPr>
          <p:spPr>
            <a:xfrm>
              <a:off x="7687221" y="4266252"/>
              <a:ext cx="37680" cy="19576"/>
            </a:xfrm>
            <a:custGeom>
              <a:avLst/>
              <a:gdLst/>
              <a:ahLst/>
              <a:cxnLst/>
              <a:rect l="l" t="t" r="r" b="b"/>
              <a:pathLst>
                <a:path w="256" h="133" extrusionOk="0">
                  <a:moveTo>
                    <a:pt x="0" y="0"/>
                  </a:moveTo>
                  <a:lnTo>
                    <a:pt x="0" y="133"/>
                  </a:lnTo>
                  <a:lnTo>
                    <a:pt x="256" y="133"/>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27"/>
            <p:cNvSpPr/>
            <p:nvPr/>
          </p:nvSpPr>
          <p:spPr>
            <a:xfrm>
              <a:off x="7730494" y="4266252"/>
              <a:ext cx="40182" cy="19576"/>
            </a:xfrm>
            <a:custGeom>
              <a:avLst/>
              <a:gdLst/>
              <a:ahLst/>
              <a:cxnLst/>
              <a:rect l="l" t="t" r="r" b="b"/>
              <a:pathLst>
                <a:path w="273" h="133" extrusionOk="0">
                  <a:moveTo>
                    <a:pt x="1" y="0"/>
                  </a:moveTo>
                  <a:lnTo>
                    <a:pt x="1" y="133"/>
                  </a:lnTo>
                  <a:lnTo>
                    <a:pt x="273" y="133"/>
                  </a:lnTo>
                  <a:lnTo>
                    <a:pt x="273"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27"/>
            <p:cNvSpPr/>
            <p:nvPr/>
          </p:nvSpPr>
          <p:spPr>
            <a:xfrm>
              <a:off x="7196498" y="4061076"/>
              <a:ext cx="202824" cy="602428"/>
            </a:xfrm>
            <a:custGeom>
              <a:avLst/>
              <a:gdLst/>
              <a:ahLst/>
              <a:cxnLst/>
              <a:rect l="l" t="t" r="r" b="b"/>
              <a:pathLst>
                <a:path w="1378" h="4093" extrusionOk="0">
                  <a:moveTo>
                    <a:pt x="606" y="367"/>
                  </a:moveTo>
                  <a:lnTo>
                    <a:pt x="606" y="1002"/>
                  </a:lnTo>
                  <a:lnTo>
                    <a:pt x="512" y="1002"/>
                  </a:lnTo>
                  <a:lnTo>
                    <a:pt x="606" y="367"/>
                  </a:lnTo>
                  <a:close/>
                  <a:moveTo>
                    <a:pt x="661" y="312"/>
                  </a:moveTo>
                  <a:lnTo>
                    <a:pt x="794" y="1002"/>
                  </a:lnTo>
                  <a:lnTo>
                    <a:pt x="661" y="1002"/>
                  </a:lnTo>
                  <a:lnTo>
                    <a:pt x="661" y="312"/>
                  </a:lnTo>
                  <a:close/>
                  <a:moveTo>
                    <a:pt x="606" y="1054"/>
                  </a:moveTo>
                  <a:lnTo>
                    <a:pt x="606" y="1663"/>
                  </a:lnTo>
                  <a:lnTo>
                    <a:pt x="418" y="1663"/>
                  </a:lnTo>
                  <a:lnTo>
                    <a:pt x="512" y="1054"/>
                  </a:lnTo>
                  <a:close/>
                  <a:moveTo>
                    <a:pt x="794" y="1054"/>
                  </a:moveTo>
                  <a:lnTo>
                    <a:pt x="904" y="1663"/>
                  </a:lnTo>
                  <a:lnTo>
                    <a:pt x="661" y="1663"/>
                  </a:lnTo>
                  <a:lnTo>
                    <a:pt x="661" y="1054"/>
                  </a:lnTo>
                  <a:close/>
                  <a:moveTo>
                    <a:pt x="606" y="1718"/>
                  </a:moveTo>
                  <a:lnTo>
                    <a:pt x="606" y="2499"/>
                  </a:lnTo>
                  <a:lnTo>
                    <a:pt x="282" y="2499"/>
                  </a:lnTo>
                  <a:lnTo>
                    <a:pt x="405" y="1718"/>
                  </a:lnTo>
                  <a:close/>
                  <a:moveTo>
                    <a:pt x="917" y="1718"/>
                  </a:moveTo>
                  <a:lnTo>
                    <a:pt x="1066" y="2499"/>
                  </a:lnTo>
                  <a:lnTo>
                    <a:pt x="661" y="2499"/>
                  </a:lnTo>
                  <a:lnTo>
                    <a:pt x="661" y="1718"/>
                  </a:lnTo>
                  <a:close/>
                  <a:moveTo>
                    <a:pt x="606" y="2554"/>
                  </a:moveTo>
                  <a:lnTo>
                    <a:pt x="606" y="4038"/>
                  </a:lnTo>
                  <a:lnTo>
                    <a:pt x="52" y="4038"/>
                  </a:lnTo>
                  <a:lnTo>
                    <a:pt x="282" y="2554"/>
                  </a:lnTo>
                  <a:close/>
                  <a:moveTo>
                    <a:pt x="606" y="1"/>
                  </a:moveTo>
                  <a:lnTo>
                    <a:pt x="0" y="4093"/>
                  </a:lnTo>
                  <a:lnTo>
                    <a:pt x="661" y="4093"/>
                  </a:lnTo>
                  <a:lnTo>
                    <a:pt x="661" y="2554"/>
                  </a:lnTo>
                  <a:lnTo>
                    <a:pt x="1066" y="2554"/>
                  </a:lnTo>
                  <a:lnTo>
                    <a:pt x="1322" y="3931"/>
                  </a:lnTo>
                  <a:lnTo>
                    <a:pt x="1377" y="3918"/>
                  </a:lnTo>
                  <a:lnTo>
                    <a:pt x="661" y="1"/>
                  </a:ln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27"/>
            <p:cNvSpPr/>
            <p:nvPr/>
          </p:nvSpPr>
          <p:spPr>
            <a:xfrm>
              <a:off x="7224022" y="4071085"/>
              <a:ext cx="61672" cy="61671"/>
            </a:xfrm>
            <a:custGeom>
              <a:avLst/>
              <a:gdLst/>
              <a:ahLst/>
              <a:cxnLst/>
              <a:rect l="l" t="t" r="r" b="b"/>
              <a:pathLst>
                <a:path w="419" h="419" extrusionOk="0">
                  <a:moveTo>
                    <a:pt x="364" y="1"/>
                  </a:moveTo>
                  <a:lnTo>
                    <a:pt x="1" y="205"/>
                  </a:lnTo>
                  <a:lnTo>
                    <a:pt x="69" y="312"/>
                  </a:lnTo>
                  <a:lnTo>
                    <a:pt x="299" y="124"/>
                  </a:lnTo>
                  <a:lnTo>
                    <a:pt x="95" y="338"/>
                  </a:lnTo>
                  <a:lnTo>
                    <a:pt x="202" y="419"/>
                  </a:lnTo>
                  <a:lnTo>
                    <a:pt x="419" y="56"/>
                  </a:lnTo>
                  <a:cubicBezTo>
                    <a:pt x="393" y="43"/>
                    <a:pt x="380" y="30"/>
                    <a:pt x="364" y="1"/>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27"/>
            <p:cNvSpPr/>
            <p:nvPr/>
          </p:nvSpPr>
          <p:spPr>
            <a:xfrm>
              <a:off x="7214013" y="3989544"/>
              <a:ext cx="155136" cy="145713"/>
            </a:xfrm>
            <a:custGeom>
              <a:avLst/>
              <a:gdLst/>
              <a:ahLst/>
              <a:cxnLst/>
              <a:rect l="l" t="t" r="r" b="b"/>
              <a:pathLst>
                <a:path w="1054" h="990" extrusionOk="0">
                  <a:moveTo>
                    <a:pt x="529" y="419"/>
                  </a:moveTo>
                  <a:lnTo>
                    <a:pt x="529" y="422"/>
                  </a:lnTo>
                  <a:lnTo>
                    <a:pt x="529" y="419"/>
                  </a:lnTo>
                  <a:lnTo>
                    <a:pt x="529" y="419"/>
                  </a:lnTo>
                  <a:cubicBezTo>
                    <a:pt x="529" y="419"/>
                    <a:pt x="529" y="419"/>
                    <a:pt x="529" y="419"/>
                  </a:cubicBezTo>
                  <a:close/>
                  <a:moveTo>
                    <a:pt x="487" y="1"/>
                  </a:moveTo>
                  <a:lnTo>
                    <a:pt x="380" y="17"/>
                  </a:lnTo>
                  <a:lnTo>
                    <a:pt x="474" y="380"/>
                  </a:lnTo>
                  <a:lnTo>
                    <a:pt x="286" y="56"/>
                  </a:lnTo>
                  <a:lnTo>
                    <a:pt x="189" y="124"/>
                  </a:lnTo>
                  <a:lnTo>
                    <a:pt x="432" y="422"/>
                  </a:lnTo>
                  <a:lnTo>
                    <a:pt x="137" y="163"/>
                  </a:lnTo>
                  <a:lnTo>
                    <a:pt x="69" y="260"/>
                  </a:lnTo>
                  <a:lnTo>
                    <a:pt x="419" y="474"/>
                  </a:lnTo>
                  <a:lnTo>
                    <a:pt x="419" y="474"/>
                  </a:lnTo>
                  <a:lnTo>
                    <a:pt x="27" y="367"/>
                  </a:lnTo>
                  <a:lnTo>
                    <a:pt x="14" y="474"/>
                  </a:lnTo>
                  <a:lnTo>
                    <a:pt x="338" y="516"/>
                  </a:lnTo>
                  <a:lnTo>
                    <a:pt x="1" y="542"/>
                  </a:lnTo>
                  <a:lnTo>
                    <a:pt x="14" y="665"/>
                  </a:lnTo>
                  <a:lnTo>
                    <a:pt x="432" y="555"/>
                  </a:lnTo>
                  <a:cubicBezTo>
                    <a:pt x="432" y="542"/>
                    <a:pt x="419" y="542"/>
                    <a:pt x="419" y="529"/>
                  </a:cubicBezTo>
                  <a:cubicBezTo>
                    <a:pt x="419" y="474"/>
                    <a:pt x="448" y="422"/>
                    <a:pt x="500" y="422"/>
                  </a:cubicBezTo>
                  <a:cubicBezTo>
                    <a:pt x="508" y="420"/>
                    <a:pt x="516" y="419"/>
                    <a:pt x="524" y="419"/>
                  </a:cubicBezTo>
                  <a:cubicBezTo>
                    <a:pt x="526" y="419"/>
                    <a:pt x="527" y="419"/>
                    <a:pt x="529" y="419"/>
                  </a:cubicBezTo>
                  <a:lnTo>
                    <a:pt x="529" y="419"/>
                  </a:lnTo>
                  <a:lnTo>
                    <a:pt x="487" y="1"/>
                  </a:lnTo>
                  <a:close/>
                  <a:moveTo>
                    <a:pt x="568" y="1"/>
                  </a:moveTo>
                  <a:lnTo>
                    <a:pt x="529" y="419"/>
                  </a:lnTo>
                  <a:lnTo>
                    <a:pt x="529" y="419"/>
                  </a:lnTo>
                  <a:cubicBezTo>
                    <a:pt x="573" y="421"/>
                    <a:pt x="610" y="458"/>
                    <a:pt x="610" y="503"/>
                  </a:cubicBezTo>
                  <a:cubicBezTo>
                    <a:pt x="623" y="542"/>
                    <a:pt x="594" y="584"/>
                    <a:pt x="555" y="610"/>
                  </a:cubicBezTo>
                  <a:lnTo>
                    <a:pt x="772" y="989"/>
                  </a:lnTo>
                  <a:lnTo>
                    <a:pt x="866" y="921"/>
                  </a:lnTo>
                  <a:lnTo>
                    <a:pt x="649" y="649"/>
                  </a:lnTo>
                  <a:lnTo>
                    <a:pt x="905" y="866"/>
                  </a:lnTo>
                  <a:lnTo>
                    <a:pt x="973" y="772"/>
                  </a:lnTo>
                  <a:lnTo>
                    <a:pt x="636" y="568"/>
                  </a:lnTo>
                  <a:lnTo>
                    <a:pt x="1028" y="678"/>
                  </a:lnTo>
                  <a:lnTo>
                    <a:pt x="1054" y="555"/>
                  </a:lnTo>
                  <a:lnTo>
                    <a:pt x="649" y="516"/>
                  </a:lnTo>
                  <a:lnTo>
                    <a:pt x="1041" y="487"/>
                  </a:lnTo>
                  <a:lnTo>
                    <a:pt x="1015" y="367"/>
                  </a:lnTo>
                  <a:lnTo>
                    <a:pt x="662" y="461"/>
                  </a:lnTo>
                  <a:lnTo>
                    <a:pt x="662" y="461"/>
                  </a:lnTo>
                  <a:lnTo>
                    <a:pt x="986" y="286"/>
                  </a:lnTo>
                  <a:lnTo>
                    <a:pt x="918" y="179"/>
                  </a:lnTo>
                  <a:lnTo>
                    <a:pt x="594" y="448"/>
                  </a:lnTo>
                  <a:lnTo>
                    <a:pt x="866" y="137"/>
                  </a:lnTo>
                  <a:lnTo>
                    <a:pt x="772" y="56"/>
                  </a:lnTo>
                  <a:lnTo>
                    <a:pt x="581" y="367"/>
                  </a:lnTo>
                  <a:lnTo>
                    <a:pt x="691" y="30"/>
                  </a:lnTo>
                  <a:lnTo>
                    <a:pt x="568"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27"/>
            <p:cNvSpPr/>
            <p:nvPr/>
          </p:nvSpPr>
          <p:spPr>
            <a:xfrm>
              <a:off x="7269945" y="4079180"/>
              <a:ext cx="41507" cy="63584"/>
            </a:xfrm>
            <a:custGeom>
              <a:avLst/>
              <a:gdLst/>
              <a:ahLst/>
              <a:cxnLst/>
              <a:rect l="l" t="t" r="r" b="b"/>
              <a:pathLst>
                <a:path w="282" h="432" extrusionOk="0">
                  <a:moveTo>
                    <a:pt x="107" y="1"/>
                  </a:moveTo>
                  <a:lnTo>
                    <a:pt x="0" y="406"/>
                  </a:lnTo>
                  <a:lnTo>
                    <a:pt x="107" y="432"/>
                  </a:lnTo>
                  <a:lnTo>
                    <a:pt x="133" y="121"/>
                  </a:lnTo>
                  <a:lnTo>
                    <a:pt x="162" y="419"/>
                  </a:lnTo>
                  <a:lnTo>
                    <a:pt x="282" y="406"/>
                  </a:lnTo>
                  <a:lnTo>
                    <a:pt x="175"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27"/>
            <p:cNvSpPr/>
            <p:nvPr/>
          </p:nvSpPr>
          <p:spPr>
            <a:xfrm>
              <a:off x="7295555" y="4077414"/>
              <a:ext cx="147" cy="1913"/>
            </a:xfrm>
            <a:custGeom>
              <a:avLst/>
              <a:gdLst/>
              <a:ahLst/>
              <a:cxnLst/>
              <a:rect l="l" t="t" r="r" b="b"/>
              <a:pathLst>
                <a:path w="1" h="13" extrusionOk="0">
                  <a:moveTo>
                    <a:pt x="1" y="13"/>
                  </a:moveTo>
                  <a:lnTo>
                    <a:pt x="1" y="13"/>
                  </a:lnTo>
                  <a:lnTo>
                    <a:pt x="1" y="0"/>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27"/>
            <p:cNvSpPr/>
            <p:nvPr/>
          </p:nvSpPr>
          <p:spPr>
            <a:xfrm>
              <a:off x="7494553" y="4331455"/>
              <a:ext cx="1913" cy="8390"/>
            </a:xfrm>
            <a:custGeom>
              <a:avLst/>
              <a:gdLst/>
              <a:ahLst/>
              <a:cxnLst/>
              <a:rect l="l" t="t" r="r" b="b"/>
              <a:pathLst>
                <a:path w="13" h="57" extrusionOk="0">
                  <a:moveTo>
                    <a:pt x="0" y="56"/>
                  </a:moveTo>
                  <a:cubicBezTo>
                    <a:pt x="0" y="56"/>
                    <a:pt x="0" y="27"/>
                    <a:pt x="13" y="1"/>
                  </a:cubicBezTo>
                  <a:cubicBezTo>
                    <a:pt x="0" y="27"/>
                    <a:pt x="0" y="56"/>
                    <a:pt x="0" y="56"/>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27"/>
            <p:cNvSpPr/>
            <p:nvPr/>
          </p:nvSpPr>
          <p:spPr>
            <a:xfrm>
              <a:off x="7429202" y="4290096"/>
              <a:ext cx="136296" cy="103471"/>
            </a:xfrm>
            <a:custGeom>
              <a:avLst/>
              <a:gdLst/>
              <a:ahLst/>
              <a:cxnLst/>
              <a:rect l="l" t="t" r="r" b="b"/>
              <a:pathLst>
                <a:path w="926" h="703" extrusionOk="0">
                  <a:moveTo>
                    <a:pt x="347" y="175"/>
                  </a:moveTo>
                  <a:cubicBezTo>
                    <a:pt x="336" y="186"/>
                    <a:pt x="325" y="197"/>
                    <a:pt x="313" y="200"/>
                  </a:cubicBezTo>
                  <a:lnTo>
                    <a:pt x="313" y="200"/>
                  </a:lnTo>
                  <a:cubicBezTo>
                    <a:pt x="323" y="192"/>
                    <a:pt x="333" y="182"/>
                    <a:pt x="347" y="175"/>
                  </a:cubicBezTo>
                  <a:close/>
                  <a:moveTo>
                    <a:pt x="509" y="146"/>
                  </a:moveTo>
                  <a:cubicBezTo>
                    <a:pt x="537" y="186"/>
                    <a:pt x="586" y="251"/>
                    <a:pt x="615" y="279"/>
                  </a:cubicBezTo>
                  <a:lnTo>
                    <a:pt x="615" y="279"/>
                  </a:lnTo>
                  <a:cubicBezTo>
                    <a:pt x="573" y="240"/>
                    <a:pt x="508" y="188"/>
                    <a:pt x="483" y="175"/>
                  </a:cubicBezTo>
                  <a:lnTo>
                    <a:pt x="483" y="162"/>
                  </a:lnTo>
                  <a:cubicBezTo>
                    <a:pt x="496" y="175"/>
                    <a:pt x="525" y="175"/>
                    <a:pt x="525" y="188"/>
                  </a:cubicBezTo>
                  <a:cubicBezTo>
                    <a:pt x="527" y="190"/>
                    <a:pt x="529" y="191"/>
                    <a:pt x="530" y="191"/>
                  </a:cubicBezTo>
                  <a:cubicBezTo>
                    <a:pt x="533" y="191"/>
                    <a:pt x="522" y="170"/>
                    <a:pt x="509" y="146"/>
                  </a:cubicBezTo>
                  <a:close/>
                  <a:moveTo>
                    <a:pt x="428" y="162"/>
                  </a:moveTo>
                  <a:lnTo>
                    <a:pt x="428" y="162"/>
                  </a:lnTo>
                  <a:cubicBezTo>
                    <a:pt x="407" y="183"/>
                    <a:pt x="394" y="204"/>
                    <a:pt x="397" y="204"/>
                  </a:cubicBezTo>
                  <a:cubicBezTo>
                    <a:pt x="398" y="204"/>
                    <a:pt x="400" y="203"/>
                    <a:pt x="402" y="201"/>
                  </a:cubicBezTo>
                  <a:cubicBezTo>
                    <a:pt x="415" y="188"/>
                    <a:pt x="428" y="188"/>
                    <a:pt x="444" y="175"/>
                  </a:cubicBezTo>
                  <a:lnTo>
                    <a:pt x="444" y="188"/>
                  </a:lnTo>
                  <a:cubicBezTo>
                    <a:pt x="415" y="201"/>
                    <a:pt x="347" y="256"/>
                    <a:pt x="321" y="295"/>
                  </a:cubicBezTo>
                  <a:cubicBezTo>
                    <a:pt x="347" y="256"/>
                    <a:pt x="389" y="201"/>
                    <a:pt x="428" y="162"/>
                  </a:cubicBezTo>
                  <a:close/>
                  <a:moveTo>
                    <a:pt x="496" y="0"/>
                  </a:moveTo>
                  <a:cubicBezTo>
                    <a:pt x="496" y="0"/>
                    <a:pt x="201" y="146"/>
                    <a:pt x="240" y="146"/>
                  </a:cubicBezTo>
                  <a:cubicBezTo>
                    <a:pt x="244" y="146"/>
                    <a:pt x="247" y="146"/>
                    <a:pt x="249" y="145"/>
                  </a:cubicBezTo>
                  <a:lnTo>
                    <a:pt x="249" y="145"/>
                  </a:lnTo>
                  <a:cubicBezTo>
                    <a:pt x="194" y="185"/>
                    <a:pt x="107" y="227"/>
                    <a:pt x="133" y="227"/>
                  </a:cubicBezTo>
                  <a:cubicBezTo>
                    <a:pt x="185" y="214"/>
                    <a:pt x="214" y="201"/>
                    <a:pt x="214" y="201"/>
                  </a:cubicBezTo>
                  <a:lnTo>
                    <a:pt x="214" y="201"/>
                  </a:lnTo>
                  <a:cubicBezTo>
                    <a:pt x="214" y="201"/>
                    <a:pt x="52" y="308"/>
                    <a:pt x="78" y="308"/>
                  </a:cubicBezTo>
                  <a:cubicBezTo>
                    <a:pt x="104" y="295"/>
                    <a:pt x="308" y="146"/>
                    <a:pt x="308" y="146"/>
                  </a:cubicBezTo>
                  <a:lnTo>
                    <a:pt x="308" y="146"/>
                  </a:lnTo>
                  <a:cubicBezTo>
                    <a:pt x="308" y="146"/>
                    <a:pt x="257" y="219"/>
                    <a:pt x="271" y="219"/>
                  </a:cubicBezTo>
                  <a:cubicBezTo>
                    <a:pt x="273" y="219"/>
                    <a:pt x="277" y="218"/>
                    <a:pt x="282" y="214"/>
                  </a:cubicBezTo>
                  <a:cubicBezTo>
                    <a:pt x="287" y="214"/>
                    <a:pt x="291" y="213"/>
                    <a:pt x="294" y="212"/>
                  </a:cubicBezTo>
                  <a:lnTo>
                    <a:pt x="294" y="212"/>
                  </a:lnTo>
                  <a:cubicBezTo>
                    <a:pt x="228" y="265"/>
                    <a:pt x="148" y="324"/>
                    <a:pt x="172" y="324"/>
                  </a:cubicBezTo>
                  <a:cubicBezTo>
                    <a:pt x="198" y="314"/>
                    <a:pt x="223" y="300"/>
                    <a:pt x="241" y="288"/>
                  </a:cubicBezTo>
                  <a:lnTo>
                    <a:pt x="241" y="288"/>
                  </a:lnTo>
                  <a:cubicBezTo>
                    <a:pt x="173" y="346"/>
                    <a:pt x="1" y="512"/>
                    <a:pt x="20" y="512"/>
                  </a:cubicBezTo>
                  <a:cubicBezTo>
                    <a:pt x="21" y="512"/>
                    <a:pt x="22" y="512"/>
                    <a:pt x="23" y="512"/>
                  </a:cubicBezTo>
                  <a:cubicBezTo>
                    <a:pt x="52" y="499"/>
                    <a:pt x="253" y="308"/>
                    <a:pt x="253" y="308"/>
                  </a:cubicBezTo>
                  <a:lnTo>
                    <a:pt x="253" y="308"/>
                  </a:lnTo>
                  <a:cubicBezTo>
                    <a:pt x="253" y="308"/>
                    <a:pt x="167" y="445"/>
                    <a:pt x="182" y="445"/>
                  </a:cubicBezTo>
                  <a:cubicBezTo>
                    <a:pt x="183" y="445"/>
                    <a:pt x="184" y="444"/>
                    <a:pt x="185" y="444"/>
                  </a:cubicBezTo>
                  <a:cubicBezTo>
                    <a:pt x="201" y="418"/>
                    <a:pt x="266" y="337"/>
                    <a:pt x="295" y="295"/>
                  </a:cubicBezTo>
                  <a:lnTo>
                    <a:pt x="295" y="295"/>
                  </a:lnTo>
                  <a:cubicBezTo>
                    <a:pt x="295" y="308"/>
                    <a:pt x="282" y="324"/>
                    <a:pt x="282" y="324"/>
                  </a:cubicBezTo>
                  <a:lnTo>
                    <a:pt x="295" y="324"/>
                  </a:lnTo>
                  <a:cubicBezTo>
                    <a:pt x="308" y="324"/>
                    <a:pt x="363" y="269"/>
                    <a:pt x="363" y="269"/>
                  </a:cubicBezTo>
                  <a:lnTo>
                    <a:pt x="363" y="269"/>
                  </a:lnTo>
                  <a:cubicBezTo>
                    <a:pt x="363" y="269"/>
                    <a:pt x="208" y="538"/>
                    <a:pt x="238" y="538"/>
                  </a:cubicBezTo>
                  <a:cubicBezTo>
                    <a:pt x="238" y="538"/>
                    <a:pt x="239" y="538"/>
                    <a:pt x="240" y="538"/>
                  </a:cubicBezTo>
                  <a:cubicBezTo>
                    <a:pt x="253" y="512"/>
                    <a:pt x="295" y="457"/>
                    <a:pt x="321" y="418"/>
                  </a:cubicBezTo>
                  <a:lnTo>
                    <a:pt x="321" y="418"/>
                  </a:lnTo>
                  <a:cubicBezTo>
                    <a:pt x="269" y="506"/>
                    <a:pt x="161" y="703"/>
                    <a:pt x="169" y="703"/>
                  </a:cubicBezTo>
                  <a:cubicBezTo>
                    <a:pt x="169" y="703"/>
                    <a:pt x="170" y="702"/>
                    <a:pt x="172" y="700"/>
                  </a:cubicBezTo>
                  <a:cubicBezTo>
                    <a:pt x="214" y="661"/>
                    <a:pt x="402" y="308"/>
                    <a:pt x="402" y="308"/>
                  </a:cubicBezTo>
                  <a:lnTo>
                    <a:pt x="402" y="308"/>
                  </a:lnTo>
                  <a:cubicBezTo>
                    <a:pt x="402" y="308"/>
                    <a:pt x="367" y="406"/>
                    <a:pt x="374" y="406"/>
                  </a:cubicBezTo>
                  <a:cubicBezTo>
                    <a:pt x="375" y="406"/>
                    <a:pt x="375" y="406"/>
                    <a:pt x="376" y="405"/>
                  </a:cubicBezTo>
                  <a:cubicBezTo>
                    <a:pt x="389" y="389"/>
                    <a:pt x="428" y="308"/>
                    <a:pt x="457" y="269"/>
                  </a:cubicBezTo>
                  <a:lnTo>
                    <a:pt x="457" y="243"/>
                  </a:lnTo>
                  <a:lnTo>
                    <a:pt x="470" y="243"/>
                  </a:lnTo>
                  <a:lnTo>
                    <a:pt x="457" y="227"/>
                  </a:lnTo>
                  <a:cubicBezTo>
                    <a:pt x="470" y="227"/>
                    <a:pt x="470" y="227"/>
                    <a:pt x="470" y="214"/>
                  </a:cubicBezTo>
                  <a:lnTo>
                    <a:pt x="470" y="243"/>
                  </a:lnTo>
                  <a:cubicBezTo>
                    <a:pt x="470" y="256"/>
                    <a:pt x="457" y="256"/>
                    <a:pt x="457" y="269"/>
                  </a:cubicBezTo>
                  <a:lnTo>
                    <a:pt x="457" y="282"/>
                  </a:lnTo>
                  <a:cubicBezTo>
                    <a:pt x="457" y="269"/>
                    <a:pt x="457" y="256"/>
                    <a:pt x="470" y="256"/>
                  </a:cubicBezTo>
                  <a:cubicBezTo>
                    <a:pt x="496" y="295"/>
                    <a:pt x="538" y="376"/>
                    <a:pt x="551" y="389"/>
                  </a:cubicBezTo>
                  <a:cubicBezTo>
                    <a:pt x="552" y="390"/>
                    <a:pt x="552" y="390"/>
                    <a:pt x="553" y="390"/>
                  </a:cubicBezTo>
                  <a:cubicBezTo>
                    <a:pt x="559" y="390"/>
                    <a:pt x="525" y="295"/>
                    <a:pt x="525" y="295"/>
                  </a:cubicBezTo>
                  <a:lnTo>
                    <a:pt x="525" y="295"/>
                  </a:lnTo>
                  <a:cubicBezTo>
                    <a:pt x="525" y="295"/>
                    <a:pt x="713" y="648"/>
                    <a:pt x="752" y="687"/>
                  </a:cubicBezTo>
                  <a:cubicBezTo>
                    <a:pt x="753" y="688"/>
                    <a:pt x="755" y="689"/>
                    <a:pt x="755" y="689"/>
                  </a:cubicBezTo>
                  <a:cubicBezTo>
                    <a:pt x="767" y="689"/>
                    <a:pt x="655" y="494"/>
                    <a:pt x="606" y="405"/>
                  </a:cubicBezTo>
                  <a:lnTo>
                    <a:pt x="606" y="405"/>
                  </a:lnTo>
                  <a:cubicBezTo>
                    <a:pt x="632" y="444"/>
                    <a:pt x="671" y="512"/>
                    <a:pt x="700" y="525"/>
                  </a:cubicBezTo>
                  <a:cubicBezTo>
                    <a:pt x="701" y="526"/>
                    <a:pt x="702" y="527"/>
                    <a:pt x="702" y="527"/>
                  </a:cubicBezTo>
                  <a:cubicBezTo>
                    <a:pt x="713" y="527"/>
                    <a:pt x="564" y="256"/>
                    <a:pt x="564" y="256"/>
                  </a:cubicBezTo>
                  <a:lnTo>
                    <a:pt x="564" y="256"/>
                  </a:lnTo>
                  <a:cubicBezTo>
                    <a:pt x="564" y="256"/>
                    <a:pt x="619" y="308"/>
                    <a:pt x="645" y="324"/>
                  </a:cubicBezTo>
                  <a:lnTo>
                    <a:pt x="645" y="308"/>
                  </a:lnTo>
                  <a:cubicBezTo>
                    <a:pt x="645" y="308"/>
                    <a:pt x="645" y="304"/>
                    <a:pt x="643" y="299"/>
                  </a:cubicBezTo>
                  <a:lnTo>
                    <a:pt x="643" y="299"/>
                  </a:lnTo>
                  <a:cubicBezTo>
                    <a:pt x="674" y="346"/>
                    <a:pt x="729" y="420"/>
                    <a:pt x="752" y="431"/>
                  </a:cubicBezTo>
                  <a:cubicBezTo>
                    <a:pt x="753" y="432"/>
                    <a:pt x="753" y="432"/>
                    <a:pt x="753" y="432"/>
                  </a:cubicBezTo>
                  <a:cubicBezTo>
                    <a:pt x="759" y="432"/>
                    <a:pt x="671" y="308"/>
                    <a:pt x="671" y="308"/>
                  </a:cubicBezTo>
                  <a:lnTo>
                    <a:pt x="671" y="308"/>
                  </a:lnTo>
                  <a:cubicBezTo>
                    <a:pt x="671" y="308"/>
                    <a:pt x="875" y="486"/>
                    <a:pt x="901" y="499"/>
                  </a:cubicBezTo>
                  <a:cubicBezTo>
                    <a:pt x="902" y="499"/>
                    <a:pt x="903" y="500"/>
                    <a:pt x="904" y="500"/>
                  </a:cubicBezTo>
                  <a:cubicBezTo>
                    <a:pt x="926" y="500"/>
                    <a:pt x="751" y="339"/>
                    <a:pt x="690" y="278"/>
                  </a:cubicBezTo>
                  <a:lnTo>
                    <a:pt x="690" y="278"/>
                  </a:lnTo>
                  <a:cubicBezTo>
                    <a:pt x="706" y="289"/>
                    <a:pt x="729" y="300"/>
                    <a:pt x="752" y="308"/>
                  </a:cubicBezTo>
                  <a:cubicBezTo>
                    <a:pt x="756" y="309"/>
                    <a:pt x="758" y="310"/>
                    <a:pt x="760" y="310"/>
                  </a:cubicBezTo>
                  <a:cubicBezTo>
                    <a:pt x="775" y="310"/>
                    <a:pt x="681" y="239"/>
                    <a:pt x="619" y="201"/>
                  </a:cubicBezTo>
                  <a:lnTo>
                    <a:pt x="619" y="188"/>
                  </a:lnTo>
                  <a:cubicBezTo>
                    <a:pt x="619" y="201"/>
                    <a:pt x="632" y="201"/>
                    <a:pt x="645" y="201"/>
                  </a:cubicBezTo>
                  <a:cubicBezTo>
                    <a:pt x="652" y="204"/>
                    <a:pt x="656" y="205"/>
                    <a:pt x="659" y="205"/>
                  </a:cubicBezTo>
                  <a:cubicBezTo>
                    <a:pt x="682" y="205"/>
                    <a:pt x="619" y="133"/>
                    <a:pt x="619" y="133"/>
                  </a:cubicBezTo>
                  <a:lnTo>
                    <a:pt x="619" y="133"/>
                  </a:lnTo>
                  <a:cubicBezTo>
                    <a:pt x="619" y="133"/>
                    <a:pt x="820" y="282"/>
                    <a:pt x="849" y="295"/>
                  </a:cubicBezTo>
                  <a:cubicBezTo>
                    <a:pt x="875" y="295"/>
                    <a:pt x="713" y="188"/>
                    <a:pt x="713" y="188"/>
                  </a:cubicBezTo>
                  <a:lnTo>
                    <a:pt x="713" y="188"/>
                  </a:lnTo>
                  <a:lnTo>
                    <a:pt x="794" y="214"/>
                  </a:lnTo>
                  <a:cubicBezTo>
                    <a:pt x="820" y="214"/>
                    <a:pt x="713" y="162"/>
                    <a:pt x="658" y="133"/>
                  </a:cubicBezTo>
                  <a:lnTo>
                    <a:pt x="687" y="133"/>
                  </a:lnTo>
                  <a:cubicBezTo>
                    <a:pt x="726" y="133"/>
                    <a:pt x="496" y="0"/>
                    <a:pt x="4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27"/>
            <p:cNvSpPr/>
            <p:nvPr/>
          </p:nvSpPr>
          <p:spPr>
            <a:xfrm>
              <a:off x="7498233" y="4331455"/>
              <a:ext cx="3974" cy="6476"/>
            </a:xfrm>
            <a:custGeom>
              <a:avLst/>
              <a:gdLst/>
              <a:ahLst/>
              <a:cxnLst/>
              <a:rect l="l" t="t" r="r" b="b"/>
              <a:pathLst>
                <a:path w="27" h="44" extrusionOk="0">
                  <a:moveTo>
                    <a:pt x="1" y="1"/>
                  </a:moveTo>
                  <a:lnTo>
                    <a:pt x="1" y="1"/>
                  </a:lnTo>
                  <a:cubicBezTo>
                    <a:pt x="14" y="27"/>
                    <a:pt x="14" y="43"/>
                    <a:pt x="14" y="43"/>
                  </a:cubicBezTo>
                  <a:cubicBezTo>
                    <a:pt x="27" y="43"/>
                    <a:pt x="14" y="14"/>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27"/>
            <p:cNvSpPr/>
            <p:nvPr/>
          </p:nvSpPr>
          <p:spPr>
            <a:xfrm>
              <a:off x="7492051" y="4359126"/>
              <a:ext cx="4416" cy="8242"/>
            </a:xfrm>
            <a:custGeom>
              <a:avLst/>
              <a:gdLst/>
              <a:ahLst/>
              <a:cxnLst/>
              <a:rect l="l" t="t" r="r" b="b"/>
              <a:pathLst>
                <a:path w="30" h="56" extrusionOk="0">
                  <a:moveTo>
                    <a:pt x="30" y="1"/>
                  </a:moveTo>
                  <a:cubicBezTo>
                    <a:pt x="17" y="30"/>
                    <a:pt x="1" y="56"/>
                    <a:pt x="1" y="56"/>
                  </a:cubicBezTo>
                  <a:cubicBezTo>
                    <a:pt x="17" y="56"/>
                    <a:pt x="17" y="30"/>
                    <a:pt x="3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27"/>
            <p:cNvSpPr/>
            <p:nvPr/>
          </p:nvSpPr>
          <p:spPr>
            <a:xfrm>
              <a:off x="7410803" y="4305698"/>
              <a:ext cx="172504" cy="129964"/>
            </a:xfrm>
            <a:custGeom>
              <a:avLst/>
              <a:gdLst/>
              <a:ahLst/>
              <a:cxnLst/>
              <a:rect l="l" t="t" r="r" b="b"/>
              <a:pathLst>
                <a:path w="1172" h="883" extrusionOk="0">
                  <a:moveTo>
                    <a:pt x="406" y="250"/>
                  </a:moveTo>
                  <a:cubicBezTo>
                    <a:pt x="403" y="252"/>
                    <a:pt x="401" y="254"/>
                    <a:pt x="398" y="255"/>
                  </a:cubicBezTo>
                  <a:lnTo>
                    <a:pt x="398" y="255"/>
                  </a:lnTo>
                  <a:cubicBezTo>
                    <a:pt x="401" y="254"/>
                    <a:pt x="403" y="252"/>
                    <a:pt x="406" y="250"/>
                  </a:cubicBezTo>
                  <a:close/>
                  <a:moveTo>
                    <a:pt x="595" y="312"/>
                  </a:moveTo>
                  <a:cubicBezTo>
                    <a:pt x="595" y="325"/>
                    <a:pt x="595" y="338"/>
                    <a:pt x="608" y="351"/>
                  </a:cubicBezTo>
                  <a:cubicBezTo>
                    <a:pt x="608" y="338"/>
                    <a:pt x="595" y="325"/>
                    <a:pt x="595" y="312"/>
                  </a:cubicBezTo>
                  <a:close/>
                  <a:moveTo>
                    <a:pt x="634" y="189"/>
                  </a:moveTo>
                  <a:lnTo>
                    <a:pt x="634" y="189"/>
                  </a:lnTo>
                  <a:cubicBezTo>
                    <a:pt x="689" y="244"/>
                    <a:pt x="744" y="312"/>
                    <a:pt x="783" y="351"/>
                  </a:cubicBezTo>
                  <a:cubicBezTo>
                    <a:pt x="731" y="312"/>
                    <a:pt x="650" y="231"/>
                    <a:pt x="621" y="218"/>
                  </a:cubicBezTo>
                  <a:lnTo>
                    <a:pt x="621" y="202"/>
                  </a:lnTo>
                  <a:cubicBezTo>
                    <a:pt x="634" y="218"/>
                    <a:pt x="663" y="231"/>
                    <a:pt x="676" y="244"/>
                  </a:cubicBezTo>
                  <a:cubicBezTo>
                    <a:pt x="676" y="244"/>
                    <a:pt x="663" y="218"/>
                    <a:pt x="634" y="189"/>
                  </a:cubicBezTo>
                  <a:close/>
                  <a:moveTo>
                    <a:pt x="540" y="202"/>
                  </a:moveTo>
                  <a:cubicBezTo>
                    <a:pt x="514" y="244"/>
                    <a:pt x="501" y="257"/>
                    <a:pt x="514" y="257"/>
                  </a:cubicBezTo>
                  <a:cubicBezTo>
                    <a:pt x="527" y="244"/>
                    <a:pt x="540" y="231"/>
                    <a:pt x="553" y="231"/>
                  </a:cubicBezTo>
                  <a:cubicBezTo>
                    <a:pt x="527" y="257"/>
                    <a:pt x="446" y="325"/>
                    <a:pt x="407" y="364"/>
                  </a:cubicBezTo>
                  <a:cubicBezTo>
                    <a:pt x="433" y="325"/>
                    <a:pt x="501" y="257"/>
                    <a:pt x="540" y="202"/>
                  </a:cubicBezTo>
                  <a:close/>
                  <a:moveTo>
                    <a:pt x="595" y="312"/>
                  </a:moveTo>
                  <a:lnTo>
                    <a:pt x="582" y="325"/>
                  </a:lnTo>
                  <a:lnTo>
                    <a:pt x="582" y="364"/>
                  </a:lnTo>
                  <a:cubicBezTo>
                    <a:pt x="582" y="338"/>
                    <a:pt x="582" y="325"/>
                    <a:pt x="595" y="312"/>
                  </a:cubicBezTo>
                  <a:close/>
                  <a:moveTo>
                    <a:pt x="621" y="1"/>
                  </a:moveTo>
                  <a:cubicBezTo>
                    <a:pt x="621" y="1"/>
                    <a:pt x="282" y="177"/>
                    <a:pt x="306" y="177"/>
                  </a:cubicBezTo>
                  <a:cubicBezTo>
                    <a:pt x="307" y="177"/>
                    <a:pt x="308" y="176"/>
                    <a:pt x="310" y="176"/>
                  </a:cubicBezTo>
                  <a:lnTo>
                    <a:pt x="339" y="176"/>
                  </a:lnTo>
                  <a:cubicBezTo>
                    <a:pt x="271" y="218"/>
                    <a:pt x="135" y="283"/>
                    <a:pt x="177" y="283"/>
                  </a:cubicBezTo>
                  <a:cubicBezTo>
                    <a:pt x="229" y="270"/>
                    <a:pt x="271" y="257"/>
                    <a:pt x="271" y="257"/>
                  </a:cubicBezTo>
                  <a:lnTo>
                    <a:pt x="271" y="257"/>
                  </a:lnTo>
                  <a:cubicBezTo>
                    <a:pt x="271" y="257"/>
                    <a:pt x="85" y="381"/>
                    <a:pt x="105" y="381"/>
                  </a:cubicBezTo>
                  <a:cubicBezTo>
                    <a:pt x="106" y="381"/>
                    <a:pt x="107" y="381"/>
                    <a:pt x="109" y="380"/>
                  </a:cubicBezTo>
                  <a:cubicBezTo>
                    <a:pt x="135" y="380"/>
                    <a:pt x="391" y="189"/>
                    <a:pt x="391" y="189"/>
                  </a:cubicBezTo>
                  <a:lnTo>
                    <a:pt x="391" y="189"/>
                  </a:lnTo>
                  <a:cubicBezTo>
                    <a:pt x="391" y="189"/>
                    <a:pt x="322" y="279"/>
                    <a:pt x="345" y="279"/>
                  </a:cubicBezTo>
                  <a:cubicBezTo>
                    <a:pt x="349" y="279"/>
                    <a:pt x="355" y="276"/>
                    <a:pt x="365" y="270"/>
                  </a:cubicBezTo>
                  <a:cubicBezTo>
                    <a:pt x="369" y="270"/>
                    <a:pt x="375" y="268"/>
                    <a:pt x="382" y="264"/>
                  </a:cubicBezTo>
                  <a:lnTo>
                    <a:pt x="382" y="264"/>
                  </a:lnTo>
                  <a:cubicBezTo>
                    <a:pt x="306" y="327"/>
                    <a:pt x="194" y="407"/>
                    <a:pt x="211" y="407"/>
                  </a:cubicBezTo>
                  <a:cubicBezTo>
                    <a:pt x="212" y="407"/>
                    <a:pt x="213" y="407"/>
                    <a:pt x="216" y="406"/>
                  </a:cubicBezTo>
                  <a:cubicBezTo>
                    <a:pt x="264" y="395"/>
                    <a:pt x="312" y="362"/>
                    <a:pt x="332" y="344"/>
                  </a:cubicBezTo>
                  <a:lnTo>
                    <a:pt x="332" y="344"/>
                  </a:lnTo>
                  <a:cubicBezTo>
                    <a:pt x="277" y="394"/>
                    <a:pt x="1" y="649"/>
                    <a:pt x="26" y="649"/>
                  </a:cubicBezTo>
                  <a:cubicBezTo>
                    <a:pt x="26" y="649"/>
                    <a:pt x="27" y="649"/>
                    <a:pt x="28" y="649"/>
                  </a:cubicBezTo>
                  <a:cubicBezTo>
                    <a:pt x="67" y="623"/>
                    <a:pt x="326" y="393"/>
                    <a:pt x="326" y="393"/>
                  </a:cubicBezTo>
                  <a:lnTo>
                    <a:pt x="326" y="393"/>
                  </a:lnTo>
                  <a:cubicBezTo>
                    <a:pt x="326" y="393"/>
                    <a:pt x="218" y="557"/>
                    <a:pt x="226" y="557"/>
                  </a:cubicBezTo>
                  <a:cubicBezTo>
                    <a:pt x="226" y="557"/>
                    <a:pt x="227" y="557"/>
                    <a:pt x="229" y="555"/>
                  </a:cubicBezTo>
                  <a:cubicBezTo>
                    <a:pt x="257" y="527"/>
                    <a:pt x="335" y="424"/>
                    <a:pt x="375" y="368"/>
                  </a:cubicBezTo>
                  <a:lnTo>
                    <a:pt x="375" y="368"/>
                  </a:lnTo>
                  <a:cubicBezTo>
                    <a:pt x="365" y="384"/>
                    <a:pt x="365" y="406"/>
                    <a:pt x="365" y="406"/>
                  </a:cubicBezTo>
                  <a:lnTo>
                    <a:pt x="365" y="419"/>
                  </a:lnTo>
                  <a:cubicBezTo>
                    <a:pt x="391" y="406"/>
                    <a:pt x="459" y="338"/>
                    <a:pt x="459" y="338"/>
                  </a:cubicBezTo>
                  <a:lnTo>
                    <a:pt x="459" y="338"/>
                  </a:lnTo>
                  <a:cubicBezTo>
                    <a:pt x="459" y="338"/>
                    <a:pt x="273" y="677"/>
                    <a:pt x="293" y="677"/>
                  </a:cubicBezTo>
                  <a:cubicBezTo>
                    <a:pt x="294" y="677"/>
                    <a:pt x="295" y="676"/>
                    <a:pt x="297" y="675"/>
                  </a:cubicBezTo>
                  <a:cubicBezTo>
                    <a:pt x="318" y="656"/>
                    <a:pt x="352" y="614"/>
                    <a:pt x="380" y="571"/>
                  </a:cubicBezTo>
                  <a:lnTo>
                    <a:pt x="380" y="571"/>
                  </a:lnTo>
                  <a:cubicBezTo>
                    <a:pt x="312" y="689"/>
                    <a:pt x="211" y="883"/>
                    <a:pt x="224" y="883"/>
                  </a:cubicBezTo>
                  <a:cubicBezTo>
                    <a:pt x="225" y="883"/>
                    <a:pt x="226" y="882"/>
                    <a:pt x="229" y="879"/>
                  </a:cubicBezTo>
                  <a:cubicBezTo>
                    <a:pt x="284" y="824"/>
                    <a:pt x="514" y="380"/>
                    <a:pt x="514" y="380"/>
                  </a:cubicBezTo>
                  <a:lnTo>
                    <a:pt x="514" y="380"/>
                  </a:lnTo>
                  <a:cubicBezTo>
                    <a:pt x="514" y="380"/>
                    <a:pt x="464" y="501"/>
                    <a:pt x="470" y="501"/>
                  </a:cubicBezTo>
                  <a:cubicBezTo>
                    <a:pt x="471" y="501"/>
                    <a:pt x="471" y="501"/>
                    <a:pt x="472" y="500"/>
                  </a:cubicBezTo>
                  <a:cubicBezTo>
                    <a:pt x="501" y="487"/>
                    <a:pt x="553" y="393"/>
                    <a:pt x="582" y="325"/>
                  </a:cubicBezTo>
                  <a:lnTo>
                    <a:pt x="582" y="299"/>
                  </a:lnTo>
                  <a:cubicBezTo>
                    <a:pt x="595" y="283"/>
                    <a:pt x="595" y="283"/>
                    <a:pt x="595" y="270"/>
                  </a:cubicBezTo>
                  <a:lnTo>
                    <a:pt x="595" y="299"/>
                  </a:lnTo>
                  <a:lnTo>
                    <a:pt x="595" y="312"/>
                  </a:lnTo>
                  <a:cubicBezTo>
                    <a:pt x="621" y="380"/>
                    <a:pt x="689" y="474"/>
                    <a:pt x="702" y="487"/>
                  </a:cubicBezTo>
                  <a:cubicBezTo>
                    <a:pt x="703" y="488"/>
                    <a:pt x="704" y="488"/>
                    <a:pt x="705" y="488"/>
                  </a:cubicBezTo>
                  <a:cubicBezTo>
                    <a:pt x="725" y="488"/>
                    <a:pt x="663" y="364"/>
                    <a:pt x="663" y="364"/>
                  </a:cubicBezTo>
                  <a:lnTo>
                    <a:pt x="663" y="364"/>
                  </a:lnTo>
                  <a:cubicBezTo>
                    <a:pt x="663" y="364"/>
                    <a:pt x="906" y="811"/>
                    <a:pt x="958" y="866"/>
                  </a:cubicBezTo>
                  <a:cubicBezTo>
                    <a:pt x="961" y="869"/>
                    <a:pt x="962" y="870"/>
                    <a:pt x="963" y="870"/>
                  </a:cubicBezTo>
                  <a:cubicBezTo>
                    <a:pt x="977" y="870"/>
                    <a:pt x="882" y="701"/>
                    <a:pt x="812" y="583"/>
                  </a:cubicBezTo>
                  <a:lnTo>
                    <a:pt x="812" y="583"/>
                  </a:lnTo>
                  <a:cubicBezTo>
                    <a:pt x="836" y="616"/>
                    <a:pt x="861" y="647"/>
                    <a:pt x="877" y="662"/>
                  </a:cubicBezTo>
                  <a:cubicBezTo>
                    <a:pt x="878" y="663"/>
                    <a:pt x="879" y="663"/>
                    <a:pt x="880" y="663"/>
                  </a:cubicBezTo>
                  <a:cubicBezTo>
                    <a:pt x="905" y="663"/>
                    <a:pt x="715" y="325"/>
                    <a:pt x="715" y="325"/>
                  </a:cubicBezTo>
                  <a:lnTo>
                    <a:pt x="715" y="325"/>
                  </a:lnTo>
                  <a:cubicBezTo>
                    <a:pt x="715" y="325"/>
                    <a:pt x="783" y="393"/>
                    <a:pt x="812" y="406"/>
                  </a:cubicBezTo>
                  <a:lnTo>
                    <a:pt x="812" y="393"/>
                  </a:lnTo>
                  <a:cubicBezTo>
                    <a:pt x="825" y="393"/>
                    <a:pt x="812" y="364"/>
                    <a:pt x="812" y="351"/>
                  </a:cubicBezTo>
                  <a:lnTo>
                    <a:pt x="812" y="351"/>
                  </a:lnTo>
                  <a:cubicBezTo>
                    <a:pt x="838" y="406"/>
                    <a:pt x="932" y="513"/>
                    <a:pt x="945" y="542"/>
                  </a:cubicBezTo>
                  <a:cubicBezTo>
                    <a:pt x="947" y="544"/>
                    <a:pt x="948" y="545"/>
                    <a:pt x="949" y="545"/>
                  </a:cubicBezTo>
                  <a:cubicBezTo>
                    <a:pt x="959" y="545"/>
                    <a:pt x="851" y="380"/>
                    <a:pt x="851" y="380"/>
                  </a:cubicBezTo>
                  <a:lnTo>
                    <a:pt x="851" y="380"/>
                  </a:lnTo>
                  <a:cubicBezTo>
                    <a:pt x="851" y="380"/>
                    <a:pt x="1107" y="607"/>
                    <a:pt x="1149" y="636"/>
                  </a:cubicBezTo>
                  <a:cubicBezTo>
                    <a:pt x="1150" y="636"/>
                    <a:pt x="1150" y="636"/>
                    <a:pt x="1151" y="636"/>
                  </a:cubicBezTo>
                  <a:cubicBezTo>
                    <a:pt x="1172" y="636"/>
                    <a:pt x="944" y="416"/>
                    <a:pt x="862" y="345"/>
                  </a:cubicBezTo>
                  <a:lnTo>
                    <a:pt x="862" y="345"/>
                  </a:lnTo>
                  <a:cubicBezTo>
                    <a:pt x="886" y="362"/>
                    <a:pt x="923" y="384"/>
                    <a:pt x="958" y="393"/>
                  </a:cubicBezTo>
                  <a:cubicBezTo>
                    <a:pt x="960" y="394"/>
                    <a:pt x="962" y="394"/>
                    <a:pt x="964" y="394"/>
                  </a:cubicBezTo>
                  <a:cubicBezTo>
                    <a:pt x="985" y="394"/>
                    <a:pt x="871" y="308"/>
                    <a:pt x="783" y="244"/>
                  </a:cubicBezTo>
                  <a:lnTo>
                    <a:pt x="783" y="231"/>
                  </a:lnTo>
                  <a:lnTo>
                    <a:pt x="812" y="257"/>
                  </a:lnTo>
                  <a:cubicBezTo>
                    <a:pt x="822" y="263"/>
                    <a:pt x="828" y="266"/>
                    <a:pt x="831" y="266"/>
                  </a:cubicBezTo>
                  <a:cubicBezTo>
                    <a:pt x="851" y="266"/>
                    <a:pt x="783" y="176"/>
                    <a:pt x="783" y="176"/>
                  </a:cubicBezTo>
                  <a:lnTo>
                    <a:pt x="783" y="176"/>
                  </a:lnTo>
                  <a:cubicBezTo>
                    <a:pt x="783" y="176"/>
                    <a:pt x="1039" y="364"/>
                    <a:pt x="1081" y="364"/>
                  </a:cubicBezTo>
                  <a:cubicBezTo>
                    <a:pt x="1082" y="365"/>
                    <a:pt x="1083" y="365"/>
                    <a:pt x="1083" y="365"/>
                  </a:cubicBezTo>
                  <a:cubicBezTo>
                    <a:pt x="1085" y="365"/>
                    <a:pt x="906" y="244"/>
                    <a:pt x="906" y="244"/>
                  </a:cubicBezTo>
                  <a:lnTo>
                    <a:pt x="906" y="244"/>
                  </a:lnTo>
                  <a:cubicBezTo>
                    <a:pt x="906" y="244"/>
                    <a:pt x="945" y="257"/>
                    <a:pt x="1000" y="270"/>
                  </a:cubicBezTo>
                  <a:cubicBezTo>
                    <a:pt x="1039" y="270"/>
                    <a:pt x="906" y="202"/>
                    <a:pt x="838" y="163"/>
                  </a:cubicBezTo>
                  <a:lnTo>
                    <a:pt x="877" y="163"/>
                  </a:lnTo>
                  <a:cubicBezTo>
                    <a:pt x="879" y="163"/>
                    <a:pt x="880" y="164"/>
                    <a:pt x="881" y="164"/>
                  </a:cubicBezTo>
                  <a:cubicBezTo>
                    <a:pt x="910" y="164"/>
                    <a:pt x="621" y="1"/>
                    <a:pt x="6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27"/>
            <p:cNvSpPr/>
            <p:nvPr/>
          </p:nvSpPr>
          <p:spPr>
            <a:xfrm>
              <a:off x="7500146" y="4357212"/>
              <a:ext cx="2061" cy="8242"/>
            </a:xfrm>
            <a:custGeom>
              <a:avLst/>
              <a:gdLst/>
              <a:ahLst/>
              <a:cxnLst/>
              <a:rect l="l" t="t" r="r" b="b"/>
              <a:pathLst>
                <a:path w="14" h="56" extrusionOk="0">
                  <a:moveTo>
                    <a:pt x="1" y="1"/>
                  </a:moveTo>
                  <a:cubicBezTo>
                    <a:pt x="1" y="30"/>
                    <a:pt x="14" y="56"/>
                    <a:pt x="14" y="56"/>
                  </a:cubicBezTo>
                  <a:cubicBezTo>
                    <a:pt x="14" y="56"/>
                    <a:pt x="1" y="30"/>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27"/>
            <p:cNvSpPr/>
            <p:nvPr/>
          </p:nvSpPr>
          <p:spPr>
            <a:xfrm>
              <a:off x="7490726" y="4403134"/>
              <a:ext cx="3974" cy="10450"/>
            </a:xfrm>
            <a:custGeom>
              <a:avLst/>
              <a:gdLst/>
              <a:ahLst/>
              <a:cxnLst/>
              <a:rect l="l" t="t" r="r" b="b"/>
              <a:pathLst>
                <a:path w="27" h="71" extrusionOk="0">
                  <a:moveTo>
                    <a:pt x="26" y="0"/>
                  </a:moveTo>
                  <a:cubicBezTo>
                    <a:pt x="12" y="36"/>
                    <a:pt x="0" y="71"/>
                    <a:pt x="6" y="71"/>
                  </a:cubicBezTo>
                  <a:cubicBezTo>
                    <a:pt x="7" y="71"/>
                    <a:pt x="8" y="70"/>
                    <a:pt x="10" y="68"/>
                  </a:cubicBezTo>
                  <a:cubicBezTo>
                    <a:pt x="10" y="68"/>
                    <a:pt x="10" y="42"/>
                    <a:pt x="2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7"/>
            <p:cNvSpPr/>
            <p:nvPr/>
          </p:nvSpPr>
          <p:spPr>
            <a:xfrm>
              <a:off x="7391522" y="4337784"/>
              <a:ext cx="211656" cy="161609"/>
            </a:xfrm>
            <a:custGeom>
              <a:avLst/>
              <a:gdLst/>
              <a:ahLst/>
              <a:cxnLst/>
              <a:rect l="l" t="t" r="r" b="b"/>
              <a:pathLst>
                <a:path w="1438" h="1098" extrusionOk="0">
                  <a:moveTo>
                    <a:pt x="713" y="363"/>
                  </a:moveTo>
                  <a:cubicBezTo>
                    <a:pt x="713" y="363"/>
                    <a:pt x="713" y="376"/>
                    <a:pt x="726" y="376"/>
                  </a:cubicBezTo>
                  <a:cubicBezTo>
                    <a:pt x="726" y="363"/>
                    <a:pt x="713" y="363"/>
                    <a:pt x="713" y="363"/>
                  </a:cubicBezTo>
                  <a:close/>
                  <a:moveTo>
                    <a:pt x="731" y="408"/>
                  </a:moveTo>
                  <a:cubicBezTo>
                    <a:pt x="733" y="411"/>
                    <a:pt x="736" y="415"/>
                    <a:pt x="739" y="418"/>
                  </a:cubicBezTo>
                  <a:lnTo>
                    <a:pt x="739" y="418"/>
                  </a:lnTo>
                  <a:cubicBezTo>
                    <a:pt x="739" y="418"/>
                    <a:pt x="735" y="414"/>
                    <a:pt x="731" y="408"/>
                  </a:cubicBezTo>
                  <a:close/>
                  <a:moveTo>
                    <a:pt x="781" y="227"/>
                  </a:moveTo>
                  <a:cubicBezTo>
                    <a:pt x="833" y="295"/>
                    <a:pt x="914" y="376"/>
                    <a:pt x="956" y="431"/>
                  </a:cubicBezTo>
                  <a:cubicBezTo>
                    <a:pt x="888" y="376"/>
                    <a:pt x="781" y="282"/>
                    <a:pt x="752" y="256"/>
                  </a:cubicBezTo>
                  <a:cubicBezTo>
                    <a:pt x="765" y="256"/>
                    <a:pt x="807" y="269"/>
                    <a:pt x="820" y="295"/>
                  </a:cubicBezTo>
                  <a:cubicBezTo>
                    <a:pt x="833" y="295"/>
                    <a:pt x="807" y="269"/>
                    <a:pt x="781" y="227"/>
                  </a:cubicBezTo>
                  <a:close/>
                  <a:moveTo>
                    <a:pt x="658" y="243"/>
                  </a:moveTo>
                  <a:lnTo>
                    <a:pt x="658" y="243"/>
                  </a:lnTo>
                  <a:cubicBezTo>
                    <a:pt x="636" y="276"/>
                    <a:pt x="612" y="311"/>
                    <a:pt x="615" y="311"/>
                  </a:cubicBezTo>
                  <a:cubicBezTo>
                    <a:pt x="615" y="311"/>
                    <a:pt x="617" y="310"/>
                    <a:pt x="619" y="308"/>
                  </a:cubicBezTo>
                  <a:cubicBezTo>
                    <a:pt x="632" y="295"/>
                    <a:pt x="658" y="282"/>
                    <a:pt x="671" y="269"/>
                  </a:cubicBezTo>
                  <a:lnTo>
                    <a:pt x="684" y="269"/>
                  </a:lnTo>
                  <a:cubicBezTo>
                    <a:pt x="645" y="308"/>
                    <a:pt x="538" y="389"/>
                    <a:pt x="483" y="457"/>
                  </a:cubicBezTo>
                  <a:cubicBezTo>
                    <a:pt x="522" y="405"/>
                    <a:pt x="590" y="308"/>
                    <a:pt x="658" y="243"/>
                  </a:cubicBezTo>
                  <a:close/>
                  <a:moveTo>
                    <a:pt x="765" y="0"/>
                  </a:moveTo>
                  <a:cubicBezTo>
                    <a:pt x="765" y="0"/>
                    <a:pt x="295" y="214"/>
                    <a:pt x="360" y="214"/>
                  </a:cubicBezTo>
                  <a:cubicBezTo>
                    <a:pt x="370" y="214"/>
                    <a:pt x="379" y="214"/>
                    <a:pt x="388" y="211"/>
                  </a:cubicBezTo>
                  <a:lnTo>
                    <a:pt x="388" y="211"/>
                  </a:lnTo>
                  <a:cubicBezTo>
                    <a:pt x="303" y="266"/>
                    <a:pt x="161" y="350"/>
                    <a:pt x="198" y="350"/>
                  </a:cubicBezTo>
                  <a:cubicBezTo>
                    <a:pt x="266" y="337"/>
                    <a:pt x="321" y="308"/>
                    <a:pt x="321" y="308"/>
                  </a:cubicBezTo>
                  <a:lnTo>
                    <a:pt x="321" y="308"/>
                  </a:lnTo>
                  <a:cubicBezTo>
                    <a:pt x="321" y="308"/>
                    <a:pt x="87" y="471"/>
                    <a:pt x="100" y="471"/>
                  </a:cubicBezTo>
                  <a:cubicBezTo>
                    <a:pt x="101" y="471"/>
                    <a:pt x="102" y="471"/>
                    <a:pt x="104" y="470"/>
                  </a:cubicBezTo>
                  <a:cubicBezTo>
                    <a:pt x="146" y="457"/>
                    <a:pt x="483" y="227"/>
                    <a:pt x="483" y="227"/>
                  </a:cubicBezTo>
                  <a:lnTo>
                    <a:pt x="483" y="227"/>
                  </a:lnTo>
                  <a:cubicBezTo>
                    <a:pt x="483" y="227"/>
                    <a:pt x="387" y="343"/>
                    <a:pt x="411" y="343"/>
                  </a:cubicBezTo>
                  <a:cubicBezTo>
                    <a:pt x="415" y="343"/>
                    <a:pt x="420" y="342"/>
                    <a:pt x="428" y="337"/>
                  </a:cubicBezTo>
                  <a:cubicBezTo>
                    <a:pt x="457" y="324"/>
                    <a:pt x="496" y="282"/>
                    <a:pt x="522" y="256"/>
                  </a:cubicBezTo>
                  <a:lnTo>
                    <a:pt x="522" y="256"/>
                  </a:lnTo>
                  <a:cubicBezTo>
                    <a:pt x="509" y="282"/>
                    <a:pt x="483" y="308"/>
                    <a:pt x="483" y="308"/>
                  </a:cubicBezTo>
                  <a:cubicBezTo>
                    <a:pt x="366" y="385"/>
                    <a:pt x="214" y="500"/>
                    <a:pt x="246" y="500"/>
                  </a:cubicBezTo>
                  <a:cubicBezTo>
                    <a:pt x="248" y="500"/>
                    <a:pt x="250" y="500"/>
                    <a:pt x="253" y="499"/>
                  </a:cubicBezTo>
                  <a:cubicBezTo>
                    <a:pt x="298" y="491"/>
                    <a:pt x="342" y="464"/>
                    <a:pt x="371" y="443"/>
                  </a:cubicBezTo>
                  <a:lnTo>
                    <a:pt x="371" y="443"/>
                  </a:lnTo>
                  <a:cubicBezTo>
                    <a:pt x="274" y="529"/>
                    <a:pt x="0" y="795"/>
                    <a:pt x="7" y="795"/>
                  </a:cubicBezTo>
                  <a:cubicBezTo>
                    <a:pt x="8" y="795"/>
                    <a:pt x="8" y="795"/>
                    <a:pt x="10" y="794"/>
                  </a:cubicBezTo>
                  <a:cubicBezTo>
                    <a:pt x="65" y="781"/>
                    <a:pt x="376" y="486"/>
                    <a:pt x="376" y="486"/>
                  </a:cubicBezTo>
                  <a:lnTo>
                    <a:pt x="376" y="486"/>
                  </a:lnTo>
                  <a:cubicBezTo>
                    <a:pt x="376" y="486"/>
                    <a:pt x="254" y="689"/>
                    <a:pt x="263" y="689"/>
                  </a:cubicBezTo>
                  <a:cubicBezTo>
                    <a:pt x="264" y="689"/>
                    <a:pt x="264" y="688"/>
                    <a:pt x="266" y="687"/>
                  </a:cubicBezTo>
                  <a:cubicBezTo>
                    <a:pt x="295" y="661"/>
                    <a:pt x="402" y="512"/>
                    <a:pt x="441" y="444"/>
                  </a:cubicBezTo>
                  <a:lnTo>
                    <a:pt x="441" y="444"/>
                  </a:lnTo>
                  <a:cubicBezTo>
                    <a:pt x="441" y="470"/>
                    <a:pt x="428" y="499"/>
                    <a:pt x="441" y="499"/>
                  </a:cubicBezTo>
                  <a:lnTo>
                    <a:pt x="441" y="512"/>
                  </a:lnTo>
                  <a:cubicBezTo>
                    <a:pt x="470" y="499"/>
                    <a:pt x="564" y="418"/>
                    <a:pt x="564" y="418"/>
                  </a:cubicBezTo>
                  <a:lnTo>
                    <a:pt x="564" y="418"/>
                  </a:lnTo>
                  <a:cubicBezTo>
                    <a:pt x="564" y="418"/>
                    <a:pt x="328" y="838"/>
                    <a:pt x="355" y="838"/>
                  </a:cubicBezTo>
                  <a:cubicBezTo>
                    <a:pt x="356" y="838"/>
                    <a:pt x="358" y="838"/>
                    <a:pt x="360" y="836"/>
                  </a:cubicBezTo>
                  <a:cubicBezTo>
                    <a:pt x="389" y="810"/>
                    <a:pt x="441" y="713"/>
                    <a:pt x="483" y="648"/>
                  </a:cubicBezTo>
                  <a:lnTo>
                    <a:pt x="483" y="648"/>
                  </a:lnTo>
                  <a:cubicBezTo>
                    <a:pt x="408" y="783"/>
                    <a:pt x="240" y="1098"/>
                    <a:pt x="258" y="1098"/>
                  </a:cubicBezTo>
                  <a:cubicBezTo>
                    <a:pt x="260" y="1098"/>
                    <a:pt x="262" y="1096"/>
                    <a:pt x="266" y="1092"/>
                  </a:cubicBezTo>
                  <a:cubicBezTo>
                    <a:pt x="321" y="1037"/>
                    <a:pt x="632" y="470"/>
                    <a:pt x="632" y="470"/>
                  </a:cubicBezTo>
                  <a:lnTo>
                    <a:pt x="632" y="470"/>
                  </a:lnTo>
                  <a:cubicBezTo>
                    <a:pt x="632" y="470"/>
                    <a:pt x="557" y="620"/>
                    <a:pt x="574" y="620"/>
                  </a:cubicBezTo>
                  <a:cubicBezTo>
                    <a:pt x="575" y="620"/>
                    <a:pt x="576" y="619"/>
                    <a:pt x="577" y="619"/>
                  </a:cubicBezTo>
                  <a:cubicBezTo>
                    <a:pt x="601" y="607"/>
                    <a:pt x="660" y="491"/>
                    <a:pt x="702" y="422"/>
                  </a:cubicBezTo>
                  <a:lnTo>
                    <a:pt x="702" y="422"/>
                  </a:lnTo>
                  <a:cubicBezTo>
                    <a:pt x="700" y="429"/>
                    <a:pt x="700" y="437"/>
                    <a:pt x="700" y="444"/>
                  </a:cubicBezTo>
                  <a:cubicBezTo>
                    <a:pt x="713" y="418"/>
                    <a:pt x="713" y="405"/>
                    <a:pt x="726" y="376"/>
                  </a:cubicBezTo>
                  <a:lnTo>
                    <a:pt x="726" y="376"/>
                  </a:lnTo>
                  <a:cubicBezTo>
                    <a:pt x="713" y="389"/>
                    <a:pt x="713" y="389"/>
                    <a:pt x="713" y="405"/>
                  </a:cubicBezTo>
                  <a:lnTo>
                    <a:pt x="713" y="363"/>
                  </a:lnTo>
                  <a:cubicBezTo>
                    <a:pt x="713" y="350"/>
                    <a:pt x="713" y="337"/>
                    <a:pt x="726" y="337"/>
                  </a:cubicBezTo>
                  <a:lnTo>
                    <a:pt x="726" y="363"/>
                  </a:lnTo>
                  <a:lnTo>
                    <a:pt x="726" y="376"/>
                  </a:lnTo>
                  <a:cubicBezTo>
                    <a:pt x="726" y="380"/>
                    <a:pt x="726" y="385"/>
                    <a:pt x="726" y="390"/>
                  </a:cubicBezTo>
                  <a:lnTo>
                    <a:pt x="726" y="390"/>
                  </a:lnTo>
                  <a:cubicBezTo>
                    <a:pt x="726" y="389"/>
                    <a:pt x="726" y="389"/>
                    <a:pt x="726" y="389"/>
                  </a:cubicBezTo>
                  <a:lnTo>
                    <a:pt x="726" y="389"/>
                  </a:lnTo>
                  <a:cubicBezTo>
                    <a:pt x="726" y="396"/>
                    <a:pt x="729" y="403"/>
                    <a:pt x="731" y="408"/>
                  </a:cubicBezTo>
                  <a:lnTo>
                    <a:pt x="731" y="408"/>
                  </a:lnTo>
                  <a:cubicBezTo>
                    <a:pt x="728" y="402"/>
                    <a:pt x="727" y="396"/>
                    <a:pt x="726" y="390"/>
                  </a:cubicBezTo>
                  <a:lnTo>
                    <a:pt x="726" y="390"/>
                  </a:lnTo>
                  <a:cubicBezTo>
                    <a:pt x="765" y="458"/>
                    <a:pt x="833" y="593"/>
                    <a:pt x="862" y="606"/>
                  </a:cubicBezTo>
                  <a:cubicBezTo>
                    <a:pt x="863" y="606"/>
                    <a:pt x="864" y="607"/>
                    <a:pt x="865" y="607"/>
                  </a:cubicBezTo>
                  <a:cubicBezTo>
                    <a:pt x="882" y="607"/>
                    <a:pt x="807" y="457"/>
                    <a:pt x="807" y="457"/>
                  </a:cubicBezTo>
                  <a:lnTo>
                    <a:pt x="807" y="457"/>
                  </a:lnTo>
                  <a:cubicBezTo>
                    <a:pt x="807" y="457"/>
                    <a:pt x="1105" y="1011"/>
                    <a:pt x="1170" y="1079"/>
                  </a:cubicBezTo>
                  <a:cubicBezTo>
                    <a:pt x="1173" y="1081"/>
                    <a:pt x="1175" y="1082"/>
                    <a:pt x="1177" y="1082"/>
                  </a:cubicBezTo>
                  <a:cubicBezTo>
                    <a:pt x="1200" y="1082"/>
                    <a:pt x="1095" y="880"/>
                    <a:pt x="1013" y="732"/>
                  </a:cubicBezTo>
                  <a:lnTo>
                    <a:pt x="1013" y="732"/>
                  </a:lnTo>
                  <a:cubicBezTo>
                    <a:pt x="1038" y="766"/>
                    <a:pt x="1062" y="795"/>
                    <a:pt x="1076" y="810"/>
                  </a:cubicBezTo>
                  <a:cubicBezTo>
                    <a:pt x="1078" y="812"/>
                    <a:pt x="1080" y="812"/>
                    <a:pt x="1081" y="812"/>
                  </a:cubicBezTo>
                  <a:cubicBezTo>
                    <a:pt x="1110" y="812"/>
                    <a:pt x="875" y="405"/>
                    <a:pt x="875" y="405"/>
                  </a:cubicBezTo>
                  <a:lnTo>
                    <a:pt x="875" y="405"/>
                  </a:lnTo>
                  <a:cubicBezTo>
                    <a:pt x="875" y="405"/>
                    <a:pt x="956" y="486"/>
                    <a:pt x="995" y="486"/>
                  </a:cubicBezTo>
                  <a:cubicBezTo>
                    <a:pt x="1008" y="486"/>
                    <a:pt x="995" y="457"/>
                    <a:pt x="995" y="431"/>
                  </a:cubicBezTo>
                  <a:lnTo>
                    <a:pt x="995" y="431"/>
                  </a:lnTo>
                  <a:cubicBezTo>
                    <a:pt x="1037" y="499"/>
                    <a:pt x="1144" y="632"/>
                    <a:pt x="1170" y="661"/>
                  </a:cubicBezTo>
                  <a:cubicBezTo>
                    <a:pt x="1171" y="662"/>
                    <a:pt x="1173" y="663"/>
                    <a:pt x="1173" y="663"/>
                  </a:cubicBezTo>
                  <a:cubicBezTo>
                    <a:pt x="1183" y="663"/>
                    <a:pt x="1050" y="470"/>
                    <a:pt x="1050" y="470"/>
                  </a:cubicBezTo>
                  <a:lnTo>
                    <a:pt x="1050" y="470"/>
                  </a:lnTo>
                  <a:cubicBezTo>
                    <a:pt x="1050" y="470"/>
                    <a:pt x="1374" y="755"/>
                    <a:pt x="1413" y="781"/>
                  </a:cubicBezTo>
                  <a:cubicBezTo>
                    <a:pt x="1415" y="782"/>
                    <a:pt x="1416" y="783"/>
                    <a:pt x="1417" y="783"/>
                  </a:cubicBezTo>
                  <a:cubicBezTo>
                    <a:pt x="1437" y="783"/>
                    <a:pt x="1142" y="495"/>
                    <a:pt x="1057" y="409"/>
                  </a:cubicBezTo>
                  <a:lnTo>
                    <a:pt x="1057" y="409"/>
                  </a:lnTo>
                  <a:cubicBezTo>
                    <a:pt x="1084" y="435"/>
                    <a:pt x="1135" y="474"/>
                    <a:pt x="1186" y="486"/>
                  </a:cubicBezTo>
                  <a:cubicBezTo>
                    <a:pt x="1225" y="486"/>
                    <a:pt x="1076" y="376"/>
                    <a:pt x="969" y="295"/>
                  </a:cubicBezTo>
                  <a:cubicBezTo>
                    <a:pt x="969" y="295"/>
                    <a:pt x="956" y="295"/>
                    <a:pt x="956" y="282"/>
                  </a:cubicBezTo>
                  <a:lnTo>
                    <a:pt x="956" y="282"/>
                  </a:lnTo>
                  <a:cubicBezTo>
                    <a:pt x="969" y="295"/>
                    <a:pt x="995" y="308"/>
                    <a:pt x="1008" y="308"/>
                  </a:cubicBezTo>
                  <a:cubicBezTo>
                    <a:pt x="1016" y="313"/>
                    <a:pt x="1022" y="315"/>
                    <a:pt x="1025" y="315"/>
                  </a:cubicBezTo>
                  <a:cubicBezTo>
                    <a:pt x="1048" y="315"/>
                    <a:pt x="956" y="201"/>
                    <a:pt x="956" y="201"/>
                  </a:cubicBezTo>
                  <a:lnTo>
                    <a:pt x="956" y="201"/>
                  </a:lnTo>
                  <a:cubicBezTo>
                    <a:pt x="956" y="201"/>
                    <a:pt x="1293" y="444"/>
                    <a:pt x="1332" y="457"/>
                  </a:cubicBezTo>
                  <a:cubicBezTo>
                    <a:pt x="1368" y="457"/>
                    <a:pt x="1187" y="330"/>
                    <a:pt x="1133" y="292"/>
                  </a:cubicBezTo>
                  <a:lnTo>
                    <a:pt x="1133" y="292"/>
                  </a:lnTo>
                  <a:cubicBezTo>
                    <a:pt x="1153" y="305"/>
                    <a:pt x="1192" y="324"/>
                    <a:pt x="1238" y="324"/>
                  </a:cubicBezTo>
                  <a:cubicBezTo>
                    <a:pt x="1241" y="325"/>
                    <a:pt x="1242" y="325"/>
                    <a:pt x="1244" y="325"/>
                  </a:cubicBezTo>
                  <a:cubicBezTo>
                    <a:pt x="1260" y="325"/>
                    <a:pt x="1113" y="240"/>
                    <a:pt x="1037" y="188"/>
                  </a:cubicBezTo>
                  <a:lnTo>
                    <a:pt x="1037" y="188"/>
                  </a:lnTo>
                  <a:cubicBezTo>
                    <a:pt x="1037" y="188"/>
                    <a:pt x="1063" y="201"/>
                    <a:pt x="1076" y="201"/>
                  </a:cubicBezTo>
                  <a:cubicBezTo>
                    <a:pt x="1144" y="201"/>
                    <a:pt x="765" y="0"/>
                    <a:pt x="7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7"/>
            <p:cNvSpPr/>
            <p:nvPr/>
          </p:nvSpPr>
          <p:spPr>
            <a:xfrm>
              <a:off x="7500146" y="4399307"/>
              <a:ext cx="3974" cy="12069"/>
            </a:xfrm>
            <a:custGeom>
              <a:avLst/>
              <a:gdLst/>
              <a:ahLst/>
              <a:cxnLst/>
              <a:rect l="l" t="t" r="r" b="b"/>
              <a:pathLst>
                <a:path w="27" h="82" extrusionOk="0">
                  <a:moveTo>
                    <a:pt x="1" y="0"/>
                  </a:moveTo>
                  <a:cubicBezTo>
                    <a:pt x="1" y="52"/>
                    <a:pt x="14" y="81"/>
                    <a:pt x="14" y="81"/>
                  </a:cubicBezTo>
                  <a:cubicBezTo>
                    <a:pt x="27" y="81"/>
                    <a:pt x="14" y="39"/>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7"/>
            <p:cNvSpPr/>
            <p:nvPr/>
          </p:nvSpPr>
          <p:spPr>
            <a:xfrm>
              <a:off x="7490137" y="4430658"/>
              <a:ext cx="4563" cy="12511"/>
            </a:xfrm>
            <a:custGeom>
              <a:avLst/>
              <a:gdLst/>
              <a:ahLst/>
              <a:cxnLst/>
              <a:rect l="l" t="t" r="r" b="b"/>
              <a:pathLst>
                <a:path w="31" h="85" extrusionOk="0">
                  <a:moveTo>
                    <a:pt x="30" y="1"/>
                  </a:moveTo>
                  <a:cubicBezTo>
                    <a:pt x="18" y="32"/>
                    <a:pt x="8" y="70"/>
                    <a:pt x="3" y="81"/>
                  </a:cubicBezTo>
                  <a:lnTo>
                    <a:pt x="3" y="81"/>
                  </a:lnTo>
                  <a:cubicBezTo>
                    <a:pt x="14" y="76"/>
                    <a:pt x="15" y="40"/>
                    <a:pt x="30" y="1"/>
                  </a:cubicBezTo>
                  <a:close/>
                  <a:moveTo>
                    <a:pt x="3" y="81"/>
                  </a:moveTo>
                  <a:cubicBezTo>
                    <a:pt x="3" y="82"/>
                    <a:pt x="2" y="82"/>
                    <a:pt x="1" y="82"/>
                  </a:cubicBezTo>
                  <a:cubicBezTo>
                    <a:pt x="1" y="84"/>
                    <a:pt x="1" y="85"/>
                    <a:pt x="1" y="85"/>
                  </a:cubicBezTo>
                  <a:cubicBezTo>
                    <a:pt x="2" y="85"/>
                    <a:pt x="3" y="84"/>
                    <a:pt x="3" y="8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7"/>
            <p:cNvSpPr/>
            <p:nvPr/>
          </p:nvSpPr>
          <p:spPr>
            <a:xfrm>
              <a:off x="7373418" y="4353386"/>
              <a:ext cx="248011" cy="189721"/>
            </a:xfrm>
            <a:custGeom>
              <a:avLst/>
              <a:gdLst/>
              <a:ahLst/>
              <a:cxnLst/>
              <a:rect l="l" t="t" r="r" b="b"/>
              <a:pathLst>
                <a:path w="1685" h="1289" extrusionOk="0">
                  <a:moveTo>
                    <a:pt x="836" y="432"/>
                  </a:moveTo>
                  <a:cubicBezTo>
                    <a:pt x="836" y="432"/>
                    <a:pt x="836" y="445"/>
                    <a:pt x="849" y="445"/>
                  </a:cubicBezTo>
                  <a:cubicBezTo>
                    <a:pt x="849" y="432"/>
                    <a:pt x="836" y="432"/>
                    <a:pt x="836" y="432"/>
                  </a:cubicBezTo>
                  <a:close/>
                  <a:moveTo>
                    <a:pt x="849" y="406"/>
                  </a:moveTo>
                  <a:lnTo>
                    <a:pt x="849" y="432"/>
                  </a:lnTo>
                  <a:lnTo>
                    <a:pt x="849" y="445"/>
                  </a:lnTo>
                  <a:cubicBezTo>
                    <a:pt x="836" y="461"/>
                    <a:pt x="836" y="474"/>
                    <a:pt x="836" y="487"/>
                  </a:cubicBezTo>
                  <a:lnTo>
                    <a:pt x="836" y="432"/>
                  </a:lnTo>
                  <a:cubicBezTo>
                    <a:pt x="836" y="419"/>
                    <a:pt x="836" y="406"/>
                    <a:pt x="849" y="406"/>
                  </a:cubicBezTo>
                  <a:close/>
                  <a:moveTo>
                    <a:pt x="917" y="270"/>
                  </a:moveTo>
                  <a:lnTo>
                    <a:pt x="917" y="270"/>
                  </a:lnTo>
                  <a:cubicBezTo>
                    <a:pt x="985" y="351"/>
                    <a:pt x="1066" y="461"/>
                    <a:pt x="1118" y="513"/>
                  </a:cubicBezTo>
                  <a:cubicBezTo>
                    <a:pt x="1037" y="445"/>
                    <a:pt x="917" y="338"/>
                    <a:pt x="875" y="312"/>
                  </a:cubicBezTo>
                  <a:lnTo>
                    <a:pt x="888" y="299"/>
                  </a:lnTo>
                  <a:cubicBezTo>
                    <a:pt x="904" y="312"/>
                    <a:pt x="943" y="325"/>
                    <a:pt x="956" y="351"/>
                  </a:cubicBezTo>
                  <a:cubicBezTo>
                    <a:pt x="958" y="353"/>
                    <a:pt x="959" y="353"/>
                    <a:pt x="959" y="353"/>
                  </a:cubicBezTo>
                  <a:cubicBezTo>
                    <a:pt x="962" y="353"/>
                    <a:pt x="940" y="318"/>
                    <a:pt x="917" y="270"/>
                  </a:cubicBezTo>
                  <a:close/>
                  <a:moveTo>
                    <a:pt x="768" y="299"/>
                  </a:moveTo>
                  <a:lnTo>
                    <a:pt x="768" y="299"/>
                  </a:lnTo>
                  <a:cubicBezTo>
                    <a:pt x="746" y="332"/>
                    <a:pt x="722" y="367"/>
                    <a:pt x="723" y="367"/>
                  </a:cubicBezTo>
                  <a:cubicBezTo>
                    <a:pt x="723" y="367"/>
                    <a:pt x="724" y="366"/>
                    <a:pt x="726" y="364"/>
                  </a:cubicBezTo>
                  <a:cubicBezTo>
                    <a:pt x="742" y="351"/>
                    <a:pt x="768" y="338"/>
                    <a:pt x="794" y="325"/>
                  </a:cubicBezTo>
                  <a:lnTo>
                    <a:pt x="794" y="325"/>
                  </a:lnTo>
                  <a:cubicBezTo>
                    <a:pt x="755" y="364"/>
                    <a:pt x="632" y="474"/>
                    <a:pt x="564" y="542"/>
                  </a:cubicBezTo>
                  <a:cubicBezTo>
                    <a:pt x="619" y="474"/>
                    <a:pt x="700" y="380"/>
                    <a:pt x="768" y="299"/>
                  </a:cubicBezTo>
                  <a:close/>
                  <a:moveTo>
                    <a:pt x="888" y="1"/>
                  </a:moveTo>
                  <a:cubicBezTo>
                    <a:pt x="888" y="1"/>
                    <a:pt x="375" y="257"/>
                    <a:pt x="426" y="257"/>
                  </a:cubicBezTo>
                  <a:cubicBezTo>
                    <a:pt x="428" y="257"/>
                    <a:pt x="429" y="257"/>
                    <a:pt x="431" y="257"/>
                  </a:cubicBezTo>
                  <a:lnTo>
                    <a:pt x="483" y="257"/>
                  </a:lnTo>
                  <a:cubicBezTo>
                    <a:pt x="382" y="309"/>
                    <a:pt x="209" y="407"/>
                    <a:pt x="233" y="407"/>
                  </a:cubicBezTo>
                  <a:cubicBezTo>
                    <a:pt x="235" y="407"/>
                    <a:pt x="237" y="407"/>
                    <a:pt x="240" y="406"/>
                  </a:cubicBezTo>
                  <a:cubicBezTo>
                    <a:pt x="321" y="406"/>
                    <a:pt x="389" y="364"/>
                    <a:pt x="389" y="364"/>
                  </a:cubicBezTo>
                  <a:lnTo>
                    <a:pt x="389" y="364"/>
                  </a:lnTo>
                  <a:cubicBezTo>
                    <a:pt x="389" y="364"/>
                    <a:pt x="97" y="556"/>
                    <a:pt x="129" y="556"/>
                  </a:cubicBezTo>
                  <a:cubicBezTo>
                    <a:pt x="130" y="556"/>
                    <a:pt x="131" y="555"/>
                    <a:pt x="133" y="555"/>
                  </a:cubicBezTo>
                  <a:cubicBezTo>
                    <a:pt x="188" y="542"/>
                    <a:pt x="564" y="270"/>
                    <a:pt x="564" y="270"/>
                  </a:cubicBezTo>
                  <a:lnTo>
                    <a:pt x="564" y="270"/>
                  </a:lnTo>
                  <a:cubicBezTo>
                    <a:pt x="564" y="270"/>
                    <a:pt x="446" y="412"/>
                    <a:pt x="491" y="412"/>
                  </a:cubicBezTo>
                  <a:cubicBezTo>
                    <a:pt x="496" y="412"/>
                    <a:pt x="503" y="410"/>
                    <a:pt x="512" y="406"/>
                  </a:cubicBezTo>
                  <a:cubicBezTo>
                    <a:pt x="538" y="380"/>
                    <a:pt x="580" y="351"/>
                    <a:pt x="619" y="312"/>
                  </a:cubicBezTo>
                  <a:lnTo>
                    <a:pt x="619" y="312"/>
                  </a:lnTo>
                  <a:cubicBezTo>
                    <a:pt x="593" y="338"/>
                    <a:pt x="580" y="364"/>
                    <a:pt x="564" y="380"/>
                  </a:cubicBezTo>
                  <a:cubicBezTo>
                    <a:pt x="431" y="461"/>
                    <a:pt x="240" y="594"/>
                    <a:pt x="308" y="594"/>
                  </a:cubicBezTo>
                  <a:cubicBezTo>
                    <a:pt x="376" y="568"/>
                    <a:pt x="457" y="500"/>
                    <a:pt x="470" y="487"/>
                  </a:cubicBezTo>
                  <a:lnTo>
                    <a:pt x="470" y="487"/>
                  </a:lnTo>
                  <a:cubicBezTo>
                    <a:pt x="432" y="525"/>
                    <a:pt x="0" y="932"/>
                    <a:pt x="22" y="932"/>
                  </a:cubicBezTo>
                  <a:cubicBezTo>
                    <a:pt x="23" y="932"/>
                    <a:pt x="24" y="932"/>
                    <a:pt x="26" y="931"/>
                  </a:cubicBezTo>
                  <a:cubicBezTo>
                    <a:pt x="94" y="905"/>
                    <a:pt x="457" y="568"/>
                    <a:pt x="457" y="568"/>
                  </a:cubicBezTo>
                  <a:lnTo>
                    <a:pt x="457" y="568"/>
                  </a:lnTo>
                  <a:cubicBezTo>
                    <a:pt x="457" y="568"/>
                    <a:pt x="305" y="802"/>
                    <a:pt x="316" y="802"/>
                  </a:cubicBezTo>
                  <a:cubicBezTo>
                    <a:pt x="317" y="802"/>
                    <a:pt x="318" y="801"/>
                    <a:pt x="321" y="798"/>
                  </a:cubicBezTo>
                  <a:cubicBezTo>
                    <a:pt x="350" y="769"/>
                    <a:pt x="483" y="607"/>
                    <a:pt x="525" y="526"/>
                  </a:cubicBezTo>
                  <a:lnTo>
                    <a:pt x="525" y="526"/>
                  </a:lnTo>
                  <a:cubicBezTo>
                    <a:pt x="512" y="555"/>
                    <a:pt x="512" y="594"/>
                    <a:pt x="512" y="594"/>
                  </a:cubicBezTo>
                  <a:cubicBezTo>
                    <a:pt x="564" y="594"/>
                    <a:pt x="661" y="500"/>
                    <a:pt x="661" y="500"/>
                  </a:cubicBezTo>
                  <a:lnTo>
                    <a:pt x="661" y="500"/>
                  </a:lnTo>
                  <a:cubicBezTo>
                    <a:pt x="661" y="500"/>
                    <a:pt x="384" y="975"/>
                    <a:pt x="413" y="975"/>
                  </a:cubicBezTo>
                  <a:cubicBezTo>
                    <a:pt x="414" y="975"/>
                    <a:pt x="416" y="974"/>
                    <a:pt x="418" y="973"/>
                  </a:cubicBezTo>
                  <a:cubicBezTo>
                    <a:pt x="457" y="947"/>
                    <a:pt x="525" y="837"/>
                    <a:pt x="580" y="769"/>
                  </a:cubicBezTo>
                  <a:lnTo>
                    <a:pt x="580" y="769"/>
                  </a:lnTo>
                  <a:cubicBezTo>
                    <a:pt x="489" y="921"/>
                    <a:pt x="283" y="1289"/>
                    <a:pt x="302" y="1289"/>
                  </a:cubicBezTo>
                  <a:cubicBezTo>
                    <a:pt x="303" y="1289"/>
                    <a:pt x="305" y="1287"/>
                    <a:pt x="308" y="1284"/>
                  </a:cubicBezTo>
                  <a:cubicBezTo>
                    <a:pt x="389" y="1203"/>
                    <a:pt x="742" y="555"/>
                    <a:pt x="742" y="555"/>
                  </a:cubicBezTo>
                  <a:lnTo>
                    <a:pt x="742" y="555"/>
                  </a:lnTo>
                  <a:cubicBezTo>
                    <a:pt x="742" y="555"/>
                    <a:pt x="656" y="732"/>
                    <a:pt x="670" y="732"/>
                  </a:cubicBezTo>
                  <a:cubicBezTo>
                    <a:pt x="671" y="732"/>
                    <a:pt x="672" y="732"/>
                    <a:pt x="674" y="730"/>
                  </a:cubicBezTo>
                  <a:cubicBezTo>
                    <a:pt x="698" y="718"/>
                    <a:pt x="772" y="585"/>
                    <a:pt x="826" y="502"/>
                  </a:cubicBezTo>
                  <a:lnTo>
                    <a:pt x="826" y="502"/>
                  </a:lnTo>
                  <a:cubicBezTo>
                    <a:pt x="823" y="510"/>
                    <a:pt x="823" y="518"/>
                    <a:pt x="823" y="526"/>
                  </a:cubicBezTo>
                  <a:cubicBezTo>
                    <a:pt x="836" y="500"/>
                    <a:pt x="836" y="474"/>
                    <a:pt x="849" y="461"/>
                  </a:cubicBezTo>
                  <a:cubicBezTo>
                    <a:pt x="849" y="461"/>
                    <a:pt x="849" y="461"/>
                    <a:pt x="849" y="461"/>
                  </a:cubicBezTo>
                  <a:lnTo>
                    <a:pt x="849" y="461"/>
                  </a:lnTo>
                  <a:cubicBezTo>
                    <a:pt x="849" y="474"/>
                    <a:pt x="862" y="487"/>
                    <a:pt x="862" y="500"/>
                  </a:cubicBezTo>
                  <a:cubicBezTo>
                    <a:pt x="862" y="495"/>
                    <a:pt x="862" y="490"/>
                    <a:pt x="861" y="485"/>
                  </a:cubicBezTo>
                  <a:lnTo>
                    <a:pt x="861" y="485"/>
                  </a:lnTo>
                  <a:cubicBezTo>
                    <a:pt x="905" y="568"/>
                    <a:pt x="986" y="691"/>
                    <a:pt x="998" y="717"/>
                  </a:cubicBezTo>
                  <a:cubicBezTo>
                    <a:pt x="999" y="717"/>
                    <a:pt x="1000" y="718"/>
                    <a:pt x="1001" y="718"/>
                  </a:cubicBezTo>
                  <a:cubicBezTo>
                    <a:pt x="1031" y="718"/>
                    <a:pt x="943" y="542"/>
                    <a:pt x="943" y="542"/>
                  </a:cubicBezTo>
                  <a:lnTo>
                    <a:pt x="943" y="542"/>
                  </a:lnTo>
                  <a:cubicBezTo>
                    <a:pt x="943" y="542"/>
                    <a:pt x="1293" y="1190"/>
                    <a:pt x="1374" y="1255"/>
                  </a:cubicBezTo>
                  <a:cubicBezTo>
                    <a:pt x="1377" y="1258"/>
                    <a:pt x="1380" y="1260"/>
                    <a:pt x="1381" y="1260"/>
                  </a:cubicBezTo>
                  <a:cubicBezTo>
                    <a:pt x="1401" y="1260"/>
                    <a:pt x="1193" y="895"/>
                    <a:pt x="1105" y="743"/>
                  </a:cubicBezTo>
                  <a:lnTo>
                    <a:pt x="1105" y="743"/>
                  </a:lnTo>
                  <a:cubicBezTo>
                    <a:pt x="1147" y="811"/>
                    <a:pt x="1212" y="918"/>
                    <a:pt x="1254" y="960"/>
                  </a:cubicBezTo>
                  <a:cubicBezTo>
                    <a:pt x="1256" y="961"/>
                    <a:pt x="1258" y="962"/>
                    <a:pt x="1260" y="962"/>
                  </a:cubicBezTo>
                  <a:cubicBezTo>
                    <a:pt x="1301" y="962"/>
                    <a:pt x="1024" y="474"/>
                    <a:pt x="1024" y="474"/>
                  </a:cubicBezTo>
                  <a:lnTo>
                    <a:pt x="1024" y="474"/>
                  </a:lnTo>
                  <a:cubicBezTo>
                    <a:pt x="1024" y="474"/>
                    <a:pt x="1118" y="568"/>
                    <a:pt x="1160" y="581"/>
                  </a:cubicBezTo>
                  <a:lnTo>
                    <a:pt x="1173" y="568"/>
                  </a:lnTo>
                  <a:cubicBezTo>
                    <a:pt x="1173" y="568"/>
                    <a:pt x="1160" y="542"/>
                    <a:pt x="1160" y="513"/>
                  </a:cubicBezTo>
                  <a:lnTo>
                    <a:pt x="1160" y="513"/>
                  </a:lnTo>
                  <a:cubicBezTo>
                    <a:pt x="1199" y="581"/>
                    <a:pt x="1335" y="756"/>
                    <a:pt x="1361" y="785"/>
                  </a:cubicBezTo>
                  <a:cubicBezTo>
                    <a:pt x="1363" y="786"/>
                    <a:pt x="1364" y="787"/>
                    <a:pt x="1366" y="787"/>
                  </a:cubicBezTo>
                  <a:cubicBezTo>
                    <a:pt x="1387" y="787"/>
                    <a:pt x="1228" y="555"/>
                    <a:pt x="1228" y="555"/>
                  </a:cubicBezTo>
                  <a:lnTo>
                    <a:pt x="1228" y="555"/>
                  </a:lnTo>
                  <a:cubicBezTo>
                    <a:pt x="1228" y="555"/>
                    <a:pt x="1591" y="892"/>
                    <a:pt x="1659" y="918"/>
                  </a:cubicBezTo>
                  <a:cubicBezTo>
                    <a:pt x="1661" y="919"/>
                    <a:pt x="1662" y="919"/>
                    <a:pt x="1663" y="919"/>
                  </a:cubicBezTo>
                  <a:cubicBezTo>
                    <a:pt x="1685" y="919"/>
                    <a:pt x="1253" y="512"/>
                    <a:pt x="1212" y="474"/>
                  </a:cubicBezTo>
                  <a:lnTo>
                    <a:pt x="1212" y="474"/>
                  </a:lnTo>
                  <a:cubicBezTo>
                    <a:pt x="1228" y="487"/>
                    <a:pt x="1309" y="555"/>
                    <a:pt x="1374" y="568"/>
                  </a:cubicBezTo>
                  <a:cubicBezTo>
                    <a:pt x="1376" y="569"/>
                    <a:pt x="1378" y="569"/>
                    <a:pt x="1380" y="569"/>
                  </a:cubicBezTo>
                  <a:cubicBezTo>
                    <a:pt x="1413" y="569"/>
                    <a:pt x="1248" y="441"/>
                    <a:pt x="1131" y="364"/>
                  </a:cubicBezTo>
                  <a:cubicBezTo>
                    <a:pt x="1118" y="351"/>
                    <a:pt x="1118" y="351"/>
                    <a:pt x="1118" y="338"/>
                  </a:cubicBezTo>
                  <a:lnTo>
                    <a:pt x="1118" y="338"/>
                  </a:lnTo>
                  <a:cubicBezTo>
                    <a:pt x="1131" y="351"/>
                    <a:pt x="1160" y="364"/>
                    <a:pt x="1173" y="380"/>
                  </a:cubicBezTo>
                  <a:cubicBezTo>
                    <a:pt x="1182" y="384"/>
                    <a:pt x="1188" y="386"/>
                    <a:pt x="1192" y="386"/>
                  </a:cubicBezTo>
                  <a:cubicBezTo>
                    <a:pt x="1226" y="386"/>
                    <a:pt x="1118" y="257"/>
                    <a:pt x="1118" y="257"/>
                  </a:cubicBezTo>
                  <a:lnTo>
                    <a:pt x="1118" y="257"/>
                  </a:lnTo>
                  <a:cubicBezTo>
                    <a:pt x="1118" y="257"/>
                    <a:pt x="1497" y="526"/>
                    <a:pt x="1552" y="542"/>
                  </a:cubicBezTo>
                  <a:cubicBezTo>
                    <a:pt x="1553" y="542"/>
                    <a:pt x="1554" y="543"/>
                    <a:pt x="1555" y="543"/>
                  </a:cubicBezTo>
                  <a:cubicBezTo>
                    <a:pt x="1573" y="543"/>
                    <a:pt x="1293" y="351"/>
                    <a:pt x="1293" y="351"/>
                  </a:cubicBezTo>
                  <a:lnTo>
                    <a:pt x="1293" y="351"/>
                  </a:lnTo>
                  <a:cubicBezTo>
                    <a:pt x="1293" y="351"/>
                    <a:pt x="1361" y="380"/>
                    <a:pt x="1442" y="393"/>
                  </a:cubicBezTo>
                  <a:cubicBezTo>
                    <a:pt x="1445" y="394"/>
                    <a:pt x="1447" y="394"/>
                    <a:pt x="1449" y="394"/>
                  </a:cubicBezTo>
                  <a:cubicBezTo>
                    <a:pt x="1475" y="394"/>
                    <a:pt x="1319" y="305"/>
                    <a:pt x="1214" y="241"/>
                  </a:cubicBezTo>
                  <a:lnTo>
                    <a:pt x="1214" y="241"/>
                  </a:lnTo>
                  <a:cubicBezTo>
                    <a:pt x="1225" y="244"/>
                    <a:pt x="1237" y="244"/>
                    <a:pt x="1254" y="244"/>
                  </a:cubicBezTo>
                  <a:cubicBezTo>
                    <a:pt x="1335" y="244"/>
                    <a:pt x="888" y="1"/>
                    <a:pt x="8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7"/>
            <p:cNvSpPr/>
            <p:nvPr/>
          </p:nvSpPr>
          <p:spPr>
            <a:xfrm>
              <a:off x="7500146" y="4426978"/>
              <a:ext cx="3974" cy="13835"/>
            </a:xfrm>
            <a:custGeom>
              <a:avLst/>
              <a:gdLst/>
              <a:ahLst/>
              <a:cxnLst/>
              <a:rect l="l" t="t" r="r" b="b"/>
              <a:pathLst>
                <a:path w="27" h="94" extrusionOk="0">
                  <a:moveTo>
                    <a:pt x="1" y="0"/>
                  </a:moveTo>
                  <a:cubicBezTo>
                    <a:pt x="14" y="55"/>
                    <a:pt x="14" y="94"/>
                    <a:pt x="27" y="94"/>
                  </a:cubicBezTo>
                  <a:cubicBezTo>
                    <a:pt x="27" y="94"/>
                    <a:pt x="14" y="55"/>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7"/>
            <p:cNvSpPr/>
            <p:nvPr/>
          </p:nvSpPr>
          <p:spPr>
            <a:xfrm>
              <a:off x="7456284" y="4377230"/>
              <a:ext cx="95525" cy="177947"/>
            </a:xfrm>
            <a:custGeom>
              <a:avLst/>
              <a:gdLst/>
              <a:ahLst/>
              <a:cxnLst/>
              <a:rect l="l" t="t" r="r" b="b"/>
              <a:pathLst>
                <a:path w="649" h="1209" extrusionOk="0">
                  <a:moveTo>
                    <a:pt x="299" y="487"/>
                  </a:moveTo>
                  <a:cubicBezTo>
                    <a:pt x="299" y="487"/>
                    <a:pt x="299" y="487"/>
                    <a:pt x="299" y="487"/>
                  </a:cubicBezTo>
                  <a:cubicBezTo>
                    <a:pt x="299" y="487"/>
                    <a:pt x="299" y="487"/>
                    <a:pt x="298" y="487"/>
                  </a:cubicBezTo>
                  <a:lnTo>
                    <a:pt x="298" y="487"/>
                  </a:lnTo>
                  <a:cubicBezTo>
                    <a:pt x="299" y="487"/>
                    <a:pt x="299" y="487"/>
                    <a:pt x="299" y="487"/>
                  </a:cubicBezTo>
                  <a:close/>
                  <a:moveTo>
                    <a:pt x="260" y="1"/>
                  </a:moveTo>
                  <a:lnTo>
                    <a:pt x="163" y="338"/>
                  </a:lnTo>
                  <a:lnTo>
                    <a:pt x="1" y="1041"/>
                  </a:lnTo>
                  <a:lnTo>
                    <a:pt x="231" y="445"/>
                  </a:lnTo>
                  <a:lnTo>
                    <a:pt x="231" y="445"/>
                  </a:lnTo>
                  <a:cubicBezTo>
                    <a:pt x="231" y="445"/>
                    <a:pt x="150" y="730"/>
                    <a:pt x="150" y="850"/>
                  </a:cubicBezTo>
                  <a:cubicBezTo>
                    <a:pt x="150" y="863"/>
                    <a:pt x="152" y="869"/>
                    <a:pt x="155" y="869"/>
                  </a:cubicBezTo>
                  <a:cubicBezTo>
                    <a:pt x="179" y="869"/>
                    <a:pt x="282" y="530"/>
                    <a:pt x="297" y="490"/>
                  </a:cubicBezTo>
                  <a:lnTo>
                    <a:pt x="297" y="490"/>
                  </a:lnTo>
                  <a:cubicBezTo>
                    <a:pt x="282" y="544"/>
                    <a:pt x="225" y="1209"/>
                    <a:pt x="241" y="1209"/>
                  </a:cubicBezTo>
                  <a:cubicBezTo>
                    <a:pt x="242" y="1209"/>
                    <a:pt x="243" y="1207"/>
                    <a:pt x="244" y="1203"/>
                  </a:cubicBezTo>
                  <a:cubicBezTo>
                    <a:pt x="260" y="1122"/>
                    <a:pt x="312" y="542"/>
                    <a:pt x="312" y="542"/>
                  </a:cubicBezTo>
                  <a:cubicBezTo>
                    <a:pt x="312" y="542"/>
                    <a:pt x="422" y="905"/>
                    <a:pt x="448" y="931"/>
                  </a:cubicBezTo>
                  <a:cubicBezTo>
                    <a:pt x="449" y="932"/>
                    <a:pt x="450" y="932"/>
                    <a:pt x="450" y="932"/>
                  </a:cubicBezTo>
                  <a:cubicBezTo>
                    <a:pt x="468" y="932"/>
                    <a:pt x="380" y="526"/>
                    <a:pt x="380" y="526"/>
                  </a:cubicBezTo>
                  <a:lnTo>
                    <a:pt x="380" y="526"/>
                  </a:lnTo>
                  <a:cubicBezTo>
                    <a:pt x="380" y="526"/>
                    <a:pt x="610" y="1028"/>
                    <a:pt x="623" y="1028"/>
                  </a:cubicBezTo>
                  <a:cubicBezTo>
                    <a:pt x="649" y="1028"/>
                    <a:pt x="260" y="1"/>
                    <a:pt x="2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7"/>
            <p:cNvSpPr/>
            <p:nvPr/>
          </p:nvSpPr>
          <p:spPr>
            <a:xfrm>
              <a:off x="7467470" y="4273758"/>
              <a:ext cx="58581" cy="33117"/>
            </a:xfrm>
            <a:custGeom>
              <a:avLst/>
              <a:gdLst/>
              <a:ahLst/>
              <a:cxnLst/>
              <a:rect l="l" t="t" r="r" b="b"/>
              <a:pathLst>
                <a:path w="398" h="225" extrusionOk="0">
                  <a:moveTo>
                    <a:pt x="89" y="82"/>
                  </a:moveTo>
                  <a:cubicBezTo>
                    <a:pt x="88" y="82"/>
                    <a:pt x="87" y="82"/>
                    <a:pt x="87" y="82"/>
                  </a:cubicBezTo>
                  <a:cubicBezTo>
                    <a:pt x="86" y="83"/>
                    <a:pt x="86" y="83"/>
                    <a:pt x="86" y="83"/>
                  </a:cubicBezTo>
                  <a:cubicBezTo>
                    <a:pt x="86" y="83"/>
                    <a:pt x="87" y="83"/>
                    <a:pt x="89" y="82"/>
                  </a:cubicBezTo>
                  <a:close/>
                  <a:moveTo>
                    <a:pt x="210" y="1"/>
                  </a:moveTo>
                  <a:cubicBezTo>
                    <a:pt x="210" y="1"/>
                    <a:pt x="108" y="71"/>
                    <a:pt x="89" y="82"/>
                  </a:cubicBezTo>
                  <a:lnTo>
                    <a:pt x="89" y="82"/>
                  </a:lnTo>
                  <a:cubicBezTo>
                    <a:pt x="109" y="80"/>
                    <a:pt x="184" y="56"/>
                    <a:pt x="184" y="56"/>
                  </a:cubicBezTo>
                  <a:lnTo>
                    <a:pt x="184" y="56"/>
                  </a:lnTo>
                  <a:cubicBezTo>
                    <a:pt x="184" y="56"/>
                    <a:pt x="0" y="164"/>
                    <a:pt x="17" y="164"/>
                  </a:cubicBezTo>
                  <a:cubicBezTo>
                    <a:pt x="18" y="164"/>
                    <a:pt x="20" y="164"/>
                    <a:pt x="22" y="163"/>
                  </a:cubicBezTo>
                  <a:cubicBezTo>
                    <a:pt x="48" y="150"/>
                    <a:pt x="168" y="111"/>
                    <a:pt x="168" y="111"/>
                  </a:cubicBezTo>
                  <a:lnTo>
                    <a:pt x="168" y="111"/>
                  </a:lnTo>
                  <a:cubicBezTo>
                    <a:pt x="168" y="111"/>
                    <a:pt x="1" y="225"/>
                    <a:pt x="18" y="225"/>
                  </a:cubicBezTo>
                  <a:cubicBezTo>
                    <a:pt x="20" y="225"/>
                    <a:pt x="25" y="223"/>
                    <a:pt x="35" y="218"/>
                  </a:cubicBezTo>
                  <a:cubicBezTo>
                    <a:pt x="103" y="192"/>
                    <a:pt x="223" y="111"/>
                    <a:pt x="223" y="111"/>
                  </a:cubicBezTo>
                  <a:cubicBezTo>
                    <a:pt x="223" y="111"/>
                    <a:pt x="367" y="206"/>
                    <a:pt x="383" y="206"/>
                  </a:cubicBezTo>
                  <a:cubicBezTo>
                    <a:pt x="384" y="206"/>
                    <a:pt x="385" y="206"/>
                    <a:pt x="385" y="205"/>
                  </a:cubicBezTo>
                  <a:cubicBezTo>
                    <a:pt x="398" y="205"/>
                    <a:pt x="249" y="95"/>
                    <a:pt x="249" y="95"/>
                  </a:cubicBezTo>
                  <a:lnTo>
                    <a:pt x="249" y="95"/>
                  </a:lnTo>
                  <a:cubicBezTo>
                    <a:pt x="249" y="95"/>
                    <a:pt x="341" y="127"/>
                    <a:pt x="366" y="127"/>
                  </a:cubicBezTo>
                  <a:cubicBezTo>
                    <a:pt x="370" y="127"/>
                    <a:pt x="372" y="126"/>
                    <a:pt x="372" y="124"/>
                  </a:cubicBezTo>
                  <a:cubicBezTo>
                    <a:pt x="372" y="114"/>
                    <a:pt x="317" y="95"/>
                    <a:pt x="291" y="86"/>
                  </a:cubicBezTo>
                  <a:lnTo>
                    <a:pt x="291" y="86"/>
                  </a:lnTo>
                  <a:cubicBezTo>
                    <a:pt x="304" y="90"/>
                    <a:pt x="323" y="95"/>
                    <a:pt x="338" y="95"/>
                  </a:cubicBezTo>
                  <a:cubicBezTo>
                    <a:pt x="350" y="95"/>
                    <a:pt x="359" y="92"/>
                    <a:pt x="359" y="82"/>
                  </a:cubicBezTo>
                  <a:cubicBezTo>
                    <a:pt x="346" y="69"/>
                    <a:pt x="210" y="1"/>
                    <a:pt x="2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7"/>
            <p:cNvSpPr/>
            <p:nvPr/>
          </p:nvSpPr>
          <p:spPr>
            <a:xfrm>
              <a:off x="7309391" y="4433160"/>
              <a:ext cx="2061" cy="7654"/>
            </a:xfrm>
            <a:custGeom>
              <a:avLst/>
              <a:gdLst/>
              <a:ahLst/>
              <a:cxnLst/>
              <a:rect l="l" t="t" r="r" b="b"/>
              <a:pathLst>
                <a:path w="14" h="52" extrusionOk="0">
                  <a:moveTo>
                    <a:pt x="1" y="52"/>
                  </a:moveTo>
                  <a:cubicBezTo>
                    <a:pt x="1" y="52"/>
                    <a:pt x="1" y="26"/>
                    <a:pt x="14" y="0"/>
                  </a:cubicBezTo>
                  <a:cubicBezTo>
                    <a:pt x="1" y="26"/>
                    <a:pt x="1" y="52"/>
                    <a:pt x="1" y="5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7"/>
            <p:cNvSpPr/>
            <p:nvPr/>
          </p:nvSpPr>
          <p:spPr>
            <a:xfrm>
              <a:off x="7246542" y="4391065"/>
              <a:ext cx="133793" cy="104060"/>
            </a:xfrm>
            <a:custGeom>
              <a:avLst/>
              <a:gdLst/>
              <a:ahLst/>
              <a:cxnLst/>
              <a:rect l="l" t="t" r="r" b="b"/>
              <a:pathLst>
                <a:path w="909" h="707" extrusionOk="0">
                  <a:moveTo>
                    <a:pt x="334" y="176"/>
                  </a:moveTo>
                  <a:lnTo>
                    <a:pt x="334" y="176"/>
                  </a:lnTo>
                  <a:cubicBezTo>
                    <a:pt x="322" y="188"/>
                    <a:pt x="311" y="202"/>
                    <a:pt x="297" y="205"/>
                  </a:cubicBezTo>
                  <a:lnTo>
                    <a:pt x="297" y="205"/>
                  </a:lnTo>
                  <a:cubicBezTo>
                    <a:pt x="308" y="195"/>
                    <a:pt x="320" y="183"/>
                    <a:pt x="334" y="176"/>
                  </a:cubicBezTo>
                  <a:close/>
                  <a:moveTo>
                    <a:pt x="496" y="150"/>
                  </a:moveTo>
                  <a:cubicBezTo>
                    <a:pt x="522" y="189"/>
                    <a:pt x="577" y="257"/>
                    <a:pt x="603" y="286"/>
                  </a:cubicBezTo>
                  <a:cubicBezTo>
                    <a:pt x="564" y="244"/>
                    <a:pt x="496" y="189"/>
                    <a:pt x="470" y="176"/>
                  </a:cubicBezTo>
                  <a:lnTo>
                    <a:pt x="470" y="163"/>
                  </a:lnTo>
                  <a:cubicBezTo>
                    <a:pt x="483" y="176"/>
                    <a:pt x="509" y="176"/>
                    <a:pt x="509" y="189"/>
                  </a:cubicBezTo>
                  <a:cubicBezTo>
                    <a:pt x="512" y="192"/>
                    <a:pt x="513" y="194"/>
                    <a:pt x="514" y="194"/>
                  </a:cubicBezTo>
                  <a:cubicBezTo>
                    <a:pt x="517" y="194"/>
                    <a:pt x="506" y="171"/>
                    <a:pt x="496" y="150"/>
                  </a:cubicBezTo>
                  <a:close/>
                  <a:moveTo>
                    <a:pt x="415" y="163"/>
                  </a:moveTo>
                  <a:lnTo>
                    <a:pt x="415" y="163"/>
                  </a:lnTo>
                  <a:cubicBezTo>
                    <a:pt x="393" y="185"/>
                    <a:pt x="379" y="208"/>
                    <a:pt x="383" y="208"/>
                  </a:cubicBezTo>
                  <a:cubicBezTo>
                    <a:pt x="384" y="208"/>
                    <a:pt x="386" y="207"/>
                    <a:pt x="389" y="205"/>
                  </a:cubicBezTo>
                  <a:cubicBezTo>
                    <a:pt x="402" y="189"/>
                    <a:pt x="415" y="189"/>
                    <a:pt x="428" y="176"/>
                  </a:cubicBezTo>
                  <a:lnTo>
                    <a:pt x="428" y="189"/>
                  </a:lnTo>
                  <a:cubicBezTo>
                    <a:pt x="402" y="205"/>
                    <a:pt x="334" y="257"/>
                    <a:pt x="308" y="299"/>
                  </a:cubicBezTo>
                  <a:cubicBezTo>
                    <a:pt x="334" y="257"/>
                    <a:pt x="373" y="205"/>
                    <a:pt x="415" y="163"/>
                  </a:cubicBezTo>
                  <a:close/>
                  <a:moveTo>
                    <a:pt x="483" y="1"/>
                  </a:moveTo>
                  <a:cubicBezTo>
                    <a:pt x="483" y="1"/>
                    <a:pt x="185" y="150"/>
                    <a:pt x="227" y="150"/>
                  </a:cubicBezTo>
                  <a:cubicBezTo>
                    <a:pt x="230" y="150"/>
                    <a:pt x="232" y="150"/>
                    <a:pt x="234" y="150"/>
                  </a:cubicBezTo>
                  <a:lnTo>
                    <a:pt x="234" y="150"/>
                  </a:lnTo>
                  <a:cubicBezTo>
                    <a:pt x="177" y="187"/>
                    <a:pt x="95" y="231"/>
                    <a:pt x="130" y="231"/>
                  </a:cubicBezTo>
                  <a:cubicBezTo>
                    <a:pt x="172" y="218"/>
                    <a:pt x="198" y="205"/>
                    <a:pt x="198" y="205"/>
                  </a:cubicBezTo>
                  <a:lnTo>
                    <a:pt x="198" y="205"/>
                  </a:lnTo>
                  <a:cubicBezTo>
                    <a:pt x="198" y="205"/>
                    <a:pt x="36" y="312"/>
                    <a:pt x="65" y="312"/>
                  </a:cubicBezTo>
                  <a:cubicBezTo>
                    <a:pt x="91" y="299"/>
                    <a:pt x="292" y="150"/>
                    <a:pt x="292" y="150"/>
                  </a:cubicBezTo>
                  <a:lnTo>
                    <a:pt x="292" y="150"/>
                  </a:lnTo>
                  <a:cubicBezTo>
                    <a:pt x="292" y="150"/>
                    <a:pt x="242" y="223"/>
                    <a:pt x="256" y="223"/>
                  </a:cubicBezTo>
                  <a:cubicBezTo>
                    <a:pt x="258" y="223"/>
                    <a:pt x="261" y="221"/>
                    <a:pt x="266" y="218"/>
                  </a:cubicBezTo>
                  <a:cubicBezTo>
                    <a:pt x="270" y="218"/>
                    <a:pt x="274" y="217"/>
                    <a:pt x="278" y="216"/>
                  </a:cubicBezTo>
                  <a:lnTo>
                    <a:pt x="278" y="216"/>
                  </a:lnTo>
                  <a:cubicBezTo>
                    <a:pt x="215" y="266"/>
                    <a:pt x="132" y="325"/>
                    <a:pt x="159" y="325"/>
                  </a:cubicBezTo>
                  <a:cubicBezTo>
                    <a:pt x="194" y="313"/>
                    <a:pt x="231" y="292"/>
                    <a:pt x="248" y="276"/>
                  </a:cubicBezTo>
                  <a:lnTo>
                    <a:pt x="248" y="276"/>
                  </a:lnTo>
                  <a:cubicBezTo>
                    <a:pt x="205" y="320"/>
                    <a:pt x="1" y="514"/>
                    <a:pt x="8" y="514"/>
                  </a:cubicBezTo>
                  <a:cubicBezTo>
                    <a:pt x="9" y="514"/>
                    <a:pt x="9" y="513"/>
                    <a:pt x="10" y="513"/>
                  </a:cubicBezTo>
                  <a:cubicBezTo>
                    <a:pt x="36" y="500"/>
                    <a:pt x="240" y="312"/>
                    <a:pt x="240" y="312"/>
                  </a:cubicBezTo>
                  <a:lnTo>
                    <a:pt x="240" y="312"/>
                  </a:lnTo>
                  <a:cubicBezTo>
                    <a:pt x="240" y="312"/>
                    <a:pt x="154" y="449"/>
                    <a:pt x="169" y="449"/>
                  </a:cubicBezTo>
                  <a:cubicBezTo>
                    <a:pt x="170" y="449"/>
                    <a:pt x="171" y="449"/>
                    <a:pt x="172" y="448"/>
                  </a:cubicBezTo>
                  <a:cubicBezTo>
                    <a:pt x="185" y="419"/>
                    <a:pt x="253" y="338"/>
                    <a:pt x="279" y="299"/>
                  </a:cubicBezTo>
                  <a:lnTo>
                    <a:pt x="279" y="299"/>
                  </a:lnTo>
                  <a:cubicBezTo>
                    <a:pt x="279" y="312"/>
                    <a:pt x="266" y="325"/>
                    <a:pt x="266" y="325"/>
                  </a:cubicBezTo>
                  <a:lnTo>
                    <a:pt x="279" y="325"/>
                  </a:lnTo>
                  <a:cubicBezTo>
                    <a:pt x="292" y="325"/>
                    <a:pt x="347" y="270"/>
                    <a:pt x="347" y="270"/>
                  </a:cubicBezTo>
                  <a:lnTo>
                    <a:pt x="347" y="270"/>
                  </a:lnTo>
                  <a:cubicBezTo>
                    <a:pt x="347" y="270"/>
                    <a:pt x="192" y="542"/>
                    <a:pt x="225" y="542"/>
                  </a:cubicBezTo>
                  <a:cubicBezTo>
                    <a:pt x="225" y="542"/>
                    <a:pt x="226" y="542"/>
                    <a:pt x="227" y="542"/>
                  </a:cubicBezTo>
                  <a:cubicBezTo>
                    <a:pt x="240" y="513"/>
                    <a:pt x="279" y="461"/>
                    <a:pt x="308" y="419"/>
                  </a:cubicBezTo>
                  <a:lnTo>
                    <a:pt x="308" y="419"/>
                  </a:lnTo>
                  <a:cubicBezTo>
                    <a:pt x="256" y="508"/>
                    <a:pt x="143" y="706"/>
                    <a:pt x="156" y="706"/>
                  </a:cubicBezTo>
                  <a:cubicBezTo>
                    <a:pt x="156" y="706"/>
                    <a:pt x="157" y="705"/>
                    <a:pt x="159" y="704"/>
                  </a:cubicBezTo>
                  <a:cubicBezTo>
                    <a:pt x="198" y="662"/>
                    <a:pt x="389" y="312"/>
                    <a:pt x="389" y="312"/>
                  </a:cubicBezTo>
                  <a:lnTo>
                    <a:pt x="389" y="312"/>
                  </a:lnTo>
                  <a:cubicBezTo>
                    <a:pt x="389" y="312"/>
                    <a:pt x="352" y="407"/>
                    <a:pt x="358" y="407"/>
                  </a:cubicBezTo>
                  <a:cubicBezTo>
                    <a:pt x="359" y="407"/>
                    <a:pt x="359" y="407"/>
                    <a:pt x="360" y="406"/>
                  </a:cubicBezTo>
                  <a:cubicBezTo>
                    <a:pt x="373" y="393"/>
                    <a:pt x="415" y="312"/>
                    <a:pt x="441" y="270"/>
                  </a:cubicBezTo>
                  <a:lnTo>
                    <a:pt x="441" y="244"/>
                  </a:lnTo>
                  <a:cubicBezTo>
                    <a:pt x="454" y="231"/>
                    <a:pt x="454" y="231"/>
                    <a:pt x="454" y="218"/>
                  </a:cubicBezTo>
                  <a:lnTo>
                    <a:pt x="454" y="244"/>
                  </a:lnTo>
                  <a:cubicBezTo>
                    <a:pt x="454" y="257"/>
                    <a:pt x="441" y="257"/>
                    <a:pt x="441" y="270"/>
                  </a:cubicBezTo>
                  <a:lnTo>
                    <a:pt x="441" y="286"/>
                  </a:lnTo>
                  <a:cubicBezTo>
                    <a:pt x="441" y="270"/>
                    <a:pt x="454" y="257"/>
                    <a:pt x="454" y="257"/>
                  </a:cubicBezTo>
                  <a:cubicBezTo>
                    <a:pt x="483" y="299"/>
                    <a:pt x="522" y="380"/>
                    <a:pt x="535" y="393"/>
                  </a:cubicBezTo>
                  <a:cubicBezTo>
                    <a:pt x="536" y="394"/>
                    <a:pt x="537" y="394"/>
                    <a:pt x="537" y="394"/>
                  </a:cubicBezTo>
                  <a:cubicBezTo>
                    <a:pt x="546" y="394"/>
                    <a:pt x="509" y="299"/>
                    <a:pt x="509" y="299"/>
                  </a:cubicBezTo>
                  <a:lnTo>
                    <a:pt x="509" y="299"/>
                  </a:lnTo>
                  <a:cubicBezTo>
                    <a:pt x="509" y="299"/>
                    <a:pt x="697" y="649"/>
                    <a:pt x="739" y="691"/>
                  </a:cubicBezTo>
                  <a:cubicBezTo>
                    <a:pt x="740" y="693"/>
                    <a:pt x="741" y="693"/>
                    <a:pt x="742" y="693"/>
                  </a:cubicBezTo>
                  <a:cubicBezTo>
                    <a:pt x="750" y="693"/>
                    <a:pt x="680" y="564"/>
                    <a:pt x="632" y="468"/>
                  </a:cubicBezTo>
                  <a:lnTo>
                    <a:pt x="632" y="468"/>
                  </a:lnTo>
                  <a:cubicBezTo>
                    <a:pt x="649" y="495"/>
                    <a:pt x="669" y="520"/>
                    <a:pt x="684" y="529"/>
                  </a:cubicBezTo>
                  <a:cubicBezTo>
                    <a:pt x="685" y="530"/>
                    <a:pt x="686" y="531"/>
                    <a:pt x="687" y="531"/>
                  </a:cubicBezTo>
                  <a:cubicBezTo>
                    <a:pt x="700" y="531"/>
                    <a:pt x="551" y="257"/>
                    <a:pt x="551" y="257"/>
                  </a:cubicBezTo>
                  <a:lnTo>
                    <a:pt x="551" y="257"/>
                  </a:lnTo>
                  <a:cubicBezTo>
                    <a:pt x="551" y="257"/>
                    <a:pt x="603" y="312"/>
                    <a:pt x="632" y="325"/>
                  </a:cubicBezTo>
                  <a:lnTo>
                    <a:pt x="632" y="312"/>
                  </a:lnTo>
                  <a:cubicBezTo>
                    <a:pt x="632" y="312"/>
                    <a:pt x="632" y="310"/>
                    <a:pt x="631" y="306"/>
                  </a:cubicBezTo>
                  <a:lnTo>
                    <a:pt x="631" y="306"/>
                  </a:lnTo>
                  <a:cubicBezTo>
                    <a:pt x="664" y="351"/>
                    <a:pt x="717" y="421"/>
                    <a:pt x="739" y="432"/>
                  </a:cubicBezTo>
                  <a:cubicBezTo>
                    <a:pt x="740" y="433"/>
                    <a:pt x="740" y="433"/>
                    <a:pt x="740" y="433"/>
                  </a:cubicBezTo>
                  <a:cubicBezTo>
                    <a:pt x="742" y="433"/>
                    <a:pt x="658" y="312"/>
                    <a:pt x="658" y="312"/>
                  </a:cubicBezTo>
                  <a:lnTo>
                    <a:pt x="658" y="312"/>
                  </a:lnTo>
                  <a:cubicBezTo>
                    <a:pt x="658" y="312"/>
                    <a:pt x="859" y="487"/>
                    <a:pt x="888" y="500"/>
                  </a:cubicBezTo>
                  <a:cubicBezTo>
                    <a:pt x="889" y="500"/>
                    <a:pt x="890" y="500"/>
                    <a:pt x="891" y="500"/>
                  </a:cubicBezTo>
                  <a:cubicBezTo>
                    <a:pt x="908" y="500"/>
                    <a:pt x="761" y="367"/>
                    <a:pt x="692" y="296"/>
                  </a:cubicBezTo>
                  <a:lnTo>
                    <a:pt x="692" y="296"/>
                  </a:lnTo>
                  <a:cubicBezTo>
                    <a:pt x="706" y="305"/>
                    <a:pt x="722" y="312"/>
                    <a:pt x="739" y="312"/>
                  </a:cubicBezTo>
                  <a:cubicBezTo>
                    <a:pt x="742" y="313"/>
                    <a:pt x="744" y="313"/>
                    <a:pt x="745" y="313"/>
                  </a:cubicBezTo>
                  <a:cubicBezTo>
                    <a:pt x="762" y="313"/>
                    <a:pt x="666" y="241"/>
                    <a:pt x="603" y="205"/>
                  </a:cubicBezTo>
                  <a:lnTo>
                    <a:pt x="603" y="189"/>
                  </a:lnTo>
                  <a:cubicBezTo>
                    <a:pt x="603" y="205"/>
                    <a:pt x="616" y="205"/>
                    <a:pt x="632" y="218"/>
                  </a:cubicBezTo>
                  <a:cubicBezTo>
                    <a:pt x="635" y="219"/>
                    <a:pt x="638" y="219"/>
                    <a:pt x="640" y="219"/>
                  </a:cubicBezTo>
                  <a:cubicBezTo>
                    <a:pt x="674" y="219"/>
                    <a:pt x="603" y="137"/>
                    <a:pt x="603" y="137"/>
                  </a:cubicBezTo>
                  <a:lnTo>
                    <a:pt x="603" y="137"/>
                  </a:lnTo>
                  <a:cubicBezTo>
                    <a:pt x="603" y="137"/>
                    <a:pt x="807" y="286"/>
                    <a:pt x="833" y="299"/>
                  </a:cubicBezTo>
                  <a:cubicBezTo>
                    <a:pt x="858" y="299"/>
                    <a:pt x="705" y="195"/>
                    <a:pt x="697" y="189"/>
                  </a:cubicBezTo>
                  <a:lnTo>
                    <a:pt x="697" y="189"/>
                  </a:lnTo>
                  <a:cubicBezTo>
                    <a:pt x="701" y="192"/>
                    <a:pt x="741" y="218"/>
                    <a:pt x="778" y="218"/>
                  </a:cubicBezTo>
                  <a:cubicBezTo>
                    <a:pt x="807" y="218"/>
                    <a:pt x="697" y="163"/>
                    <a:pt x="645" y="137"/>
                  </a:cubicBezTo>
                  <a:lnTo>
                    <a:pt x="671" y="137"/>
                  </a:lnTo>
                  <a:cubicBezTo>
                    <a:pt x="713" y="137"/>
                    <a:pt x="483" y="1"/>
                    <a:pt x="4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7"/>
            <p:cNvSpPr/>
            <p:nvPr/>
          </p:nvSpPr>
          <p:spPr>
            <a:xfrm>
              <a:off x="7313218" y="4433160"/>
              <a:ext cx="4563" cy="5740"/>
            </a:xfrm>
            <a:custGeom>
              <a:avLst/>
              <a:gdLst/>
              <a:ahLst/>
              <a:cxnLst/>
              <a:rect l="l" t="t" r="r" b="b"/>
              <a:pathLst>
                <a:path w="31" h="39" extrusionOk="0">
                  <a:moveTo>
                    <a:pt x="1" y="0"/>
                  </a:moveTo>
                  <a:lnTo>
                    <a:pt x="1" y="0"/>
                  </a:lnTo>
                  <a:cubicBezTo>
                    <a:pt x="17" y="26"/>
                    <a:pt x="17" y="39"/>
                    <a:pt x="17" y="39"/>
                  </a:cubicBezTo>
                  <a:cubicBezTo>
                    <a:pt x="30" y="39"/>
                    <a:pt x="17" y="13"/>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7"/>
            <p:cNvSpPr/>
            <p:nvPr/>
          </p:nvSpPr>
          <p:spPr>
            <a:xfrm>
              <a:off x="7307478" y="4460831"/>
              <a:ext cx="3974" cy="8242"/>
            </a:xfrm>
            <a:custGeom>
              <a:avLst/>
              <a:gdLst/>
              <a:ahLst/>
              <a:cxnLst/>
              <a:rect l="l" t="t" r="r" b="b"/>
              <a:pathLst>
                <a:path w="27" h="56" extrusionOk="0">
                  <a:moveTo>
                    <a:pt x="27" y="0"/>
                  </a:moveTo>
                  <a:lnTo>
                    <a:pt x="27" y="0"/>
                  </a:lnTo>
                  <a:cubicBezTo>
                    <a:pt x="14" y="26"/>
                    <a:pt x="1" y="55"/>
                    <a:pt x="1" y="55"/>
                  </a:cubicBezTo>
                  <a:cubicBezTo>
                    <a:pt x="14" y="55"/>
                    <a:pt x="14" y="26"/>
                    <a:pt x="27"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7"/>
            <p:cNvSpPr/>
            <p:nvPr/>
          </p:nvSpPr>
          <p:spPr>
            <a:xfrm>
              <a:off x="7226524" y="4406814"/>
              <a:ext cx="172209" cy="130112"/>
            </a:xfrm>
            <a:custGeom>
              <a:avLst/>
              <a:gdLst/>
              <a:ahLst/>
              <a:cxnLst/>
              <a:rect l="l" t="t" r="r" b="b"/>
              <a:pathLst>
                <a:path w="1170" h="884" extrusionOk="0">
                  <a:moveTo>
                    <a:pt x="404" y="250"/>
                  </a:moveTo>
                  <a:lnTo>
                    <a:pt x="404" y="250"/>
                  </a:lnTo>
                  <a:cubicBezTo>
                    <a:pt x="399" y="255"/>
                    <a:pt x="395" y="259"/>
                    <a:pt x="391" y="260"/>
                  </a:cubicBezTo>
                  <a:lnTo>
                    <a:pt x="391" y="260"/>
                  </a:lnTo>
                  <a:cubicBezTo>
                    <a:pt x="395" y="257"/>
                    <a:pt x="399" y="254"/>
                    <a:pt x="404" y="250"/>
                  </a:cubicBezTo>
                  <a:close/>
                  <a:moveTo>
                    <a:pt x="590" y="312"/>
                  </a:moveTo>
                  <a:lnTo>
                    <a:pt x="590" y="312"/>
                  </a:lnTo>
                  <a:cubicBezTo>
                    <a:pt x="587" y="315"/>
                    <a:pt x="585" y="317"/>
                    <a:pt x="583" y="321"/>
                  </a:cubicBezTo>
                  <a:lnTo>
                    <a:pt x="583" y="321"/>
                  </a:lnTo>
                  <a:cubicBezTo>
                    <a:pt x="587" y="315"/>
                    <a:pt x="590" y="312"/>
                    <a:pt x="590" y="312"/>
                  </a:cubicBezTo>
                  <a:close/>
                  <a:moveTo>
                    <a:pt x="590" y="312"/>
                  </a:moveTo>
                  <a:cubicBezTo>
                    <a:pt x="590" y="325"/>
                    <a:pt x="590" y="341"/>
                    <a:pt x="606" y="354"/>
                  </a:cubicBezTo>
                  <a:cubicBezTo>
                    <a:pt x="606" y="341"/>
                    <a:pt x="590" y="325"/>
                    <a:pt x="590" y="312"/>
                  </a:cubicBezTo>
                  <a:close/>
                  <a:moveTo>
                    <a:pt x="632" y="192"/>
                  </a:moveTo>
                  <a:cubicBezTo>
                    <a:pt x="687" y="244"/>
                    <a:pt x="739" y="312"/>
                    <a:pt x="781" y="354"/>
                  </a:cubicBezTo>
                  <a:cubicBezTo>
                    <a:pt x="726" y="312"/>
                    <a:pt x="645" y="231"/>
                    <a:pt x="619" y="218"/>
                  </a:cubicBezTo>
                  <a:lnTo>
                    <a:pt x="619" y="205"/>
                  </a:lnTo>
                  <a:cubicBezTo>
                    <a:pt x="632" y="218"/>
                    <a:pt x="658" y="231"/>
                    <a:pt x="671" y="244"/>
                  </a:cubicBezTo>
                  <a:cubicBezTo>
                    <a:pt x="671" y="244"/>
                    <a:pt x="658" y="218"/>
                    <a:pt x="632" y="192"/>
                  </a:cubicBezTo>
                  <a:close/>
                  <a:moveTo>
                    <a:pt x="538" y="205"/>
                  </a:moveTo>
                  <a:cubicBezTo>
                    <a:pt x="509" y="244"/>
                    <a:pt x="496" y="260"/>
                    <a:pt x="509" y="260"/>
                  </a:cubicBezTo>
                  <a:cubicBezTo>
                    <a:pt x="525" y="244"/>
                    <a:pt x="538" y="231"/>
                    <a:pt x="551" y="231"/>
                  </a:cubicBezTo>
                  <a:cubicBezTo>
                    <a:pt x="525" y="260"/>
                    <a:pt x="444" y="325"/>
                    <a:pt x="402" y="367"/>
                  </a:cubicBezTo>
                  <a:cubicBezTo>
                    <a:pt x="428" y="325"/>
                    <a:pt x="496" y="260"/>
                    <a:pt x="538" y="205"/>
                  </a:cubicBezTo>
                  <a:close/>
                  <a:moveTo>
                    <a:pt x="583" y="321"/>
                  </a:moveTo>
                  <a:cubicBezTo>
                    <a:pt x="580" y="326"/>
                    <a:pt x="577" y="333"/>
                    <a:pt x="577" y="341"/>
                  </a:cubicBezTo>
                  <a:lnTo>
                    <a:pt x="577" y="367"/>
                  </a:lnTo>
                  <a:cubicBezTo>
                    <a:pt x="577" y="347"/>
                    <a:pt x="577" y="332"/>
                    <a:pt x="583" y="321"/>
                  </a:cubicBezTo>
                  <a:close/>
                  <a:moveTo>
                    <a:pt x="619" y="1"/>
                  </a:moveTo>
                  <a:cubicBezTo>
                    <a:pt x="619" y="1"/>
                    <a:pt x="277" y="180"/>
                    <a:pt x="304" y="180"/>
                  </a:cubicBezTo>
                  <a:cubicBezTo>
                    <a:pt x="305" y="180"/>
                    <a:pt x="306" y="179"/>
                    <a:pt x="308" y="179"/>
                  </a:cubicBezTo>
                  <a:lnTo>
                    <a:pt x="334" y="179"/>
                  </a:lnTo>
                  <a:cubicBezTo>
                    <a:pt x="266" y="218"/>
                    <a:pt x="133" y="286"/>
                    <a:pt x="172" y="286"/>
                  </a:cubicBezTo>
                  <a:cubicBezTo>
                    <a:pt x="227" y="273"/>
                    <a:pt x="266" y="260"/>
                    <a:pt x="266" y="260"/>
                  </a:cubicBezTo>
                  <a:lnTo>
                    <a:pt x="266" y="260"/>
                  </a:lnTo>
                  <a:cubicBezTo>
                    <a:pt x="266" y="260"/>
                    <a:pt x="83" y="381"/>
                    <a:pt x="100" y="381"/>
                  </a:cubicBezTo>
                  <a:cubicBezTo>
                    <a:pt x="101" y="381"/>
                    <a:pt x="102" y="381"/>
                    <a:pt x="104" y="380"/>
                  </a:cubicBezTo>
                  <a:cubicBezTo>
                    <a:pt x="133" y="380"/>
                    <a:pt x="389" y="192"/>
                    <a:pt x="389" y="192"/>
                  </a:cubicBezTo>
                  <a:lnTo>
                    <a:pt x="389" y="192"/>
                  </a:lnTo>
                  <a:cubicBezTo>
                    <a:pt x="389" y="192"/>
                    <a:pt x="319" y="281"/>
                    <a:pt x="343" y="281"/>
                  </a:cubicBezTo>
                  <a:cubicBezTo>
                    <a:pt x="347" y="281"/>
                    <a:pt x="354" y="278"/>
                    <a:pt x="363" y="273"/>
                  </a:cubicBezTo>
                  <a:cubicBezTo>
                    <a:pt x="367" y="273"/>
                    <a:pt x="375" y="270"/>
                    <a:pt x="384" y="264"/>
                  </a:cubicBezTo>
                  <a:lnTo>
                    <a:pt x="384" y="264"/>
                  </a:lnTo>
                  <a:cubicBezTo>
                    <a:pt x="308" y="324"/>
                    <a:pt x="192" y="408"/>
                    <a:pt x="207" y="408"/>
                  </a:cubicBezTo>
                  <a:cubicBezTo>
                    <a:pt x="209" y="408"/>
                    <a:pt x="211" y="407"/>
                    <a:pt x="214" y="406"/>
                  </a:cubicBezTo>
                  <a:cubicBezTo>
                    <a:pt x="266" y="393"/>
                    <a:pt x="321" y="354"/>
                    <a:pt x="334" y="341"/>
                  </a:cubicBezTo>
                  <a:lnTo>
                    <a:pt x="334" y="341"/>
                  </a:lnTo>
                  <a:cubicBezTo>
                    <a:pt x="309" y="366"/>
                    <a:pt x="1" y="650"/>
                    <a:pt x="21" y="650"/>
                  </a:cubicBezTo>
                  <a:cubicBezTo>
                    <a:pt x="21" y="650"/>
                    <a:pt x="22" y="649"/>
                    <a:pt x="23" y="649"/>
                  </a:cubicBezTo>
                  <a:cubicBezTo>
                    <a:pt x="65" y="623"/>
                    <a:pt x="321" y="393"/>
                    <a:pt x="321" y="393"/>
                  </a:cubicBezTo>
                  <a:lnTo>
                    <a:pt x="321" y="393"/>
                  </a:lnTo>
                  <a:cubicBezTo>
                    <a:pt x="321" y="393"/>
                    <a:pt x="217" y="558"/>
                    <a:pt x="224" y="558"/>
                  </a:cubicBezTo>
                  <a:cubicBezTo>
                    <a:pt x="224" y="558"/>
                    <a:pt x="225" y="557"/>
                    <a:pt x="227" y="555"/>
                  </a:cubicBezTo>
                  <a:cubicBezTo>
                    <a:pt x="252" y="530"/>
                    <a:pt x="328" y="430"/>
                    <a:pt x="371" y="373"/>
                  </a:cubicBezTo>
                  <a:lnTo>
                    <a:pt x="371" y="373"/>
                  </a:lnTo>
                  <a:cubicBezTo>
                    <a:pt x="363" y="387"/>
                    <a:pt x="363" y="406"/>
                    <a:pt x="363" y="406"/>
                  </a:cubicBezTo>
                  <a:lnTo>
                    <a:pt x="363" y="422"/>
                  </a:lnTo>
                  <a:cubicBezTo>
                    <a:pt x="389" y="406"/>
                    <a:pt x="457" y="341"/>
                    <a:pt x="457" y="341"/>
                  </a:cubicBezTo>
                  <a:lnTo>
                    <a:pt x="457" y="341"/>
                  </a:lnTo>
                  <a:cubicBezTo>
                    <a:pt x="457" y="341"/>
                    <a:pt x="267" y="679"/>
                    <a:pt x="292" y="679"/>
                  </a:cubicBezTo>
                  <a:cubicBezTo>
                    <a:pt x="292" y="679"/>
                    <a:pt x="294" y="679"/>
                    <a:pt x="295" y="678"/>
                  </a:cubicBezTo>
                  <a:cubicBezTo>
                    <a:pt x="311" y="660"/>
                    <a:pt x="340" y="627"/>
                    <a:pt x="365" y="591"/>
                  </a:cubicBezTo>
                  <a:lnTo>
                    <a:pt x="365" y="591"/>
                  </a:lnTo>
                  <a:cubicBezTo>
                    <a:pt x="297" y="708"/>
                    <a:pt x="207" y="883"/>
                    <a:pt x="221" y="883"/>
                  </a:cubicBezTo>
                  <a:cubicBezTo>
                    <a:pt x="222" y="883"/>
                    <a:pt x="224" y="882"/>
                    <a:pt x="227" y="879"/>
                  </a:cubicBezTo>
                  <a:cubicBezTo>
                    <a:pt x="282" y="827"/>
                    <a:pt x="509" y="380"/>
                    <a:pt x="509" y="380"/>
                  </a:cubicBezTo>
                  <a:lnTo>
                    <a:pt x="509" y="380"/>
                  </a:lnTo>
                  <a:cubicBezTo>
                    <a:pt x="509" y="380"/>
                    <a:pt x="462" y="504"/>
                    <a:pt x="469" y="504"/>
                  </a:cubicBezTo>
                  <a:cubicBezTo>
                    <a:pt x="469" y="504"/>
                    <a:pt x="469" y="504"/>
                    <a:pt x="470" y="503"/>
                  </a:cubicBezTo>
                  <a:cubicBezTo>
                    <a:pt x="496" y="503"/>
                    <a:pt x="551" y="393"/>
                    <a:pt x="577" y="341"/>
                  </a:cubicBezTo>
                  <a:lnTo>
                    <a:pt x="577" y="299"/>
                  </a:lnTo>
                  <a:cubicBezTo>
                    <a:pt x="590" y="286"/>
                    <a:pt x="590" y="286"/>
                    <a:pt x="590" y="273"/>
                  </a:cubicBezTo>
                  <a:lnTo>
                    <a:pt x="590" y="299"/>
                  </a:lnTo>
                  <a:lnTo>
                    <a:pt x="590" y="312"/>
                  </a:lnTo>
                  <a:cubicBezTo>
                    <a:pt x="619" y="380"/>
                    <a:pt x="687" y="474"/>
                    <a:pt x="700" y="487"/>
                  </a:cubicBezTo>
                  <a:cubicBezTo>
                    <a:pt x="701" y="488"/>
                    <a:pt x="703" y="488"/>
                    <a:pt x="704" y="488"/>
                  </a:cubicBezTo>
                  <a:cubicBezTo>
                    <a:pt x="718" y="488"/>
                    <a:pt x="658" y="367"/>
                    <a:pt x="658" y="367"/>
                  </a:cubicBezTo>
                  <a:lnTo>
                    <a:pt x="658" y="367"/>
                  </a:lnTo>
                  <a:cubicBezTo>
                    <a:pt x="658" y="367"/>
                    <a:pt x="901" y="811"/>
                    <a:pt x="956" y="866"/>
                  </a:cubicBezTo>
                  <a:cubicBezTo>
                    <a:pt x="959" y="869"/>
                    <a:pt x="960" y="870"/>
                    <a:pt x="961" y="870"/>
                  </a:cubicBezTo>
                  <a:cubicBezTo>
                    <a:pt x="972" y="870"/>
                    <a:pt x="865" y="680"/>
                    <a:pt x="797" y="564"/>
                  </a:cubicBezTo>
                  <a:lnTo>
                    <a:pt x="797" y="564"/>
                  </a:lnTo>
                  <a:cubicBezTo>
                    <a:pt x="824" y="604"/>
                    <a:pt x="857" y="644"/>
                    <a:pt x="875" y="665"/>
                  </a:cubicBezTo>
                  <a:cubicBezTo>
                    <a:pt x="876" y="666"/>
                    <a:pt x="877" y="666"/>
                    <a:pt x="878" y="666"/>
                  </a:cubicBezTo>
                  <a:cubicBezTo>
                    <a:pt x="900" y="666"/>
                    <a:pt x="713" y="325"/>
                    <a:pt x="713" y="325"/>
                  </a:cubicBezTo>
                  <a:lnTo>
                    <a:pt x="713" y="325"/>
                  </a:lnTo>
                  <a:cubicBezTo>
                    <a:pt x="713" y="325"/>
                    <a:pt x="781" y="393"/>
                    <a:pt x="807" y="406"/>
                  </a:cubicBezTo>
                  <a:lnTo>
                    <a:pt x="807" y="393"/>
                  </a:lnTo>
                  <a:cubicBezTo>
                    <a:pt x="820" y="393"/>
                    <a:pt x="807" y="367"/>
                    <a:pt x="807" y="354"/>
                  </a:cubicBezTo>
                  <a:lnTo>
                    <a:pt x="807" y="354"/>
                  </a:lnTo>
                  <a:cubicBezTo>
                    <a:pt x="833" y="406"/>
                    <a:pt x="930" y="516"/>
                    <a:pt x="943" y="542"/>
                  </a:cubicBezTo>
                  <a:cubicBezTo>
                    <a:pt x="945" y="544"/>
                    <a:pt x="946" y="544"/>
                    <a:pt x="946" y="544"/>
                  </a:cubicBezTo>
                  <a:cubicBezTo>
                    <a:pt x="954" y="544"/>
                    <a:pt x="849" y="380"/>
                    <a:pt x="849" y="380"/>
                  </a:cubicBezTo>
                  <a:lnTo>
                    <a:pt x="849" y="380"/>
                  </a:lnTo>
                  <a:cubicBezTo>
                    <a:pt x="849" y="380"/>
                    <a:pt x="1105" y="610"/>
                    <a:pt x="1144" y="636"/>
                  </a:cubicBezTo>
                  <a:cubicBezTo>
                    <a:pt x="1145" y="636"/>
                    <a:pt x="1146" y="636"/>
                    <a:pt x="1146" y="636"/>
                  </a:cubicBezTo>
                  <a:cubicBezTo>
                    <a:pt x="1169" y="636"/>
                    <a:pt x="944" y="420"/>
                    <a:pt x="859" y="347"/>
                  </a:cubicBezTo>
                  <a:lnTo>
                    <a:pt x="859" y="347"/>
                  </a:lnTo>
                  <a:cubicBezTo>
                    <a:pt x="884" y="364"/>
                    <a:pt x="919" y="384"/>
                    <a:pt x="956" y="393"/>
                  </a:cubicBezTo>
                  <a:cubicBezTo>
                    <a:pt x="958" y="394"/>
                    <a:pt x="960" y="394"/>
                    <a:pt x="961" y="394"/>
                  </a:cubicBezTo>
                  <a:cubicBezTo>
                    <a:pt x="980" y="394"/>
                    <a:pt x="869" y="308"/>
                    <a:pt x="781" y="244"/>
                  </a:cubicBezTo>
                  <a:lnTo>
                    <a:pt x="781" y="231"/>
                  </a:lnTo>
                  <a:lnTo>
                    <a:pt x="807" y="260"/>
                  </a:lnTo>
                  <a:cubicBezTo>
                    <a:pt x="816" y="265"/>
                    <a:pt x="823" y="268"/>
                    <a:pt x="827" y="268"/>
                  </a:cubicBezTo>
                  <a:cubicBezTo>
                    <a:pt x="851" y="268"/>
                    <a:pt x="781" y="179"/>
                    <a:pt x="781" y="179"/>
                  </a:cubicBezTo>
                  <a:lnTo>
                    <a:pt x="781" y="179"/>
                  </a:lnTo>
                  <a:cubicBezTo>
                    <a:pt x="781" y="179"/>
                    <a:pt x="1037" y="367"/>
                    <a:pt x="1076" y="367"/>
                  </a:cubicBezTo>
                  <a:cubicBezTo>
                    <a:pt x="1077" y="368"/>
                    <a:pt x="1078" y="368"/>
                    <a:pt x="1078" y="368"/>
                  </a:cubicBezTo>
                  <a:cubicBezTo>
                    <a:pt x="1087" y="368"/>
                    <a:pt x="901" y="244"/>
                    <a:pt x="901" y="244"/>
                  </a:cubicBezTo>
                  <a:lnTo>
                    <a:pt x="901" y="244"/>
                  </a:lnTo>
                  <a:cubicBezTo>
                    <a:pt x="901" y="244"/>
                    <a:pt x="943" y="260"/>
                    <a:pt x="995" y="273"/>
                  </a:cubicBezTo>
                  <a:cubicBezTo>
                    <a:pt x="1037" y="273"/>
                    <a:pt x="901" y="205"/>
                    <a:pt x="833" y="163"/>
                  </a:cubicBezTo>
                  <a:lnTo>
                    <a:pt x="875" y="163"/>
                  </a:lnTo>
                  <a:cubicBezTo>
                    <a:pt x="877" y="164"/>
                    <a:pt x="879" y="164"/>
                    <a:pt x="880" y="164"/>
                  </a:cubicBezTo>
                  <a:cubicBezTo>
                    <a:pt x="904" y="164"/>
                    <a:pt x="619" y="1"/>
                    <a:pt x="6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7"/>
            <p:cNvSpPr/>
            <p:nvPr/>
          </p:nvSpPr>
          <p:spPr>
            <a:xfrm>
              <a:off x="7315720" y="4458917"/>
              <a:ext cx="2061" cy="7654"/>
            </a:xfrm>
            <a:custGeom>
              <a:avLst/>
              <a:gdLst/>
              <a:ahLst/>
              <a:cxnLst/>
              <a:rect l="l" t="t" r="r" b="b"/>
              <a:pathLst>
                <a:path w="14" h="52" extrusionOk="0">
                  <a:moveTo>
                    <a:pt x="0" y="0"/>
                  </a:moveTo>
                  <a:cubicBezTo>
                    <a:pt x="0" y="26"/>
                    <a:pt x="13" y="52"/>
                    <a:pt x="13" y="52"/>
                  </a:cubicBezTo>
                  <a:cubicBezTo>
                    <a:pt x="13" y="52"/>
                    <a:pt x="0" y="26"/>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7"/>
            <p:cNvSpPr/>
            <p:nvPr/>
          </p:nvSpPr>
          <p:spPr>
            <a:xfrm>
              <a:off x="7306153" y="4504692"/>
              <a:ext cx="3385" cy="10156"/>
            </a:xfrm>
            <a:custGeom>
              <a:avLst/>
              <a:gdLst/>
              <a:ahLst/>
              <a:cxnLst/>
              <a:rect l="l" t="t" r="r" b="b"/>
              <a:pathLst>
                <a:path w="23" h="69" extrusionOk="0">
                  <a:moveTo>
                    <a:pt x="23" y="0"/>
                  </a:moveTo>
                  <a:lnTo>
                    <a:pt x="23" y="0"/>
                  </a:lnTo>
                  <a:cubicBezTo>
                    <a:pt x="12" y="33"/>
                    <a:pt x="1" y="68"/>
                    <a:pt x="6" y="68"/>
                  </a:cubicBezTo>
                  <a:cubicBezTo>
                    <a:pt x="7" y="68"/>
                    <a:pt x="8" y="67"/>
                    <a:pt x="10" y="65"/>
                  </a:cubicBezTo>
                  <a:cubicBezTo>
                    <a:pt x="10" y="65"/>
                    <a:pt x="10" y="39"/>
                    <a:pt x="23"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27"/>
            <p:cNvSpPr/>
            <p:nvPr/>
          </p:nvSpPr>
          <p:spPr>
            <a:xfrm>
              <a:off x="7206065" y="4438753"/>
              <a:ext cx="212833" cy="162198"/>
            </a:xfrm>
            <a:custGeom>
              <a:avLst/>
              <a:gdLst/>
              <a:ahLst/>
              <a:cxnLst/>
              <a:rect l="l" t="t" r="r" b="b"/>
              <a:pathLst>
                <a:path w="1446" h="1102" extrusionOk="0">
                  <a:moveTo>
                    <a:pt x="716" y="367"/>
                  </a:moveTo>
                  <a:cubicBezTo>
                    <a:pt x="716" y="367"/>
                    <a:pt x="716" y="380"/>
                    <a:pt x="729" y="380"/>
                  </a:cubicBezTo>
                  <a:cubicBezTo>
                    <a:pt x="729" y="367"/>
                    <a:pt x="716" y="367"/>
                    <a:pt x="716" y="367"/>
                  </a:cubicBezTo>
                  <a:close/>
                  <a:moveTo>
                    <a:pt x="731" y="402"/>
                  </a:moveTo>
                  <a:cubicBezTo>
                    <a:pt x="733" y="410"/>
                    <a:pt x="737" y="420"/>
                    <a:pt x="745" y="432"/>
                  </a:cubicBezTo>
                  <a:cubicBezTo>
                    <a:pt x="745" y="422"/>
                    <a:pt x="736" y="412"/>
                    <a:pt x="731" y="402"/>
                  </a:cubicBezTo>
                  <a:close/>
                  <a:moveTo>
                    <a:pt x="784" y="231"/>
                  </a:moveTo>
                  <a:cubicBezTo>
                    <a:pt x="839" y="299"/>
                    <a:pt x="920" y="380"/>
                    <a:pt x="959" y="432"/>
                  </a:cubicBezTo>
                  <a:cubicBezTo>
                    <a:pt x="891" y="380"/>
                    <a:pt x="784" y="286"/>
                    <a:pt x="758" y="257"/>
                  </a:cubicBezTo>
                  <a:cubicBezTo>
                    <a:pt x="771" y="257"/>
                    <a:pt x="810" y="270"/>
                    <a:pt x="826" y="299"/>
                  </a:cubicBezTo>
                  <a:cubicBezTo>
                    <a:pt x="839" y="299"/>
                    <a:pt x="810" y="270"/>
                    <a:pt x="784" y="231"/>
                  </a:cubicBezTo>
                  <a:close/>
                  <a:moveTo>
                    <a:pt x="664" y="244"/>
                  </a:moveTo>
                  <a:lnTo>
                    <a:pt x="664" y="244"/>
                  </a:lnTo>
                  <a:cubicBezTo>
                    <a:pt x="639" y="280"/>
                    <a:pt x="616" y="315"/>
                    <a:pt x="619" y="315"/>
                  </a:cubicBezTo>
                  <a:cubicBezTo>
                    <a:pt x="619" y="315"/>
                    <a:pt x="620" y="314"/>
                    <a:pt x="622" y="312"/>
                  </a:cubicBezTo>
                  <a:cubicBezTo>
                    <a:pt x="635" y="299"/>
                    <a:pt x="664" y="286"/>
                    <a:pt x="677" y="270"/>
                  </a:cubicBezTo>
                  <a:lnTo>
                    <a:pt x="690" y="270"/>
                  </a:lnTo>
                  <a:cubicBezTo>
                    <a:pt x="648" y="312"/>
                    <a:pt x="541" y="393"/>
                    <a:pt x="486" y="461"/>
                  </a:cubicBezTo>
                  <a:cubicBezTo>
                    <a:pt x="528" y="406"/>
                    <a:pt x="596" y="312"/>
                    <a:pt x="664" y="244"/>
                  </a:cubicBezTo>
                  <a:close/>
                  <a:moveTo>
                    <a:pt x="1174" y="660"/>
                  </a:moveTo>
                  <a:lnTo>
                    <a:pt x="1174" y="660"/>
                  </a:lnTo>
                  <a:cubicBezTo>
                    <a:pt x="1177" y="665"/>
                    <a:pt x="1179" y="667"/>
                    <a:pt x="1179" y="667"/>
                  </a:cubicBezTo>
                  <a:cubicBezTo>
                    <a:pt x="1179" y="667"/>
                    <a:pt x="1178" y="665"/>
                    <a:pt x="1176" y="662"/>
                  </a:cubicBezTo>
                  <a:cubicBezTo>
                    <a:pt x="1175" y="661"/>
                    <a:pt x="1175" y="661"/>
                    <a:pt x="1174" y="660"/>
                  </a:cubicBezTo>
                  <a:close/>
                  <a:moveTo>
                    <a:pt x="771" y="1"/>
                  </a:moveTo>
                  <a:cubicBezTo>
                    <a:pt x="771" y="1"/>
                    <a:pt x="323" y="219"/>
                    <a:pt x="362" y="219"/>
                  </a:cubicBezTo>
                  <a:cubicBezTo>
                    <a:pt x="363" y="219"/>
                    <a:pt x="364" y="218"/>
                    <a:pt x="366" y="218"/>
                  </a:cubicBezTo>
                  <a:cubicBezTo>
                    <a:pt x="373" y="218"/>
                    <a:pt x="381" y="218"/>
                    <a:pt x="388" y="216"/>
                  </a:cubicBezTo>
                  <a:lnTo>
                    <a:pt x="388" y="216"/>
                  </a:lnTo>
                  <a:cubicBezTo>
                    <a:pt x="304" y="269"/>
                    <a:pt x="165" y="351"/>
                    <a:pt x="204" y="351"/>
                  </a:cubicBezTo>
                  <a:cubicBezTo>
                    <a:pt x="272" y="338"/>
                    <a:pt x="324" y="312"/>
                    <a:pt x="324" y="312"/>
                  </a:cubicBezTo>
                  <a:lnTo>
                    <a:pt x="324" y="312"/>
                  </a:lnTo>
                  <a:cubicBezTo>
                    <a:pt x="324" y="312"/>
                    <a:pt x="86" y="475"/>
                    <a:pt x="107" y="475"/>
                  </a:cubicBezTo>
                  <a:cubicBezTo>
                    <a:pt x="107" y="475"/>
                    <a:pt x="109" y="474"/>
                    <a:pt x="110" y="474"/>
                  </a:cubicBezTo>
                  <a:cubicBezTo>
                    <a:pt x="149" y="461"/>
                    <a:pt x="486" y="231"/>
                    <a:pt x="486" y="231"/>
                  </a:cubicBezTo>
                  <a:lnTo>
                    <a:pt x="486" y="231"/>
                  </a:lnTo>
                  <a:cubicBezTo>
                    <a:pt x="486" y="231"/>
                    <a:pt x="394" y="345"/>
                    <a:pt x="417" y="345"/>
                  </a:cubicBezTo>
                  <a:cubicBezTo>
                    <a:pt x="420" y="345"/>
                    <a:pt x="426" y="343"/>
                    <a:pt x="434" y="338"/>
                  </a:cubicBezTo>
                  <a:cubicBezTo>
                    <a:pt x="460" y="325"/>
                    <a:pt x="502" y="299"/>
                    <a:pt x="528" y="257"/>
                  </a:cubicBezTo>
                  <a:lnTo>
                    <a:pt x="528" y="257"/>
                  </a:lnTo>
                  <a:cubicBezTo>
                    <a:pt x="515" y="286"/>
                    <a:pt x="486" y="312"/>
                    <a:pt x="486" y="312"/>
                  </a:cubicBezTo>
                  <a:cubicBezTo>
                    <a:pt x="372" y="389"/>
                    <a:pt x="220" y="501"/>
                    <a:pt x="252" y="501"/>
                  </a:cubicBezTo>
                  <a:cubicBezTo>
                    <a:pt x="254" y="501"/>
                    <a:pt x="256" y="501"/>
                    <a:pt x="259" y="500"/>
                  </a:cubicBezTo>
                  <a:cubicBezTo>
                    <a:pt x="308" y="490"/>
                    <a:pt x="358" y="457"/>
                    <a:pt x="386" y="435"/>
                  </a:cubicBezTo>
                  <a:lnTo>
                    <a:pt x="386" y="435"/>
                  </a:lnTo>
                  <a:cubicBezTo>
                    <a:pt x="301" y="511"/>
                    <a:pt x="1" y="799"/>
                    <a:pt x="13" y="799"/>
                  </a:cubicBezTo>
                  <a:cubicBezTo>
                    <a:pt x="14" y="799"/>
                    <a:pt x="15" y="799"/>
                    <a:pt x="16" y="798"/>
                  </a:cubicBezTo>
                  <a:cubicBezTo>
                    <a:pt x="68" y="785"/>
                    <a:pt x="379" y="487"/>
                    <a:pt x="379" y="487"/>
                  </a:cubicBezTo>
                  <a:lnTo>
                    <a:pt x="379" y="487"/>
                  </a:lnTo>
                  <a:cubicBezTo>
                    <a:pt x="379" y="487"/>
                    <a:pt x="257" y="693"/>
                    <a:pt x="269" y="693"/>
                  </a:cubicBezTo>
                  <a:cubicBezTo>
                    <a:pt x="269" y="693"/>
                    <a:pt x="270" y="692"/>
                    <a:pt x="272" y="691"/>
                  </a:cubicBezTo>
                  <a:cubicBezTo>
                    <a:pt x="298" y="662"/>
                    <a:pt x="405" y="513"/>
                    <a:pt x="447" y="448"/>
                  </a:cubicBezTo>
                  <a:lnTo>
                    <a:pt x="447" y="448"/>
                  </a:lnTo>
                  <a:cubicBezTo>
                    <a:pt x="447" y="474"/>
                    <a:pt x="434" y="500"/>
                    <a:pt x="447" y="500"/>
                  </a:cubicBezTo>
                  <a:lnTo>
                    <a:pt x="447" y="513"/>
                  </a:lnTo>
                  <a:cubicBezTo>
                    <a:pt x="473" y="500"/>
                    <a:pt x="567" y="419"/>
                    <a:pt x="567" y="419"/>
                  </a:cubicBezTo>
                  <a:lnTo>
                    <a:pt x="567" y="419"/>
                  </a:lnTo>
                  <a:cubicBezTo>
                    <a:pt x="567" y="419"/>
                    <a:pt x="333" y="840"/>
                    <a:pt x="360" y="840"/>
                  </a:cubicBezTo>
                  <a:cubicBezTo>
                    <a:pt x="362" y="840"/>
                    <a:pt x="364" y="839"/>
                    <a:pt x="366" y="837"/>
                  </a:cubicBezTo>
                  <a:cubicBezTo>
                    <a:pt x="392" y="811"/>
                    <a:pt x="447" y="717"/>
                    <a:pt x="486" y="649"/>
                  </a:cubicBezTo>
                  <a:lnTo>
                    <a:pt x="486" y="649"/>
                  </a:lnTo>
                  <a:cubicBezTo>
                    <a:pt x="410" y="788"/>
                    <a:pt x="242" y="1101"/>
                    <a:pt x="264" y="1101"/>
                  </a:cubicBezTo>
                  <a:cubicBezTo>
                    <a:pt x="266" y="1101"/>
                    <a:pt x="268" y="1100"/>
                    <a:pt x="272" y="1096"/>
                  </a:cubicBezTo>
                  <a:cubicBezTo>
                    <a:pt x="324" y="1041"/>
                    <a:pt x="635" y="474"/>
                    <a:pt x="635" y="474"/>
                  </a:cubicBezTo>
                  <a:lnTo>
                    <a:pt x="635" y="474"/>
                  </a:lnTo>
                  <a:cubicBezTo>
                    <a:pt x="635" y="474"/>
                    <a:pt x="560" y="624"/>
                    <a:pt x="580" y="624"/>
                  </a:cubicBezTo>
                  <a:cubicBezTo>
                    <a:pt x="581" y="624"/>
                    <a:pt x="582" y="624"/>
                    <a:pt x="583" y="623"/>
                  </a:cubicBezTo>
                  <a:cubicBezTo>
                    <a:pt x="607" y="611"/>
                    <a:pt x="665" y="498"/>
                    <a:pt x="704" y="426"/>
                  </a:cubicBezTo>
                  <a:lnTo>
                    <a:pt x="704" y="426"/>
                  </a:lnTo>
                  <a:cubicBezTo>
                    <a:pt x="703" y="433"/>
                    <a:pt x="703" y="440"/>
                    <a:pt x="703" y="448"/>
                  </a:cubicBezTo>
                  <a:cubicBezTo>
                    <a:pt x="716" y="419"/>
                    <a:pt x="716" y="406"/>
                    <a:pt x="729" y="380"/>
                  </a:cubicBezTo>
                  <a:lnTo>
                    <a:pt x="729" y="380"/>
                  </a:lnTo>
                  <a:cubicBezTo>
                    <a:pt x="716" y="393"/>
                    <a:pt x="716" y="393"/>
                    <a:pt x="716" y="406"/>
                  </a:cubicBezTo>
                  <a:lnTo>
                    <a:pt x="716" y="367"/>
                  </a:lnTo>
                  <a:cubicBezTo>
                    <a:pt x="716" y="351"/>
                    <a:pt x="716" y="338"/>
                    <a:pt x="729" y="338"/>
                  </a:cubicBezTo>
                  <a:lnTo>
                    <a:pt x="729" y="367"/>
                  </a:lnTo>
                  <a:lnTo>
                    <a:pt x="729" y="380"/>
                  </a:lnTo>
                  <a:cubicBezTo>
                    <a:pt x="729" y="385"/>
                    <a:pt x="729" y="389"/>
                    <a:pt x="730" y="394"/>
                  </a:cubicBezTo>
                  <a:lnTo>
                    <a:pt x="730" y="394"/>
                  </a:lnTo>
                  <a:cubicBezTo>
                    <a:pt x="729" y="394"/>
                    <a:pt x="729" y="393"/>
                    <a:pt x="729" y="393"/>
                  </a:cubicBezTo>
                  <a:lnTo>
                    <a:pt x="729" y="393"/>
                  </a:lnTo>
                  <a:cubicBezTo>
                    <a:pt x="729" y="396"/>
                    <a:pt x="730" y="399"/>
                    <a:pt x="731" y="402"/>
                  </a:cubicBezTo>
                  <a:lnTo>
                    <a:pt x="731" y="402"/>
                  </a:lnTo>
                  <a:cubicBezTo>
                    <a:pt x="730" y="399"/>
                    <a:pt x="730" y="397"/>
                    <a:pt x="730" y="394"/>
                  </a:cubicBezTo>
                  <a:lnTo>
                    <a:pt x="730" y="394"/>
                  </a:lnTo>
                  <a:cubicBezTo>
                    <a:pt x="772" y="462"/>
                    <a:pt x="839" y="594"/>
                    <a:pt x="865" y="610"/>
                  </a:cubicBezTo>
                  <a:cubicBezTo>
                    <a:pt x="866" y="611"/>
                    <a:pt x="867" y="611"/>
                    <a:pt x="867" y="611"/>
                  </a:cubicBezTo>
                  <a:cubicBezTo>
                    <a:pt x="885" y="611"/>
                    <a:pt x="810" y="461"/>
                    <a:pt x="810" y="461"/>
                  </a:cubicBezTo>
                  <a:lnTo>
                    <a:pt x="810" y="461"/>
                  </a:lnTo>
                  <a:cubicBezTo>
                    <a:pt x="810" y="461"/>
                    <a:pt x="1108" y="1015"/>
                    <a:pt x="1176" y="1080"/>
                  </a:cubicBezTo>
                  <a:cubicBezTo>
                    <a:pt x="1179" y="1082"/>
                    <a:pt x="1181" y="1083"/>
                    <a:pt x="1183" y="1083"/>
                  </a:cubicBezTo>
                  <a:cubicBezTo>
                    <a:pt x="1204" y="1083"/>
                    <a:pt x="1105" y="894"/>
                    <a:pt x="1023" y="748"/>
                  </a:cubicBezTo>
                  <a:lnTo>
                    <a:pt x="1023" y="748"/>
                  </a:lnTo>
                  <a:cubicBezTo>
                    <a:pt x="1046" y="780"/>
                    <a:pt x="1068" y="805"/>
                    <a:pt x="1082" y="811"/>
                  </a:cubicBezTo>
                  <a:cubicBezTo>
                    <a:pt x="1084" y="813"/>
                    <a:pt x="1086" y="814"/>
                    <a:pt x="1087" y="814"/>
                  </a:cubicBezTo>
                  <a:cubicBezTo>
                    <a:pt x="1111" y="814"/>
                    <a:pt x="878" y="406"/>
                    <a:pt x="878" y="406"/>
                  </a:cubicBezTo>
                  <a:lnTo>
                    <a:pt x="878" y="406"/>
                  </a:lnTo>
                  <a:cubicBezTo>
                    <a:pt x="878" y="406"/>
                    <a:pt x="959" y="487"/>
                    <a:pt x="1001" y="487"/>
                  </a:cubicBezTo>
                  <a:cubicBezTo>
                    <a:pt x="1014" y="487"/>
                    <a:pt x="1001" y="461"/>
                    <a:pt x="1001" y="432"/>
                  </a:cubicBezTo>
                  <a:lnTo>
                    <a:pt x="1001" y="432"/>
                  </a:lnTo>
                  <a:cubicBezTo>
                    <a:pt x="1039" y="498"/>
                    <a:pt x="1145" y="630"/>
                    <a:pt x="1174" y="660"/>
                  </a:cubicBezTo>
                  <a:lnTo>
                    <a:pt x="1174" y="660"/>
                  </a:lnTo>
                  <a:cubicBezTo>
                    <a:pt x="1151" y="625"/>
                    <a:pt x="1053" y="474"/>
                    <a:pt x="1053" y="474"/>
                  </a:cubicBezTo>
                  <a:lnTo>
                    <a:pt x="1053" y="474"/>
                  </a:lnTo>
                  <a:cubicBezTo>
                    <a:pt x="1053" y="474"/>
                    <a:pt x="1377" y="756"/>
                    <a:pt x="1419" y="785"/>
                  </a:cubicBezTo>
                  <a:cubicBezTo>
                    <a:pt x="1421" y="786"/>
                    <a:pt x="1422" y="786"/>
                    <a:pt x="1423" y="786"/>
                  </a:cubicBezTo>
                  <a:cubicBezTo>
                    <a:pt x="1446" y="786"/>
                    <a:pt x="1154" y="501"/>
                    <a:pt x="1063" y="415"/>
                  </a:cubicBezTo>
                  <a:lnTo>
                    <a:pt x="1063" y="415"/>
                  </a:lnTo>
                  <a:cubicBezTo>
                    <a:pt x="1091" y="440"/>
                    <a:pt x="1140" y="478"/>
                    <a:pt x="1189" y="487"/>
                  </a:cubicBezTo>
                  <a:cubicBezTo>
                    <a:pt x="1231" y="487"/>
                    <a:pt x="1082" y="380"/>
                    <a:pt x="972" y="299"/>
                  </a:cubicBezTo>
                  <a:cubicBezTo>
                    <a:pt x="972" y="299"/>
                    <a:pt x="959" y="299"/>
                    <a:pt x="959" y="286"/>
                  </a:cubicBezTo>
                  <a:lnTo>
                    <a:pt x="959" y="286"/>
                  </a:lnTo>
                  <a:cubicBezTo>
                    <a:pt x="972" y="299"/>
                    <a:pt x="1001" y="312"/>
                    <a:pt x="1014" y="325"/>
                  </a:cubicBezTo>
                  <a:cubicBezTo>
                    <a:pt x="1020" y="327"/>
                    <a:pt x="1024" y="328"/>
                    <a:pt x="1027" y="328"/>
                  </a:cubicBezTo>
                  <a:cubicBezTo>
                    <a:pt x="1063" y="328"/>
                    <a:pt x="959" y="205"/>
                    <a:pt x="959" y="205"/>
                  </a:cubicBezTo>
                  <a:lnTo>
                    <a:pt x="959" y="205"/>
                  </a:lnTo>
                  <a:cubicBezTo>
                    <a:pt x="959" y="205"/>
                    <a:pt x="1296" y="448"/>
                    <a:pt x="1338" y="461"/>
                  </a:cubicBezTo>
                  <a:cubicBezTo>
                    <a:pt x="1339" y="461"/>
                    <a:pt x="1340" y="462"/>
                    <a:pt x="1341" y="462"/>
                  </a:cubicBezTo>
                  <a:cubicBezTo>
                    <a:pt x="1360" y="462"/>
                    <a:pt x="1121" y="286"/>
                    <a:pt x="1121" y="286"/>
                  </a:cubicBezTo>
                  <a:lnTo>
                    <a:pt x="1121" y="286"/>
                  </a:lnTo>
                  <a:cubicBezTo>
                    <a:pt x="1121" y="286"/>
                    <a:pt x="1176" y="325"/>
                    <a:pt x="1244" y="325"/>
                  </a:cubicBezTo>
                  <a:cubicBezTo>
                    <a:pt x="1246" y="326"/>
                    <a:pt x="1248" y="326"/>
                    <a:pt x="1249" y="326"/>
                  </a:cubicBezTo>
                  <a:cubicBezTo>
                    <a:pt x="1263" y="326"/>
                    <a:pt x="1116" y="240"/>
                    <a:pt x="1040" y="189"/>
                  </a:cubicBezTo>
                  <a:lnTo>
                    <a:pt x="1040" y="189"/>
                  </a:lnTo>
                  <a:cubicBezTo>
                    <a:pt x="1040" y="189"/>
                    <a:pt x="1069" y="205"/>
                    <a:pt x="1082" y="205"/>
                  </a:cubicBezTo>
                  <a:cubicBezTo>
                    <a:pt x="1150" y="205"/>
                    <a:pt x="771" y="1"/>
                    <a:pt x="7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7"/>
            <p:cNvSpPr/>
            <p:nvPr/>
          </p:nvSpPr>
          <p:spPr>
            <a:xfrm>
              <a:off x="7315720" y="4502190"/>
              <a:ext cx="3827" cy="10156"/>
            </a:xfrm>
            <a:custGeom>
              <a:avLst/>
              <a:gdLst/>
              <a:ahLst/>
              <a:cxnLst/>
              <a:rect l="l" t="t" r="r" b="b"/>
              <a:pathLst>
                <a:path w="26" h="69" extrusionOk="0">
                  <a:moveTo>
                    <a:pt x="0" y="1"/>
                  </a:moveTo>
                  <a:cubicBezTo>
                    <a:pt x="0" y="43"/>
                    <a:pt x="13" y="69"/>
                    <a:pt x="13" y="69"/>
                  </a:cubicBezTo>
                  <a:cubicBezTo>
                    <a:pt x="26" y="69"/>
                    <a:pt x="13" y="43"/>
                    <a:pt x="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27"/>
            <p:cNvSpPr/>
            <p:nvPr/>
          </p:nvSpPr>
          <p:spPr>
            <a:xfrm>
              <a:off x="7305711" y="4532215"/>
              <a:ext cx="3827" cy="12364"/>
            </a:xfrm>
            <a:custGeom>
              <a:avLst/>
              <a:gdLst/>
              <a:ahLst/>
              <a:cxnLst/>
              <a:rect l="l" t="t" r="r" b="b"/>
              <a:pathLst>
                <a:path w="26" h="84" extrusionOk="0">
                  <a:moveTo>
                    <a:pt x="26" y="1"/>
                  </a:moveTo>
                  <a:cubicBezTo>
                    <a:pt x="16" y="32"/>
                    <a:pt x="6" y="72"/>
                    <a:pt x="2" y="82"/>
                  </a:cubicBezTo>
                  <a:lnTo>
                    <a:pt x="2" y="82"/>
                  </a:lnTo>
                  <a:cubicBezTo>
                    <a:pt x="13" y="80"/>
                    <a:pt x="14" y="54"/>
                    <a:pt x="26" y="1"/>
                  </a:cubicBezTo>
                  <a:close/>
                  <a:moveTo>
                    <a:pt x="2" y="82"/>
                  </a:moveTo>
                  <a:cubicBezTo>
                    <a:pt x="1" y="82"/>
                    <a:pt x="1" y="82"/>
                    <a:pt x="0" y="82"/>
                  </a:cubicBezTo>
                  <a:cubicBezTo>
                    <a:pt x="0" y="83"/>
                    <a:pt x="0" y="84"/>
                    <a:pt x="0" y="84"/>
                  </a:cubicBezTo>
                  <a:cubicBezTo>
                    <a:pt x="1" y="84"/>
                    <a:pt x="1" y="83"/>
                    <a:pt x="2" y="8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7"/>
            <p:cNvSpPr/>
            <p:nvPr/>
          </p:nvSpPr>
          <p:spPr>
            <a:xfrm>
              <a:off x="7188550" y="4454502"/>
              <a:ext cx="248305" cy="189869"/>
            </a:xfrm>
            <a:custGeom>
              <a:avLst/>
              <a:gdLst/>
              <a:ahLst/>
              <a:cxnLst/>
              <a:rect l="l" t="t" r="r" b="b"/>
              <a:pathLst>
                <a:path w="1687" h="1290" extrusionOk="0">
                  <a:moveTo>
                    <a:pt x="835" y="435"/>
                  </a:moveTo>
                  <a:cubicBezTo>
                    <a:pt x="835" y="448"/>
                    <a:pt x="835" y="448"/>
                    <a:pt x="848" y="448"/>
                  </a:cubicBezTo>
                  <a:lnTo>
                    <a:pt x="835" y="435"/>
                  </a:lnTo>
                  <a:close/>
                  <a:moveTo>
                    <a:pt x="848" y="406"/>
                  </a:moveTo>
                  <a:lnTo>
                    <a:pt x="848" y="435"/>
                  </a:lnTo>
                  <a:lnTo>
                    <a:pt x="848" y="448"/>
                  </a:lnTo>
                  <a:cubicBezTo>
                    <a:pt x="835" y="461"/>
                    <a:pt x="835" y="474"/>
                    <a:pt x="835" y="487"/>
                  </a:cubicBezTo>
                  <a:lnTo>
                    <a:pt x="835" y="435"/>
                  </a:lnTo>
                  <a:cubicBezTo>
                    <a:pt x="835" y="422"/>
                    <a:pt x="835" y="406"/>
                    <a:pt x="848" y="406"/>
                  </a:cubicBezTo>
                  <a:close/>
                  <a:moveTo>
                    <a:pt x="916" y="273"/>
                  </a:moveTo>
                  <a:lnTo>
                    <a:pt x="916" y="273"/>
                  </a:lnTo>
                  <a:cubicBezTo>
                    <a:pt x="984" y="354"/>
                    <a:pt x="1065" y="461"/>
                    <a:pt x="1120" y="516"/>
                  </a:cubicBezTo>
                  <a:cubicBezTo>
                    <a:pt x="1039" y="448"/>
                    <a:pt x="916" y="341"/>
                    <a:pt x="877" y="312"/>
                  </a:cubicBezTo>
                  <a:lnTo>
                    <a:pt x="890" y="299"/>
                  </a:lnTo>
                  <a:cubicBezTo>
                    <a:pt x="903" y="312"/>
                    <a:pt x="945" y="325"/>
                    <a:pt x="958" y="354"/>
                  </a:cubicBezTo>
                  <a:cubicBezTo>
                    <a:pt x="960" y="356"/>
                    <a:pt x="961" y="356"/>
                    <a:pt x="961" y="356"/>
                  </a:cubicBezTo>
                  <a:cubicBezTo>
                    <a:pt x="964" y="356"/>
                    <a:pt x="941" y="318"/>
                    <a:pt x="916" y="273"/>
                  </a:cubicBezTo>
                  <a:close/>
                  <a:moveTo>
                    <a:pt x="767" y="299"/>
                  </a:moveTo>
                  <a:lnTo>
                    <a:pt x="767" y="299"/>
                  </a:lnTo>
                  <a:cubicBezTo>
                    <a:pt x="744" y="335"/>
                    <a:pt x="722" y="370"/>
                    <a:pt x="725" y="370"/>
                  </a:cubicBezTo>
                  <a:cubicBezTo>
                    <a:pt x="725" y="370"/>
                    <a:pt x="726" y="369"/>
                    <a:pt x="728" y="367"/>
                  </a:cubicBezTo>
                  <a:cubicBezTo>
                    <a:pt x="741" y="354"/>
                    <a:pt x="767" y="341"/>
                    <a:pt x="796" y="325"/>
                  </a:cubicBezTo>
                  <a:lnTo>
                    <a:pt x="796" y="325"/>
                  </a:lnTo>
                  <a:cubicBezTo>
                    <a:pt x="754" y="367"/>
                    <a:pt x="634" y="474"/>
                    <a:pt x="566" y="542"/>
                  </a:cubicBezTo>
                  <a:cubicBezTo>
                    <a:pt x="621" y="474"/>
                    <a:pt x="702" y="380"/>
                    <a:pt x="767" y="299"/>
                  </a:cubicBezTo>
                  <a:close/>
                  <a:moveTo>
                    <a:pt x="890" y="1"/>
                  </a:moveTo>
                  <a:cubicBezTo>
                    <a:pt x="890" y="1"/>
                    <a:pt x="349" y="273"/>
                    <a:pt x="430" y="273"/>
                  </a:cubicBezTo>
                  <a:cubicBezTo>
                    <a:pt x="443" y="260"/>
                    <a:pt x="472" y="260"/>
                    <a:pt x="485" y="260"/>
                  </a:cubicBezTo>
                  <a:cubicBezTo>
                    <a:pt x="385" y="308"/>
                    <a:pt x="212" y="407"/>
                    <a:pt x="234" y="407"/>
                  </a:cubicBezTo>
                  <a:cubicBezTo>
                    <a:pt x="236" y="407"/>
                    <a:pt x="238" y="407"/>
                    <a:pt x="242" y="406"/>
                  </a:cubicBezTo>
                  <a:cubicBezTo>
                    <a:pt x="323" y="406"/>
                    <a:pt x="391" y="367"/>
                    <a:pt x="391" y="367"/>
                  </a:cubicBezTo>
                  <a:lnTo>
                    <a:pt x="391" y="367"/>
                  </a:lnTo>
                  <a:cubicBezTo>
                    <a:pt x="391" y="367"/>
                    <a:pt x="99" y="556"/>
                    <a:pt x="131" y="556"/>
                  </a:cubicBezTo>
                  <a:cubicBezTo>
                    <a:pt x="132" y="556"/>
                    <a:pt x="133" y="555"/>
                    <a:pt x="135" y="555"/>
                  </a:cubicBezTo>
                  <a:cubicBezTo>
                    <a:pt x="187" y="542"/>
                    <a:pt x="566" y="273"/>
                    <a:pt x="566" y="273"/>
                  </a:cubicBezTo>
                  <a:lnTo>
                    <a:pt x="566" y="273"/>
                  </a:lnTo>
                  <a:cubicBezTo>
                    <a:pt x="566" y="273"/>
                    <a:pt x="447" y="412"/>
                    <a:pt x="489" y="412"/>
                  </a:cubicBezTo>
                  <a:cubicBezTo>
                    <a:pt x="494" y="412"/>
                    <a:pt x="501" y="410"/>
                    <a:pt x="511" y="406"/>
                  </a:cubicBezTo>
                  <a:cubicBezTo>
                    <a:pt x="540" y="380"/>
                    <a:pt x="579" y="354"/>
                    <a:pt x="621" y="312"/>
                  </a:cubicBezTo>
                  <a:lnTo>
                    <a:pt x="621" y="312"/>
                  </a:lnTo>
                  <a:cubicBezTo>
                    <a:pt x="592" y="341"/>
                    <a:pt x="579" y="367"/>
                    <a:pt x="566" y="380"/>
                  </a:cubicBezTo>
                  <a:cubicBezTo>
                    <a:pt x="430" y="461"/>
                    <a:pt x="242" y="597"/>
                    <a:pt x="310" y="597"/>
                  </a:cubicBezTo>
                  <a:cubicBezTo>
                    <a:pt x="366" y="573"/>
                    <a:pt x="430" y="525"/>
                    <a:pt x="459" y="500"/>
                  </a:cubicBezTo>
                  <a:lnTo>
                    <a:pt x="459" y="500"/>
                  </a:lnTo>
                  <a:cubicBezTo>
                    <a:pt x="376" y="582"/>
                    <a:pt x="0" y="948"/>
                    <a:pt x="22" y="948"/>
                  </a:cubicBezTo>
                  <a:cubicBezTo>
                    <a:pt x="22" y="948"/>
                    <a:pt x="23" y="948"/>
                    <a:pt x="25" y="947"/>
                  </a:cubicBezTo>
                  <a:cubicBezTo>
                    <a:pt x="93" y="908"/>
                    <a:pt x="459" y="568"/>
                    <a:pt x="459" y="568"/>
                  </a:cubicBezTo>
                  <a:lnTo>
                    <a:pt x="459" y="568"/>
                  </a:lnTo>
                  <a:cubicBezTo>
                    <a:pt x="459" y="568"/>
                    <a:pt x="306" y="802"/>
                    <a:pt x="317" y="802"/>
                  </a:cubicBezTo>
                  <a:cubicBezTo>
                    <a:pt x="318" y="802"/>
                    <a:pt x="320" y="801"/>
                    <a:pt x="323" y="798"/>
                  </a:cubicBezTo>
                  <a:cubicBezTo>
                    <a:pt x="349" y="772"/>
                    <a:pt x="483" y="612"/>
                    <a:pt x="523" y="531"/>
                  </a:cubicBezTo>
                  <a:lnTo>
                    <a:pt x="523" y="531"/>
                  </a:lnTo>
                  <a:cubicBezTo>
                    <a:pt x="511" y="557"/>
                    <a:pt x="511" y="597"/>
                    <a:pt x="511" y="597"/>
                  </a:cubicBezTo>
                  <a:cubicBezTo>
                    <a:pt x="566" y="597"/>
                    <a:pt x="660" y="503"/>
                    <a:pt x="660" y="503"/>
                  </a:cubicBezTo>
                  <a:lnTo>
                    <a:pt x="660" y="503"/>
                  </a:lnTo>
                  <a:cubicBezTo>
                    <a:pt x="660" y="503"/>
                    <a:pt x="385" y="975"/>
                    <a:pt x="412" y="975"/>
                  </a:cubicBezTo>
                  <a:cubicBezTo>
                    <a:pt x="413" y="975"/>
                    <a:pt x="415" y="975"/>
                    <a:pt x="417" y="973"/>
                  </a:cubicBezTo>
                  <a:cubicBezTo>
                    <a:pt x="459" y="947"/>
                    <a:pt x="524" y="840"/>
                    <a:pt x="579" y="772"/>
                  </a:cubicBezTo>
                  <a:lnTo>
                    <a:pt x="579" y="772"/>
                  </a:lnTo>
                  <a:cubicBezTo>
                    <a:pt x="491" y="924"/>
                    <a:pt x="283" y="1289"/>
                    <a:pt x="303" y="1289"/>
                  </a:cubicBezTo>
                  <a:cubicBezTo>
                    <a:pt x="304" y="1289"/>
                    <a:pt x="307" y="1287"/>
                    <a:pt x="310" y="1284"/>
                  </a:cubicBezTo>
                  <a:cubicBezTo>
                    <a:pt x="391" y="1203"/>
                    <a:pt x="741" y="555"/>
                    <a:pt x="741" y="555"/>
                  </a:cubicBezTo>
                  <a:lnTo>
                    <a:pt x="741" y="555"/>
                  </a:lnTo>
                  <a:cubicBezTo>
                    <a:pt x="741" y="555"/>
                    <a:pt x="659" y="733"/>
                    <a:pt x="669" y="733"/>
                  </a:cubicBezTo>
                  <a:cubicBezTo>
                    <a:pt x="670" y="733"/>
                    <a:pt x="671" y="732"/>
                    <a:pt x="673" y="730"/>
                  </a:cubicBezTo>
                  <a:cubicBezTo>
                    <a:pt x="701" y="718"/>
                    <a:pt x="775" y="582"/>
                    <a:pt x="827" y="500"/>
                  </a:cubicBezTo>
                  <a:lnTo>
                    <a:pt x="827" y="500"/>
                  </a:lnTo>
                  <a:cubicBezTo>
                    <a:pt x="822" y="510"/>
                    <a:pt x="822" y="520"/>
                    <a:pt x="822" y="529"/>
                  </a:cubicBezTo>
                  <a:cubicBezTo>
                    <a:pt x="835" y="503"/>
                    <a:pt x="835" y="474"/>
                    <a:pt x="848" y="461"/>
                  </a:cubicBezTo>
                  <a:cubicBezTo>
                    <a:pt x="848" y="461"/>
                    <a:pt x="848" y="461"/>
                    <a:pt x="848" y="461"/>
                  </a:cubicBezTo>
                  <a:lnTo>
                    <a:pt x="848" y="461"/>
                  </a:lnTo>
                  <a:cubicBezTo>
                    <a:pt x="848" y="474"/>
                    <a:pt x="864" y="487"/>
                    <a:pt x="864" y="503"/>
                  </a:cubicBezTo>
                  <a:cubicBezTo>
                    <a:pt x="864" y="499"/>
                    <a:pt x="864" y="494"/>
                    <a:pt x="864" y="490"/>
                  </a:cubicBezTo>
                  <a:lnTo>
                    <a:pt x="864" y="490"/>
                  </a:lnTo>
                  <a:cubicBezTo>
                    <a:pt x="910" y="574"/>
                    <a:pt x="985" y="694"/>
                    <a:pt x="997" y="717"/>
                  </a:cubicBezTo>
                  <a:cubicBezTo>
                    <a:pt x="998" y="717"/>
                    <a:pt x="1000" y="718"/>
                    <a:pt x="1001" y="718"/>
                  </a:cubicBezTo>
                  <a:cubicBezTo>
                    <a:pt x="1033" y="718"/>
                    <a:pt x="945" y="542"/>
                    <a:pt x="945" y="542"/>
                  </a:cubicBezTo>
                  <a:lnTo>
                    <a:pt x="945" y="542"/>
                  </a:lnTo>
                  <a:cubicBezTo>
                    <a:pt x="945" y="542"/>
                    <a:pt x="1295" y="1190"/>
                    <a:pt x="1376" y="1258"/>
                  </a:cubicBezTo>
                  <a:cubicBezTo>
                    <a:pt x="1379" y="1261"/>
                    <a:pt x="1382" y="1263"/>
                    <a:pt x="1383" y="1263"/>
                  </a:cubicBezTo>
                  <a:cubicBezTo>
                    <a:pt x="1403" y="1263"/>
                    <a:pt x="1195" y="898"/>
                    <a:pt x="1107" y="746"/>
                  </a:cubicBezTo>
                  <a:lnTo>
                    <a:pt x="1107" y="746"/>
                  </a:lnTo>
                  <a:cubicBezTo>
                    <a:pt x="1146" y="811"/>
                    <a:pt x="1214" y="921"/>
                    <a:pt x="1253" y="960"/>
                  </a:cubicBezTo>
                  <a:cubicBezTo>
                    <a:pt x="1255" y="962"/>
                    <a:pt x="1258" y="962"/>
                    <a:pt x="1259" y="962"/>
                  </a:cubicBezTo>
                  <a:cubicBezTo>
                    <a:pt x="1299" y="962"/>
                    <a:pt x="1026" y="474"/>
                    <a:pt x="1026" y="474"/>
                  </a:cubicBezTo>
                  <a:lnTo>
                    <a:pt x="1026" y="474"/>
                  </a:lnTo>
                  <a:cubicBezTo>
                    <a:pt x="1026" y="474"/>
                    <a:pt x="1120" y="568"/>
                    <a:pt x="1159" y="584"/>
                  </a:cubicBezTo>
                  <a:lnTo>
                    <a:pt x="1172" y="568"/>
                  </a:lnTo>
                  <a:cubicBezTo>
                    <a:pt x="1172" y="568"/>
                    <a:pt x="1159" y="542"/>
                    <a:pt x="1159" y="516"/>
                  </a:cubicBezTo>
                  <a:lnTo>
                    <a:pt x="1159" y="516"/>
                  </a:lnTo>
                  <a:cubicBezTo>
                    <a:pt x="1201" y="584"/>
                    <a:pt x="1334" y="759"/>
                    <a:pt x="1363" y="785"/>
                  </a:cubicBezTo>
                  <a:cubicBezTo>
                    <a:pt x="1365" y="786"/>
                    <a:pt x="1366" y="787"/>
                    <a:pt x="1367" y="787"/>
                  </a:cubicBezTo>
                  <a:cubicBezTo>
                    <a:pt x="1385" y="787"/>
                    <a:pt x="1227" y="555"/>
                    <a:pt x="1227" y="555"/>
                  </a:cubicBezTo>
                  <a:lnTo>
                    <a:pt x="1227" y="555"/>
                  </a:lnTo>
                  <a:cubicBezTo>
                    <a:pt x="1227" y="555"/>
                    <a:pt x="1593" y="892"/>
                    <a:pt x="1658" y="921"/>
                  </a:cubicBezTo>
                  <a:cubicBezTo>
                    <a:pt x="1659" y="922"/>
                    <a:pt x="1661" y="922"/>
                    <a:pt x="1661" y="922"/>
                  </a:cubicBezTo>
                  <a:cubicBezTo>
                    <a:pt x="1686" y="922"/>
                    <a:pt x="1252" y="515"/>
                    <a:pt x="1214" y="474"/>
                  </a:cubicBezTo>
                  <a:lnTo>
                    <a:pt x="1214" y="474"/>
                  </a:lnTo>
                  <a:cubicBezTo>
                    <a:pt x="1227" y="487"/>
                    <a:pt x="1308" y="555"/>
                    <a:pt x="1376" y="568"/>
                  </a:cubicBezTo>
                  <a:cubicBezTo>
                    <a:pt x="1379" y="569"/>
                    <a:pt x="1381" y="569"/>
                    <a:pt x="1383" y="569"/>
                  </a:cubicBezTo>
                  <a:cubicBezTo>
                    <a:pt x="1412" y="569"/>
                    <a:pt x="1246" y="444"/>
                    <a:pt x="1133" y="367"/>
                  </a:cubicBezTo>
                  <a:cubicBezTo>
                    <a:pt x="1120" y="354"/>
                    <a:pt x="1120" y="354"/>
                    <a:pt x="1120" y="341"/>
                  </a:cubicBezTo>
                  <a:lnTo>
                    <a:pt x="1120" y="341"/>
                  </a:lnTo>
                  <a:cubicBezTo>
                    <a:pt x="1133" y="354"/>
                    <a:pt x="1159" y="367"/>
                    <a:pt x="1172" y="380"/>
                  </a:cubicBezTo>
                  <a:cubicBezTo>
                    <a:pt x="1181" y="385"/>
                    <a:pt x="1188" y="387"/>
                    <a:pt x="1192" y="387"/>
                  </a:cubicBezTo>
                  <a:cubicBezTo>
                    <a:pt x="1224" y="387"/>
                    <a:pt x="1120" y="260"/>
                    <a:pt x="1120" y="260"/>
                  </a:cubicBezTo>
                  <a:lnTo>
                    <a:pt x="1120" y="260"/>
                  </a:lnTo>
                  <a:cubicBezTo>
                    <a:pt x="1120" y="260"/>
                    <a:pt x="1496" y="529"/>
                    <a:pt x="1551" y="542"/>
                  </a:cubicBezTo>
                  <a:cubicBezTo>
                    <a:pt x="1552" y="542"/>
                    <a:pt x="1553" y="543"/>
                    <a:pt x="1554" y="543"/>
                  </a:cubicBezTo>
                  <a:cubicBezTo>
                    <a:pt x="1575" y="543"/>
                    <a:pt x="1295" y="354"/>
                    <a:pt x="1295" y="354"/>
                  </a:cubicBezTo>
                  <a:lnTo>
                    <a:pt x="1295" y="354"/>
                  </a:lnTo>
                  <a:cubicBezTo>
                    <a:pt x="1295" y="354"/>
                    <a:pt x="1363" y="380"/>
                    <a:pt x="1444" y="393"/>
                  </a:cubicBezTo>
                  <a:cubicBezTo>
                    <a:pt x="1447" y="394"/>
                    <a:pt x="1449" y="394"/>
                    <a:pt x="1451" y="394"/>
                  </a:cubicBezTo>
                  <a:cubicBezTo>
                    <a:pt x="1474" y="394"/>
                    <a:pt x="1319" y="305"/>
                    <a:pt x="1217" y="241"/>
                  </a:cubicBezTo>
                  <a:lnTo>
                    <a:pt x="1217" y="241"/>
                  </a:lnTo>
                  <a:cubicBezTo>
                    <a:pt x="1226" y="244"/>
                    <a:pt x="1237" y="244"/>
                    <a:pt x="1253" y="244"/>
                  </a:cubicBezTo>
                  <a:cubicBezTo>
                    <a:pt x="1334" y="244"/>
                    <a:pt x="890" y="1"/>
                    <a:pt x="8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7"/>
            <p:cNvSpPr/>
            <p:nvPr/>
          </p:nvSpPr>
          <p:spPr>
            <a:xfrm>
              <a:off x="7315720" y="4528536"/>
              <a:ext cx="3827" cy="13983"/>
            </a:xfrm>
            <a:custGeom>
              <a:avLst/>
              <a:gdLst/>
              <a:ahLst/>
              <a:cxnLst/>
              <a:rect l="l" t="t" r="r" b="b"/>
              <a:pathLst>
                <a:path w="26" h="95" extrusionOk="0">
                  <a:moveTo>
                    <a:pt x="0" y="0"/>
                  </a:moveTo>
                  <a:lnTo>
                    <a:pt x="0" y="0"/>
                  </a:lnTo>
                  <a:cubicBezTo>
                    <a:pt x="13" y="52"/>
                    <a:pt x="13" y="94"/>
                    <a:pt x="26" y="94"/>
                  </a:cubicBezTo>
                  <a:cubicBezTo>
                    <a:pt x="26" y="94"/>
                    <a:pt x="13" y="52"/>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7"/>
            <p:cNvSpPr/>
            <p:nvPr/>
          </p:nvSpPr>
          <p:spPr>
            <a:xfrm>
              <a:off x="7271711" y="4478346"/>
              <a:ext cx="95525" cy="177947"/>
            </a:xfrm>
            <a:custGeom>
              <a:avLst/>
              <a:gdLst/>
              <a:ahLst/>
              <a:cxnLst/>
              <a:rect l="l" t="t" r="r" b="b"/>
              <a:pathLst>
                <a:path w="649" h="1209" extrusionOk="0">
                  <a:moveTo>
                    <a:pt x="257" y="1"/>
                  </a:moveTo>
                  <a:lnTo>
                    <a:pt x="163" y="341"/>
                  </a:lnTo>
                  <a:lnTo>
                    <a:pt x="1" y="1041"/>
                  </a:lnTo>
                  <a:lnTo>
                    <a:pt x="231" y="448"/>
                  </a:lnTo>
                  <a:lnTo>
                    <a:pt x="231" y="448"/>
                  </a:lnTo>
                  <a:cubicBezTo>
                    <a:pt x="231" y="448"/>
                    <a:pt x="150" y="730"/>
                    <a:pt x="150" y="853"/>
                  </a:cubicBezTo>
                  <a:cubicBezTo>
                    <a:pt x="150" y="866"/>
                    <a:pt x="152" y="872"/>
                    <a:pt x="155" y="872"/>
                  </a:cubicBezTo>
                  <a:cubicBezTo>
                    <a:pt x="181" y="872"/>
                    <a:pt x="299" y="487"/>
                    <a:pt x="299" y="487"/>
                  </a:cubicBezTo>
                  <a:lnTo>
                    <a:pt x="299" y="487"/>
                  </a:lnTo>
                  <a:cubicBezTo>
                    <a:pt x="299" y="487"/>
                    <a:pt x="226" y="1209"/>
                    <a:pt x="241" y="1209"/>
                  </a:cubicBezTo>
                  <a:cubicBezTo>
                    <a:pt x="242" y="1209"/>
                    <a:pt x="243" y="1207"/>
                    <a:pt x="244" y="1203"/>
                  </a:cubicBezTo>
                  <a:cubicBezTo>
                    <a:pt x="257" y="1122"/>
                    <a:pt x="312" y="542"/>
                    <a:pt x="312" y="542"/>
                  </a:cubicBezTo>
                  <a:cubicBezTo>
                    <a:pt x="312" y="542"/>
                    <a:pt x="419" y="908"/>
                    <a:pt x="445" y="934"/>
                  </a:cubicBezTo>
                  <a:cubicBezTo>
                    <a:pt x="446" y="935"/>
                    <a:pt x="446" y="935"/>
                    <a:pt x="447" y="935"/>
                  </a:cubicBezTo>
                  <a:cubicBezTo>
                    <a:pt x="469" y="935"/>
                    <a:pt x="380" y="529"/>
                    <a:pt x="380" y="529"/>
                  </a:cubicBezTo>
                  <a:lnTo>
                    <a:pt x="380" y="529"/>
                  </a:lnTo>
                  <a:cubicBezTo>
                    <a:pt x="380" y="529"/>
                    <a:pt x="607" y="1028"/>
                    <a:pt x="623" y="1028"/>
                  </a:cubicBezTo>
                  <a:cubicBezTo>
                    <a:pt x="649" y="1028"/>
                    <a:pt x="257" y="1"/>
                    <a:pt x="2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27"/>
            <p:cNvSpPr/>
            <p:nvPr/>
          </p:nvSpPr>
          <p:spPr>
            <a:xfrm>
              <a:off x="7282750" y="4375463"/>
              <a:ext cx="58728" cy="32675"/>
            </a:xfrm>
            <a:custGeom>
              <a:avLst/>
              <a:gdLst/>
              <a:ahLst/>
              <a:cxnLst/>
              <a:rect l="l" t="t" r="r" b="b"/>
              <a:pathLst>
                <a:path w="399" h="222" extrusionOk="0">
                  <a:moveTo>
                    <a:pt x="90" y="81"/>
                  </a:moveTo>
                  <a:cubicBezTo>
                    <a:pt x="89" y="81"/>
                    <a:pt x="89" y="81"/>
                    <a:pt x="88" y="81"/>
                  </a:cubicBezTo>
                  <a:cubicBezTo>
                    <a:pt x="87" y="82"/>
                    <a:pt x="87" y="82"/>
                    <a:pt x="87" y="82"/>
                  </a:cubicBezTo>
                  <a:cubicBezTo>
                    <a:pt x="88" y="82"/>
                    <a:pt x="89" y="82"/>
                    <a:pt x="90" y="81"/>
                  </a:cubicBezTo>
                  <a:close/>
                  <a:moveTo>
                    <a:pt x="208" y="0"/>
                  </a:moveTo>
                  <a:cubicBezTo>
                    <a:pt x="208" y="0"/>
                    <a:pt x="109" y="70"/>
                    <a:pt x="90" y="81"/>
                  </a:cubicBezTo>
                  <a:lnTo>
                    <a:pt x="90" y="81"/>
                  </a:lnTo>
                  <a:cubicBezTo>
                    <a:pt x="108" y="78"/>
                    <a:pt x="182" y="52"/>
                    <a:pt x="182" y="52"/>
                  </a:cubicBezTo>
                  <a:lnTo>
                    <a:pt x="182" y="52"/>
                  </a:lnTo>
                  <a:cubicBezTo>
                    <a:pt x="182" y="52"/>
                    <a:pt x="1" y="163"/>
                    <a:pt x="16" y="163"/>
                  </a:cubicBezTo>
                  <a:cubicBezTo>
                    <a:pt x="17" y="163"/>
                    <a:pt x="18" y="163"/>
                    <a:pt x="20" y="162"/>
                  </a:cubicBezTo>
                  <a:cubicBezTo>
                    <a:pt x="46" y="149"/>
                    <a:pt x="169" y="107"/>
                    <a:pt x="169" y="107"/>
                  </a:cubicBezTo>
                  <a:lnTo>
                    <a:pt x="169" y="107"/>
                  </a:lnTo>
                  <a:cubicBezTo>
                    <a:pt x="169" y="107"/>
                    <a:pt x="2" y="221"/>
                    <a:pt x="16" y="221"/>
                  </a:cubicBezTo>
                  <a:cubicBezTo>
                    <a:pt x="17" y="221"/>
                    <a:pt x="23" y="219"/>
                    <a:pt x="33" y="214"/>
                  </a:cubicBezTo>
                  <a:cubicBezTo>
                    <a:pt x="101" y="188"/>
                    <a:pt x="224" y="107"/>
                    <a:pt x="224" y="107"/>
                  </a:cubicBezTo>
                  <a:cubicBezTo>
                    <a:pt x="224" y="107"/>
                    <a:pt x="368" y="202"/>
                    <a:pt x="385" y="202"/>
                  </a:cubicBezTo>
                  <a:cubicBezTo>
                    <a:pt x="386" y="202"/>
                    <a:pt x="386" y="202"/>
                    <a:pt x="386" y="201"/>
                  </a:cubicBezTo>
                  <a:cubicBezTo>
                    <a:pt x="399" y="201"/>
                    <a:pt x="250" y="94"/>
                    <a:pt x="250" y="94"/>
                  </a:cubicBezTo>
                  <a:lnTo>
                    <a:pt x="250" y="94"/>
                  </a:lnTo>
                  <a:cubicBezTo>
                    <a:pt x="250" y="94"/>
                    <a:pt x="338" y="123"/>
                    <a:pt x="363" y="123"/>
                  </a:cubicBezTo>
                  <a:cubicBezTo>
                    <a:pt x="367" y="123"/>
                    <a:pt x="370" y="122"/>
                    <a:pt x="370" y="120"/>
                  </a:cubicBezTo>
                  <a:cubicBezTo>
                    <a:pt x="370" y="110"/>
                    <a:pt x="314" y="92"/>
                    <a:pt x="288" y="85"/>
                  </a:cubicBezTo>
                  <a:lnTo>
                    <a:pt x="288" y="85"/>
                  </a:lnTo>
                  <a:cubicBezTo>
                    <a:pt x="301" y="88"/>
                    <a:pt x="321" y="93"/>
                    <a:pt x="336" y="93"/>
                  </a:cubicBezTo>
                  <a:cubicBezTo>
                    <a:pt x="348" y="93"/>
                    <a:pt x="357" y="90"/>
                    <a:pt x="357" y="81"/>
                  </a:cubicBezTo>
                  <a:cubicBezTo>
                    <a:pt x="344" y="68"/>
                    <a:pt x="208" y="0"/>
                    <a:pt x="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27"/>
            <p:cNvSpPr/>
            <p:nvPr/>
          </p:nvSpPr>
          <p:spPr>
            <a:xfrm>
              <a:off x="7104800" y="4668214"/>
              <a:ext cx="815419" cy="33264"/>
            </a:xfrm>
            <a:custGeom>
              <a:avLst/>
              <a:gdLst/>
              <a:ahLst/>
              <a:cxnLst/>
              <a:rect l="l" t="t" r="r" b="b"/>
              <a:pathLst>
                <a:path w="5540" h="226" extrusionOk="0">
                  <a:moveTo>
                    <a:pt x="4403" y="0"/>
                  </a:moveTo>
                  <a:cubicBezTo>
                    <a:pt x="3103" y="0"/>
                    <a:pt x="1148" y="36"/>
                    <a:pt x="1148" y="36"/>
                  </a:cubicBezTo>
                  <a:cubicBezTo>
                    <a:pt x="1148" y="36"/>
                    <a:pt x="1" y="88"/>
                    <a:pt x="69" y="130"/>
                  </a:cubicBezTo>
                  <a:cubicBezTo>
                    <a:pt x="92" y="143"/>
                    <a:pt x="212" y="147"/>
                    <a:pt x="361" y="147"/>
                  </a:cubicBezTo>
                  <a:cubicBezTo>
                    <a:pt x="644" y="147"/>
                    <a:pt x="1033" y="132"/>
                    <a:pt x="1076" y="130"/>
                  </a:cubicBezTo>
                  <a:lnTo>
                    <a:pt x="1076" y="130"/>
                  </a:lnTo>
                  <a:cubicBezTo>
                    <a:pt x="1037" y="132"/>
                    <a:pt x="734" y="146"/>
                    <a:pt x="798" y="198"/>
                  </a:cubicBezTo>
                  <a:cubicBezTo>
                    <a:pt x="822" y="218"/>
                    <a:pt x="1237" y="225"/>
                    <a:pt x="1809" y="225"/>
                  </a:cubicBezTo>
                  <a:cubicBezTo>
                    <a:pt x="3172" y="225"/>
                    <a:pt x="5428" y="185"/>
                    <a:pt x="5428" y="185"/>
                  </a:cubicBezTo>
                  <a:cubicBezTo>
                    <a:pt x="5428" y="185"/>
                    <a:pt x="4592" y="117"/>
                    <a:pt x="4754" y="88"/>
                  </a:cubicBezTo>
                  <a:cubicBezTo>
                    <a:pt x="4784" y="83"/>
                    <a:pt x="4828" y="82"/>
                    <a:pt x="4881" y="82"/>
                  </a:cubicBezTo>
                  <a:cubicBezTo>
                    <a:pt x="4986" y="82"/>
                    <a:pt x="5124" y="88"/>
                    <a:pt x="5246" y="88"/>
                  </a:cubicBezTo>
                  <a:cubicBezTo>
                    <a:pt x="5397" y="88"/>
                    <a:pt x="5523" y="78"/>
                    <a:pt x="5535" y="36"/>
                  </a:cubicBezTo>
                  <a:cubicBezTo>
                    <a:pt x="5539" y="9"/>
                    <a:pt x="5053" y="0"/>
                    <a:pt x="4403"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7"/>
            <p:cNvSpPr/>
            <p:nvPr/>
          </p:nvSpPr>
          <p:spPr>
            <a:xfrm>
              <a:off x="7178247" y="4544137"/>
              <a:ext cx="107447" cy="137029"/>
            </a:xfrm>
            <a:custGeom>
              <a:avLst/>
              <a:gdLst/>
              <a:ahLst/>
              <a:cxnLst/>
              <a:rect l="l" t="t" r="r" b="b"/>
              <a:pathLst>
                <a:path w="730" h="931" extrusionOk="0">
                  <a:moveTo>
                    <a:pt x="270" y="1"/>
                  </a:moveTo>
                  <a:cubicBezTo>
                    <a:pt x="270" y="1"/>
                    <a:pt x="56" y="137"/>
                    <a:pt x="1" y="432"/>
                  </a:cubicBezTo>
                  <a:lnTo>
                    <a:pt x="1" y="931"/>
                  </a:lnTo>
                  <a:lnTo>
                    <a:pt x="730" y="931"/>
                  </a:lnTo>
                  <a:lnTo>
                    <a:pt x="730" y="351"/>
                  </a:lnTo>
                  <a:cubicBezTo>
                    <a:pt x="662" y="244"/>
                    <a:pt x="474" y="1"/>
                    <a:pt x="270"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27"/>
            <p:cNvSpPr/>
            <p:nvPr/>
          </p:nvSpPr>
          <p:spPr>
            <a:xfrm>
              <a:off x="7285547" y="4595652"/>
              <a:ext cx="3974" cy="85514"/>
            </a:xfrm>
            <a:custGeom>
              <a:avLst/>
              <a:gdLst/>
              <a:ahLst/>
              <a:cxnLst/>
              <a:rect l="l" t="t" r="r" b="b"/>
              <a:pathLst>
                <a:path w="27" h="581" extrusionOk="0">
                  <a:moveTo>
                    <a:pt x="1" y="1"/>
                  </a:moveTo>
                  <a:lnTo>
                    <a:pt x="1" y="581"/>
                  </a:lnTo>
                  <a:lnTo>
                    <a:pt x="27" y="581"/>
                  </a:lnTo>
                  <a:lnTo>
                    <a:pt x="27" y="43"/>
                  </a:lnTo>
                  <a:cubicBezTo>
                    <a:pt x="27" y="43"/>
                    <a:pt x="27" y="30"/>
                    <a:pt x="1" y="1"/>
                  </a:cubicBezTo>
                  <a:close/>
                </a:path>
              </a:pathLst>
            </a:custGeom>
            <a:solidFill>
              <a:srgbClr val="C5C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27"/>
            <p:cNvSpPr/>
            <p:nvPr/>
          </p:nvSpPr>
          <p:spPr>
            <a:xfrm>
              <a:off x="7289373" y="4578137"/>
              <a:ext cx="139387" cy="103029"/>
            </a:xfrm>
            <a:custGeom>
              <a:avLst/>
              <a:gdLst/>
              <a:ahLst/>
              <a:cxnLst/>
              <a:rect l="l" t="t" r="r" b="b"/>
              <a:pathLst>
                <a:path w="947" h="700" extrusionOk="0">
                  <a:moveTo>
                    <a:pt x="380" y="0"/>
                  </a:moveTo>
                  <a:lnTo>
                    <a:pt x="1" y="133"/>
                  </a:lnTo>
                  <a:lnTo>
                    <a:pt x="1" y="700"/>
                  </a:lnTo>
                  <a:lnTo>
                    <a:pt x="947" y="700"/>
                  </a:lnTo>
                  <a:lnTo>
                    <a:pt x="947" y="201"/>
                  </a:lnTo>
                  <a:lnTo>
                    <a:pt x="380"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27"/>
            <p:cNvSpPr/>
            <p:nvPr/>
          </p:nvSpPr>
          <p:spPr>
            <a:xfrm>
              <a:off x="7178247" y="4540458"/>
              <a:ext cx="254340" cy="67264"/>
            </a:xfrm>
            <a:custGeom>
              <a:avLst/>
              <a:gdLst/>
              <a:ahLst/>
              <a:cxnLst/>
              <a:rect l="l" t="t" r="r" b="b"/>
              <a:pathLst>
                <a:path w="1728" h="457" extrusionOk="0">
                  <a:moveTo>
                    <a:pt x="312" y="0"/>
                  </a:moveTo>
                  <a:cubicBezTo>
                    <a:pt x="312" y="0"/>
                    <a:pt x="56" y="120"/>
                    <a:pt x="1" y="457"/>
                  </a:cubicBezTo>
                  <a:cubicBezTo>
                    <a:pt x="1" y="457"/>
                    <a:pt x="108" y="81"/>
                    <a:pt x="312" y="39"/>
                  </a:cubicBezTo>
                  <a:cubicBezTo>
                    <a:pt x="312" y="39"/>
                    <a:pt x="380" y="39"/>
                    <a:pt x="461" y="94"/>
                  </a:cubicBezTo>
                  <a:cubicBezTo>
                    <a:pt x="513" y="120"/>
                    <a:pt x="581" y="175"/>
                    <a:pt x="623" y="256"/>
                  </a:cubicBezTo>
                  <a:cubicBezTo>
                    <a:pt x="662" y="308"/>
                    <a:pt x="691" y="376"/>
                    <a:pt x="704" y="457"/>
                  </a:cubicBezTo>
                  <a:lnTo>
                    <a:pt x="1728" y="457"/>
                  </a:lnTo>
                  <a:cubicBezTo>
                    <a:pt x="1728" y="457"/>
                    <a:pt x="1728" y="363"/>
                    <a:pt x="1676" y="256"/>
                  </a:cubicBezTo>
                  <a:cubicBezTo>
                    <a:pt x="1663" y="201"/>
                    <a:pt x="1621" y="146"/>
                    <a:pt x="1566" y="107"/>
                  </a:cubicBezTo>
                  <a:cubicBezTo>
                    <a:pt x="1540" y="65"/>
                    <a:pt x="1485" y="39"/>
                    <a:pt x="1433" y="26"/>
                  </a:cubicBezTo>
                  <a:lnTo>
                    <a:pt x="312"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27"/>
            <p:cNvSpPr/>
            <p:nvPr/>
          </p:nvSpPr>
          <p:spPr>
            <a:xfrm>
              <a:off x="7200178" y="4637747"/>
              <a:ext cx="51663" cy="43420"/>
            </a:xfrm>
            <a:custGeom>
              <a:avLst/>
              <a:gdLst/>
              <a:ahLst/>
              <a:cxnLst/>
              <a:rect l="l" t="t" r="r" b="b"/>
              <a:pathLst>
                <a:path w="351" h="295" extrusionOk="0">
                  <a:moveTo>
                    <a:pt x="1" y="0"/>
                  </a:moveTo>
                  <a:lnTo>
                    <a:pt x="1" y="295"/>
                  </a:lnTo>
                  <a:lnTo>
                    <a:pt x="351" y="295"/>
                  </a:lnTo>
                  <a:lnTo>
                    <a:pt x="351"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27"/>
            <p:cNvSpPr/>
            <p:nvPr/>
          </p:nvSpPr>
          <p:spPr>
            <a:xfrm>
              <a:off x="7222256" y="4637747"/>
              <a:ext cx="1913" cy="43420"/>
            </a:xfrm>
            <a:custGeom>
              <a:avLst/>
              <a:gdLst/>
              <a:ahLst/>
              <a:cxnLst/>
              <a:rect l="l" t="t" r="r" b="b"/>
              <a:pathLst>
                <a:path w="13" h="295" extrusionOk="0">
                  <a:moveTo>
                    <a:pt x="0" y="0"/>
                  </a:moveTo>
                  <a:lnTo>
                    <a:pt x="0" y="295"/>
                  </a:lnTo>
                  <a:lnTo>
                    <a:pt x="13" y="295"/>
                  </a:lnTo>
                  <a:lnTo>
                    <a:pt x="1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27"/>
            <p:cNvSpPr/>
            <p:nvPr/>
          </p:nvSpPr>
          <p:spPr>
            <a:xfrm>
              <a:off x="7379011" y="4414909"/>
              <a:ext cx="208565" cy="266258"/>
            </a:xfrm>
            <a:custGeom>
              <a:avLst/>
              <a:gdLst/>
              <a:ahLst/>
              <a:cxnLst/>
              <a:rect l="l" t="t" r="r" b="b"/>
              <a:pathLst>
                <a:path w="1417" h="1809" extrusionOk="0">
                  <a:moveTo>
                    <a:pt x="528" y="1"/>
                  </a:moveTo>
                  <a:cubicBezTo>
                    <a:pt x="523" y="1"/>
                    <a:pt x="518" y="1"/>
                    <a:pt x="513" y="1"/>
                  </a:cubicBezTo>
                  <a:cubicBezTo>
                    <a:pt x="513" y="1"/>
                    <a:pt x="95" y="270"/>
                    <a:pt x="1" y="853"/>
                  </a:cubicBezTo>
                  <a:lnTo>
                    <a:pt x="1" y="1809"/>
                  </a:lnTo>
                  <a:lnTo>
                    <a:pt x="1417" y="1809"/>
                  </a:lnTo>
                  <a:lnTo>
                    <a:pt x="1417" y="691"/>
                  </a:lnTo>
                  <a:cubicBezTo>
                    <a:pt x="1286" y="490"/>
                    <a:pt x="915" y="1"/>
                    <a:pt x="528"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27"/>
            <p:cNvSpPr/>
            <p:nvPr/>
          </p:nvSpPr>
          <p:spPr>
            <a:xfrm>
              <a:off x="7587428" y="4516614"/>
              <a:ext cx="8243" cy="164553"/>
            </a:xfrm>
            <a:custGeom>
              <a:avLst/>
              <a:gdLst/>
              <a:ahLst/>
              <a:cxnLst/>
              <a:rect l="l" t="t" r="r" b="b"/>
              <a:pathLst>
                <a:path w="56" h="1118" extrusionOk="0">
                  <a:moveTo>
                    <a:pt x="1" y="0"/>
                  </a:moveTo>
                  <a:lnTo>
                    <a:pt x="1" y="1118"/>
                  </a:lnTo>
                  <a:lnTo>
                    <a:pt x="56" y="1118"/>
                  </a:lnTo>
                  <a:lnTo>
                    <a:pt x="56" y="65"/>
                  </a:lnTo>
                  <a:cubicBezTo>
                    <a:pt x="56" y="65"/>
                    <a:pt x="43" y="39"/>
                    <a:pt x="1"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27"/>
            <p:cNvSpPr/>
            <p:nvPr/>
          </p:nvSpPr>
          <p:spPr>
            <a:xfrm>
              <a:off x="7595523" y="4480848"/>
              <a:ext cx="268764" cy="200319"/>
            </a:xfrm>
            <a:custGeom>
              <a:avLst/>
              <a:gdLst/>
              <a:ahLst/>
              <a:cxnLst/>
              <a:rect l="l" t="t" r="r" b="b"/>
              <a:pathLst>
                <a:path w="1826" h="1361" extrusionOk="0">
                  <a:moveTo>
                    <a:pt x="743" y="0"/>
                  </a:moveTo>
                  <a:lnTo>
                    <a:pt x="1" y="282"/>
                  </a:lnTo>
                  <a:lnTo>
                    <a:pt x="1" y="1361"/>
                  </a:lnTo>
                  <a:lnTo>
                    <a:pt x="1825" y="1361"/>
                  </a:lnTo>
                  <a:lnTo>
                    <a:pt x="1825" y="405"/>
                  </a:lnTo>
                  <a:lnTo>
                    <a:pt x="74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27"/>
            <p:cNvSpPr/>
            <p:nvPr/>
          </p:nvSpPr>
          <p:spPr>
            <a:xfrm>
              <a:off x="7375331" y="4406814"/>
              <a:ext cx="498377" cy="133791"/>
            </a:xfrm>
            <a:custGeom>
              <a:avLst/>
              <a:gdLst/>
              <a:ahLst/>
              <a:cxnLst/>
              <a:rect l="l" t="t" r="r" b="b"/>
              <a:pathLst>
                <a:path w="3386" h="909" extrusionOk="0">
                  <a:moveTo>
                    <a:pt x="606" y="1"/>
                  </a:moveTo>
                  <a:cubicBezTo>
                    <a:pt x="606" y="1"/>
                    <a:pt x="133" y="244"/>
                    <a:pt x="0" y="908"/>
                  </a:cubicBezTo>
                  <a:lnTo>
                    <a:pt x="26" y="908"/>
                  </a:lnTo>
                  <a:cubicBezTo>
                    <a:pt x="26" y="908"/>
                    <a:pt x="214" y="163"/>
                    <a:pt x="606" y="82"/>
                  </a:cubicBezTo>
                  <a:cubicBezTo>
                    <a:pt x="606" y="82"/>
                    <a:pt x="742" y="82"/>
                    <a:pt x="917" y="179"/>
                  </a:cubicBezTo>
                  <a:cubicBezTo>
                    <a:pt x="1024" y="244"/>
                    <a:pt x="1134" y="341"/>
                    <a:pt x="1228" y="503"/>
                  </a:cubicBezTo>
                  <a:cubicBezTo>
                    <a:pt x="1296" y="610"/>
                    <a:pt x="1348" y="746"/>
                    <a:pt x="1390" y="908"/>
                  </a:cubicBezTo>
                  <a:lnTo>
                    <a:pt x="3373" y="908"/>
                  </a:lnTo>
                  <a:cubicBezTo>
                    <a:pt x="3373" y="908"/>
                    <a:pt x="3386" y="717"/>
                    <a:pt x="3292" y="516"/>
                  </a:cubicBezTo>
                  <a:cubicBezTo>
                    <a:pt x="3240" y="406"/>
                    <a:pt x="3172" y="312"/>
                    <a:pt x="3078" y="218"/>
                  </a:cubicBezTo>
                  <a:cubicBezTo>
                    <a:pt x="3010" y="150"/>
                    <a:pt x="2916" y="98"/>
                    <a:pt x="2819" y="56"/>
                  </a:cubicBezTo>
                  <a:lnTo>
                    <a:pt x="606"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27"/>
            <p:cNvSpPr/>
            <p:nvPr/>
          </p:nvSpPr>
          <p:spPr>
            <a:xfrm>
              <a:off x="7418604" y="4597565"/>
              <a:ext cx="101707" cy="83601"/>
            </a:xfrm>
            <a:custGeom>
              <a:avLst/>
              <a:gdLst/>
              <a:ahLst/>
              <a:cxnLst/>
              <a:rect l="l" t="t" r="r" b="b"/>
              <a:pathLst>
                <a:path w="691" h="568" extrusionOk="0">
                  <a:moveTo>
                    <a:pt x="1" y="1"/>
                  </a:moveTo>
                  <a:lnTo>
                    <a:pt x="1" y="568"/>
                  </a:lnTo>
                  <a:lnTo>
                    <a:pt x="691" y="568"/>
                  </a:lnTo>
                  <a:lnTo>
                    <a:pt x="691"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27"/>
            <p:cNvSpPr/>
            <p:nvPr/>
          </p:nvSpPr>
          <p:spPr>
            <a:xfrm>
              <a:off x="7464379" y="4597565"/>
              <a:ext cx="2061" cy="83601"/>
            </a:xfrm>
            <a:custGeom>
              <a:avLst/>
              <a:gdLst/>
              <a:ahLst/>
              <a:cxnLst/>
              <a:rect l="l" t="t" r="r" b="b"/>
              <a:pathLst>
                <a:path w="14" h="568" extrusionOk="0">
                  <a:moveTo>
                    <a:pt x="1" y="1"/>
                  </a:moveTo>
                  <a:lnTo>
                    <a:pt x="1" y="568"/>
                  </a:lnTo>
                  <a:lnTo>
                    <a:pt x="14" y="568"/>
                  </a:lnTo>
                  <a:lnTo>
                    <a:pt x="1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7"/>
            <p:cNvSpPr/>
            <p:nvPr/>
          </p:nvSpPr>
          <p:spPr>
            <a:xfrm>
              <a:off x="7828374" y="4559886"/>
              <a:ext cx="133057" cy="159549"/>
            </a:xfrm>
            <a:custGeom>
              <a:avLst/>
              <a:gdLst/>
              <a:ahLst/>
              <a:cxnLst/>
              <a:rect l="l" t="t" r="r" b="b"/>
              <a:pathLst>
                <a:path w="904" h="1084" extrusionOk="0">
                  <a:moveTo>
                    <a:pt x="862" y="338"/>
                  </a:moveTo>
                  <a:cubicBezTo>
                    <a:pt x="836" y="338"/>
                    <a:pt x="810" y="367"/>
                    <a:pt x="810" y="393"/>
                  </a:cubicBezTo>
                  <a:cubicBezTo>
                    <a:pt x="810" y="406"/>
                    <a:pt x="823" y="419"/>
                    <a:pt x="836" y="435"/>
                  </a:cubicBezTo>
                  <a:lnTo>
                    <a:pt x="862" y="435"/>
                  </a:lnTo>
                  <a:cubicBezTo>
                    <a:pt x="891" y="435"/>
                    <a:pt x="904" y="419"/>
                    <a:pt x="904" y="393"/>
                  </a:cubicBezTo>
                  <a:cubicBezTo>
                    <a:pt x="904" y="367"/>
                    <a:pt x="891" y="338"/>
                    <a:pt x="862" y="338"/>
                  </a:cubicBezTo>
                  <a:close/>
                  <a:moveTo>
                    <a:pt x="486" y="1"/>
                  </a:moveTo>
                  <a:cubicBezTo>
                    <a:pt x="350" y="1"/>
                    <a:pt x="227" y="124"/>
                    <a:pt x="227" y="273"/>
                  </a:cubicBezTo>
                  <a:cubicBezTo>
                    <a:pt x="227" y="406"/>
                    <a:pt x="324" y="516"/>
                    <a:pt x="457" y="529"/>
                  </a:cubicBezTo>
                  <a:lnTo>
                    <a:pt x="457" y="678"/>
                  </a:lnTo>
                  <a:lnTo>
                    <a:pt x="405" y="623"/>
                  </a:lnTo>
                  <a:lnTo>
                    <a:pt x="405" y="568"/>
                  </a:lnTo>
                  <a:lnTo>
                    <a:pt x="389" y="568"/>
                  </a:lnTo>
                  <a:lnTo>
                    <a:pt x="389" y="662"/>
                  </a:lnTo>
                  <a:lnTo>
                    <a:pt x="282" y="555"/>
                  </a:lnTo>
                  <a:lnTo>
                    <a:pt x="282" y="529"/>
                  </a:lnTo>
                  <a:cubicBezTo>
                    <a:pt x="282" y="461"/>
                    <a:pt x="243" y="419"/>
                    <a:pt x="188" y="419"/>
                  </a:cubicBezTo>
                  <a:cubicBezTo>
                    <a:pt x="146" y="419"/>
                    <a:pt x="107" y="448"/>
                    <a:pt x="94" y="474"/>
                  </a:cubicBezTo>
                  <a:lnTo>
                    <a:pt x="65" y="474"/>
                  </a:lnTo>
                  <a:cubicBezTo>
                    <a:pt x="26" y="474"/>
                    <a:pt x="0" y="500"/>
                    <a:pt x="0" y="542"/>
                  </a:cubicBezTo>
                  <a:cubicBezTo>
                    <a:pt x="0" y="581"/>
                    <a:pt x="26" y="623"/>
                    <a:pt x="65" y="623"/>
                  </a:cubicBezTo>
                  <a:cubicBezTo>
                    <a:pt x="94" y="623"/>
                    <a:pt x="107" y="610"/>
                    <a:pt x="120" y="597"/>
                  </a:cubicBezTo>
                  <a:cubicBezTo>
                    <a:pt x="133" y="610"/>
                    <a:pt x="162" y="623"/>
                    <a:pt x="188" y="623"/>
                  </a:cubicBezTo>
                  <a:cubicBezTo>
                    <a:pt x="214" y="623"/>
                    <a:pt x="243" y="610"/>
                    <a:pt x="269" y="581"/>
                  </a:cubicBezTo>
                  <a:lnTo>
                    <a:pt x="457" y="730"/>
                  </a:lnTo>
                  <a:lnTo>
                    <a:pt x="457" y="1083"/>
                  </a:lnTo>
                  <a:lnTo>
                    <a:pt x="525" y="1083"/>
                  </a:lnTo>
                  <a:lnTo>
                    <a:pt x="525" y="691"/>
                  </a:lnTo>
                  <a:lnTo>
                    <a:pt x="567" y="678"/>
                  </a:lnTo>
                  <a:lnTo>
                    <a:pt x="606" y="691"/>
                  </a:lnTo>
                  <a:lnTo>
                    <a:pt x="619" y="678"/>
                  </a:lnTo>
                  <a:lnTo>
                    <a:pt x="593" y="662"/>
                  </a:lnTo>
                  <a:lnTo>
                    <a:pt x="742" y="581"/>
                  </a:lnTo>
                  <a:cubicBezTo>
                    <a:pt x="755" y="610"/>
                    <a:pt x="781" y="623"/>
                    <a:pt x="810" y="623"/>
                  </a:cubicBezTo>
                  <a:cubicBezTo>
                    <a:pt x="862" y="623"/>
                    <a:pt x="904" y="581"/>
                    <a:pt x="904" y="529"/>
                  </a:cubicBezTo>
                  <a:cubicBezTo>
                    <a:pt x="904" y="487"/>
                    <a:pt x="875" y="448"/>
                    <a:pt x="836" y="435"/>
                  </a:cubicBezTo>
                  <a:lnTo>
                    <a:pt x="810" y="435"/>
                  </a:lnTo>
                  <a:cubicBezTo>
                    <a:pt x="768" y="435"/>
                    <a:pt x="729" y="474"/>
                    <a:pt x="729" y="529"/>
                  </a:cubicBezTo>
                  <a:lnTo>
                    <a:pt x="729" y="555"/>
                  </a:lnTo>
                  <a:lnTo>
                    <a:pt x="619" y="610"/>
                  </a:lnTo>
                  <a:lnTo>
                    <a:pt x="632" y="542"/>
                  </a:lnTo>
                  <a:lnTo>
                    <a:pt x="606" y="542"/>
                  </a:lnTo>
                  <a:lnTo>
                    <a:pt x="606" y="610"/>
                  </a:lnTo>
                  <a:lnTo>
                    <a:pt x="525" y="636"/>
                  </a:lnTo>
                  <a:lnTo>
                    <a:pt x="525" y="529"/>
                  </a:lnTo>
                  <a:cubicBezTo>
                    <a:pt x="661" y="500"/>
                    <a:pt x="755" y="393"/>
                    <a:pt x="755" y="273"/>
                  </a:cubicBezTo>
                  <a:cubicBezTo>
                    <a:pt x="755" y="124"/>
                    <a:pt x="632" y="1"/>
                    <a:pt x="4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7"/>
            <p:cNvSpPr/>
            <p:nvPr/>
          </p:nvSpPr>
          <p:spPr>
            <a:xfrm>
              <a:off x="5379910" y="4673513"/>
              <a:ext cx="1665427" cy="22078"/>
            </a:xfrm>
            <a:custGeom>
              <a:avLst/>
              <a:gdLst/>
              <a:ahLst/>
              <a:cxnLst/>
              <a:rect l="l" t="t" r="r" b="b"/>
              <a:pathLst>
                <a:path w="11315" h="150" extrusionOk="0">
                  <a:moveTo>
                    <a:pt x="892" y="0"/>
                  </a:moveTo>
                  <a:lnTo>
                    <a:pt x="1" y="149"/>
                  </a:lnTo>
                  <a:lnTo>
                    <a:pt x="10787" y="149"/>
                  </a:lnTo>
                  <a:lnTo>
                    <a:pt x="11315" y="0"/>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7"/>
            <p:cNvSpPr/>
            <p:nvPr/>
          </p:nvSpPr>
          <p:spPr>
            <a:xfrm>
              <a:off x="5536812" y="4639513"/>
              <a:ext cx="1600222" cy="22225"/>
            </a:xfrm>
            <a:custGeom>
              <a:avLst/>
              <a:gdLst/>
              <a:ahLst/>
              <a:cxnLst/>
              <a:rect l="l" t="t" r="r" b="b"/>
              <a:pathLst>
                <a:path w="10872" h="151" extrusionOk="0">
                  <a:moveTo>
                    <a:pt x="908" y="1"/>
                  </a:moveTo>
                  <a:lnTo>
                    <a:pt x="1" y="150"/>
                  </a:lnTo>
                  <a:lnTo>
                    <a:pt x="10343" y="150"/>
                  </a:lnTo>
                  <a:lnTo>
                    <a:pt x="10871"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7"/>
            <p:cNvSpPr/>
            <p:nvPr/>
          </p:nvSpPr>
          <p:spPr>
            <a:xfrm>
              <a:off x="758168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27"/>
            <p:cNvSpPr/>
            <p:nvPr/>
          </p:nvSpPr>
          <p:spPr>
            <a:xfrm>
              <a:off x="75716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27"/>
            <p:cNvSpPr/>
            <p:nvPr/>
          </p:nvSpPr>
          <p:spPr>
            <a:xfrm>
              <a:off x="7561670"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27"/>
            <p:cNvSpPr/>
            <p:nvPr/>
          </p:nvSpPr>
          <p:spPr>
            <a:xfrm>
              <a:off x="75516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27"/>
            <p:cNvSpPr/>
            <p:nvPr/>
          </p:nvSpPr>
          <p:spPr>
            <a:xfrm>
              <a:off x="7542242"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27"/>
            <p:cNvSpPr/>
            <p:nvPr/>
          </p:nvSpPr>
          <p:spPr>
            <a:xfrm>
              <a:off x="75339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27"/>
            <p:cNvSpPr/>
            <p:nvPr/>
          </p:nvSpPr>
          <p:spPr>
            <a:xfrm>
              <a:off x="752399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27"/>
            <p:cNvSpPr/>
            <p:nvPr/>
          </p:nvSpPr>
          <p:spPr>
            <a:xfrm>
              <a:off x="751398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27"/>
            <p:cNvSpPr/>
            <p:nvPr/>
          </p:nvSpPr>
          <p:spPr>
            <a:xfrm>
              <a:off x="75039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27"/>
            <p:cNvSpPr/>
            <p:nvPr/>
          </p:nvSpPr>
          <p:spPr>
            <a:xfrm>
              <a:off x="7494553"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7"/>
            <p:cNvSpPr/>
            <p:nvPr/>
          </p:nvSpPr>
          <p:spPr>
            <a:xfrm>
              <a:off x="74845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7"/>
            <p:cNvSpPr/>
            <p:nvPr/>
          </p:nvSpPr>
          <p:spPr>
            <a:xfrm>
              <a:off x="74743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7"/>
            <p:cNvSpPr/>
            <p:nvPr/>
          </p:nvSpPr>
          <p:spPr>
            <a:xfrm>
              <a:off x="7464379"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7"/>
            <p:cNvSpPr/>
            <p:nvPr/>
          </p:nvSpPr>
          <p:spPr>
            <a:xfrm>
              <a:off x="7454371"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7"/>
            <p:cNvSpPr/>
            <p:nvPr/>
          </p:nvSpPr>
          <p:spPr>
            <a:xfrm>
              <a:off x="7444362" y="4685435"/>
              <a:ext cx="4416" cy="17662"/>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7"/>
            <p:cNvSpPr/>
            <p:nvPr/>
          </p:nvSpPr>
          <p:spPr>
            <a:xfrm>
              <a:off x="7436855"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7"/>
            <p:cNvSpPr/>
            <p:nvPr/>
          </p:nvSpPr>
          <p:spPr>
            <a:xfrm>
              <a:off x="7426699"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7"/>
            <p:cNvSpPr/>
            <p:nvPr/>
          </p:nvSpPr>
          <p:spPr>
            <a:xfrm>
              <a:off x="74166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7"/>
            <p:cNvSpPr/>
            <p:nvPr/>
          </p:nvSpPr>
          <p:spPr>
            <a:xfrm>
              <a:off x="740668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7"/>
            <p:cNvSpPr/>
            <p:nvPr/>
          </p:nvSpPr>
          <p:spPr>
            <a:xfrm>
              <a:off x="7396673"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7"/>
            <p:cNvSpPr/>
            <p:nvPr/>
          </p:nvSpPr>
          <p:spPr>
            <a:xfrm>
              <a:off x="73872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7"/>
            <p:cNvSpPr/>
            <p:nvPr/>
          </p:nvSpPr>
          <p:spPr>
            <a:xfrm>
              <a:off x="737724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7"/>
            <p:cNvSpPr/>
            <p:nvPr/>
          </p:nvSpPr>
          <p:spPr>
            <a:xfrm>
              <a:off x="7367088"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27"/>
            <p:cNvSpPr/>
            <p:nvPr/>
          </p:nvSpPr>
          <p:spPr>
            <a:xfrm>
              <a:off x="735708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27"/>
            <p:cNvSpPr/>
            <p:nvPr/>
          </p:nvSpPr>
          <p:spPr>
            <a:xfrm>
              <a:off x="7348984"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27"/>
            <p:cNvSpPr/>
            <p:nvPr/>
          </p:nvSpPr>
          <p:spPr>
            <a:xfrm>
              <a:off x="7339564"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27"/>
            <p:cNvSpPr/>
            <p:nvPr/>
          </p:nvSpPr>
          <p:spPr>
            <a:xfrm>
              <a:off x="7329556"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27"/>
            <p:cNvSpPr/>
            <p:nvPr/>
          </p:nvSpPr>
          <p:spPr>
            <a:xfrm>
              <a:off x="73194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27"/>
            <p:cNvSpPr/>
            <p:nvPr/>
          </p:nvSpPr>
          <p:spPr>
            <a:xfrm>
              <a:off x="7309391"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27"/>
            <p:cNvSpPr/>
            <p:nvPr/>
          </p:nvSpPr>
          <p:spPr>
            <a:xfrm>
              <a:off x="7299382"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27"/>
            <p:cNvSpPr/>
            <p:nvPr/>
          </p:nvSpPr>
          <p:spPr>
            <a:xfrm>
              <a:off x="7289373"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27"/>
            <p:cNvSpPr/>
            <p:nvPr/>
          </p:nvSpPr>
          <p:spPr>
            <a:xfrm>
              <a:off x="7279953"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27"/>
            <p:cNvSpPr/>
            <p:nvPr/>
          </p:nvSpPr>
          <p:spPr>
            <a:xfrm>
              <a:off x="726994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27"/>
            <p:cNvSpPr/>
            <p:nvPr/>
          </p:nvSpPr>
          <p:spPr>
            <a:xfrm>
              <a:off x="726170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27"/>
            <p:cNvSpPr/>
            <p:nvPr/>
          </p:nvSpPr>
          <p:spPr>
            <a:xfrm>
              <a:off x="725169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27"/>
            <p:cNvSpPr/>
            <p:nvPr/>
          </p:nvSpPr>
          <p:spPr>
            <a:xfrm>
              <a:off x="7241685"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27"/>
            <p:cNvSpPr/>
            <p:nvPr/>
          </p:nvSpPr>
          <p:spPr>
            <a:xfrm>
              <a:off x="72322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27"/>
            <p:cNvSpPr/>
            <p:nvPr/>
          </p:nvSpPr>
          <p:spPr>
            <a:xfrm>
              <a:off x="7222256"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27"/>
            <p:cNvSpPr/>
            <p:nvPr/>
          </p:nvSpPr>
          <p:spPr>
            <a:xfrm>
              <a:off x="7212100"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27"/>
            <p:cNvSpPr/>
            <p:nvPr/>
          </p:nvSpPr>
          <p:spPr>
            <a:xfrm>
              <a:off x="720209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27"/>
            <p:cNvSpPr/>
            <p:nvPr/>
          </p:nvSpPr>
          <p:spPr>
            <a:xfrm>
              <a:off x="71920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27"/>
            <p:cNvSpPr/>
            <p:nvPr/>
          </p:nvSpPr>
          <p:spPr>
            <a:xfrm>
              <a:off x="7182074"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27"/>
            <p:cNvSpPr/>
            <p:nvPr/>
          </p:nvSpPr>
          <p:spPr>
            <a:xfrm>
              <a:off x="7172654"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27"/>
            <p:cNvSpPr/>
            <p:nvPr/>
          </p:nvSpPr>
          <p:spPr>
            <a:xfrm>
              <a:off x="7164411"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27"/>
            <p:cNvSpPr/>
            <p:nvPr/>
          </p:nvSpPr>
          <p:spPr>
            <a:xfrm>
              <a:off x="715440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27"/>
            <p:cNvSpPr/>
            <p:nvPr/>
          </p:nvSpPr>
          <p:spPr>
            <a:xfrm>
              <a:off x="714439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27"/>
            <p:cNvSpPr/>
            <p:nvPr/>
          </p:nvSpPr>
          <p:spPr>
            <a:xfrm>
              <a:off x="7134385"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27"/>
            <p:cNvSpPr/>
            <p:nvPr/>
          </p:nvSpPr>
          <p:spPr>
            <a:xfrm>
              <a:off x="7124965"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27"/>
            <p:cNvSpPr/>
            <p:nvPr/>
          </p:nvSpPr>
          <p:spPr>
            <a:xfrm>
              <a:off x="711495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27"/>
            <p:cNvSpPr/>
            <p:nvPr/>
          </p:nvSpPr>
          <p:spPr>
            <a:xfrm>
              <a:off x="7104800"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27"/>
            <p:cNvSpPr/>
            <p:nvPr/>
          </p:nvSpPr>
          <p:spPr>
            <a:xfrm>
              <a:off x="70947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27"/>
            <p:cNvSpPr/>
            <p:nvPr/>
          </p:nvSpPr>
          <p:spPr>
            <a:xfrm>
              <a:off x="7084783"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27"/>
            <p:cNvSpPr/>
            <p:nvPr/>
          </p:nvSpPr>
          <p:spPr>
            <a:xfrm>
              <a:off x="7077276"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27"/>
            <p:cNvSpPr/>
            <p:nvPr/>
          </p:nvSpPr>
          <p:spPr>
            <a:xfrm>
              <a:off x="70672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27"/>
            <p:cNvSpPr/>
            <p:nvPr/>
          </p:nvSpPr>
          <p:spPr>
            <a:xfrm>
              <a:off x="7057112"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27"/>
            <p:cNvSpPr/>
            <p:nvPr/>
          </p:nvSpPr>
          <p:spPr>
            <a:xfrm>
              <a:off x="70471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27"/>
            <p:cNvSpPr/>
            <p:nvPr/>
          </p:nvSpPr>
          <p:spPr>
            <a:xfrm>
              <a:off x="703709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27"/>
            <p:cNvSpPr/>
            <p:nvPr/>
          </p:nvSpPr>
          <p:spPr>
            <a:xfrm>
              <a:off x="7027085"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27"/>
            <p:cNvSpPr/>
            <p:nvPr/>
          </p:nvSpPr>
          <p:spPr>
            <a:xfrm>
              <a:off x="7017665"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27"/>
            <p:cNvSpPr/>
            <p:nvPr/>
          </p:nvSpPr>
          <p:spPr>
            <a:xfrm>
              <a:off x="70076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27"/>
            <p:cNvSpPr/>
            <p:nvPr/>
          </p:nvSpPr>
          <p:spPr>
            <a:xfrm>
              <a:off x="6997501"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27"/>
            <p:cNvSpPr/>
            <p:nvPr/>
          </p:nvSpPr>
          <p:spPr>
            <a:xfrm>
              <a:off x="698749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27"/>
            <p:cNvSpPr/>
            <p:nvPr/>
          </p:nvSpPr>
          <p:spPr>
            <a:xfrm>
              <a:off x="69793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27"/>
            <p:cNvSpPr/>
            <p:nvPr/>
          </p:nvSpPr>
          <p:spPr>
            <a:xfrm>
              <a:off x="6969977"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27"/>
            <p:cNvSpPr/>
            <p:nvPr/>
          </p:nvSpPr>
          <p:spPr>
            <a:xfrm>
              <a:off x="6959968"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27"/>
            <p:cNvSpPr/>
            <p:nvPr/>
          </p:nvSpPr>
          <p:spPr>
            <a:xfrm>
              <a:off x="6949812"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7"/>
            <p:cNvSpPr/>
            <p:nvPr/>
          </p:nvSpPr>
          <p:spPr>
            <a:xfrm>
              <a:off x="6939803"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7"/>
            <p:cNvSpPr/>
            <p:nvPr/>
          </p:nvSpPr>
          <p:spPr>
            <a:xfrm>
              <a:off x="6929794"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7"/>
            <p:cNvSpPr/>
            <p:nvPr/>
          </p:nvSpPr>
          <p:spPr>
            <a:xfrm>
              <a:off x="69197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7"/>
            <p:cNvSpPr/>
            <p:nvPr/>
          </p:nvSpPr>
          <p:spPr>
            <a:xfrm>
              <a:off x="69103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7"/>
            <p:cNvSpPr/>
            <p:nvPr/>
          </p:nvSpPr>
          <p:spPr>
            <a:xfrm>
              <a:off x="6900357"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7"/>
            <p:cNvSpPr/>
            <p:nvPr/>
          </p:nvSpPr>
          <p:spPr>
            <a:xfrm>
              <a:off x="689211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7"/>
            <p:cNvSpPr/>
            <p:nvPr/>
          </p:nvSpPr>
          <p:spPr>
            <a:xfrm>
              <a:off x="688210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7"/>
            <p:cNvSpPr/>
            <p:nvPr/>
          </p:nvSpPr>
          <p:spPr>
            <a:xfrm>
              <a:off x="6872097"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27"/>
            <p:cNvSpPr/>
            <p:nvPr/>
          </p:nvSpPr>
          <p:spPr>
            <a:xfrm>
              <a:off x="68626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27"/>
            <p:cNvSpPr/>
            <p:nvPr/>
          </p:nvSpPr>
          <p:spPr>
            <a:xfrm>
              <a:off x="6852668"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7"/>
            <p:cNvSpPr/>
            <p:nvPr/>
          </p:nvSpPr>
          <p:spPr>
            <a:xfrm>
              <a:off x="6842512"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7"/>
            <p:cNvSpPr/>
            <p:nvPr/>
          </p:nvSpPr>
          <p:spPr>
            <a:xfrm>
              <a:off x="683250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7"/>
            <p:cNvSpPr/>
            <p:nvPr/>
          </p:nvSpPr>
          <p:spPr>
            <a:xfrm>
              <a:off x="68224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27"/>
            <p:cNvSpPr/>
            <p:nvPr/>
          </p:nvSpPr>
          <p:spPr>
            <a:xfrm>
              <a:off x="6812486"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7"/>
            <p:cNvSpPr/>
            <p:nvPr/>
          </p:nvSpPr>
          <p:spPr>
            <a:xfrm>
              <a:off x="6803066"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27"/>
            <p:cNvSpPr/>
            <p:nvPr/>
          </p:nvSpPr>
          <p:spPr>
            <a:xfrm>
              <a:off x="6794823"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27"/>
            <p:cNvSpPr/>
            <p:nvPr/>
          </p:nvSpPr>
          <p:spPr>
            <a:xfrm>
              <a:off x="6784815"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27"/>
            <p:cNvSpPr/>
            <p:nvPr/>
          </p:nvSpPr>
          <p:spPr>
            <a:xfrm>
              <a:off x="67748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27"/>
            <p:cNvSpPr/>
            <p:nvPr/>
          </p:nvSpPr>
          <p:spPr>
            <a:xfrm>
              <a:off x="6764797"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27"/>
            <p:cNvSpPr/>
            <p:nvPr/>
          </p:nvSpPr>
          <p:spPr>
            <a:xfrm>
              <a:off x="6755377"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27"/>
            <p:cNvSpPr/>
            <p:nvPr/>
          </p:nvSpPr>
          <p:spPr>
            <a:xfrm>
              <a:off x="674536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27"/>
            <p:cNvSpPr/>
            <p:nvPr/>
          </p:nvSpPr>
          <p:spPr>
            <a:xfrm>
              <a:off x="67352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27"/>
            <p:cNvSpPr/>
            <p:nvPr/>
          </p:nvSpPr>
          <p:spPr>
            <a:xfrm>
              <a:off x="67252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27"/>
            <p:cNvSpPr/>
            <p:nvPr/>
          </p:nvSpPr>
          <p:spPr>
            <a:xfrm>
              <a:off x="6715195"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27"/>
            <p:cNvSpPr/>
            <p:nvPr/>
          </p:nvSpPr>
          <p:spPr>
            <a:xfrm>
              <a:off x="6707688"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27"/>
            <p:cNvSpPr/>
            <p:nvPr/>
          </p:nvSpPr>
          <p:spPr>
            <a:xfrm>
              <a:off x="6697680"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27"/>
            <p:cNvSpPr/>
            <p:nvPr/>
          </p:nvSpPr>
          <p:spPr>
            <a:xfrm>
              <a:off x="6687524"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27"/>
            <p:cNvSpPr/>
            <p:nvPr/>
          </p:nvSpPr>
          <p:spPr>
            <a:xfrm>
              <a:off x="66775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27"/>
            <p:cNvSpPr/>
            <p:nvPr/>
          </p:nvSpPr>
          <p:spPr>
            <a:xfrm>
              <a:off x="6667506"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27"/>
            <p:cNvSpPr/>
            <p:nvPr/>
          </p:nvSpPr>
          <p:spPr>
            <a:xfrm>
              <a:off x="66574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27"/>
            <p:cNvSpPr/>
            <p:nvPr/>
          </p:nvSpPr>
          <p:spPr>
            <a:xfrm>
              <a:off x="66480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27"/>
            <p:cNvSpPr/>
            <p:nvPr/>
          </p:nvSpPr>
          <p:spPr>
            <a:xfrm>
              <a:off x="66380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27"/>
            <p:cNvSpPr/>
            <p:nvPr/>
          </p:nvSpPr>
          <p:spPr>
            <a:xfrm>
              <a:off x="6627913"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27"/>
            <p:cNvSpPr/>
            <p:nvPr/>
          </p:nvSpPr>
          <p:spPr>
            <a:xfrm>
              <a:off x="661790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27"/>
            <p:cNvSpPr/>
            <p:nvPr/>
          </p:nvSpPr>
          <p:spPr>
            <a:xfrm>
              <a:off x="66098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27"/>
            <p:cNvSpPr/>
            <p:nvPr/>
          </p:nvSpPr>
          <p:spPr>
            <a:xfrm>
              <a:off x="6600389"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27"/>
            <p:cNvSpPr/>
            <p:nvPr/>
          </p:nvSpPr>
          <p:spPr>
            <a:xfrm>
              <a:off x="65903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27"/>
            <p:cNvSpPr/>
            <p:nvPr/>
          </p:nvSpPr>
          <p:spPr>
            <a:xfrm>
              <a:off x="6580224"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27"/>
            <p:cNvSpPr/>
            <p:nvPr/>
          </p:nvSpPr>
          <p:spPr>
            <a:xfrm>
              <a:off x="6570215"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27"/>
            <p:cNvSpPr/>
            <p:nvPr/>
          </p:nvSpPr>
          <p:spPr>
            <a:xfrm>
              <a:off x="65602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27"/>
            <p:cNvSpPr/>
            <p:nvPr/>
          </p:nvSpPr>
          <p:spPr>
            <a:xfrm>
              <a:off x="65501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27"/>
            <p:cNvSpPr/>
            <p:nvPr/>
          </p:nvSpPr>
          <p:spPr>
            <a:xfrm>
              <a:off x="6540778"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27"/>
            <p:cNvSpPr/>
            <p:nvPr/>
          </p:nvSpPr>
          <p:spPr>
            <a:xfrm>
              <a:off x="6530769"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27"/>
            <p:cNvSpPr/>
            <p:nvPr/>
          </p:nvSpPr>
          <p:spPr>
            <a:xfrm>
              <a:off x="65225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7"/>
            <p:cNvSpPr/>
            <p:nvPr/>
          </p:nvSpPr>
          <p:spPr>
            <a:xfrm>
              <a:off x="6512518"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7"/>
            <p:cNvSpPr/>
            <p:nvPr/>
          </p:nvSpPr>
          <p:spPr>
            <a:xfrm>
              <a:off x="6502509"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7"/>
            <p:cNvSpPr/>
            <p:nvPr/>
          </p:nvSpPr>
          <p:spPr>
            <a:xfrm>
              <a:off x="64930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7"/>
            <p:cNvSpPr/>
            <p:nvPr/>
          </p:nvSpPr>
          <p:spPr>
            <a:xfrm>
              <a:off x="6483080" y="4685435"/>
              <a:ext cx="1913" cy="17662"/>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7"/>
            <p:cNvSpPr/>
            <p:nvPr/>
          </p:nvSpPr>
          <p:spPr>
            <a:xfrm>
              <a:off x="6472924"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7"/>
            <p:cNvSpPr/>
            <p:nvPr/>
          </p:nvSpPr>
          <p:spPr>
            <a:xfrm>
              <a:off x="64629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7"/>
            <p:cNvSpPr/>
            <p:nvPr/>
          </p:nvSpPr>
          <p:spPr>
            <a:xfrm>
              <a:off x="64529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7"/>
            <p:cNvSpPr/>
            <p:nvPr/>
          </p:nvSpPr>
          <p:spPr>
            <a:xfrm>
              <a:off x="6442898"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7"/>
            <p:cNvSpPr/>
            <p:nvPr/>
          </p:nvSpPr>
          <p:spPr>
            <a:xfrm>
              <a:off x="64353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27"/>
            <p:cNvSpPr/>
            <p:nvPr/>
          </p:nvSpPr>
          <p:spPr>
            <a:xfrm>
              <a:off x="64252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27"/>
            <p:cNvSpPr/>
            <p:nvPr/>
          </p:nvSpPr>
          <p:spPr>
            <a:xfrm>
              <a:off x="6415227"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27"/>
            <p:cNvSpPr/>
            <p:nvPr/>
          </p:nvSpPr>
          <p:spPr>
            <a:xfrm>
              <a:off x="64052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27"/>
            <p:cNvSpPr/>
            <p:nvPr/>
          </p:nvSpPr>
          <p:spPr>
            <a:xfrm>
              <a:off x="6395209" y="4685435"/>
              <a:ext cx="2649" cy="17662"/>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27"/>
            <p:cNvSpPr/>
            <p:nvPr/>
          </p:nvSpPr>
          <p:spPr>
            <a:xfrm>
              <a:off x="6385789" y="4685435"/>
              <a:ext cx="2061" cy="17662"/>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27"/>
            <p:cNvSpPr/>
            <p:nvPr/>
          </p:nvSpPr>
          <p:spPr>
            <a:xfrm>
              <a:off x="63757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27"/>
            <p:cNvSpPr/>
            <p:nvPr/>
          </p:nvSpPr>
          <p:spPr>
            <a:xfrm>
              <a:off x="63656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27"/>
            <p:cNvSpPr/>
            <p:nvPr/>
          </p:nvSpPr>
          <p:spPr>
            <a:xfrm>
              <a:off x="6355616"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27"/>
            <p:cNvSpPr/>
            <p:nvPr/>
          </p:nvSpPr>
          <p:spPr>
            <a:xfrm>
              <a:off x="6345607" y="4685435"/>
              <a:ext cx="4563" cy="17662"/>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27"/>
            <p:cNvSpPr/>
            <p:nvPr/>
          </p:nvSpPr>
          <p:spPr>
            <a:xfrm>
              <a:off x="6338101" y="4685435"/>
              <a:ext cx="2061" cy="17662"/>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27"/>
            <p:cNvSpPr/>
            <p:nvPr/>
          </p:nvSpPr>
          <p:spPr>
            <a:xfrm>
              <a:off x="6328092" y="4685435"/>
              <a:ext cx="1913" cy="17662"/>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27"/>
            <p:cNvSpPr/>
            <p:nvPr/>
          </p:nvSpPr>
          <p:spPr>
            <a:xfrm>
              <a:off x="6317936"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27"/>
            <p:cNvSpPr/>
            <p:nvPr/>
          </p:nvSpPr>
          <p:spPr>
            <a:xfrm>
              <a:off x="6307927"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27"/>
            <p:cNvSpPr/>
            <p:nvPr/>
          </p:nvSpPr>
          <p:spPr>
            <a:xfrm>
              <a:off x="6297918" y="4685435"/>
              <a:ext cx="2061" cy="17662"/>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27"/>
            <p:cNvSpPr/>
            <p:nvPr/>
          </p:nvSpPr>
          <p:spPr>
            <a:xfrm>
              <a:off x="6287910" y="4685435"/>
              <a:ext cx="4563" cy="17662"/>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27"/>
            <p:cNvSpPr/>
            <p:nvPr/>
          </p:nvSpPr>
          <p:spPr>
            <a:xfrm>
              <a:off x="6278490"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27"/>
            <p:cNvSpPr/>
            <p:nvPr/>
          </p:nvSpPr>
          <p:spPr>
            <a:xfrm>
              <a:off x="6268481" y="4685435"/>
              <a:ext cx="3827" cy="17662"/>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27"/>
            <p:cNvSpPr/>
            <p:nvPr/>
          </p:nvSpPr>
          <p:spPr>
            <a:xfrm>
              <a:off x="6258325" y="4685435"/>
              <a:ext cx="3974" cy="17662"/>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27"/>
            <p:cNvSpPr/>
            <p:nvPr/>
          </p:nvSpPr>
          <p:spPr>
            <a:xfrm>
              <a:off x="6250230" y="4685435"/>
              <a:ext cx="2061" cy="17662"/>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27"/>
            <p:cNvSpPr/>
            <p:nvPr/>
          </p:nvSpPr>
          <p:spPr>
            <a:xfrm>
              <a:off x="6240221" y="4685435"/>
              <a:ext cx="2649" cy="17662"/>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6" name="Google Shape;886;p27"/>
          <p:cNvSpPr txBox="1">
            <a:spLocks noGrp="1"/>
          </p:cNvSpPr>
          <p:nvPr>
            <p:ph type="title"/>
          </p:nvPr>
        </p:nvSpPr>
        <p:spPr>
          <a:xfrm>
            <a:off x="4224000" y="2862833"/>
            <a:ext cx="3744000" cy="748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87" name="Google Shape;887;p27"/>
          <p:cNvSpPr txBox="1">
            <a:spLocks noGrp="1"/>
          </p:cNvSpPr>
          <p:nvPr>
            <p:ph type="body" idx="1"/>
          </p:nvPr>
        </p:nvSpPr>
        <p:spPr>
          <a:xfrm>
            <a:off x="4224016" y="3288255"/>
            <a:ext cx="3744000" cy="959600"/>
          </a:xfrm>
          <a:prstGeom prst="rect">
            <a:avLst/>
          </a:prstGeom>
        </p:spPr>
        <p:txBody>
          <a:bodyPr spcFirstLastPara="1" wrap="square" lIns="91425" tIns="91425" rIns="91425" bIns="91425" anchor="t" anchorCtr="0">
            <a:noAutofit/>
          </a:bodyPr>
          <a:lstStyle>
            <a:lvl1pPr marL="609585" lvl="0" indent="-440256" algn="ctr"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888" name="Google Shape;888;p27"/>
          <p:cNvSpPr txBox="1">
            <a:spLocks noGrp="1"/>
          </p:cNvSpPr>
          <p:nvPr>
            <p:ph type="title" idx="2" hasCustomPrompt="1"/>
          </p:nvPr>
        </p:nvSpPr>
        <p:spPr>
          <a:xfrm>
            <a:off x="4224000" y="1446500"/>
            <a:ext cx="3744000" cy="9596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2595292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ackground ">
  <p:cSld name="Background ">
    <p:bg>
      <p:bgPr>
        <a:solidFill>
          <a:schemeClr val="accent4"/>
        </a:solidFill>
        <a:effectLst/>
      </p:bgPr>
    </p:bg>
    <p:spTree>
      <p:nvGrpSpPr>
        <p:cNvPr id="1" name="Shape 1076"/>
        <p:cNvGrpSpPr/>
        <p:nvPr/>
      </p:nvGrpSpPr>
      <p:grpSpPr>
        <a:xfrm>
          <a:off x="0" y="0"/>
          <a:ext cx="0" cy="0"/>
          <a:chOff x="0" y="0"/>
          <a:chExt cx="0" cy="0"/>
        </a:xfrm>
      </p:grpSpPr>
    </p:spTree>
    <p:extLst>
      <p:ext uri="{BB962C8B-B14F-4D97-AF65-F5344CB8AC3E}">
        <p14:creationId xmlns:p14="http://schemas.microsoft.com/office/powerpoint/2010/main" val="1231633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1077"/>
        <p:cNvGrpSpPr/>
        <p:nvPr/>
      </p:nvGrpSpPr>
      <p:grpSpPr>
        <a:xfrm>
          <a:off x="0" y="0"/>
          <a:ext cx="0" cy="0"/>
          <a:chOff x="0" y="0"/>
          <a:chExt cx="0" cy="0"/>
        </a:xfrm>
      </p:grpSpPr>
      <p:sp>
        <p:nvSpPr>
          <p:cNvPr id="1078" name="Google Shape;1078;p38"/>
          <p:cNvSpPr/>
          <p:nvPr/>
        </p:nvSpPr>
        <p:spPr>
          <a:xfrm>
            <a:off x="4976902" y="6249298"/>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9" name="Google Shape;1079;p38"/>
          <p:cNvSpPr/>
          <p:nvPr/>
        </p:nvSpPr>
        <p:spPr>
          <a:xfrm>
            <a:off x="9604340" y="5961175"/>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0" name="Google Shape;1080;p38"/>
          <p:cNvSpPr/>
          <p:nvPr/>
        </p:nvSpPr>
        <p:spPr>
          <a:xfrm>
            <a:off x="17" y="5321402"/>
            <a:ext cx="12192016" cy="826665"/>
          </a:xfrm>
          <a:custGeom>
            <a:avLst/>
            <a:gdLst/>
            <a:ahLst/>
            <a:cxnLst/>
            <a:rect l="l" t="t" r="r" b="b"/>
            <a:pathLst>
              <a:path w="40501" h="5369" extrusionOk="0">
                <a:moveTo>
                  <a:pt x="34477" y="1"/>
                </a:moveTo>
                <a:cubicBezTo>
                  <a:pt x="31201" y="1"/>
                  <a:pt x="27125" y="3907"/>
                  <a:pt x="23815" y="4222"/>
                </a:cubicBezTo>
                <a:cubicBezTo>
                  <a:pt x="23673" y="4235"/>
                  <a:pt x="23530" y="4242"/>
                  <a:pt x="23385" y="4242"/>
                </a:cubicBezTo>
                <a:cubicBezTo>
                  <a:pt x="20043" y="4242"/>
                  <a:pt x="15781" y="801"/>
                  <a:pt x="11124" y="78"/>
                </a:cubicBezTo>
                <a:cubicBezTo>
                  <a:pt x="10838" y="34"/>
                  <a:pt x="10548" y="13"/>
                  <a:pt x="10254" y="13"/>
                </a:cubicBezTo>
                <a:cubicBezTo>
                  <a:pt x="5549" y="13"/>
                  <a:pt x="1" y="5369"/>
                  <a:pt x="1" y="5369"/>
                </a:cubicBezTo>
                <a:lnTo>
                  <a:pt x="40501" y="5369"/>
                </a:lnTo>
                <a:lnTo>
                  <a:pt x="40501" y="2278"/>
                </a:lnTo>
                <a:cubicBezTo>
                  <a:pt x="40501" y="2278"/>
                  <a:pt x="38071" y="253"/>
                  <a:pt x="34750" y="10"/>
                </a:cubicBezTo>
                <a:cubicBezTo>
                  <a:pt x="34660" y="4"/>
                  <a:pt x="34569" y="1"/>
                  <a:pt x="3447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1" name="Google Shape;1081;p38"/>
          <p:cNvSpPr/>
          <p:nvPr/>
        </p:nvSpPr>
        <p:spPr>
          <a:xfrm>
            <a:off x="-16" y="5669032"/>
            <a:ext cx="12192016" cy="826673"/>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2" name="Google Shape;1082;p38"/>
          <p:cNvSpPr/>
          <p:nvPr/>
        </p:nvSpPr>
        <p:spPr>
          <a:xfrm>
            <a:off x="4853785" y="5500935"/>
            <a:ext cx="7338209" cy="1648471"/>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3" name="Google Shape;1083;p38"/>
          <p:cNvSpPr/>
          <p:nvPr/>
        </p:nvSpPr>
        <p:spPr>
          <a:xfrm>
            <a:off x="-15" y="6092424"/>
            <a:ext cx="11949201" cy="756421"/>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4" name="Google Shape;1084;p38"/>
          <p:cNvSpPr/>
          <p:nvPr/>
        </p:nvSpPr>
        <p:spPr>
          <a:xfrm>
            <a:off x="-16" y="6392956"/>
            <a:ext cx="12192016" cy="756440"/>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85" name="Google Shape;1085;p38"/>
          <p:cNvGrpSpPr/>
          <p:nvPr/>
        </p:nvGrpSpPr>
        <p:grpSpPr>
          <a:xfrm flipH="1">
            <a:off x="776280" y="5185306"/>
            <a:ext cx="3442029" cy="1169041"/>
            <a:chOff x="1260750" y="1341725"/>
            <a:chExt cx="438475" cy="148925"/>
          </a:xfrm>
        </p:grpSpPr>
        <p:sp>
          <p:nvSpPr>
            <p:cNvPr id="1086" name="Google Shape;1086;p38"/>
            <p:cNvSpPr/>
            <p:nvPr/>
          </p:nvSpPr>
          <p:spPr>
            <a:xfrm>
              <a:off x="1644550" y="1363050"/>
              <a:ext cx="33375" cy="121100"/>
            </a:xfrm>
            <a:custGeom>
              <a:avLst/>
              <a:gdLst/>
              <a:ahLst/>
              <a:cxnLst/>
              <a:rect l="l" t="t" r="r" b="b"/>
              <a:pathLst>
                <a:path w="1335" h="4844" extrusionOk="0">
                  <a:moveTo>
                    <a:pt x="0" y="0"/>
                  </a:moveTo>
                  <a:lnTo>
                    <a:pt x="0" y="4698"/>
                  </a:lnTo>
                  <a:lnTo>
                    <a:pt x="1335" y="4844"/>
                  </a:lnTo>
                  <a:lnTo>
                    <a:pt x="1335" y="0"/>
                  </a:lnTo>
                  <a:close/>
                </a:path>
              </a:pathLst>
            </a:custGeom>
            <a:solidFill>
              <a:srgbClr val="FFC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38"/>
            <p:cNvSpPr/>
            <p:nvPr/>
          </p:nvSpPr>
          <p:spPr>
            <a:xfrm>
              <a:off x="1643150" y="1341725"/>
              <a:ext cx="35825" cy="21350"/>
            </a:xfrm>
            <a:custGeom>
              <a:avLst/>
              <a:gdLst/>
              <a:ahLst/>
              <a:cxnLst/>
              <a:rect l="l" t="t" r="r" b="b"/>
              <a:pathLst>
                <a:path w="1433" h="854" extrusionOk="0">
                  <a:moveTo>
                    <a:pt x="717" y="1"/>
                  </a:moveTo>
                  <a:cubicBezTo>
                    <a:pt x="1" y="1"/>
                    <a:pt x="56" y="853"/>
                    <a:pt x="56" y="853"/>
                  </a:cubicBezTo>
                  <a:lnTo>
                    <a:pt x="1391" y="853"/>
                  </a:lnTo>
                  <a:cubicBezTo>
                    <a:pt x="1391" y="853"/>
                    <a:pt x="1433" y="1"/>
                    <a:pt x="717" y="1"/>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38"/>
            <p:cNvSpPr/>
            <p:nvPr/>
          </p:nvSpPr>
          <p:spPr>
            <a:xfrm>
              <a:off x="1663075" y="1424750"/>
              <a:ext cx="6425" cy="3125"/>
            </a:xfrm>
            <a:custGeom>
              <a:avLst/>
              <a:gdLst/>
              <a:ahLst/>
              <a:cxnLst/>
              <a:rect l="l" t="t" r="r" b="b"/>
              <a:pathLst>
                <a:path w="257" h="125" extrusionOk="0">
                  <a:moveTo>
                    <a:pt x="1" y="1"/>
                  </a:moveTo>
                  <a:lnTo>
                    <a:pt x="1" y="124"/>
                  </a:lnTo>
                  <a:lnTo>
                    <a:pt x="257" y="124"/>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38"/>
            <p:cNvSpPr/>
            <p:nvPr/>
          </p:nvSpPr>
          <p:spPr>
            <a:xfrm>
              <a:off x="1670875" y="1424750"/>
              <a:ext cx="6400" cy="3125"/>
            </a:xfrm>
            <a:custGeom>
              <a:avLst/>
              <a:gdLst/>
              <a:ahLst/>
              <a:cxnLst/>
              <a:rect l="l" t="t" r="r" b="b"/>
              <a:pathLst>
                <a:path w="256" h="125" extrusionOk="0">
                  <a:moveTo>
                    <a:pt x="0" y="1"/>
                  </a:moveTo>
                  <a:lnTo>
                    <a:pt x="0" y="124"/>
                  </a:lnTo>
                  <a:lnTo>
                    <a:pt x="256" y="124"/>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38"/>
            <p:cNvSpPr/>
            <p:nvPr/>
          </p:nvSpPr>
          <p:spPr>
            <a:xfrm>
              <a:off x="1666825" y="1429125"/>
              <a:ext cx="6725" cy="3425"/>
            </a:xfrm>
            <a:custGeom>
              <a:avLst/>
              <a:gdLst/>
              <a:ahLst/>
              <a:cxnLst/>
              <a:rect l="l" t="t" r="r" b="b"/>
              <a:pathLst>
                <a:path w="269" h="137" extrusionOk="0">
                  <a:moveTo>
                    <a:pt x="0" y="1"/>
                  </a:moveTo>
                  <a:lnTo>
                    <a:pt x="0" y="137"/>
                  </a:lnTo>
                  <a:lnTo>
                    <a:pt x="269" y="137"/>
                  </a:lnTo>
                  <a:lnTo>
                    <a:pt x="269"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38"/>
            <p:cNvSpPr/>
            <p:nvPr/>
          </p:nvSpPr>
          <p:spPr>
            <a:xfrm>
              <a:off x="1648275" y="1369125"/>
              <a:ext cx="6400" cy="3000"/>
            </a:xfrm>
            <a:custGeom>
              <a:avLst/>
              <a:gdLst/>
              <a:ahLst/>
              <a:cxnLst/>
              <a:rect l="l" t="t" r="r" b="b"/>
              <a:pathLst>
                <a:path w="256" h="120" extrusionOk="0">
                  <a:moveTo>
                    <a:pt x="0" y="0"/>
                  </a:moveTo>
                  <a:lnTo>
                    <a:pt x="0" y="120"/>
                  </a:lnTo>
                  <a:lnTo>
                    <a:pt x="256" y="120"/>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38"/>
            <p:cNvSpPr/>
            <p:nvPr/>
          </p:nvSpPr>
          <p:spPr>
            <a:xfrm>
              <a:off x="1655950" y="1369125"/>
              <a:ext cx="6525" cy="3000"/>
            </a:xfrm>
            <a:custGeom>
              <a:avLst/>
              <a:gdLst/>
              <a:ahLst/>
              <a:cxnLst/>
              <a:rect l="l" t="t" r="r" b="b"/>
              <a:pathLst>
                <a:path w="261" h="120" extrusionOk="0">
                  <a:moveTo>
                    <a:pt x="1" y="0"/>
                  </a:moveTo>
                  <a:lnTo>
                    <a:pt x="1" y="120"/>
                  </a:lnTo>
                  <a:lnTo>
                    <a:pt x="260" y="120"/>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38"/>
            <p:cNvSpPr/>
            <p:nvPr/>
          </p:nvSpPr>
          <p:spPr>
            <a:xfrm>
              <a:off x="1651900" y="1373500"/>
              <a:ext cx="6525" cy="3325"/>
            </a:xfrm>
            <a:custGeom>
              <a:avLst/>
              <a:gdLst/>
              <a:ahLst/>
              <a:cxnLst/>
              <a:rect l="l" t="t" r="r" b="b"/>
              <a:pathLst>
                <a:path w="261" h="133" extrusionOk="0">
                  <a:moveTo>
                    <a:pt x="1" y="0"/>
                  </a:moveTo>
                  <a:lnTo>
                    <a:pt x="1" y="133"/>
                  </a:lnTo>
                  <a:lnTo>
                    <a:pt x="260" y="133"/>
                  </a:lnTo>
                  <a:lnTo>
                    <a:pt x="260"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38"/>
            <p:cNvSpPr/>
            <p:nvPr/>
          </p:nvSpPr>
          <p:spPr>
            <a:xfrm>
              <a:off x="1667450" y="139065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38"/>
            <p:cNvSpPr/>
            <p:nvPr/>
          </p:nvSpPr>
          <p:spPr>
            <a:xfrm>
              <a:off x="1659675" y="139065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38"/>
            <p:cNvSpPr/>
            <p:nvPr/>
          </p:nvSpPr>
          <p:spPr>
            <a:xfrm>
              <a:off x="1663400" y="1386275"/>
              <a:ext cx="6750" cy="3125"/>
            </a:xfrm>
            <a:custGeom>
              <a:avLst/>
              <a:gdLst/>
              <a:ahLst/>
              <a:cxnLst/>
              <a:rect l="l" t="t" r="r" b="b"/>
              <a:pathLst>
                <a:path w="270" h="125" extrusionOk="0">
                  <a:moveTo>
                    <a:pt x="1" y="1"/>
                  </a:moveTo>
                  <a:lnTo>
                    <a:pt x="1" y="124"/>
                  </a:lnTo>
                  <a:lnTo>
                    <a:pt x="270" y="124"/>
                  </a:lnTo>
                  <a:lnTo>
                    <a:pt x="27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38"/>
            <p:cNvSpPr/>
            <p:nvPr/>
          </p:nvSpPr>
          <p:spPr>
            <a:xfrm>
              <a:off x="1663075" y="143350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38"/>
            <p:cNvSpPr/>
            <p:nvPr/>
          </p:nvSpPr>
          <p:spPr>
            <a:xfrm>
              <a:off x="1655300" y="143350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38"/>
            <p:cNvSpPr/>
            <p:nvPr/>
          </p:nvSpPr>
          <p:spPr>
            <a:xfrm>
              <a:off x="1659350" y="1429125"/>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38"/>
            <p:cNvSpPr/>
            <p:nvPr/>
          </p:nvSpPr>
          <p:spPr>
            <a:xfrm>
              <a:off x="1648900" y="1409200"/>
              <a:ext cx="6425" cy="3425"/>
            </a:xfrm>
            <a:custGeom>
              <a:avLst/>
              <a:gdLst/>
              <a:ahLst/>
              <a:cxnLst/>
              <a:rect l="l" t="t" r="r" b="b"/>
              <a:pathLst>
                <a:path w="257" h="137" extrusionOk="0">
                  <a:moveTo>
                    <a:pt x="1" y="1"/>
                  </a:moveTo>
                  <a:lnTo>
                    <a:pt x="1" y="137"/>
                  </a:lnTo>
                  <a:lnTo>
                    <a:pt x="257" y="137"/>
                  </a:lnTo>
                  <a:lnTo>
                    <a:pt x="257"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38"/>
            <p:cNvSpPr/>
            <p:nvPr/>
          </p:nvSpPr>
          <p:spPr>
            <a:xfrm>
              <a:off x="1656700" y="1409200"/>
              <a:ext cx="6400" cy="3425"/>
            </a:xfrm>
            <a:custGeom>
              <a:avLst/>
              <a:gdLst/>
              <a:ahLst/>
              <a:cxnLst/>
              <a:rect l="l" t="t" r="r" b="b"/>
              <a:pathLst>
                <a:path w="256" h="137" extrusionOk="0">
                  <a:moveTo>
                    <a:pt x="0" y="1"/>
                  </a:moveTo>
                  <a:lnTo>
                    <a:pt x="0" y="137"/>
                  </a:lnTo>
                  <a:lnTo>
                    <a:pt x="256" y="137"/>
                  </a:lnTo>
                  <a:lnTo>
                    <a:pt x="256"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38"/>
            <p:cNvSpPr/>
            <p:nvPr/>
          </p:nvSpPr>
          <p:spPr>
            <a:xfrm>
              <a:off x="1664050" y="1409200"/>
              <a:ext cx="6525" cy="3425"/>
            </a:xfrm>
            <a:custGeom>
              <a:avLst/>
              <a:gdLst/>
              <a:ahLst/>
              <a:cxnLst/>
              <a:rect l="l" t="t" r="r" b="b"/>
              <a:pathLst>
                <a:path w="261" h="137" extrusionOk="0">
                  <a:moveTo>
                    <a:pt x="1" y="1"/>
                  </a:moveTo>
                  <a:lnTo>
                    <a:pt x="1" y="137"/>
                  </a:lnTo>
                  <a:lnTo>
                    <a:pt x="260" y="137"/>
                  </a:lnTo>
                  <a:lnTo>
                    <a:pt x="260" y="1"/>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38"/>
            <p:cNvSpPr/>
            <p:nvPr/>
          </p:nvSpPr>
          <p:spPr>
            <a:xfrm>
              <a:off x="1652650" y="1413675"/>
              <a:ext cx="6400" cy="3325"/>
            </a:xfrm>
            <a:custGeom>
              <a:avLst/>
              <a:gdLst/>
              <a:ahLst/>
              <a:cxnLst/>
              <a:rect l="l" t="t" r="r" b="b"/>
              <a:pathLst>
                <a:path w="256" h="133" extrusionOk="0">
                  <a:moveTo>
                    <a:pt x="0" y="0"/>
                  </a:moveTo>
                  <a:lnTo>
                    <a:pt x="0" y="133"/>
                  </a:lnTo>
                  <a:lnTo>
                    <a:pt x="256" y="133"/>
                  </a:lnTo>
                  <a:lnTo>
                    <a:pt x="256"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38"/>
            <p:cNvSpPr/>
            <p:nvPr/>
          </p:nvSpPr>
          <p:spPr>
            <a:xfrm>
              <a:off x="1660000" y="1413675"/>
              <a:ext cx="6825" cy="3325"/>
            </a:xfrm>
            <a:custGeom>
              <a:avLst/>
              <a:gdLst/>
              <a:ahLst/>
              <a:cxnLst/>
              <a:rect l="l" t="t" r="r" b="b"/>
              <a:pathLst>
                <a:path w="273" h="133" extrusionOk="0">
                  <a:moveTo>
                    <a:pt x="1" y="0"/>
                  </a:moveTo>
                  <a:lnTo>
                    <a:pt x="1" y="133"/>
                  </a:lnTo>
                  <a:lnTo>
                    <a:pt x="273" y="133"/>
                  </a:lnTo>
                  <a:lnTo>
                    <a:pt x="273" y="0"/>
                  </a:lnTo>
                  <a:close/>
                </a:path>
              </a:pathLst>
            </a:custGeom>
            <a:solidFill>
              <a:srgbClr val="C45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38"/>
            <p:cNvSpPr/>
            <p:nvPr/>
          </p:nvSpPr>
          <p:spPr>
            <a:xfrm>
              <a:off x="1569300" y="1378825"/>
              <a:ext cx="34450" cy="102325"/>
            </a:xfrm>
            <a:custGeom>
              <a:avLst/>
              <a:gdLst/>
              <a:ahLst/>
              <a:cxnLst/>
              <a:rect l="l" t="t" r="r" b="b"/>
              <a:pathLst>
                <a:path w="1378" h="4093" extrusionOk="0">
                  <a:moveTo>
                    <a:pt x="606" y="367"/>
                  </a:moveTo>
                  <a:lnTo>
                    <a:pt x="606" y="1002"/>
                  </a:lnTo>
                  <a:lnTo>
                    <a:pt x="512" y="1002"/>
                  </a:lnTo>
                  <a:lnTo>
                    <a:pt x="606" y="367"/>
                  </a:lnTo>
                  <a:close/>
                  <a:moveTo>
                    <a:pt x="661" y="312"/>
                  </a:moveTo>
                  <a:lnTo>
                    <a:pt x="794" y="1002"/>
                  </a:lnTo>
                  <a:lnTo>
                    <a:pt x="661" y="1002"/>
                  </a:lnTo>
                  <a:lnTo>
                    <a:pt x="661" y="312"/>
                  </a:lnTo>
                  <a:close/>
                  <a:moveTo>
                    <a:pt x="606" y="1054"/>
                  </a:moveTo>
                  <a:lnTo>
                    <a:pt x="606" y="1663"/>
                  </a:lnTo>
                  <a:lnTo>
                    <a:pt x="418" y="1663"/>
                  </a:lnTo>
                  <a:lnTo>
                    <a:pt x="512" y="1054"/>
                  </a:lnTo>
                  <a:close/>
                  <a:moveTo>
                    <a:pt x="794" y="1054"/>
                  </a:moveTo>
                  <a:lnTo>
                    <a:pt x="904" y="1663"/>
                  </a:lnTo>
                  <a:lnTo>
                    <a:pt x="661" y="1663"/>
                  </a:lnTo>
                  <a:lnTo>
                    <a:pt x="661" y="1054"/>
                  </a:lnTo>
                  <a:close/>
                  <a:moveTo>
                    <a:pt x="606" y="1718"/>
                  </a:moveTo>
                  <a:lnTo>
                    <a:pt x="606" y="2499"/>
                  </a:lnTo>
                  <a:lnTo>
                    <a:pt x="282" y="2499"/>
                  </a:lnTo>
                  <a:lnTo>
                    <a:pt x="405" y="1718"/>
                  </a:lnTo>
                  <a:close/>
                  <a:moveTo>
                    <a:pt x="917" y="1718"/>
                  </a:moveTo>
                  <a:lnTo>
                    <a:pt x="1066" y="2499"/>
                  </a:lnTo>
                  <a:lnTo>
                    <a:pt x="661" y="2499"/>
                  </a:lnTo>
                  <a:lnTo>
                    <a:pt x="661" y="1718"/>
                  </a:lnTo>
                  <a:close/>
                  <a:moveTo>
                    <a:pt x="606" y="2554"/>
                  </a:moveTo>
                  <a:lnTo>
                    <a:pt x="606" y="4038"/>
                  </a:lnTo>
                  <a:lnTo>
                    <a:pt x="52" y="4038"/>
                  </a:lnTo>
                  <a:lnTo>
                    <a:pt x="282" y="2554"/>
                  </a:lnTo>
                  <a:close/>
                  <a:moveTo>
                    <a:pt x="606" y="1"/>
                  </a:moveTo>
                  <a:lnTo>
                    <a:pt x="0" y="4093"/>
                  </a:lnTo>
                  <a:lnTo>
                    <a:pt x="661" y="4093"/>
                  </a:lnTo>
                  <a:lnTo>
                    <a:pt x="661" y="2554"/>
                  </a:lnTo>
                  <a:lnTo>
                    <a:pt x="1066" y="2554"/>
                  </a:lnTo>
                  <a:lnTo>
                    <a:pt x="1322" y="3931"/>
                  </a:lnTo>
                  <a:lnTo>
                    <a:pt x="1377" y="3918"/>
                  </a:lnTo>
                  <a:lnTo>
                    <a:pt x="661" y="1"/>
                  </a:ln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38"/>
            <p:cNvSpPr/>
            <p:nvPr/>
          </p:nvSpPr>
          <p:spPr>
            <a:xfrm>
              <a:off x="1573975" y="1380525"/>
              <a:ext cx="10475" cy="10475"/>
            </a:xfrm>
            <a:custGeom>
              <a:avLst/>
              <a:gdLst/>
              <a:ahLst/>
              <a:cxnLst/>
              <a:rect l="l" t="t" r="r" b="b"/>
              <a:pathLst>
                <a:path w="419" h="419" extrusionOk="0">
                  <a:moveTo>
                    <a:pt x="364" y="1"/>
                  </a:moveTo>
                  <a:lnTo>
                    <a:pt x="1" y="205"/>
                  </a:lnTo>
                  <a:lnTo>
                    <a:pt x="69" y="312"/>
                  </a:lnTo>
                  <a:lnTo>
                    <a:pt x="299" y="124"/>
                  </a:lnTo>
                  <a:lnTo>
                    <a:pt x="95" y="338"/>
                  </a:lnTo>
                  <a:lnTo>
                    <a:pt x="202" y="419"/>
                  </a:lnTo>
                  <a:lnTo>
                    <a:pt x="419" y="56"/>
                  </a:lnTo>
                  <a:cubicBezTo>
                    <a:pt x="393" y="43"/>
                    <a:pt x="380" y="30"/>
                    <a:pt x="364" y="1"/>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38"/>
            <p:cNvSpPr/>
            <p:nvPr/>
          </p:nvSpPr>
          <p:spPr>
            <a:xfrm>
              <a:off x="1572275" y="1366675"/>
              <a:ext cx="26350" cy="24750"/>
            </a:xfrm>
            <a:custGeom>
              <a:avLst/>
              <a:gdLst/>
              <a:ahLst/>
              <a:cxnLst/>
              <a:rect l="l" t="t" r="r" b="b"/>
              <a:pathLst>
                <a:path w="1054" h="990" extrusionOk="0">
                  <a:moveTo>
                    <a:pt x="529" y="419"/>
                  </a:moveTo>
                  <a:lnTo>
                    <a:pt x="529" y="422"/>
                  </a:lnTo>
                  <a:lnTo>
                    <a:pt x="529" y="419"/>
                  </a:lnTo>
                  <a:lnTo>
                    <a:pt x="529" y="419"/>
                  </a:lnTo>
                  <a:cubicBezTo>
                    <a:pt x="529" y="419"/>
                    <a:pt x="529" y="419"/>
                    <a:pt x="529" y="419"/>
                  </a:cubicBezTo>
                  <a:close/>
                  <a:moveTo>
                    <a:pt x="487" y="1"/>
                  </a:moveTo>
                  <a:lnTo>
                    <a:pt x="380" y="17"/>
                  </a:lnTo>
                  <a:lnTo>
                    <a:pt x="474" y="380"/>
                  </a:lnTo>
                  <a:lnTo>
                    <a:pt x="286" y="56"/>
                  </a:lnTo>
                  <a:lnTo>
                    <a:pt x="189" y="124"/>
                  </a:lnTo>
                  <a:lnTo>
                    <a:pt x="432" y="422"/>
                  </a:lnTo>
                  <a:lnTo>
                    <a:pt x="137" y="163"/>
                  </a:lnTo>
                  <a:lnTo>
                    <a:pt x="69" y="260"/>
                  </a:lnTo>
                  <a:lnTo>
                    <a:pt x="419" y="474"/>
                  </a:lnTo>
                  <a:lnTo>
                    <a:pt x="419" y="474"/>
                  </a:lnTo>
                  <a:lnTo>
                    <a:pt x="27" y="367"/>
                  </a:lnTo>
                  <a:lnTo>
                    <a:pt x="14" y="474"/>
                  </a:lnTo>
                  <a:lnTo>
                    <a:pt x="338" y="516"/>
                  </a:lnTo>
                  <a:lnTo>
                    <a:pt x="1" y="542"/>
                  </a:lnTo>
                  <a:lnTo>
                    <a:pt x="14" y="665"/>
                  </a:lnTo>
                  <a:lnTo>
                    <a:pt x="432" y="555"/>
                  </a:lnTo>
                  <a:cubicBezTo>
                    <a:pt x="432" y="542"/>
                    <a:pt x="419" y="542"/>
                    <a:pt x="419" y="529"/>
                  </a:cubicBezTo>
                  <a:cubicBezTo>
                    <a:pt x="419" y="474"/>
                    <a:pt x="448" y="422"/>
                    <a:pt x="500" y="422"/>
                  </a:cubicBezTo>
                  <a:cubicBezTo>
                    <a:pt x="508" y="420"/>
                    <a:pt x="516" y="419"/>
                    <a:pt x="524" y="419"/>
                  </a:cubicBezTo>
                  <a:cubicBezTo>
                    <a:pt x="526" y="419"/>
                    <a:pt x="527" y="419"/>
                    <a:pt x="529" y="419"/>
                  </a:cubicBezTo>
                  <a:lnTo>
                    <a:pt x="529" y="419"/>
                  </a:lnTo>
                  <a:lnTo>
                    <a:pt x="487" y="1"/>
                  </a:lnTo>
                  <a:close/>
                  <a:moveTo>
                    <a:pt x="568" y="1"/>
                  </a:moveTo>
                  <a:lnTo>
                    <a:pt x="529" y="419"/>
                  </a:lnTo>
                  <a:lnTo>
                    <a:pt x="529" y="419"/>
                  </a:lnTo>
                  <a:cubicBezTo>
                    <a:pt x="573" y="421"/>
                    <a:pt x="610" y="458"/>
                    <a:pt x="610" y="503"/>
                  </a:cubicBezTo>
                  <a:cubicBezTo>
                    <a:pt x="623" y="542"/>
                    <a:pt x="594" y="584"/>
                    <a:pt x="555" y="610"/>
                  </a:cubicBezTo>
                  <a:lnTo>
                    <a:pt x="772" y="989"/>
                  </a:lnTo>
                  <a:lnTo>
                    <a:pt x="866" y="921"/>
                  </a:lnTo>
                  <a:lnTo>
                    <a:pt x="649" y="649"/>
                  </a:lnTo>
                  <a:lnTo>
                    <a:pt x="905" y="866"/>
                  </a:lnTo>
                  <a:lnTo>
                    <a:pt x="973" y="772"/>
                  </a:lnTo>
                  <a:lnTo>
                    <a:pt x="636" y="568"/>
                  </a:lnTo>
                  <a:lnTo>
                    <a:pt x="1028" y="678"/>
                  </a:lnTo>
                  <a:lnTo>
                    <a:pt x="1054" y="555"/>
                  </a:lnTo>
                  <a:lnTo>
                    <a:pt x="649" y="516"/>
                  </a:lnTo>
                  <a:lnTo>
                    <a:pt x="1041" y="487"/>
                  </a:lnTo>
                  <a:lnTo>
                    <a:pt x="1015" y="367"/>
                  </a:lnTo>
                  <a:lnTo>
                    <a:pt x="662" y="461"/>
                  </a:lnTo>
                  <a:lnTo>
                    <a:pt x="662" y="461"/>
                  </a:lnTo>
                  <a:lnTo>
                    <a:pt x="986" y="286"/>
                  </a:lnTo>
                  <a:lnTo>
                    <a:pt x="918" y="179"/>
                  </a:lnTo>
                  <a:lnTo>
                    <a:pt x="594" y="448"/>
                  </a:lnTo>
                  <a:lnTo>
                    <a:pt x="866" y="137"/>
                  </a:lnTo>
                  <a:lnTo>
                    <a:pt x="772" y="56"/>
                  </a:lnTo>
                  <a:lnTo>
                    <a:pt x="581" y="367"/>
                  </a:lnTo>
                  <a:lnTo>
                    <a:pt x="691" y="30"/>
                  </a:lnTo>
                  <a:lnTo>
                    <a:pt x="568"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38"/>
            <p:cNvSpPr/>
            <p:nvPr/>
          </p:nvSpPr>
          <p:spPr>
            <a:xfrm>
              <a:off x="1581775" y="1381900"/>
              <a:ext cx="7050" cy="10800"/>
            </a:xfrm>
            <a:custGeom>
              <a:avLst/>
              <a:gdLst/>
              <a:ahLst/>
              <a:cxnLst/>
              <a:rect l="l" t="t" r="r" b="b"/>
              <a:pathLst>
                <a:path w="282" h="432" extrusionOk="0">
                  <a:moveTo>
                    <a:pt x="107" y="1"/>
                  </a:moveTo>
                  <a:lnTo>
                    <a:pt x="0" y="406"/>
                  </a:lnTo>
                  <a:lnTo>
                    <a:pt x="107" y="432"/>
                  </a:lnTo>
                  <a:lnTo>
                    <a:pt x="133" y="121"/>
                  </a:lnTo>
                  <a:lnTo>
                    <a:pt x="162" y="419"/>
                  </a:lnTo>
                  <a:lnTo>
                    <a:pt x="282" y="406"/>
                  </a:lnTo>
                  <a:lnTo>
                    <a:pt x="175" y="1"/>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38"/>
            <p:cNvSpPr/>
            <p:nvPr/>
          </p:nvSpPr>
          <p:spPr>
            <a:xfrm>
              <a:off x="1586125" y="1381600"/>
              <a:ext cx="25" cy="325"/>
            </a:xfrm>
            <a:custGeom>
              <a:avLst/>
              <a:gdLst/>
              <a:ahLst/>
              <a:cxnLst/>
              <a:rect l="l" t="t" r="r" b="b"/>
              <a:pathLst>
                <a:path w="1" h="13" extrusionOk="0">
                  <a:moveTo>
                    <a:pt x="1" y="13"/>
                  </a:moveTo>
                  <a:lnTo>
                    <a:pt x="1" y="13"/>
                  </a:lnTo>
                  <a:lnTo>
                    <a:pt x="1" y="0"/>
                  </a:ln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38"/>
            <p:cNvSpPr/>
            <p:nvPr/>
          </p:nvSpPr>
          <p:spPr>
            <a:xfrm>
              <a:off x="1619925" y="1424750"/>
              <a:ext cx="325" cy="1425"/>
            </a:xfrm>
            <a:custGeom>
              <a:avLst/>
              <a:gdLst/>
              <a:ahLst/>
              <a:cxnLst/>
              <a:rect l="l" t="t" r="r" b="b"/>
              <a:pathLst>
                <a:path w="13" h="57" extrusionOk="0">
                  <a:moveTo>
                    <a:pt x="0" y="56"/>
                  </a:moveTo>
                  <a:cubicBezTo>
                    <a:pt x="0" y="56"/>
                    <a:pt x="0" y="27"/>
                    <a:pt x="13" y="1"/>
                  </a:cubicBezTo>
                  <a:cubicBezTo>
                    <a:pt x="0" y="27"/>
                    <a:pt x="0" y="56"/>
                    <a:pt x="0" y="56"/>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38"/>
            <p:cNvSpPr/>
            <p:nvPr/>
          </p:nvSpPr>
          <p:spPr>
            <a:xfrm>
              <a:off x="1608825" y="1417725"/>
              <a:ext cx="23150" cy="17575"/>
            </a:xfrm>
            <a:custGeom>
              <a:avLst/>
              <a:gdLst/>
              <a:ahLst/>
              <a:cxnLst/>
              <a:rect l="l" t="t" r="r" b="b"/>
              <a:pathLst>
                <a:path w="926" h="703" extrusionOk="0">
                  <a:moveTo>
                    <a:pt x="347" y="175"/>
                  </a:moveTo>
                  <a:cubicBezTo>
                    <a:pt x="336" y="186"/>
                    <a:pt x="325" y="197"/>
                    <a:pt x="313" y="200"/>
                  </a:cubicBezTo>
                  <a:lnTo>
                    <a:pt x="313" y="200"/>
                  </a:lnTo>
                  <a:cubicBezTo>
                    <a:pt x="323" y="192"/>
                    <a:pt x="333" y="182"/>
                    <a:pt x="347" y="175"/>
                  </a:cubicBezTo>
                  <a:close/>
                  <a:moveTo>
                    <a:pt x="509" y="146"/>
                  </a:moveTo>
                  <a:cubicBezTo>
                    <a:pt x="537" y="186"/>
                    <a:pt x="586" y="251"/>
                    <a:pt x="615" y="279"/>
                  </a:cubicBezTo>
                  <a:lnTo>
                    <a:pt x="615" y="279"/>
                  </a:lnTo>
                  <a:cubicBezTo>
                    <a:pt x="573" y="240"/>
                    <a:pt x="508" y="188"/>
                    <a:pt x="483" y="175"/>
                  </a:cubicBezTo>
                  <a:lnTo>
                    <a:pt x="483" y="162"/>
                  </a:lnTo>
                  <a:cubicBezTo>
                    <a:pt x="496" y="175"/>
                    <a:pt x="525" y="175"/>
                    <a:pt x="525" y="188"/>
                  </a:cubicBezTo>
                  <a:cubicBezTo>
                    <a:pt x="527" y="190"/>
                    <a:pt x="529" y="191"/>
                    <a:pt x="530" y="191"/>
                  </a:cubicBezTo>
                  <a:cubicBezTo>
                    <a:pt x="533" y="191"/>
                    <a:pt x="522" y="170"/>
                    <a:pt x="509" y="146"/>
                  </a:cubicBezTo>
                  <a:close/>
                  <a:moveTo>
                    <a:pt x="428" y="162"/>
                  </a:moveTo>
                  <a:lnTo>
                    <a:pt x="428" y="162"/>
                  </a:lnTo>
                  <a:cubicBezTo>
                    <a:pt x="407" y="183"/>
                    <a:pt x="394" y="204"/>
                    <a:pt x="397" y="204"/>
                  </a:cubicBezTo>
                  <a:cubicBezTo>
                    <a:pt x="398" y="204"/>
                    <a:pt x="400" y="203"/>
                    <a:pt x="402" y="201"/>
                  </a:cubicBezTo>
                  <a:cubicBezTo>
                    <a:pt x="415" y="188"/>
                    <a:pt x="428" y="188"/>
                    <a:pt x="444" y="175"/>
                  </a:cubicBezTo>
                  <a:lnTo>
                    <a:pt x="444" y="188"/>
                  </a:lnTo>
                  <a:cubicBezTo>
                    <a:pt x="415" y="201"/>
                    <a:pt x="347" y="256"/>
                    <a:pt x="321" y="295"/>
                  </a:cubicBezTo>
                  <a:cubicBezTo>
                    <a:pt x="347" y="256"/>
                    <a:pt x="389" y="201"/>
                    <a:pt x="428" y="162"/>
                  </a:cubicBezTo>
                  <a:close/>
                  <a:moveTo>
                    <a:pt x="496" y="0"/>
                  </a:moveTo>
                  <a:cubicBezTo>
                    <a:pt x="496" y="0"/>
                    <a:pt x="201" y="146"/>
                    <a:pt x="240" y="146"/>
                  </a:cubicBezTo>
                  <a:cubicBezTo>
                    <a:pt x="244" y="146"/>
                    <a:pt x="247" y="146"/>
                    <a:pt x="249" y="145"/>
                  </a:cubicBezTo>
                  <a:lnTo>
                    <a:pt x="249" y="145"/>
                  </a:lnTo>
                  <a:cubicBezTo>
                    <a:pt x="194" y="185"/>
                    <a:pt x="107" y="227"/>
                    <a:pt x="133" y="227"/>
                  </a:cubicBezTo>
                  <a:cubicBezTo>
                    <a:pt x="185" y="214"/>
                    <a:pt x="214" y="201"/>
                    <a:pt x="214" y="201"/>
                  </a:cubicBezTo>
                  <a:lnTo>
                    <a:pt x="214" y="201"/>
                  </a:lnTo>
                  <a:cubicBezTo>
                    <a:pt x="214" y="201"/>
                    <a:pt x="52" y="308"/>
                    <a:pt x="78" y="308"/>
                  </a:cubicBezTo>
                  <a:cubicBezTo>
                    <a:pt x="104" y="295"/>
                    <a:pt x="308" y="146"/>
                    <a:pt x="308" y="146"/>
                  </a:cubicBezTo>
                  <a:lnTo>
                    <a:pt x="308" y="146"/>
                  </a:lnTo>
                  <a:cubicBezTo>
                    <a:pt x="308" y="146"/>
                    <a:pt x="257" y="219"/>
                    <a:pt x="271" y="219"/>
                  </a:cubicBezTo>
                  <a:cubicBezTo>
                    <a:pt x="273" y="219"/>
                    <a:pt x="277" y="218"/>
                    <a:pt x="282" y="214"/>
                  </a:cubicBezTo>
                  <a:cubicBezTo>
                    <a:pt x="287" y="214"/>
                    <a:pt x="291" y="213"/>
                    <a:pt x="294" y="212"/>
                  </a:cubicBezTo>
                  <a:lnTo>
                    <a:pt x="294" y="212"/>
                  </a:lnTo>
                  <a:cubicBezTo>
                    <a:pt x="228" y="265"/>
                    <a:pt x="148" y="324"/>
                    <a:pt x="172" y="324"/>
                  </a:cubicBezTo>
                  <a:cubicBezTo>
                    <a:pt x="198" y="314"/>
                    <a:pt x="223" y="300"/>
                    <a:pt x="241" y="288"/>
                  </a:cubicBezTo>
                  <a:lnTo>
                    <a:pt x="241" y="288"/>
                  </a:lnTo>
                  <a:cubicBezTo>
                    <a:pt x="173" y="346"/>
                    <a:pt x="1" y="512"/>
                    <a:pt x="20" y="512"/>
                  </a:cubicBezTo>
                  <a:cubicBezTo>
                    <a:pt x="21" y="512"/>
                    <a:pt x="22" y="512"/>
                    <a:pt x="23" y="512"/>
                  </a:cubicBezTo>
                  <a:cubicBezTo>
                    <a:pt x="52" y="499"/>
                    <a:pt x="253" y="308"/>
                    <a:pt x="253" y="308"/>
                  </a:cubicBezTo>
                  <a:lnTo>
                    <a:pt x="253" y="308"/>
                  </a:lnTo>
                  <a:cubicBezTo>
                    <a:pt x="253" y="308"/>
                    <a:pt x="167" y="445"/>
                    <a:pt x="182" y="445"/>
                  </a:cubicBezTo>
                  <a:cubicBezTo>
                    <a:pt x="183" y="445"/>
                    <a:pt x="184" y="444"/>
                    <a:pt x="185" y="444"/>
                  </a:cubicBezTo>
                  <a:cubicBezTo>
                    <a:pt x="201" y="418"/>
                    <a:pt x="266" y="337"/>
                    <a:pt x="295" y="295"/>
                  </a:cubicBezTo>
                  <a:lnTo>
                    <a:pt x="295" y="295"/>
                  </a:lnTo>
                  <a:cubicBezTo>
                    <a:pt x="295" y="308"/>
                    <a:pt x="282" y="324"/>
                    <a:pt x="282" y="324"/>
                  </a:cubicBezTo>
                  <a:lnTo>
                    <a:pt x="295" y="324"/>
                  </a:lnTo>
                  <a:cubicBezTo>
                    <a:pt x="308" y="324"/>
                    <a:pt x="363" y="269"/>
                    <a:pt x="363" y="269"/>
                  </a:cubicBezTo>
                  <a:lnTo>
                    <a:pt x="363" y="269"/>
                  </a:lnTo>
                  <a:cubicBezTo>
                    <a:pt x="363" y="269"/>
                    <a:pt x="208" y="538"/>
                    <a:pt x="238" y="538"/>
                  </a:cubicBezTo>
                  <a:cubicBezTo>
                    <a:pt x="238" y="538"/>
                    <a:pt x="239" y="538"/>
                    <a:pt x="240" y="538"/>
                  </a:cubicBezTo>
                  <a:cubicBezTo>
                    <a:pt x="253" y="512"/>
                    <a:pt x="295" y="457"/>
                    <a:pt x="321" y="418"/>
                  </a:cubicBezTo>
                  <a:lnTo>
                    <a:pt x="321" y="418"/>
                  </a:lnTo>
                  <a:cubicBezTo>
                    <a:pt x="269" y="506"/>
                    <a:pt x="161" y="703"/>
                    <a:pt x="169" y="703"/>
                  </a:cubicBezTo>
                  <a:cubicBezTo>
                    <a:pt x="169" y="703"/>
                    <a:pt x="170" y="702"/>
                    <a:pt x="172" y="700"/>
                  </a:cubicBezTo>
                  <a:cubicBezTo>
                    <a:pt x="214" y="661"/>
                    <a:pt x="402" y="308"/>
                    <a:pt x="402" y="308"/>
                  </a:cubicBezTo>
                  <a:lnTo>
                    <a:pt x="402" y="308"/>
                  </a:lnTo>
                  <a:cubicBezTo>
                    <a:pt x="402" y="308"/>
                    <a:pt x="367" y="406"/>
                    <a:pt x="374" y="406"/>
                  </a:cubicBezTo>
                  <a:cubicBezTo>
                    <a:pt x="375" y="406"/>
                    <a:pt x="375" y="406"/>
                    <a:pt x="376" y="405"/>
                  </a:cubicBezTo>
                  <a:cubicBezTo>
                    <a:pt x="389" y="389"/>
                    <a:pt x="428" y="308"/>
                    <a:pt x="457" y="269"/>
                  </a:cubicBezTo>
                  <a:lnTo>
                    <a:pt x="457" y="243"/>
                  </a:lnTo>
                  <a:lnTo>
                    <a:pt x="470" y="243"/>
                  </a:lnTo>
                  <a:lnTo>
                    <a:pt x="457" y="227"/>
                  </a:lnTo>
                  <a:cubicBezTo>
                    <a:pt x="470" y="227"/>
                    <a:pt x="470" y="227"/>
                    <a:pt x="470" y="214"/>
                  </a:cubicBezTo>
                  <a:lnTo>
                    <a:pt x="470" y="243"/>
                  </a:lnTo>
                  <a:cubicBezTo>
                    <a:pt x="470" y="256"/>
                    <a:pt x="457" y="256"/>
                    <a:pt x="457" y="269"/>
                  </a:cubicBezTo>
                  <a:lnTo>
                    <a:pt x="457" y="282"/>
                  </a:lnTo>
                  <a:cubicBezTo>
                    <a:pt x="457" y="269"/>
                    <a:pt x="457" y="256"/>
                    <a:pt x="470" y="256"/>
                  </a:cubicBezTo>
                  <a:cubicBezTo>
                    <a:pt x="496" y="295"/>
                    <a:pt x="538" y="376"/>
                    <a:pt x="551" y="389"/>
                  </a:cubicBezTo>
                  <a:cubicBezTo>
                    <a:pt x="552" y="390"/>
                    <a:pt x="552" y="390"/>
                    <a:pt x="553" y="390"/>
                  </a:cubicBezTo>
                  <a:cubicBezTo>
                    <a:pt x="559" y="390"/>
                    <a:pt x="525" y="295"/>
                    <a:pt x="525" y="295"/>
                  </a:cubicBezTo>
                  <a:lnTo>
                    <a:pt x="525" y="295"/>
                  </a:lnTo>
                  <a:cubicBezTo>
                    <a:pt x="525" y="295"/>
                    <a:pt x="713" y="648"/>
                    <a:pt x="752" y="687"/>
                  </a:cubicBezTo>
                  <a:cubicBezTo>
                    <a:pt x="753" y="688"/>
                    <a:pt x="755" y="689"/>
                    <a:pt x="755" y="689"/>
                  </a:cubicBezTo>
                  <a:cubicBezTo>
                    <a:pt x="767" y="689"/>
                    <a:pt x="655" y="494"/>
                    <a:pt x="606" y="405"/>
                  </a:cubicBezTo>
                  <a:lnTo>
                    <a:pt x="606" y="405"/>
                  </a:lnTo>
                  <a:cubicBezTo>
                    <a:pt x="632" y="444"/>
                    <a:pt x="671" y="512"/>
                    <a:pt x="700" y="525"/>
                  </a:cubicBezTo>
                  <a:cubicBezTo>
                    <a:pt x="701" y="526"/>
                    <a:pt x="702" y="527"/>
                    <a:pt x="702" y="527"/>
                  </a:cubicBezTo>
                  <a:cubicBezTo>
                    <a:pt x="713" y="527"/>
                    <a:pt x="564" y="256"/>
                    <a:pt x="564" y="256"/>
                  </a:cubicBezTo>
                  <a:lnTo>
                    <a:pt x="564" y="256"/>
                  </a:lnTo>
                  <a:cubicBezTo>
                    <a:pt x="564" y="256"/>
                    <a:pt x="619" y="308"/>
                    <a:pt x="645" y="324"/>
                  </a:cubicBezTo>
                  <a:lnTo>
                    <a:pt x="645" y="308"/>
                  </a:lnTo>
                  <a:cubicBezTo>
                    <a:pt x="645" y="308"/>
                    <a:pt x="645" y="304"/>
                    <a:pt x="643" y="299"/>
                  </a:cubicBezTo>
                  <a:lnTo>
                    <a:pt x="643" y="299"/>
                  </a:lnTo>
                  <a:cubicBezTo>
                    <a:pt x="674" y="346"/>
                    <a:pt x="729" y="420"/>
                    <a:pt x="752" y="431"/>
                  </a:cubicBezTo>
                  <a:cubicBezTo>
                    <a:pt x="753" y="432"/>
                    <a:pt x="753" y="432"/>
                    <a:pt x="753" y="432"/>
                  </a:cubicBezTo>
                  <a:cubicBezTo>
                    <a:pt x="759" y="432"/>
                    <a:pt x="671" y="308"/>
                    <a:pt x="671" y="308"/>
                  </a:cubicBezTo>
                  <a:lnTo>
                    <a:pt x="671" y="308"/>
                  </a:lnTo>
                  <a:cubicBezTo>
                    <a:pt x="671" y="308"/>
                    <a:pt x="875" y="486"/>
                    <a:pt x="901" y="499"/>
                  </a:cubicBezTo>
                  <a:cubicBezTo>
                    <a:pt x="902" y="499"/>
                    <a:pt x="903" y="500"/>
                    <a:pt x="904" y="500"/>
                  </a:cubicBezTo>
                  <a:cubicBezTo>
                    <a:pt x="926" y="500"/>
                    <a:pt x="751" y="339"/>
                    <a:pt x="690" y="278"/>
                  </a:cubicBezTo>
                  <a:lnTo>
                    <a:pt x="690" y="278"/>
                  </a:lnTo>
                  <a:cubicBezTo>
                    <a:pt x="706" y="289"/>
                    <a:pt x="729" y="300"/>
                    <a:pt x="752" y="308"/>
                  </a:cubicBezTo>
                  <a:cubicBezTo>
                    <a:pt x="756" y="309"/>
                    <a:pt x="758" y="310"/>
                    <a:pt x="760" y="310"/>
                  </a:cubicBezTo>
                  <a:cubicBezTo>
                    <a:pt x="775" y="310"/>
                    <a:pt x="681" y="239"/>
                    <a:pt x="619" y="201"/>
                  </a:cubicBezTo>
                  <a:lnTo>
                    <a:pt x="619" y="188"/>
                  </a:lnTo>
                  <a:cubicBezTo>
                    <a:pt x="619" y="201"/>
                    <a:pt x="632" y="201"/>
                    <a:pt x="645" y="201"/>
                  </a:cubicBezTo>
                  <a:cubicBezTo>
                    <a:pt x="652" y="204"/>
                    <a:pt x="656" y="205"/>
                    <a:pt x="659" y="205"/>
                  </a:cubicBezTo>
                  <a:cubicBezTo>
                    <a:pt x="682" y="205"/>
                    <a:pt x="619" y="133"/>
                    <a:pt x="619" y="133"/>
                  </a:cubicBezTo>
                  <a:lnTo>
                    <a:pt x="619" y="133"/>
                  </a:lnTo>
                  <a:cubicBezTo>
                    <a:pt x="619" y="133"/>
                    <a:pt x="820" y="282"/>
                    <a:pt x="849" y="295"/>
                  </a:cubicBezTo>
                  <a:cubicBezTo>
                    <a:pt x="875" y="295"/>
                    <a:pt x="713" y="188"/>
                    <a:pt x="713" y="188"/>
                  </a:cubicBezTo>
                  <a:lnTo>
                    <a:pt x="713" y="188"/>
                  </a:lnTo>
                  <a:lnTo>
                    <a:pt x="794" y="214"/>
                  </a:lnTo>
                  <a:cubicBezTo>
                    <a:pt x="820" y="214"/>
                    <a:pt x="713" y="162"/>
                    <a:pt x="658" y="133"/>
                  </a:cubicBezTo>
                  <a:lnTo>
                    <a:pt x="687" y="133"/>
                  </a:lnTo>
                  <a:cubicBezTo>
                    <a:pt x="726" y="133"/>
                    <a:pt x="496" y="0"/>
                    <a:pt x="49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38"/>
            <p:cNvSpPr/>
            <p:nvPr/>
          </p:nvSpPr>
          <p:spPr>
            <a:xfrm>
              <a:off x="1620550" y="1424750"/>
              <a:ext cx="675" cy="1100"/>
            </a:xfrm>
            <a:custGeom>
              <a:avLst/>
              <a:gdLst/>
              <a:ahLst/>
              <a:cxnLst/>
              <a:rect l="l" t="t" r="r" b="b"/>
              <a:pathLst>
                <a:path w="27" h="44" extrusionOk="0">
                  <a:moveTo>
                    <a:pt x="1" y="1"/>
                  </a:moveTo>
                  <a:lnTo>
                    <a:pt x="1" y="1"/>
                  </a:lnTo>
                  <a:cubicBezTo>
                    <a:pt x="14" y="27"/>
                    <a:pt x="14" y="43"/>
                    <a:pt x="14" y="43"/>
                  </a:cubicBezTo>
                  <a:cubicBezTo>
                    <a:pt x="27" y="43"/>
                    <a:pt x="14" y="14"/>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38"/>
            <p:cNvSpPr/>
            <p:nvPr/>
          </p:nvSpPr>
          <p:spPr>
            <a:xfrm>
              <a:off x="1619500" y="1429450"/>
              <a:ext cx="750" cy="1400"/>
            </a:xfrm>
            <a:custGeom>
              <a:avLst/>
              <a:gdLst/>
              <a:ahLst/>
              <a:cxnLst/>
              <a:rect l="l" t="t" r="r" b="b"/>
              <a:pathLst>
                <a:path w="30" h="56" extrusionOk="0">
                  <a:moveTo>
                    <a:pt x="30" y="1"/>
                  </a:moveTo>
                  <a:cubicBezTo>
                    <a:pt x="17" y="30"/>
                    <a:pt x="1" y="56"/>
                    <a:pt x="1" y="56"/>
                  </a:cubicBezTo>
                  <a:cubicBezTo>
                    <a:pt x="17" y="56"/>
                    <a:pt x="17" y="30"/>
                    <a:pt x="3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38"/>
            <p:cNvSpPr/>
            <p:nvPr/>
          </p:nvSpPr>
          <p:spPr>
            <a:xfrm>
              <a:off x="1605700" y="1420375"/>
              <a:ext cx="29300" cy="22075"/>
            </a:xfrm>
            <a:custGeom>
              <a:avLst/>
              <a:gdLst/>
              <a:ahLst/>
              <a:cxnLst/>
              <a:rect l="l" t="t" r="r" b="b"/>
              <a:pathLst>
                <a:path w="1172" h="883" extrusionOk="0">
                  <a:moveTo>
                    <a:pt x="406" y="250"/>
                  </a:moveTo>
                  <a:cubicBezTo>
                    <a:pt x="403" y="252"/>
                    <a:pt x="401" y="254"/>
                    <a:pt x="398" y="255"/>
                  </a:cubicBezTo>
                  <a:lnTo>
                    <a:pt x="398" y="255"/>
                  </a:lnTo>
                  <a:cubicBezTo>
                    <a:pt x="401" y="254"/>
                    <a:pt x="403" y="252"/>
                    <a:pt x="406" y="250"/>
                  </a:cubicBezTo>
                  <a:close/>
                  <a:moveTo>
                    <a:pt x="595" y="312"/>
                  </a:moveTo>
                  <a:cubicBezTo>
                    <a:pt x="595" y="325"/>
                    <a:pt x="595" y="338"/>
                    <a:pt x="608" y="351"/>
                  </a:cubicBezTo>
                  <a:cubicBezTo>
                    <a:pt x="608" y="338"/>
                    <a:pt x="595" y="325"/>
                    <a:pt x="595" y="312"/>
                  </a:cubicBezTo>
                  <a:close/>
                  <a:moveTo>
                    <a:pt x="634" y="189"/>
                  </a:moveTo>
                  <a:lnTo>
                    <a:pt x="634" y="189"/>
                  </a:lnTo>
                  <a:cubicBezTo>
                    <a:pt x="689" y="244"/>
                    <a:pt x="744" y="312"/>
                    <a:pt x="783" y="351"/>
                  </a:cubicBezTo>
                  <a:cubicBezTo>
                    <a:pt x="731" y="312"/>
                    <a:pt x="650" y="231"/>
                    <a:pt x="621" y="218"/>
                  </a:cubicBezTo>
                  <a:lnTo>
                    <a:pt x="621" y="202"/>
                  </a:lnTo>
                  <a:cubicBezTo>
                    <a:pt x="634" y="218"/>
                    <a:pt x="663" y="231"/>
                    <a:pt x="676" y="244"/>
                  </a:cubicBezTo>
                  <a:cubicBezTo>
                    <a:pt x="676" y="244"/>
                    <a:pt x="663" y="218"/>
                    <a:pt x="634" y="189"/>
                  </a:cubicBezTo>
                  <a:close/>
                  <a:moveTo>
                    <a:pt x="540" y="202"/>
                  </a:moveTo>
                  <a:cubicBezTo>
                    <a:pt x="514" y="244"/>
                    <a:pt x="501" y="257"/>
                    <a:pt x="514" y="257"/>
                  </a:cubicBezTo>
                  <a:cubicBezTo>
                    <a:pt x="527" y="244"/>
                    <a:pt x="540" y="231"/>
                    <a:pt x="553" y="231"/>
                  </a:cubicBezTo>
                  <a:cubicBezTo>
                    <a:pt x="527" y="257"/>
                    <a:pt x="446" y="325"/>
                    <a:pt x="407" y="364"/>
                  </a:cubicBezTo>
                  <a:cubicBezTo>
                    <a:pt x="433" y="325"/>
                    <a:pt x="501" y="257"/>
                    <a:pt x="540" y="202"/>
                  </a:cubicBezTo>
                  <a:close/>
                  <a:moveTo>
                    <a:pt x="595" y="312"/>
                  </a:moveTo>
                  <a:lnTo>
                    <a:pt x="582" y="325"/>
                  </a:lnTo>
                  <a:lnTo>
                    <a:pt x="582" y="364"/>
                  </a:lnTo>
                  <a:cubicBezTo>
                    <a:pt x="582" y="338"/>
                    <a:pt x="582" y="325"/>
                    <a:pt x="595" y="312"/>
                  </a:cubicBezTo>
                  <a:close/>
                  <a:moveTo>
                    <a:pt x="621" y="1"/>
                  </a:moveTo>
                  <a:cubicBezTo>
                    <a:pt x="621" y="1"/>
                    <a:pt x="282" y="177"/>
                    <a:pt x="306" y="177"/>
                  </a:cubicBezTo>
                  <a:cubicBezTo>
                    <a:pt x="307" y="177"/>
                    <a:pt x="308" y="176"/>
                    <a:pt x="310" y="176"/>
                  </a:cubicBezTo>
                  <a:lnTo>
                    <a:pt x="339" y="176"/>
                  </a:lnTo>
                  <a:cubicBezTo>
                    <a:pt x="271" y="218"/>
                    <a:pt x="135" y="283"/>
                    <a:pt x="177" y="283"/>
                  </a:cubicBezTo>
                  <a:cubicBezTo>
                    <a:pt x="229" y="270"/>
                    <a:pt x="271" y="257"/>
                    <a:pt x="271" y="257"/>
                  </a:cubicBezTo>
                  <a:lnTo>
                    <a:pt x="271" y="257"/>
                  </a:lnTo>
                  <a:cubicBezTo>
                    <a:pt x="271" y="257"/>
                    <a:pt x="85" y="381"/>
                    <a:pt x="105" y="381"/>
                  </a:cubicBezTo>
                  <a:cubicBezTo>
                    <a:pt x="106" y="381"/>
                    <a:pt x="107" y="381"/>
                    <a:pt x="109" y="380"/>
                  </a:cubicBezTo>
                  <a:cubicBezTo>
                    <a:pt x="135" y="380"/>
                    <a:pt x="391" y="189"/>
                    <a:pt x="391" y="189"/>
                  </a:cubicBezTo>
                  <a:lnTo>
                    <a:pt x="391" y="189"/>
                  </a:lnTo>
                  <a:cubicBezTo>
                    <a:pt x="391" y="189"/>
                    <a:pt x="322" y="279"/>
                    <a:pt x="345" y="279"/>
                  </a:cubicBezTo>
                  <a:cubicBezTo>
                    <a:pt x="349" y="279"/>
                    <a:pt x="355" y="276"/>
                    <a:pt x="365" y="270"/>
                  </a:cubicBezTo>
                  <a:cubicBezTo>
                    <a:pt x="369" y="270"/>
                    <a:pt x="375" y="268"/>
                    <a:pt x="382" y="264"/>
                  </a:cubicBezTo>
                  <a:lnTo>
                    <a:pt x="382" y="264"/>
                  </a:lnTo>
                  <a:cubicBezTo>
                    <a:pt x="306" y="327"/>
                    <a:pt x="194" y="407"/>
                    <a:pt x="211" y="407"/>
                  </a:cubicBezTo>
                  <a:cubicBezTo>
                    <a:pt x="212" y="407"/>
                    <a:pt x="213" y="407"/>
                    <a:pt x="216" y="406"/>
                  </a:cubicBezTo>
                  <a:cubicBezTo>
                    <a:pt x="264" y="395"/>
                    <a:pt x="312" y="362"/>
                    <a:pt x="332" y="344"/>
                  </a:cubicBezTo>
                  <a:lnTo>
                    <a:pt x="332" y="344"/>
                  </a:lnTo>
                  <a:cubicBezTo>
                    <a:pt x="277" y="394"/>
                    <a:pt x="1" y="649"/>
                    <a:pt x="26" y="649"/>
                  </a:cubicBezTo>
                  <a:cubicBezTo>
                    <a:pt x="26" y="649"/>
                    <a:pt x="27" y="649"/>
                    <a:pt x="28" y="649"/>
                  </a:cubicBezTo>
                  <a:cubicBezTo>
                    <a:pt x="67" y="623"/>
                    <a:pt x="326" y="393"/>
                    <a:pt x="326" y="393"/>
                  </a:cubicBezTo>
                  <a:lnTo>
                    <a:pt x="326" y="393"/>
                  </a:lnTo>
                  <a:cubicBezTo>
                    <a:pt x="326" y="393"/>
                    <a:pt x="218" y="557"/>
                    <a:pt x="226" y="557"/>
                  </a:cubicBezTo>
                  <a:cubicBezTo>
                    <a:pt x="226" y="557"/>
                    <a:pt x="227" y="557"/>
                    <a:pt x="229" y="555"/>
                  </a:cubicBezTo>
                  <a:cubicBezTo>
                    <a:pt x="257" y="527"/>
                    <a:pt x="335" y="424"/>
                    <a:pt x="375" y="368"/>
                  </a:cubicBezTo>
                  <a:lnTo>
                    <a:pt x="375" y="368"/>
                  </a:lnTo>
                  <a:cubicBezTo>
                    <a:pt x="365" y="384"/>
                    <a:pt x="365" y="406"/>
                    <a:pt x="365" y="406"/>
                  </a:cubicBezTo>
                  <a:lnTo>
                    <a:pt x="365" y="419"/>
                  </a:lnTo>
                  <a:cubicBezTo>
                    <a:pt x="391" y="406"/>
                    <a:pt x="459" y="338"/>
                    <a:pt x="459" y="338"/>
                  </a:cubicBezTo>
                  <a:lnTo>
                    <a:pt x="459" y="338"/>
                  </a:lnTo>
                  <a:cubicBezTo>
                    <a:pt x="459" y="338"/>
                    <a:pt x="273" y="677"/>
                    <a:pt x="293" y="677"/>
                  </a:cubicBezTo>
                  <a:cubicBezTo>
                    <a:pt x="294" y="677"/>
                    <a:pt x="295" y="676"/>
                    <a:pt x="297" y="675"/>
                  </a:cubicBezTo>
                  <a:cubicBezTo>
                    <a:pt x="318" y="656"/>
                    <a:pt x="352" y="614"/>
                    <a:pt x="380" y="571"/>
                  </a:cubicBezTo>
                  <a:lnTo>
                    <a:pt x="380" y="571"/>
                  </a:lnTo>
                  <a:cubicBezTo>
                    <a:pt x="312" y="689"/>
                    <a:pt x="211" y="883"/>
                    <a:pt x="224" y="883"/>
                  </a:cubicBezTo>
                  <a:cubicBezTo>
                    <a:pt x="225" y="883"/>
                    <a:pt x="226" y="882"/>
                    <a:pt x="229" y="879"/>
                  </a:cubicBezTo>
                  <a:cubicBezTo>
                    <a:pt x="284" y="824"/>
                    <a:pt x="514" y="380"/>
                    <a:pt x="514" y="380"/>
                  </a:cubicBezTo>
                  <a:lnTo>
                    <a:pt x="514" y="380"/>
                  </a:lnTo>
                  <a:cubicBezTo>
                    <a:pt x="514" y="380"/>
                    <a:pt x="464" y="501"/>
                    <a:pt x="470" y="501"/>
                  </a:cubicBezTo>
                  <a:cubicBezTo>
                    <a:pt x="471" y="501"/>
                    <a:pt x="471" y="501"/>
                    <a:pt x="472" y="500"/>
                  </a:cubicBezTo>
                  <a:cubicBezTo>
                    <a:pt x="501" y="487"/>
                    <a:pt x="553" y="393"/>
                    <a:pt x="582" y="325"/>
                  </a:cubicBezTo>
                  <a:lnTo>
                    <a:pt x="582" y="299"/>
                  </a:lnTo>
                  <a:cubicBezTo>
                    <a:pt x="595" y="283"/>
                    <a:pt x="595" y="283"/>
                    <a:pt x="595" y="270"/>
                  </a:cubicBezTo>
                  <a:lnTo>
                    <a:pt x="595" y="299"/>
                  </a:lnTo>
                  <a:lnTo>
                    <a:pt x="595" y="312"/>
                  </a:lnTo>
                  <a:cubicBezTo>
                    <a:pt x="621" y="380"/>
                    <a:pt x="689" y="474"/>
                    <a:pt x="702" y="487"/>
                  </a:cubicBezTo>
                  <a:cubicBezTo>
                    <a:pt x="703" y="488"/>
                    <a:pt x="704" y="488"/>
                    <a:pt x="705" y="488"/>
                  </a:cubicBezTo>
                  <a:cubicBezTo>
                    <a:pt x="725" y="488"/>
                    <a:pt x="663" y="364"/>
                    <a:pt x="663" y="364"/>
                  </a:cubicBezTo>
                  <a:lnTo>
                    <a:pt x="663" y="364"/>
                  </a:lnTo>
                  <a:cubicBezTo>
                    <a:pt x="663" y="364"/>
                    <a:pt x="906" y="811"/>
                    <a:pt x="958" y="866"/>
                  </a:cubicBezTo>
                  <a:cubicBezTo>
                    <a:pt x="961" y="869"/>
                    <a:pt x="962" y="870"/>
                    <a:pt x="963" y="870"/>
                  </a:cubicBezTo>
                  <a:cubicBezTo>
                    <a:pt x="977" y="870"/>
                    <a:pt x="882" y="701"/>
                    <a:pt x="812" y="583"/>
                  </a:cubicBezTo>
                  <a:lnTo>
                    <a:pt x="812" y="583"/>
                  </a:lnTo>
                  <a:cubicBezTo>
                    <a:pt x="836" y="616"/>
                    <a:pt x="861" y="647"/>
                    <a:pt x="877" y="662"/>
                  </a:cubicBezTo>
                  <a:cubicBezTo>
                    <a:pt x="878" y="663"/>
                    <a:pt x="879" y="663"/>
                    <a:pt x="880" y="663"/>
                  </a:cubicBezTo>
                  <a:cubicBezTo>
                    <a:pt x="905" y="663"/>
                    <a:pt x="715" y="325"/>
                    <a:pt x="715" y="325"/>
                  </a:cubicBezTo>
                  <a:lnTo>
                    <a:pt x="715" y="325"/>
                  </a:lnTo>
                  <a:cubicBezTo>
                    <a:pt x="715" y="325"/>
                    <a:pt x="783" y="393"/>
                    <a:pt x="812" y="406"/>
                  </a:cubicBezTo>
                  <a:lnTo>
                    <a:pt x="812" y="393"/>
                  </a:lnTo>
                  <a:cubicBezTo>
                    <a:pt x="825" y="393"/>
                    <a:pt x="812" y="364"/>
                    <a:pt x="812" y="351"/>
                  </a:cubicBezTo>
                  <a:lnTo>
                    <a:pt x="812" y="351"/>
                  </a:lnTo>
                  <a:cubicBezTo>
                    <a:pt x="838" y="406"/>
                    <a:pt x="932" y="513"/>
                    <a:pt x="945" y="542"/>
                  </a:cubicBezTo>
                  <a:cubicBezTo>
                    <a:pt x="947" y="544"/>
                    <a:pt x="948" y="545"/>
                    <a:pt x="949" y="545"/>
                  </a:cubicBezTo>
                  <a:cubicBezTo>
                    <a:pt x="959" y="545"/>
                    <a:pt x="851" y="380"/>
                    <a:pt x="851" y="380"/>
                  </a:cubicBezTo>
                  <a:lnTo>
                    <a:pt x="851" y="380"/>
                  </a:lnTo>
                  <a:cubicBezTo>
                    <a:pt x="851" y="380"/>
                    <a:pt x="1107" y="607"/>
                    <a:pt x="1149" y="636"/>
                  </a:cubicBezTo>
                  <a:cubicBezTo>
                    <a:pt x="1150" y="636"/>
                    <a:pt x="1150" y="636"/>
                    <a:pt x="1151" y="636"/>
                  </a:cubicBezTo>
                  <a:cubicBezTo>
                    <a:pt x="1172" y="636"/>
                    <a:pt x="944" y="416"/>
                    <a:pt x="862" y="345"/>
                  </a:cubicBezTo>
                  <a:lnTo>
                    <a:pt x="862" y="345"/>
                  </a:lnTo>
                  <a:cubicBezTo>
                    <a:pt x="886" y="362"/>
                    <a:pt x="923" y="384"/>
                    <a:pt x="958" y="393"/>
                  </a:cubicBezTo>
                  <a:cubicBezTo>
                    <a:pt x="960" y="394"/>
                    <a:pt x="962" y="394"/>
                    <a:pt x="964" y="394"/>
                  </a:cubicBezTo>
                  <a:cubicBezTo>
                    <a:pt x="985" y="394"/>
                    <a:pt x="871" y="308"/>
                    <a:pt x="783" y="244"/>
                  </a:cubicBezTo>
                  <a:lnTo>
                    <a:pt x="783" y="231"/>
                  </a:lnTo>
                  <a:lnTo>
                    <a:pt x="812" y="257"/>
                  </a:lnTo>
                  <a:cubicBezTo>
                    <a:pt x="822" y="263"/>
                    <a:pt x="828" y="266"/>
                    <a:pt x="831" y="266"/>
                  </a:cubicBezTo>
                  <a:cubicBezTo>
                    <a:pt x="851" y="266"/>
                    <a:pt x="783" y="176"/>
                    <a:pt x="783" y="176"/>
                  </a:cubicBezTo>
                  <a:lnTo>
                    <a:pt x="783" y="176"/>
                  </a:lnTo>
                  <a:cubicBezTo>
                    <a:pt x="783" y="176"/>
                    <a:pt x="1039" y="364"/>
                    <a:pt x="1081" y="364"/>
                  </a:cubicBezTo>
                  <a:cubicBezTo>
                    <a:pt x="1082" y="365"/>
                    <a:pt x="1083" y="365"/>
                    <a:pt x="1083" y="365"/>
                  </a:cubicBezTo>
                  <a:cubicBezTo>
                    <a:pt x="1085" y="365"/>
                    <a:pt x="906" y="244"/>
                    <a:pt x="906" y="244"/>
                  </a:cubicBezTo>
                  <a:lnTo>
                    <a:pt x="906" y="244"/>
                  </a:lnTo>
                  <a:cubicBezTo>
                    <a:pt x="906" y="244"/>
                    <a:pt x="945" y="257"/>
                    <a:pt x="1000" y="270"/>
                  </a:cubicBezTo>
                  <a:cubicBezTo>
                    <a:pt x="1039" y="270"/>
                    <a:pt x="906" y="202"/>
                    <a:pt x="838" y="163"/>
                  </a:cubicBezTo>
                  <a:lnTo>
                    <a:pt x="877" y="163"/>
                  </a:lnTo>
                  <a:cubicBezTo>
                    <a:pt x="879" y="163"/>
                    <a:pt x="880" y="164"/>
                    <a:pt x="881" y="164"/>
                  </a:cubicBezTo>
                  <a:cubicBezTo>
                    <a:pt x="910" y="164"/>
                    <a:pt x="621" y="1"/>
                    <a:pt x="62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38"/>
            <p:cNvSpPr/>
            <p:nvPr/>
          </p:nvSpPr>
          <p:spPr>
            <a:xfrm>
              <a:off x="1620875" y="1429125"/>
              <a:ext cx="350" cy="1400"/>
            </a:xfrm>
            <a:custGeom>
              <a:avLst/>
              <a:gdLst/>
              <a:ahLst/>
              <a:cxnLst/>
              <a:rect l="l" t="t" r="r" b="b"/>
              <a:pathLst>
                <a:path w="14" h="56" extrusionOk="0">
                  <a:moveTo>
                    <a:pt x="1" y="1"/>
                  </a:moveTo>
                  <a:cubicBezTo>
                    <a:pt x="1" y="30"/>
                    <a:pt x="14" y="56"/>
                    <a:pt x="14" y="56"/>
                  </a:cubicBezTo>
                  <a:cubicBezTo>
                    <a:pt x="14" y="56"/>
                    <a:pt x="1" y="30"/>
                    <a:pt x="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38"/>
            <p:cNvSpPr/>
            <p:nvPr/>
          </p:nvSpPr>
          <p:spPr>
            <a:xfrm>
              <a:off x="1619275" y="1436925"/>
              <a:ext cx="675" cy="1775"/>
            </a:xfrm>
            <a:custGeom>
              <a:avLst/>
              <a:gdLst/>
              <a:ahLst/>
              <a:cxnLst/>
              <a:rect l="l" t="t" r="r" b="b"/>
              <a:pathLst>
                <a:path w="27" h="71" extrusionOk="0">
                  <a:moveTo>
                    <a:pt x="26" y="0"/>
                  </a:moveTo>
                  <a:cubicBezTo>
                    <a:pt x="12" y="36"/>
                    <a:pt x="0" y="71"/>
                    <a:pt x="6" y="71"/>
                  </a:cubicBezTo>
                  <a:cubicBezTo>
                    <a:pt x="7" y="71"/>
                    <a:pt x="8" y="70"/>
                    <a:pt x="10" y="68"/>
                  </a:cubicBezTo>
                  <a:cubicBezTo>
                    <a:pt x="10" y="68"/>
                    <a:pt x="10" y="42"/>
                    <a:pt x="26"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38"/>
            <p:cNvSpPr/>
            <p:nvPr/>
          </p:nvSpPr>
          <p:spPr>
            <a:xfrm>
              <a:off x="1602425" y="1425825"/>
              <a:ext cx="35950" cy="27450"/>
            </a:xfrm>
            <a:custGeom>
              <a:avLst/>
              <a:gdLst/>
              <a:ahLst/>
              <a:cxnLst/>
              <a:rect l="l" t="t" r="r" b="b"/>
              <a:pathLst>
                <a:path w="1438" h="1098" extrusionOk="0">
                  <a:moveTo>
                    <a:pt x="713" y="363"/>
                  </a:moveTo>
                  <a:cubicBezTo>
                    <a:pt x="713" y="363"/>
                    <a:pt x="713" y="376"/>
                    <a:pt x="726" y="376"/>
                  </a:cubicBezTo>
                  <a:cubicBezTo>
                    <a:pt x="726" y="363"/>
                    <a:pt x="713" y="363"/>
                    <a:pt x="713" y="363"/>
                  </a:cubicBezTo>
                  <a:close/>
                  <a:moveTo>
                    <a:pt x="731" y="408"/>
                  </a:moveTo>
                  <a:cubicBezTo>
                    <a:pt x="733" y="411"/>
                    <a:pt x="736" y="415"/>
                    <a:pt x="739" y="418"/>
                  </a:cubicBezTo>
                  <a:lnTo>
                    <a:pt x="739" y="418"/>
                  </a:lnTo>
                  <a:cubicBezTo>
                    <a:pt x="739" y="418"/>
                    <a:pt x="735" y="414"/>
                    <a:pt x="731" y="408"/>
                  </a:cubicBezTo>
                  <a:close/>
                  <a:moveTo>
                    <a:pt x="781" y="227"/>
                  </a:moveTo>
                  <a:cubicBezTo>
                    <a:pt x="833" y="295"/>
                    <a:pt x="914" y="376"/>
                    <a:pt x="956" y="431"/>
                  </a:cubicBezTo>
                  <a:cubicBezTo>
                    <a:pt x="888" y="376"/>
                    <a:pt x="781" y="282"/>
                    <a:pt x="752" y="256"/>
                  </a:cubicBezTo>
                  <a:cubicBezTo>
                    <a:pt x="765" y="256"/>
                    <a:pt x="807" y="269"/>
                    <a:pt x="820" y="295"/>
                  </a:cubicBezTo>
                  <a:cubicBezTo>
                    <a:pt x="833" y="295"/>
                    <a:pt x="807" y="269"/>
                    <a:pt x="781" y="227"/>
                  </a:cubicBezTo>
                  <a:close/>
                  <a:moveTo>
                    <a:pt x="658" y="243"/>
                  </a:moveTo>
                  <a:lnTo>
                    <a:pt x="658" y="243"/>
                  </a:lnTo>
                  <a:cubicBezTo>
                    <a:pt x="636" y="276"/>
                    <a:pt x="612" y="311"/>
                    <a:pt x="615" y="311"/>
                  </a:cubicBezTo>
                  <a:cubicBezTo>
                    <a:pt x="615" y="311"/>
                    <a:pt x="617" y="310"/>
                    <a:pt x="619" y="308"/>
                  </a:cubicBezTo>
                  <a:cubicBezTo>
                    <a:pt x="632" y="295"/>
                    <a:pt x="658" y="282"/>
                    <a:pt x="671" y="269"/>
                  </a:cubicBezTo>
                  <a:lnTo>
                    <a:pt x="684" y="269"/>
                  </a:lnTo>
                  <a:cubicBezTo>
                    <a:pt x="645" y="308"/>
                    <a:pt x="538" y="389"/>
                    <a:pt x="483" y="457"/>
                  </a:cubicBezTo>
                  <a:cubicBezTo>
                    <a:pt x="522" y="405"/>
                    <a:pt x="590" y="308"/>
                    <a:pt x="658" y="243"/>
                  </a:cubicBezTo>
                  <a:close/>
                  <a:moveTo>
                    <a:pt x="765" y="0"/>
                  </a:moveTo>
                  <a:cubicBezTo>
                    <a:pt x="765" y="0"/>
                    <a:pt x="295" y="214"/>
                    <a:pt x="360" y="214"/>
                  </a:cubicBezTo>
                  <a:cubicBezTo>
                    <a:pt x="370" y="214"/>
                    <a:pt x="379" y="214"/>
                    <a:pt x="388" y="211"/>
                  </a:cubicBezTo>
                  <a:lnTo>
                    <a:pt x="388" y="211"/>
                  </a:lnTo>
                  <a:cubicBezTo>
                    <a:pt x="303" y="266"/>
                    <a:pt x="161" y="350"/>
                    <a:pt x="198" y="350"/>
                  </a:cubicBezTo>
                  <a:cubicBezTo>
                    <a:pt x="266" y="337"/>
                    <a:pt x="321" y="308"/>
                    <a:pt x="321" y="308"/>
                  </a:cubicBezTo>
                  <a:lnTo>
                    <a:pt x="321" y="308"/>
                  </a:lnTo>
                  <a:cubicBezTo>
                    <a:pt x="321" y="308"/>
                    <a:pt x="87" y="471"/>
                    <a:pt x="100" y="471"/>
                  </a:cubicBezTo>
                  <a:cubicBezTo>
                    <a:pt x="101" y="471"/>
                    <a:pt x="102" y="471"/>
                    <a:pt x="104" y="470"/>
                  </a:cubicBezTo>
                  <a:cubicBezTo>
                    <a:pt x="146" y="457"/>
                    <a:pt x="483" y="227"/>
                    <a:pt x="483" y="227"/>
                  </a:cubicBezTo>
                  <a:lnTo>
                    <a:pt x="483" y="227"/>
                  </a:lnTo>
                  <a:cubicBezTo>
                    <a:pt x="483" y="227"/>
                    <a:pt x="387" y="343"/>
                    <a:pt x="411" y="343"/>
                  </a:cubicBezTo>
                  <a:cubicBezTo>
                    <a:pt x="415" y="343"/>
                    <a:pt x="420" y="342"/>
                    <a:pt x="428" y="337"/>
                  </a:cubicBezTo>
                  <a:cubicBezTo>
                    <a:pt x="457" y="324"/>
                    <a:pt x="496" y="282"/>
                    <a:pt x="522" y="256"/>
                  </a:cubicBezTo>
                  <a:lnTo>
                    <a:pt x="522" y="256"/>
                  </a:lnTo>
                  <a:cubicBezTo>
                    <a:pt x="509" y="282"/>
                    <a:pt x="483" y="308"/>
                    <a:pt x="483" y="308"/>
                  </a:cubicBezTo>
                  <a:cubicBezTo>
                    <a:pt x="366" y="385"/>
                    <a:pt x="214" y="500"/>
                    <a:pt x="246" y="500"/>
                  </a:cubicBezTo>
                  <a:cubicBezTo>
                    <a:pt x="248" y="500"/>
                    <a:pt x="250" y="500"/>
                    <a:pt x="253" y="499"/>
                  </a:cubicBezTo>
                  <a:cubicBezTo>
                    <a:pt x="298" y="491"/>
                    <a:pt x="342" y="464"/>
                    <a:pt x="371" y="443"/>
                  </a:cubicBezTo>
                  <a:lnTo>
                    <a:pt x="371" y="443"/>
                  </a:lnTo>
                  <a:cubicBezTo>
                    <a:pt x="274" y="529"/>
                    <a:pt x="0" y="795"/>
                    <a:pt x="7" y="795"/>
                  </a:cubicBezTo>
                  <a:cubicBezTo>
                    <a:pt x="8" y="795"/>
                    <a:pt x="8" y="795"/>
                    <a:pt x="10" y="794"/>
                  </a:cubicBezTo>
                  <a:cubicBezTo>
                    <a:pt x="65" y="781"/>
                    <a:pt x="376" y="486"/>
                    <a:pt x="376" y="486"/>
                  </a:cubicBezTo>
                  <a:lnTo>
                    <a:pt x="376" y="486"/>
                  </a:lnTo>
                  <a:cubicBezTo>
                    <a:pt x="376" y="486"/>
                    <a:pt x="254" y="689"/>
                    <a:pt x="263" y="689"/>
                  </a:cubicBezTo>
                  <a:cubicBezTo>
                    <a:pt x="264" y="689"/>
                    <a:pt x="264" y="688"/>
                    <a:pt x="266" y="687"/>
                  </a:cubicBezTo>
                  <a:cubicBezTo>
                    <a:pt x="295" y="661"/>
                    <a:pt x="402" y="512"/>
                    <a:pt x="441" y="444"/>
                  </a:cubicBezTo>
                  <a:lnTo>
                    <a:pt x="441" y="444"/>
                  </a:lnTo>
                  <a:cubicBezTo>
                    <a:pt x="441" y="470"/>
                    <a:pt x="428" y="499"/>
                    <a:pt x="441" y="499"/>
                  </a:cubicBezTo>
                  <a:lnTo>
                    <a:pt x="441" y="512"/>
                  </a:lnTo>
                  <a:cubicBezTo>
                    <a:pt x="470" y="499"/>
                    <a:pt x="564" y="418"/>
                    <a:pt x="564" y="418"/>
                  </a:cubicBezTo>
                  <a:lnTo>
                    <a:pt x="564" y="418"/>
                  </a:lnTo>
                  <a:cubicBezTo>
                    <a:pt x="564" y="418"/>
                    <a:pt x="328" y="838"/>
                    <a:pt x="355" y="838"/>
                  </a:cubicBezTo>
                  <a:cubicBezTo>
                    <a:pt x="356" y="838"/>
                    <a:pt x="358" y="838"/>
                    <a:pt x="360" y="836"/>
                  </a:cubicBezTo>
                  <a:cubicBezTo>
                    <a:pt x="389" y="810"/>
                    <a:pt x="441" y="713"/>
                    <a:pt x="483" y="648"/>
                  </a:cubicBezTo>
                  <a:lnTo>
                    <a:pt x="483" y="648"/>
                  </a:lnTo>
                  <a:cubicBezTo>
                    <a:pt x="408" y="783"/>
                    <a:pt x="240" y="1098"/>
                    <a:pt x="258" y="1098"/>
                  </a:cubicBezTo>
                  <a:cubicBezTo>
                    <a:pt x="260" y="1098"/>
                    <a:pt x="262" y="1096"/>
                    <a:pt x="266" y="1092"/>
                  </a:cubicBezTo>
                  <a:cubicBezTo>
                    <a:pt x="321" y="1037"/>
                    <a:pt x="632" y="470"/>
                    <a:pt x="632" y="470"/>
                  </a:cubicBezTo>
                  <a:lnTo>
                    <a:pt x="632" y="470"/>
                  </a:lnTo>
                  <a:cubicBezTo>
                    <a:pt x="632" y="470"/>
                    <a:pt x="557" y="620"/>
                    <a:pt x="574" y="620"/>
                  </a:cubicBezTo>
                  <a:cubicBezTo>
                    <a:pt x="575" y="620"/>
                    <a:pt x="576" y="619"/>
                    <a:pt x="577" y="619"/>
                  </a:cubicBezTo>
                  <a:cubicBezTo>
                    <a:pt x="601" y="607"/>
                    <a:pt x="660" y="491"/>
                    <a:pt x="702" y="422"/>
                  </a:cubicBezTo>
                  <a:lnTo>
                    <a:pt x="702" y="422"/>
                  </a:lnTo>
                  <a:cubicBezTo>
                    <a:pt x="700" y="429"/>
                    <a:pt x="700" y="437"/>
                    <a:pt x="700" y="444"/>
                  </a:cubicBezTo>
                  <a:cubicBezTo>
                    <a:pt x="713" y="418"/>
                    <a:pt x="713" y="405"/>
                    <a:pt x="726" y="376"/>
                  </a:cubicBezTo>
                  <a:lnTo>
                    <a:pt x="726" y="376"/>
                  </a:lnTo>
                  <a:cubicBezTo>
                    <a:pt x="713" y="389"/>
                    <a:pt x="713" y="389"/>
                    <a:pt x="713" y="405"/>
                  </a:cubicBezTo>
                  <a:lnTo>
                    <a:pt x="713" y="363"/>
                  </a:lnTo>
                  <a:cubicBezTo>
                    <a:pt x="713" y="350"/>
                    <a:pt x="713" y="337"/>
                    <a:pt x="726" y="337"/>
                  </a:cubicBezTo>
                  <a:lnTo>
                    <a:pt x="726" y="363"/>
                  </a:lnTo>
                  <a:lnTo>
                    <a:pt x="726" y="376"/>
                  </a:lnTo>
                  <a:cubicBezTo>
                    <a:pt x="726" y="380"/>
                    <a:pt x="726" y="385"/>
                    <a:pt x="726" y="390"/>
                  </a:cubicBezTo>
                  <a:lnTo>
                    <a:pt x="726" y="390"/>
                  </a:lnTo>
                  <a:cubicBezTo>
                    <a:pt x="726" y="389"/>
                    <a:pt x="726" y="389"/>
                    <a:pt x="726" y="389"/>
                  </a:cubicBezTo>
                  <a:lnTo>
                    <a:pt x="726" y="389"/>
                  </a:lnTo>
                  <a:cubicBezTo>
                    <a:pt x="726" y="396"/>
                    <a:pt x="729" y="403"/>
                    <a:pt x="731" y="408"/>
                  </a:cubicBezTo>
                  <a:lnTo>
                    <a:pt x="731" y="408"/>
                  </a:lnTo>
                  <a:cubicBezTo>
                    <a:pt x="728" y="402"/>
                    <a:pt x="727" y="396"/>
                    <a:pt x="726" y="390"/>
                  </a:cubicBezTo>
                  <a:lnTo>
                    <a:pt x="726" y="390"/>
                  </a:lnTo>
                  <a:cubicBezTo>
                    <a:pt x="765" y="458"/>
                    <a:pt x="833" y="593"/>
                    <a:pt x="862" y="606"/>
                  </a:cubicBezTo>
                  <a:cubicBezTo>
                    <a:pt x="863" y="606"/>
                    <a:pt x="864" y="607"/>
                    <a:pt x="865" y="607"/>
                  </a:cubicBezTo>
                  <a:cubicBezTo>
                    <a:pt x="882" y="607"/>
                    <a:pt x="807" y="457"/>
                    <a:pt x="807" y="457"/>
                  </a:cubicBezTo>
                  <a:lnTo>
                    <a:pt x="807" y="457"/>
                  </a:lnTo>
                  <a:cubicBezTo>
                    <a:pt x="807" y="457"/>
                    <a:pt x="1105" y="1011"/>
                    <a:pt x="1170" y="1079"/>
                  </a:cubicBezTo>
                  <a:cubicBezTo>
                    <a:pt x="1173" y="1081"/>
                    <a:pt x="1175" y="1082"/>
                    <a:pt x="1177" y="1082"/>
                  </a:cubicBezTo>
                  <a:cubicBezTo>
                    <a:pt x="1200" y="1082"/>
                    <a:pt x="1095" y="880"/>
                    <a:pt x="1013" y="732"/>
                  </a:cubicBezTo>
                  <a:lnTo>
                    <a:pt x="1013" y="732"/>
                  </a:lnTo>
                  <a:cubicBezTo>
                    <a:pt x="1038" y="766"/>
                    <a:pt x="1062" y="795"/>
                    <a:pt x="1076" y="810"/>
                  </a:cubicBezTo>
                  <a:cubicBezTo>
                    <a:pt x="1078" y="812"/>
                    <a:pt x="1080" y="812"/>
                    <a:pt x="1081" y="812"/>
                  </a:cubicBezTo>
                  <a:cubicBezTo>
                    <a:pt x="1110" y="812"/>
                    <a:pt x="875" y="405"/>
                    <a:pt x="875" y="405"/>
                  </a:cubicBezTo>
                  <a:lnTo>
                    <a:pt x="875" y="405"/>
                  </a:lnTo>
                  <a:cubicBezTo>
                    <a:pt x="875" y="405"/>
                    <a:pt x="956" y="486"/>
                    <a:pt x="995" y="486"/>
                  </a:cubicBezTo>
                  <a:cubicBezTo>
                    <a:pt x="1008" y="486"/>
                    <a:pt x="995" y="457"/>
                    <a:pt x="995" y="431"/>
                  </a:cubicBezTo>
                  <a:lnTo>
                    <a:pt x="995" y="431"/>
                  </a:lnTo>
                  <a:cubicBezTo>
                    <a:pt x="1037" y="499"/>
                    <a:pt x="1144" y="632"/>
                    <a:pt x="1170" y="661"/>
                  </a:cubicBezTo>
                  <a:cubicBezTo>
                    <a:pt x="1171" y="662"/>
                    <a:pt x="1173" y="663"/>
                    <a:pt x="1173" y="663"/>
                  </a:cubicBezTo>
                  <a:cubicBezTo>
                    <a:pt x="1183" y="663"/>
                    <a:pt x="1050" y="470"/>
                    <a:pt x="1050" y="470"/>
                  </a:cubicBezTo>
                  <a:lnTo>
                    <a:pt x="1050" y="470"/>
                  </a:lnTo>
                  <a:cubicBezTo>
                    <a:pt x="1050" y="470"/>
                    <a:pt x="1374" y="755"/>
                    <a:pt x="1413" y="781"/>
                  </a:cubicBezTo>
                  <a:cubicBezTo>
                    <a:pt x="1415" y="782"/>
                    <a:pt x="1416" y="783"/>
                    <a:pt x="1417" y="783"/>
                  </a:cubicBezTo>
                  <a:cubicBezTo>
                    <a:pt x="1437" y="783"/>
                    <a:pt x="1142" y="495"/>
                    <a:pt x="1057" y="409"/>
                  </a:cubicBezTo>
                  <a:lnTo>
                    <a:pt x="1057" y="409"/>
                  </a:lnTo>
                  <a:cubicBezTo>
                    <a:pt x="1084" y="435"/>
                    <a:pt x="1135" y="474"/>
                    <a:pt x="1186" y="486"/>
                  </a:cubicBezTo>
                  <a:cubicBezTo>
                    <a:pt x="1225" y="486"/>
                    <a:pt x="1076" y="376"/>
                    <a:pt x="969" y="295"/>
                  </a:cubicBezTo>
                  <a:cubicBezTo>
                    <a:pt x="969" y="295"/>
                    <a:pt x="956" y="295"/>
                    <a:pt x="956" y="282"/>
                  </a:cubicBezTo>
                  <a:lnTo>
                    <a:pt x="956" y="282"/>
                  </a:lnTo>
                  <a:cubicBezTo>
                    <a:pt x="969" y="295"/>
                    <a:pt x="995" y="308"/>
                    <a:pt x="1008" y="308"/>
                  </a:cubicBezTo>
                  <a:cubicBezTo>
                    <a:pt x="1016" y="313"/>
                    <a:pt x="1022" y="315"/>
                    <a:pt x="1025" y="315"/>
                  </a:cubicBezTo>
                  <a:cubicBezTo>
                    <a:pt x="1048" y="315"/>
                    <a:pt x="956" y="201"/>
                    <a:pt x="956" y="201"/>
                  </a:cubicBezTo>
                  <a:lnTo>
                    <a:pt x="956" y="201"/>
                  </a:lnTo>
                  <a:cubicBezTo>
                    <a:pt x="956" y="201"/>
                    <a:pt x="1293" y="444"/>
                    <a:pt x="1332" y="457"/>
                  </a:cubicBezTo>
                  <a:cubicBezTo>
                    <a:pt x="1368" y="457"/>
                    <a:pt x="1187" y="330"/>
                    <a:pt x="1133" y="292"/>
                  </a:cubicBezTo>
                  <a:lnTo>
                    <a:pt x="1133" y="292"/>
                  </a:lnTo>
                  <a:cubicBezTo>
                    <a:pt x="1153" y="305"/>
                    <a:pt x="1192" y="324"/>
                    <a:pt x="1238" y="324"/>
                  </a:cubicBezTo>
                  <a:cubicBezTo>
                    <a:pt x="1241" y="325"/>
                    <a:pt x="1242" y="325"/>
                    <a:pt x="1244" y="325"/>
                  </a:cubicBezTo>
                  <a:cubicBezTo>
                    <a:pt x="1260" y="325"/>
                    <a:pt x="1113" y="240"/>
                    <a:pt x="1037" y="188"/>
                  </a:cubicBezTo>
                  <a:lnTo>
                    <a:pt x="1037" y="188"/>
                  </a:lnTo>
                  <a:cubicBezTo>
                    <a:pt x="1037" y="188"/>
                    <a:pt x="1063" y="201"/>
                    <a:pt x="1076" y="201"/>
                  </a:cubicBezTo>
                  <a:cubicBezTo>
                    <a:pt x="1144" y="201"/>
                    <a:pt x="765" y="0"/>
                    <a:pt x="765"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38"/>
            <p:cNvSpPr/>
            <p:nvPr/>
          </p:nvSpPr>
          <p:spPr>
            <a:xfrm>
              <a:off x="1620875" y="1436275"/>
              <a:ext cx="675" cy="2050"/>
            </a:xfrm>
            <a:custGeom>
              <a:avLst/>
              <a:gdLst/>
              <a:ahLst/>
              <a:cxnLst/>
              <a:rect l="l" t="t" r="r" b="b"/>
              <a:pathLst>
                <a:path w="27" h="82" extrusionOk="0">
                  <a:moveTo>
                    <a:pt x="1" y="0"/>
                  </a:moveTo>
                  <a:cubicBezTo>
                    <a:pt x="1" y="52"/>
                    <a:pt x="14" y="81"/>
                    <a:pt x="14" y="81"/>
                  </a:cubicBezTo>
                  <a:cubicBezTo>
                    <a:pt x="27" y="81"/>
                    <a:pt x="14" y="39"/>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38"/>
            <p:cNvSpPr/>
            <p:nvPr/>
          </p:nvSpPr>
          <p:spPr>
            <a:xfrm>
              <a:off x="1619175" y="1441600"/>
              <a:ext cx="775" cy="2125"/>
            </a:xfrm>
            <a:custGeom>
              <a:avLst/>
              <a:gdLst/>
              <a:ahLst/>
              <a:cxnLst/>
              <a:rect l="l" t="t" r="r" b="b"/>
              <a:pathLst>
                <a:path w="31" h="85" extrusionOk="0">
                  <a:moveTo>
                    <a:pt x="30" y="1"/>
                  </a:moveTo>
                  <a:cubicBezTo>
                    <a:pt x="18" y="32"/>
                    <a:pt x="8" y="70"/>
                    <a:pt x="3" y="81"/>
                  </a:cubicBezTo>
                  <a:lnTo>
                    <a:pt x="3" y="81"/>
                  </a:lnTo>
                  <a:cubicBezTo>
                    <a:pt x="14" y="76"/>
                    <a:pt x="15" y="40"/>
                    <a:pt x="30" y="1"/>
                  </a:cubicBezTo>
                  <a:close/>
                  <a:moveTo>
                    <a:pt x="3" y="81"/>
                  </a:moveTo>
                  <a:cubicBezTo>
                    <a:pt x="3" y="82"/>
                    <a:pt x="2" y="82"/>
                    <a:pt x="1" y="82"/>
                  </a:cubicBezTo>
                  <a:cubicBezTo>
                    <a:pt x="1" y="84"/>
                    <a:pt x="1" y="85"/>
                    <a:pt x="1" y="85"/>
                  </a:cubicBezTo>
                  <a:cubicBezTo>
                    <a:pt x="2" y="85"/>
                    <a:pt x="3" y="84"/>
                    <a:pt x="3" y="8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38"/>
            <p:cNvSpPr/>
            <p:nvPr/>
          </p:nvSpPr>
          <p:spPr>
            <a:xfrm>
              <a:off x="1599350" y="1428475"/>
              <a:ext cx="42125" cy="32225"/>
            </a:xfrm>
            <a:custGeom>
              <a:avLst/>
              <a:gdLst/>
              <a:ahLst/>
              <a:cxnLst/>
              <a:rect l="l" t="t" r="r" b="b"/>
              <a:pathLst>
                <a:path w="1685" h="1289" extrusionOk="0">
                  <a:moveTo>
                    <a:pt x="836" y="432"/>
                  </a:moveTo>
                  <a:cubicBezTo>
                    <a:pt x="836" y="432"/>
                    <a:pt x="836" y="445"/>
                    <a:pt x="849" y="445"/>
                  </a:cubicBezTo>
                  <a:cubicBezTo>
                    <a:pt x="849" y="432"/>
                    <a:pt x="836" y="432"/>
                    <a:pt x="836" y="432"/>
                  </a:cubicBezTo>
                  <a:close/>
                  <a:moveTo>
                    <a:pt x="849" y="406"/>
                  </a:moveTo>
                  <a:lnTo>
                    <a:pt x="849" y="432"/>
                  </a:lnTo>
                  <a:lnTo>
                    <a:pt x="849" y="445"/>
                  </a:lnTo>
                  <a:cubicBezTo>
                    <a:pt x="836" y="461"/>
                    <a:pt x="836" y="474"/>
                    <a:pt x="836" y="487"/>
                  </a:cubicBezTo>
                  <a:lnTo>
                    <a:pt x="836" y="432"/>
                  </a:lnTo>
                  <a:cubicBezTo>
                    <a:pt x="836" y="419"/>
                    <a:pt x="836" y="406"/>
                    <a:pt x="849" y="406"/>
                  </a:cubicBezTo>
                  <a:close/>
                  <a:moveTo>
                    <a:pt x="917" y="270"/>
                  </a:moveTo>
                  <a:lnTo>
                    <a:pt x="917" y="270"/>
                  </a:lnTo>
                  <a:cubicBezTo>
                    <a:pt x="985" y="351"/>
                    <a:pt x="1066" y="461"/>
                    <a:pt x="1118" y="513"/>
                  </a:cubicBezTo>
                  <a:cubicBezTo>
                    <a:pt x="1037" y="445"/>
                    <a:pt x="917" y="338"/>
                    <a:pt x="875" y="312"/>
                  </a:cubicBezTo>
                  <a:lnTo>
                    <a:pt x="888" y="299"/>
                  </a:lnTo>
                  <a:cubicBezTo>
                    <a:pt x="904" y="312"/>
                    <a:pt x="943" y="325"/>
                    <a:pt x="956" y="351"/>
                  </a:cubicBezTo>
                  <a:cubicBezTo>
                    <a:pt x="958" y="353"/>
                    <a:pt x="959" y="353"/>
                    <a:pt x="959" y="353"/>
                  </a:cubicBezTo>
                  <a:cubicBezTo>
                    <a:pt x="962" y="353"/>
                    <a:pt x="940" y="318"/>
                    <a:pt x="917" y="270"/>
                  </a:cubicBezTo>
                  <a:close/>
                  <a:moveTo>
                    <a:pt x="768" y="299"/>
                  </a:moveTo>
                  <a:lnTo>
                    <a:pt x="768" y="299"/>
                  </a:lnTo>
                  <a:cubicBezTo>
                    <a:pt x="746" y="332"/>
                    <a:pt x="722" y="367"/>
                    <a:pt x="723" y="367"/>
                  </a:cubicBezTo>
                  <a:cubicBezTo>
                    <a:pt x="723" y="367"/>
                    <a:pt x="724" y="366"/>
                    <a:pt x="726" y="364"/>
                  </a:cubicBezTo>
                  <a:cubicBezTo>
                    <a:pt x="742" y="351"/>
                    <a:pt x="768" y="338"/>
                    <a:pt x="794" y="325"/>
                  </a:cubicBezTo>
                  <a:lnTo>
                    <a:pt x="794" y="325"/>
                  </a:lnTo>
                  <a:cubicBezTo>
                    <a:pt x="755" y="364"/>
                    <a:pt x="632" y="474"/>
                    <a:pt x="564" y="542"/>
                  </a:cubicBezTo>
                  <a:cubicBezTo>
                    <a:pt x="619" y="474"/>
                    <a:pt x="700" y="380"/>
                    <a:pt x="768" y="299"/>
                  </a:cubicBezTo>
                  <a:close/>
                  <a:moveTo>
                    <a:pt x="888" y="1"/>
                  </a:moveTo>
                  <a:cubicBezTo>
                    <a:pt x="888" y="1"/>
                    <a:pt x="375" y="257"/>
                    <a:pt x="426" y="257"/>
                  </a:cubicBezTo>
                  <a:cubicBezTo>
                    <a:pt x="428" y="257"/>
                    <a:pt x="429" y="257"/>
                    <a:pt x="431" y="257"/>
                  </a:cubicBezTo>
                  <a:lnTo>
                    <a:pt x="483" y="257"/>
                  </a:lnTo>
                  <a:cubicBezTo>
                    <a:pt x="382" y="309"/>
                    <a:pt x="209" y="407"/>
                    <a:pt x="233" y="407"/>
                  </a:cubicBezTo>
                  <a:cubicBezTo>
                    <a:pt x="235" y="407"/>
                    <a:pt x="237" y="407"/>
                    <a:pt x="240" y="406"/>
                  </a:cubicBezTo>
                  <a:cubicBezTo>
                    <a:pt x="321" y="406"/>
                    <a:pt x="389" y="364"/>
                    <a:pt x="389" y="364"/>
                  </a:cubicBezTo>
                  <a:lnTo>
                    <a:pt x="389" y="364"/>
                  </a:lnTo>
                  <a:cubicBezTo>
                    <a:pt x="389" y="364"/>
                    <a:pt x="97" y="556"/>
                    <a:pt x="129" y="556"/>
                  </a:cubicBezTo>
                  <a:cubicBezTo>
                    <a:pt x="130" y="556"/>
                    <a:pt x="131" y="555"/>
                    <a:pt x="133" y="555"/>
                  </a:cubicBezTo>
                  <a:cubicBezTo>
                    <a:pt x="188" y="542"/>
                    <a:pt x="564" y="270"/>
                    <a:pt x="564" y="270"/>
                  </a:cubicBezTo>
                  <a:lnTo>
                    <a:pt x="564" y="270"/>
                  </a:lnTo>
                  <a:cubicBezTo>
                    <a:pt x="564" y="270"/>
                    <a:pt x="446" y="412"/>
                    <a:pt x="491" y="412"/>
                  </a:cubicBezTo>
                  <a:cubicBezTo>
                    <a:pt x="496" y="412"/>
                    <a:pt x="503" y="410"/>
                    <a:pt x="512" y="406"/>
                  </a:cubicBezTo>
                  <a:cubicBezTo>
                    <a:pt x="538" y="380"/>
                    <a:pt x="580" y="351"/>
                    <a:pt x="619" y="312"/>
                  </a:cubicBezTo>
                  <a:lnTo>
                    <a:pt x="619" y="312"/>
                  </a:lnTo>
                  <a:cubicBezTo>
                    <a:pt x="593" y="338"/>
                    <a:pt x="580" y="364"/>
                    <a:pt x="564" y="380"/>
                  </a:cubicBezTo>
                  <a:cubicBezTo>
                    <a:pt x="431" y="461"/>
                    <a:pt x="240" y="594"/>
                    <a:pt x="308" y="594"/>
                  </a:cubicBezTo>
                  <a:cubicBezTo>
                    <a:pt x="376" y="568"/>
                    <a:pt x="457" y="500"/>
                    <a:pt x="470" y="487"/>
                  </a:cubicBezTo>
                  <a:lnTo>
                    <a:pt x="470" y="487"/>
                  </a:lnTo>
                  <a:cubicBezTo>
                    <a:pt x="432" y="525"/>
                    <a:pt x="0" y="932"/>
                    <a:pt x="22" y="932"/>
                  </a:cubicBezTo>
                  <a:cubicBezTo>
                    <a:pt x="23" y="932"/>
                    <a:pt x="24" y="932"/>
                    <a:pt x="26" y="931"/>
                  </a:cubicBezTo>
                  <a:cubicBezTo>
                    <a:pt x="94" y="905"/>
                    <a:pt x="457" y="568"/>
                    <a:pt x="457" y="568"/>
                  </a:cubicBezTo>
                  <a:lnTo>
                    <a:pt x="457" y="568"/>
                  </a:lnTo>
                  <a:cubicBezTo>
                    <a:pt x="457" y="568"/>
                    <a:pt x="305" y="802"/>
                    <a:pt x="316" y="802"/>
                  </a:cubicBezTo>
                  <a:cubicBezTo>
                    <a:pt x="317" y="802"/>
                    <a:pt x="318" y="801"/>
                    <a:pt x="321" y="798"/>
                  </a:cubicBezTo>
                  <a:cubicBezTo>
                    <a:pt x="350" y="769"/>
                    <a:pt x="483" y="607"/>
                    <a:pt x="525" y="526"/>
                  </a:cubicBezTo>
                  <a:lnTo>
                    <a:pt x="525" y="526"/>
                  </a:lnTo>
                  <a:cubicBezTo>
                    <a:pt x="512" y="555"/>
                    <a:pt x="512" y="594"/>
                    <a:pt x="512" y="594"/>
                  </a:cubicBezTo>
                  <a:cubicBezTo>
                    <a:pt x="564" y="594"/>
                    <a:pt x="661" y="500"/>
                    <a:pt x="661" y="500"/>
                  </a:cubicBezTo>
                  <a:lnTo>
                    <a:pt x="661" y="500"/>
                  </a:lnTo>
                  <a:cubicBezTo>
                    <a:pt x="661" y="500"/>
                    <a:pt x="384" y="975"/>
                    <a:pt x="413" y="975"/>
                  </a:cubicBezTo>
                  <a:cubicBezTo>
                    <a:pt x="414" y="975"/>
                    <a:pt x="416" y="974"/>
                    <a:pt x="418" y="973"/>
                  </a:cubicBezTo>
                  <a:cubicBezTo>
                    <a:pt x="457" y="947"/>
                    <a:pt x="525" y="837"/>
                    <a:pt x="580" y="769"/>
                  </a:cubicBezTo>
                  <a:lnTo>
                    <a:pt x="580" y="769"/>
                  </a:lnTo>
                  <a:cubicBezTo>
                    <a:pt x="489" y="921"/>
                    <a:pt x="283" y="1289"/>
                    <a:pt x="302" y="1289"/>
                  </a:cubicBezTo>
                  <a:cubicBezTo>
                    <a:pt x="303" y="1289"/>
                    <a:pt x="305" y="1287"/>
                    <a:pt x="308" y="1284"/>
                  </a:cubicBezTo>
                  <a:cubicBezTo>
                    <a:pt x="389" y="1203"/>
                    <a:pt x="742" y="555"/>
                    <a:pt x="742" y="555"/>
                  </a:cubicBezTo>
                  <a:lnTo>
                    <a:pt x="742" y="555"/>
                  </a:lnTo>
                  <a:cubicBezTo>
                    <a:pt x="742" y="555"/>
                    <a:pt x="656" y="732"/>
                    <a:pt x="670" y="732"/>
                  </a:cubicBezTo>
                  <a:cubicBezTo>
                    <a:pt x="671" y="732"/>
                    <a:pt x="672" y="732"/>
                    <a:pt x="674" y="730"/>
                  </a:cubicBezTo>
                  <a:cubicBezTo>
                    <a:pt x="698" y="718"/>
                    <a:pt x="772" y="585"/>
                    <a:pt x="826" y="502"/>
                  </a:cubicBezTo>
                  <a:lnTo>
                    <a:pt x="826" y="502"/>
                  </a:lnTo>
                  <a:cubicBezTo>
                    <a:pt x="823" y="510"/>
                    <a:pt x="823" y="518"/>
                    <a:pt x="823" y="526"/>
                  </a:cubicBezTo>
                  <a:cubicBezTo>
                    <a:pt x="836" y="500"/>
                    <a:pt x="836" y="474"/>
                    <a:pt x="849" y="461"/>
                  </a:cubicBezTo>
                  <a:cubicBezTo>
                    <a:pt x="849" y="461"/>
                    <a:pt x="849" y="461"/>
                    <a:pt x="849" y="461"/>
                  </a:cubicBezTo>
                  <a:lnTo>
                    <a:pt x="849" y="461"/>
                  </a:lnTo>
                  <a:cubicBezTo>
                    <a:pt x="849" y="474"/>
                    <a:pt x="862" y="487"/>
                    <a:pt x="862" y="500"/>
                  </a:cubicBezTo>
                  <a:cubicBezTo>
                    <a:pt x="862" y="495"/>
                    <a:pt x="862" y="490"/>
                    <a:pt x="861" y="485"/>
                  </a:cubicBezTo>
                  <a:lnTo>
                    <a:pt x="861" y="485"/>
                  </a:lnTo>
                  <a:cubicBezTo>
                    <a:pt x="905" y="568"/>
                    <a:pt x="986" y="691"/>
                    <a:pt x="998" y="717"/>
                  </a:cubicBezTo>
                  <a:cubicBezTo>
                    <a:pt x="999" y="717"/>
                    <a:pt x="1000" y="718"/>
                    <a:pt x="1001" y="718"/>
                  </a:cubicBezTo>
                  <a:cubicBezTo>
                    <a:pt x="1031" y="718"/>
                    <a:pt x="943" y="542"/>
                    <a:pt x="943" y="542"/>
                  </a:cubicBezTo>
                  <a:lnTo>
                    <a:pt x="943" y="542"/>
                  </a:lnTo>
                  <a:cubicBezTo>
                    <a:pt x="943" y="542"/>
                    <a:pt x="1293" y="1190"/>
                    <a:pt x="1374" y="1255"/>
                  </a:cubicBezTo>
                  <a:cubicBezTo>
                    <a:pt x="1377" y="1258"/>
                    <a:pt x="1380" y="1260"/>
                    <a:pt x="1381" y="1260"/>
                  </a:cubicBezTo>
                  <a:cubicBezTo>
                    <a:pt x="1401" y="1260"/>
                    <a:pt x="1193" y="895"/>
                    <a:pt x="1105" y="743"/>
                  </a:cubicBezTo>
                  <a:lnTo>
                    <a:pt x="1105" y="743"/>
                  </a:lnTo>
                  <a:cubicBezTo>
                    <a:pt x="1147" y="811"/>
                    <a:pt x="1212" y="918"/>
                    <a:pt x="1254" y="960"/>
                  </a:cubicBezTo>
                  <a:cubicBezTo>
                    <a:pt x="1256" y="961"/>
                    <a:pt x="1258" y="962"/>
                    <a:pt x="1260" y="962"/>
                  </a:cubicBezTo>
                  <a:cubicBezTo>
                    <a:pt x="1301" y="962"/>
                    <a:pt x="1024" y="474"/>
                    <a:pt x="1024" y="474"/>
                  </a:cubicBezTo>
                  <a:lnTo>
                    <a:pt x="1024" y="474"/>
                  </a:lnTo>
                  <a:cubicBezTo>
                    <a:pt x="1024" y="474"/>
                    <a:pt x="1118" y="568"/>
                    <a:pt x="1160" y="581"/>
                  </a:cubicBezTo>
                  <a:lnTo>
                    <a:pt x="1173" y="568"/>
                  </a:lnTo>
                  <a:cubicBezTo>
                    <a:pt x="1173" y="568"/>
                    <a:pt x="1160" y="542"/>
                    <a:pt x="1160" y="513"/>
                  </a:cubicBezTo>
                  <a:lnTo>
                    <a:pt x="1160" y="513"/>
                  </a:lnTo>
                  <a:cubicBezTo>
                    <a:pt x="1199" y="581"/>
                    <a:pt x="1335" y="756"/>
                    <a:pt x="1361" y="785"/>
                  </a:cubicBezTo>
                  <a:cubicBezTo>
                    <a:pt x="1363" y="786"/>
                    <a:pt x="1364" y="787"/>
                    <a:pt x="1366" y="787"/>
                  </a:cubicBezTo>
                  <a:cubicBezTo>
                    <a:pt x="1387" y="787"/>
                    <a:pt x="1228" y="555"/>
                    <a:pt x="1228" y="555"/>
                  </a:cubicBezTo>
                  <a:lnTo>
                    <a:pt x="1228" y="555"/>
                  </a:lnTo>
                  <a:cubicBezTo>
                    <a:pt x="1228" y="555"/>
                    <a:pt x="1591" y="892"/>
                    <a:pt x="1659" y="918"/>
                  </a:cubicBezTo>
                  <a:cubicBezTo>
                    <a:pt x="1661" y="919"/>
                    <a:pt x="1662" y="919"/>
                    <a:pt x="1663" y="919"/>
                  </a:cubicBezTo>
                  <a:cubicBezTo>
                    <a:pt x="1685" y="919"/>
                    <a:pt x="1253" y="512"/>
                    <a:pt x="1212" y="474"/>
                  </a:cubicBezTo>
                  <a:lnTo>
                    <a:pt x="1212" y="474"/>
                  </a:lnTo>
                  <a:cubicBezTo>
                    <a:pt x="1228" y="487"/>
                    <a:pt x="1309" y="555"/>
                    <a:pt x="1374" y="568"/>
                  </a:cubicBezTo>
                  <a:cubicBezTo>
                    <a:pt x="1376" y="569"/>
                    <a:pt x="1378" y="569"/>
                    <a:pt x="1380" y="569"/>
                  </a:cubicBezTo>
                  <a:cubicBezTo>
                    <a:pt x="1413" y="569"/>
                    <a:pt x="1248" y="441"/>
                    <a:pt x="1131" y="364"/>
                  </a:cubicBezTo>
                  <a:cubicBezTo>
                    <a:pt x="1118" y="351"/>
                    <a:pt x="1118" y="351"/>
                    <a:pt x="1118" y="338"/>
                  </a:cubicBezTo>
                  <a:lnTo>
                    <a:pt x="1118" y="338"/>
                  </a:lnTo>
                  <a:cubicBezTo>
                    <a:pt x="1131" y="351"/>
                    <a:pt x="1160" y="364"/>
                    <a:pt x="1173" y="380"/>
                  </a:cubicBezTo>
                  <a:cubicBezTo>
                    <a:pt x="1182" y="384"/>
                    <a:pt x="1188" y="386"/>
                    <a:pt x="1192" y="386"/>
                  </a:cubicBezTo>
                  <a:cubicBezTo>
                    <a:pt x="1226" y="386"/>
                    <a:pt x="1118" y="257"/>
                    <a:pt x="1118" y="257"/>
                  </a:cubicBezTo>
                  <a:lnTo>
                    <a:pt x="1118" y="257"/>
                  </a:lnTo>
                  <a:cubicBezTo>
                    <a:pt x="1118" y="257"/>
                    <a:pt x="1497" y="526"/>
                    <a:pt x="1552" y="542"/>
                  </a:cubicBezTo>
                  <a:cubicBezTo>
                    <a:pt x="1553" y="542"/>
                    <a:pt x="1554" y="543"/>
                    <a:pt x="1555" y="543"/>
                  </a:cubicBezTo>
                  <a:cubicBezTo>
                    <a:pt x="1573" y="543"/>
                    <a:pt x="1293" y="351"/>
                    <a:pt x="1293" y="351"/>
                  </a:cubicBezTo>
                  <a:lnTo>
                    <a:pt x="1293" y="351"/>
                  </a:lnTo>
                  <a:cubicBezTo>
                    <a:pt x="1293" y="351"/>
                    <a:pt x="1361" y="380"/>
                    <a:pt x="1442" y="393"/>
                  </a:cubicBezTo>
                  <a:cubicBezTo>
                    <a:pt x="1445" y="394"/>
                    <a:pt x="1447" y="394"/>
                    <a:pt x="1449" y="394"/>
                  </a:cubicBezTo>
                  <a:cubicBezTo>
                    <a:pt x="1475" y="394"/>
                    <a:pt x="1319" y="305"/>
                    <a:pt x="1214" y="241"/>
                  </a:cubicBezTo>
                  <a:lnTo>
                    <a:pt x="1214" y="241"/>
                  </a:lnTo>
                  <a:cubicBezTo>
                    <a:pt x="1225" y="244"/>
                    <a:pt x="1237" y="244"/>
                    <a:pt x="1254" y="244"/>
                  </a:cubicBezTo>
                  <a:cubicBezTo>
                    <a:pt x="1335" y="244"/>
                    <a:pt x="888" y="1"/>
                    <a:pt x="888"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38"/>
            <p:cNvSpPr/>
            <p:nvPr/>
          </p:nvSpPr>
          <p:spPr>
            <a:xfrm>
              <a:off x="1620875" y="1440975"/>
              <a:ext cx="675" cy="2350"/>
            </a:xfrm>
            <a:custGeom>
              <a:avLst/>
              <a:gdLst/>
              <a:ahLst/>
              <a:cxnLst/>
              <a:rect l="l" t="t" r="r" b="b"/>
              <a:pathLst>
                <a:path w="27" h="94" extrusionOk="0">
                  <a:moveTo>
                    <a:pt x="1" y="0"/>
                  </a:moveTo>
                  <a:cubicBezTo>
                    <a:pt x="14" y="55"/>
                    <a:pt x="14" y="94"/>
                    <a:pt x="27" y="94"/>
                  </a:cubicBezTo>
                  <a:cubicBezTo>
                    <a:pt x="27" y="94"/>
                    <a:pt x="14" y="55"/>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38"/>
            <p:cNvSpPr/>
            <p:nvPr/>
          </p:nvSpPr>
          <p:spPr>
            <a:xfrm>
              <a:off x="1613425" y="1432525"/>
              <a:ext cx="16225" cy="30225"/>
            </a:xfrm>
            <a:custGeom>
              <a:avLst/>
              <a:gdLst/>
              <a:ahLst/>
              <a:cxnLst/>
              <a:rect l="l" t="t" r="r" b="b"/>
              <a:pathLst>
                <a:path w="649" h="1209" extrusionOk="0">
                  <a:moveTo>
                    <a:pt x="299" y="487"/>
                  </a:moveTo>
                  <a:cubicBezTo>
                    <a:pt x="299" y="487"/>
                    <a:pt x="299" y="487"/>
                    <a:pt x="299" y="487"/>
                  </a:cubicBezTo>
                  <a:cubicBezTo>
                    <a:pt x="299" y="487"/>
                    <a:pt x="299" y="487"/>
                    <a:pt x="298" y="487"/>
                  </a:cubicBezTo>
                  <a:lnTo>
                    <a:pt x="298" y="487"/>
                  </a:lnTo>
                  <a:cubicBezTo>
                    <a:pt x="299" y="487"/>
                    <a:pt x="299" y="487"/>
                    <a:pt x="299" y="487"/>
                  </a:cubicBezTo>
                  <a:close/>
                  <a:moveTo>
                    <a:pt x="260" y="1"/>
                  </a:moveTo>
                  <a:lnTo>
                    <a:pt x="163" y="338"/>
                  </a:lnTo>
                  <a:lnTo>
                    <a:pt x="1" y="1041"/>
                  </a:lnTo>
                  <a:lnTo>
                    <a:pt x="231" y="445"/>
                  </a:lnTo>
                  <a:lnTo>
                    <a:pt x="231" y="445"/>
                  </a:lnTo>
                  <a:cubicBezTo>
                    <a:pt x="231" y="445"/>
                    <a:pt x="150" y="730"/>
                    <a:pt x="150" y="850"/>
                  </a:cubicBezTo>
                  <a:cubicBezTo>
                    <a:pt x="150" y="863"/>
                    <a:pt x="152" y="869"/>
                    <a:pt x="155" y="869"/>
                  </a:cubicBezTo>
                  <a:cubicBezTo>
                    <a:pt x="179" y="869"/>
                    <a:pt x="282" y="530"/>
                    <a:pt x="297" y="490"/>
                  </a:cubicBezTo>
                  <a:lnTo>
                    <a:pt x="297" y="490"/>
                  </a:lnTo>
                  <a:cubicBezTo>
                    <a:pt x="282" y="544"/>
                    <a:pt x="225" y="1209"/>
                    <a:pt x="241" y="1209"/>
                  </a:cubicBezTo>
                  <a:cubicBezTo>
                    <a:pt x="242" y="1209"/>
                    <a:pt x="243" y="1207"/>
                    <a:pt x="244" y="1203"/>
                  </a:cubicBezTo>
                  <a:cubicBezTo>
                    <a:pt x="260" y="1122"/>
                    <a:pt x="312" y="542"/>
                    <a:pt x="312" y="542"/>
                  </a:cubicBezTo>
                  <a:cubicBezTo>
                    <a:pt x="312" y="542"/>
                    <a:pt x="422" y="905"/>
                    <a:pt x="448" y="931"/>
                  </a:cubicBezTo>
                  <a:cubicBezTo>
                    <a:pt x="449" y="932"/>
                    <a:pt x="450" y="932"/>
                    <a:pt x="450" y="932"/>
                  </a:cubicBezTo>
                  <a:cubicBezTo>
                    <a:pt x="468" y="932"/>
                    <a:pt x="380" y="526"/>
                    <a:pt x="380" y="526"/>
                  </a:cubicBezTo>
                  <a:lnTo>
                    <a:pt x="380" y="526"/>
                  </a:lnTo>
                  <a:cubicBezTo>
                    <a:pt x="380" y="526"/>
                    <a:pt x="610" y="1028"/>
                    <a:pt x="623" y="1028"/>
                  </a:cubicBezTo>
                  <a:cubicBezTo>
                    <a:pt x="649" y="1028"/>
                    <a:pt x="260" y="1"/>
                    <a:pt x="26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38"/>
            <p:cNvSpPr/>
            <p:nvPr/>
          </p:nvSpPr>
          <p:spPr>
            <a:xfrm>
              <a:off x="1615325" y="1414950"/>
              <a:ext cx="9950" cy="5625"/>
            </a:xfrm>
            <a:custGeom>
              <a:avLst/>
              <a:gdLst/>
              <a:ahLst/>
              <a:cxnLst/>
              <a:rect l="l" t="t" r="r" b="b"/>
              <a:pathLst>
                <a:path w="398" h="225" extrusionOk="0">
                  <a:moveTo>
                    <a:pt x="89" y="82"/>
                  </a:moveTo>
                  <a:cubicBezTo>
                    <a:pt x="88" y="82"/>
                    <a:pt x="87" y="82"/>
                    <a:pt x="87" y="82"/>
                  </a:cubicBezTo>
                  <a:cubicBezTo>
                    <a:pt x="86" y="83"/>
                    <a:pt x="86" y="83"/>
                    <a:pt x="86" y="83"/>
                  </a:cubicBezTo>
                  <a:cubicBezTo>
                    <a:pt x="86" y="83"/>
                    <a:pt x="87" y="83"/>
                    <a:pt x="89" y="82"/>
                  </a:cubicBezTo>
                  <a:close/>
                  <a:moveTo>
                    <a:pt x="210" y="1"/>
                  </a:moveTo>
                  <a:cubicBezTo>
                    <a:pt x="210" y="1"/>
                    <a:pt x="108" y="71"/>
                    <a:pt x="89" y="82"/>
                  </a:cubicBezTo>
                  <a:lnTo>
                    <a:pt x="89" y="82"/>
                  </a:lnTo>
                  <a:cubicBezTo>
                    <a:pt x="109" y="80"/>
                    <a:pt x="184" y="56"/>
                    <a:pt x="184" y="56"/>
                  </a:cubicBezTo>
                  <a:lnTo>
                    <a:pt x="184" y="56"/>
                  </a:lnTo>
                  <a:cubicBezTo>
                    <a:pt x="184" y="56"/>
                    <a:pt x="0" y="164"/>
                    <a:pt x="17" y="164"/>
                  </a:cubicBezTo>
                  <a:cubicBezTo>
                    <a:pt x="18" y="164"/>
                    <a:pt x="20" y="164"/>
                    <a:pt x="22" y="163"/>
                  </a:cubicBezTo>
                  <a:cubicBezTo>
                    <a:pt x="48" y="150"/>
                    <a:pt x="168" y="111"/>
                    <a:pt x="168" y="111"/>
                  </a:cubicBezTo>
                  <a:lnTo>
                    <a:pt x="168" y="111"/>
                  </a:lnTo>
                  <a:cubicBezTo>
                    <a:pt x="168" y="111"/>
                    <a:pt x="1" y="225"/>
                    <a:pt x="18" y="225"/>
                  </a:cubicBezTo>
                  <a:cubicBezTo>
                    <a:pt x="20" y="225"/>
                    <a:pt x="25" y="223"/>
                    <a:pt x="35" y="218"/>
                  </a:cubicBezTo>
                  <a:cubicBezTo>
                    <a:pt x="103" y="192"/>
                    <a:pt x="223" y="111"/>
                    <a:pt x="223" y="111"/>
                  </a:cubicBezTo>
                  <a:cubicBezTo>
                    <a:pt x="223" y="111"/>
                    <a:pt x="367" y="206"/>
                    <a:pt x="383" y="206"/>
                  </a:cubicBezTo>
                  <a:cubicBezTo>
                    <a:pt x="384" y="206"/>
                    <a:pt x="385" y="206"/>
                    <a:pt x="385" y="205"/>
                  </a:cubicBezTo>
                  <a:cubicBezTo>
                    <a:pt x="398" y="205"/>
                    <a:pt x="249" y="95"/>
                    <a:pt x="249" y="95"/>
                  </a:cubicBezTo>
                  <a:lnTo>
                    <a:pt x="249" y="95"/>
                  </a:lnTo>
                  <a:cubicBezTo>
                    <a:pt x="249" y="95"/>
                    <a:pt x="341" y="127"/>
                    <a:pt x="366" y="127"/>
                  </a:cubicBezTo>
                  <a:cubicBezTo>
                    <a:pt x="370" y="127"/>
                    <a:pt x="372" y="126"/>
                    <a:pt x="372" y="124"/>
                  </a:cubicBezTo>
                  <a:cubicBezTo>
                    <a:pt x="372" y="114"/>
                    <a:pt x="317" y="95"/>
                    <a:pt x="291" y="86"/>
                  </a:cubicBezTo>
                  <a:lnTo>
                    <a:pt x="291" y="86"/>
                  </a:lnTo>
                  <a:cubicBezTo>
                    <a:pt x="304" y="90"/>
                    <a:pt x="323" y="95"/>
                    <a:pt x="338" y="95"/>
                  </a:cubicBezTo>
                  <a:cubicBezTo>
                    <a:pt x="350" y="95"/>
                    <a:pt x="359" y="92"/>
                    <a:pt x="359" y="82"/>
                  </a:cubicBezTo>
                  <a:cubicBezTo>
                    <a:pt x="346" y="69"/>
                    <a:pt x="210" y="1"/>
                    <a:pt x="21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38"/>
            <p:cNvSpPr/>
            <p:nvPr/>
          </p:nvSpPr>
          <p:spPr>
            <a:xfrm>
              <a:off x="1588475" y="1442025"/>
              <a:ext cx="350" cy="1300"/>
            </a:xfrm>
            <a:custGeom>
              <a:avLst/>
              <a:gdLst/>
              <a:ahLst/>
              <a:cxnLst/>
              <a:rect l="l" t="t" r="r" b="b"/>
              <a:pathLst>
                <a:path w="14" h="52" extrusionOk="0">
                  <a:moveTo>
                    <a:pt x="1" y="52"/>
                  </a:moveTo>
                  <a:cubicBezTo>
                    <a:pt x="1" y="52"/>
                    <a:pt x="1" y="26"/>
                    <a:pt x="14" y="0"/>
                  </a:cubicBezTo>
                  <a:cubicBezTo>
                    <a:pt x="1" y="26"/>
                    <a:pt x="1" y="52"/>
                    <a:pt x="1" y="5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38"/>
            <p:cNvSpPr/>
            <p:nvPr/>
          </p:nvSpPr>
          <p:spPr>
            <a:xfrm>
              <a:off x="1577800" y="1434875"/>
              <a:ext cx="22725" cy="17675"/>
            </a:xfrm>
            <a:custGeom>
              <a:avLst/>
              <a:gdLst/>
              <a:ahLst/>
              <a:cxnLst/>
              <a:rect l="l" t="t" r="r" b="b"/>
              <a:pathLst>
                <a:path w="909" h="707" extrusionOk="0">
                  <a:moveTo>
                    <a:pt x="334" y="176"/>
                  </a:moveTo>
                  <a:lnTo>
                    <a:pt x="334" y="176"/>
                  </a:lnTo>
                  <a:cubicBezTo>
                    <a:pt x="322" y="188"/>
                    <a:pt x="311" y="202"/>
                    <a:pt x="297" y="205"/>
                  </a:cubicBezTo>
                  <a:lnTo>
                    <a:pt x="297" y="205"/>
                  </a:lnTo>
                  <a:cubicBezTo>
                    <a:pt x="308" y="195"/>
                    <a:pt x="320" y="183"/>
                    <a:pt x="334" y="176"/>
                  </a:cubicBezTo>
                  <a:close/>
                  <a:moveTo>
                    <a:pt x="496" y="150"/>
                  </a:moveTo>
                  <a:cubicBezTo>
                    <a:pt x="522" y="189"/>
                    <a:pt x="577" y="257"/>
                    <a:pt x="603" y="286"/>
                  </a:cubicBezTo>
                  <a:cubicBezTo>
                    <a:pt x="564" y="244"/>
                    <a:pt x="496" y="189"/>
                    <a:pt x="470" y="176"/>
                  </a:cubicBezTo>
                  <a:lnTo>
                    <a:pt x="470" y="163"/>
                  </a:lnTo>
                  <a:cubicBezTo>
                    <a:pt x="483" y="176"/>
                    <a:pt x="509" y="176"/>
                    <a:pt x="509" y="189"/>
                  </a:cubicBezTo>
                  <a:cubicBezTo>
                    <a:pt x="512" y="192"/>
                    <a:pt x="513" y="194"/>
                    <a:pt x="514" y="194"/>
                  </a:cubicBezTo>
                  <a:cubicBezTo>
                    <a:pt x="517" y="194"/>
                    <a:pt x="506" y="171"/>
                    <a:pt x="496" y="150"/>
                  </a:cubicBezTo>
                  <a:close/>
                  <a:moveTo>
                    <a:pt x="415" y="163"/>
                  </a:moveTo>
                  <a:lnTo>
                    <a:pt x="415" y="163"/>
                  </a:lnTo>
                  <a:cubicBezTo>
                    <a:pt x="393" y="185"/>
                    <a:pt x="379" y="208"/>
                    <a:pt x="383" y="208"/>
                  </a:cubicBezTo>
                  <a:cubicBezTo>
                    <a:pt x="384" y="208"/>
                    <a:pt x="386" y="207"/>
                    <a:pt x="389" y="205"/>
                  </a:cubicBezTo>
                  <a:cubicBezTo>
                    <a:pt x="402" y="189"/>
                    <a:pt x="415" y="189"/>
                    <a:pt x="428" y="176"/>
                  </a:cubicBezTo>
                  <a:lnTo>
                    <a:pt x="428" y="189"/>
                  </a:lnTo>
                  <a:cubicBezTo>
                    <a:pt x="402" y="205"/>
                    <a:pt x="334" y="257"/>
                    <a:pt x="308" y="299"/>
                  </a:cubicBezTo>
                  <a:cubicBezTo>
                    <a:pt x="334" y="257"/>
                    <a:pt x="373" y="205"/>
                    <a:pt x="415" y="163"/>
                  </a:cubicBezTo>
                  <a:close/>
                  <a:moveTo>
                    <a:pt x="483" y="1"/>
                  </a:moveTo>
                  <a:cubicBezTo>
                    <a:pt x="483" y="1"/>
                    <a:pt x="185" y="150"/>
                    <a:pt x="227" y="150"/>
                  </a:cubicBezTo>
                  <a:cubicBezTo>
                    <a:pt x="230" y="150"/>
                    <a:pt x="232" y="150"/>
                    <a:pt x="234" y="150"/>
                  </a:cubicBezTo>
                  <a:lnTo>
                    <a:pt x="234" y="150"/>
                  </a:lnTo>
                  <a:cubicBezTo>
                    <a:pt x="177" y="187"/>
                    <a:pt x="95" y="231"/>
                    <a:pt x="130" y="231"/>
                  </a:cubicBezTo>
                  <a:cubicBezTo>
                    <a:pt x="172" y="218"/>
                    <a:pt x="198" y="205"/>
                    <a:pt x="198" y="205"/>
                  </a:cubicBezTo>
                  <a:lnTo>
                    <a:pt x="198" y="205"/>
                  </a:lnTo>
                  <a:cubicBezTo>
                    <a:pt x="198" y="205"/>
                    <a:pt x="36" y="312"/>
                    <a:pt x="65" y="312"/>
                  </a:cubicBezTo>
                  <a:cubicBezTo>
                    <a:pt x="91" y="299"/>
                    <a:pt x="292" y="150"/>
                    <a:pt x="292" y="150"/>
                  </a:cubicBezTo>
                  <a:lnTo>
                    <a:pt x="292" y="150"/>
                  </a:lnTo>
                  <a:cubicBezTo>
                    <a:pt x="292" y="150"/>
                    <a:pt x="242" y="223"/>
                    <a:pt x="256" y="223"/>
                  </a:cubicBezTo>
                  <a:cubicBezTo>
                    <a:pt x="258" y="223"/>
                    <a:pt x="261" y="221"/>
                    <a:pt x="266" y="218"/>
                  </a:cubicBezTo>
                  <a:cubicBezTo>
                    <a:pt x="270" y="218"/>
                    <a:pt x="274" y="217"/>
                    <a:pt x="278" y="216"/>
                  </a:cubicBezTo>
                  <a:lnTo>
                    <a:pt x="278" y="216"/>
                  </a:lnTo>
                  <a:cubicBezTo>
                    <a:pt x="215" y="266"/>
                    <a:pt x="132" y="325"/>
                    <a:pt x="159" y="325"/>
                  </a:cubicBezTo>
                  <a:cubicBezTo>
                    <a:pt x="194" y="313"/>
                    <a:pt x="231" y="292"/>
                    <a:pt x="248" y="276"/>
                  </a:cubicBezTo>
                  <a:lnTo>
                    <a:pt x="248" y="276"/>
                  </a:lnTo>
                  <a:cubicBezTo>
                    <a:pt x="205" y="320"/>
                    <a:pt x="1" y="514"/>
                    <a:pt x="8" y="514"/>
                  </a:cubicBezTo>
                  <a:cubicBezTo>
                    <a:pt x="9" y="514"/>
                    <a:pt x="9" y="513"/>
                    <a:pt x="10" y="513"/>
                  </a:cubicBezTo>
                  <a:cubicBezTo>
                    <a:pt x="36" y="500"/>
                    <a:pt x="240" y="312"/>
                    <a:pt x="240" y="312"/>
                  </a:cubicBezTo>
                  <a:lnTo>
                    <a:pt x="240" y="312"/>
                  </a:lnTo>
                  <a:cubicBezTo>
                    <a:pt x="240" y="312"/>
                    <a:pt x="154" y="449"/>
                    <a:pt x="169" y="449"/>
                  </a:cubicBezTo>
                  <a:cubicBezTo>
                    <a:pt x="170" y="449"/>
                    <a:pt x="171" y="449"/>
                    <a:pt x="172" y="448"/>
                  </a:cubicBezTo>
                  <a:cubicBezTo>
                    <a:pt x="185" y="419"/>
                    <a:pt x="253" y="338"/>
                    <a:pt x="279" y="299"/>
                  </a:cubicBezTo>
                  <a:lnTo>
                    <a:pt x="279" y="299"/>
                  </a:lnTo>
                  <a:cubicBezTo>
                    <a:pt x="279" y="312"/>
                    <a:pt x="266" y="325"/>
                    <a:pt x="266" y="325"/>
                  </a:cubicBezTo>
                  <a:lnTo>
                    <a:pt x="279" y="325"/>
                  </a:lnTo>
                  <a:cubicBezTo>
                    <a:pt x="292" y="325"/>
                    <a:pt x="347" y="270"/>
                    <a:pt x="347" y="270"/>
                  </a:cubicBezTo>
                  <a:lnTo>
                    <a:pt x="347" y="270"/>
                  </a:lnTo>
                  <a:cubicBezTo>
                    <a:pt x="347" y="270"/>
                    <a:pt x="192" y="542"/>
                    <a:pt x="225" y="542"/>
                  </a:cubicBezTo>
                  <a:cubicBezTo>
                    <a:pt x="225" y="542"/>
                    <a:pt x="226" y="542"/>
                    <a:pt x="227" y="542"/>
                  </a:cubicBezTo>
                  <a:cubicBezTo>
                    <a:pt x="240" y="513"/>
                    <a:pt x="279" y="461"/>
                    <a:pt x="308" y="419"/>
                  </a:cubicBezTo>
                  <a:lnTo>
                    <a:pt x="308" y="419"/>
                  </a:lnTo>
                  <a:cubicBezTo>
                    <a:pt x="256" y="508"/>
                    <a:pt x="143" y="706"/>
                    <a:pt x="156" y="706"/>
                  </a:cubicBezTo>
                  <a:cubicBezTo>
                    <a:pt x="156" y="706"/>
                    <a:pt x="157" y="705"/>
                    <a:pt x="159" y="704"/>
                  </a:cubicBezTo>
                  <a:cubicBezTo>
                    <a:pt x="198" y="662"/>
                    <a:pt x="389" y="312"/>
                    <a:pt x="389" y="312"/>
                  </a:cubicBezTo>
                  <a:lnTo>
                    <a:pt x="389" y="312"/>
                  </a:lnTo>
                  <a:cubicBezTo>
                    <a:pt x="389" y="312"/>
                    <a:pt x="352" y="407"/>
                    <a:pt x="358" y="407"/>
                  </a:cubicBezTo>
                  <a:cubicBezTo>
                    <a:pt x="359" y="407"/>
                    <a:pt x="359" y="407"/>
                    <a:pt x="360" y="406"/>
                  </a:cubicBezTo>
                  <a:cubicBezTo>
                    <a:pt x="373" y="393"/>
                    <a:pt x="415" y="312"/>
                    <a:pt x="441" y="270"/>
                  </a:cubicBezTo>
                  <a:lnTo>
                    <a:pt x="441" y="244"/>
                  </a:lnTo>
                  <a:cubicBezTo>
                    <a:pt x="454" y="231"/>
                    <a:pt x="454" y="231"/>
                    <a:pt x="454" y="218"/>
                  </a:cubicBezTo>
                  <a:lnTo>
                    <a:pt x="454" y="244"/>
                  </a:lnTo>
                  <a:cubicBezTo>
                    <a:pt x="454" y="257"/>
                    <a:pt x="441" y="257"/>
                    <a:pt x="441" y="270"/>
                  </a:cubicBezTo>
                  <a:lnTo>
                    <a:pt x="441" y="286"/>
                  </a:lnTo>
                  <a:cubicBezTo>
                    <a:pt x="441" y="270"/>
                    <a:pt x="454" y="257"/>
                    <a:pt x="454" y="257"/>
                  </a:cubicBezTo>
                  <a:cubicBezTo>
                    <a:pt x="483" y="299"/>
                    <a:pt x="522" y="380"/>
                    <a:pt x="535" y="393"/>
                  </a:cubicBezTo>
                  <a:cubicBezTo>
                    <a:pt x="536" y="394"/>
                    <a:pt x="537" y="394"/>
                    <a:pt x="537" y="394"/>
                  </a:cubicBezTo>
                  <a:cubicBezTo>
                    <a:pt x="546" y="394"/>
                    <a:pt x="509" y="299"/>
                    <a:pt x="509" y="299"/>
                  </a:cubicBezTo>
                  <a:lnTo>
                    <a:pt x="509" y="299"/>
                  </a:lnTo>
                  <a:cubicBezTo>
                    <a:pt x="509" y="299"/>
                    <a:pt x="697" y="649"/>
                    <a:pt x="739" y="691"/>
                  </a:cubicBezTo>
                  <a:cubicBezTo>
                    <a:pt x="740" y="693"/>
                    <a:pt x="741" y="693"/>
                    <a:pt x="742" y="693"/>
                  </a:cubicBezTo>
                  <a:cubicBezTo>
                    <a:pt x="750" y="693"/>
                    <a:pt x="680" y="564"/>
                    <a:pt x="632" y="468"/>
                  </a:cubicBezTo>
                  <a:lnTo>
                    <a:pt x="632" y="468"/>
                  </a:lnTo>
                  <a:cubicBezTo>
                    <a:pt x="649" y="495"/>
                    <a:pt x="669" y="520"/>
                    <a:pt x="684" y="529"/>
                  </a:cubicBezTo>
                  <a:cubicBezTo>
                    <a:pt x="685" y="530"/>
                    <a:pt x="686" y="531"/>
                    <a:pt x="687" y="531"/>
                  </a:cubicBezTo>
                  <a:cubicBezTo>
                    <a:pt x="700" y="531"/>
                    <a:pt x="551" y="257"/>
                    <a:pt x="551" y="257"/>
                  </a:cubicBezTo>
                  <a:lnTo>
                    <a:pt x="551" y="257"/>
                  </a:lnTo>
                  <a:cubicBezTo>
                    <a:pt x="551" y="257"/>
                    <a:pt x="603" y="312"/>
                    <a:pt x="632" y="325"/>
                  </a:cubicBezTo>
                  <a:lnTo>
                    <a:pt x="632" y="312"/>
                  </a:lnTo>
                  <a:cubicBezTo>
                    <a:pt x="632" y="312"/>
                    <a:pt x="632" y="310"/>
                    <a:pt x="631" y="306"/>
                  </a:cubicBezTo>
                  <a:lnTo>
                    <a:pt x="631" y="306"/>
                  </a:lnTo>
                  <a:cubicBezTo>
                    <a:pt x="664" y="351"/>
                    <a:pt x="717" y="421"/>
                    <a:pt x="739" y="432"/>
                  </a:cubicBezTo>
                  <a:cubicBezTo>
                    <a:pt x="740" y="433"/>
                    <a:pt x="740" y="433"/>
                    <a:pt x="740" y="433"/>
                  </a:cubicBezTo>
                  <a:cubicBezTo>
                    <a:pt x="742" y="433"/>
                    <a:pt x="658" y="312"/>
                    <a:pt x="658" y="312"/>
                  </a:cubicBezTo>
                  <a:lnTo>
                    <a:pt x="658" y="312"/>
                  </a:lnTo>
                  <a:cubicBezTo>
                    <a:pt x="658" y="312"/>
                    <a:pt x="859" y="487"/>
                    <a:pt x="888" y="500"/>
                  </a:cubicBezTo>
                  <a:cubicBezTo>
                    <a:pt x="889" y="500"/>
                    <a:pt x="890" y="500"/>
                    <a:pt x="891" y="500"/>
                  </a:cubicBezTo>
                  <a:cubicBezTo>
                    <a:pt x="908" y="500"/>
                    <a:pt x="761" y="367"/>
                    <a:pt x="692" y="296"/>
                  </a:cubicBezTo>
                  <a:lnTo>
                    <a:pt x="692" y="296"/>
                  </a:lnTo>
                  <a:cubicBezTo>
                    <a:pt x="706" y="305"/>
                    <a:pt x="722" y="312"/>
                    <a:pt x="739" y="312"/>
                  </a:cubicBezTo>
                  <a:cubicBezTo>
                    <a:pt x="742" y="313"/>
                    <a:pt x="744" y="313"/>
                    <a:pt x="745" y="313"/>
                  </a:cubicBezTo>
                  <a:cubicBezTo>
                    <a:pt x="762" y="313"/>
                    <a:pt x="666" y="241"/>
                    <a:pt x="603" y="205"/>
                  </a:cubicBezTo>
                  <a:lnTo>
                    <a:pt x="603" y="189"/>
                  </a:lnTo>
                  <a:cubicBezTo>
                    <a:pt x="603" y="205"/>
                    <a:pt x="616" y="205"/>
                    <a:pt x="632" y="218"/>
                  </a:cubicBezTo>
                  <a:cubicBezTo>
                    <a:pt x="635" y="219"/>
                    <a:pt x="638" y="219"/>
                    <a:pt x="640" y="219"/>
                  </a:cubicBezTo>
                  <a:cubicBezTo>
                    <a:pt x="674" y="219"/>
                    <a:pt x="603" y="137"/>
                    <a:pt x="603" y="137"/>
                  </a:cubicBezTo>
                  <a:lnTo>
                    <a:pt x="603" y="137"/>
                  </a:lnTo>
                  <a:cubicBezTo>
                    <a:pt x="603" y="137"/>
                    <a:pt x="807" y="286"/>
                    <a:pt x="833" y="299"/>
                  </a:cubicBezTo>
                  <a:cubicBezTo>
                    <a:pt x="858" y="299"/>
                    <a:pt x="705" y="195"/>
                    <a:pt x="697" y="189"/>
                  </a:cubicBezTo>
                  <a:lnTo>
                    <a:pt x="697" y="189"/>
                  </a:lnTo>
                  <a:cubicBezTo>
                    <a:pt x="701" y="192"/>
                    <a:pt x="741" y="218"/>
                    <a:pt x="778" y="218"/>
                  </a:cubicBezTo>
                  <a:cubicBezTo>
                    <a:pt x="807" y="218"/>
                    <a:pt x="697" y="163"/>
                    <a:pt x="645" y="137"/>
                  </a:cubicBezTo>
                  <a:lnTo>
                    <a:pt x="671" y="137"/>
                  </a:lnTo>
                  <a:cubicBezTo>
                    <a:pt x="713" y="137"/>
                    <a:pt x="483" y="1"/>
                    <a:pt x="483"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38"/>
            <p:cNvSpPr/>
            <p:nvPr/>
          </p:nvSpPr>
          <p:spPr>
            <a:xfrm>
              <a:off x="1589125" y="1442025"/>
              <a:ext cx="775" cy="975"/>
            </a:xfrm>
            <a:custGeom>
              <a:avLst/>
              <a:gdLst/>
              <a:ahLst/>
              <a:cxnLst/>
              <a:rect l="l" t="t" r="r" b="b"/>
              <a:pathLst>
                <a:path w="31" h="39" extrusionOk="0">
                  <a:moveTo>
                    <a:pt x="1" y="0"/>
                  </a:moveTo>
                  <a:lnTo>
                    <a:pt x="1" y="0"/>
                  </a:lnTo>
                  <a:cubicBezTo>
                    <a:pt x="17" y="26"/>
                    <a:pt x="17" y="39"/>
                    <a:pt x="17" y="39"/>
                  </a:cubicBezTo>
                  <a:cubicBezTo>
                    <a:pt x="30" y="39"/>
                    <a:pt x="17" y="13"/>
                    <a:pt x="1"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38"/>
            <p:cNvSpPr/>
            <p:nvPr/>
          </p:nvSpPr>
          <p:spPr>
            <a:xfrm>
              <a:off x="1588150" y="1446725"/>
              <a:ext cx="675" cy="1400"/>
            </a:xfrm>
            <a:custGeom>
              <a:avLst/>
              <a:gdLst/>
              <a:ahLst/>
              <a:cxnLst/>
              <a:rect l="l" t="t" r="r" b="b"/>
              <a:pathLst>
                <a:path w="27" h="56" extrusionOk="0">
                  <a:moveTo>
                    <a:pt x="27" y="0"/>
                  </a:moveTo>
                  <a:lnTo>
                    <a:pt x="27" y="0"/>
                  </a:lnTo>
                  <a:cubicBezTo>
                    <a:pt x="14" y="26"/>
                    <a:pt x="1" y="55"/>
                    <a:pt x="1" y="55"/>
                  </a:cubicBezTo>
                  <a:cubicBezTo>
                    <a:pt x="14" y="55"/>
                    <a:pt x="14" y="26"/>
                    <a:pt x="27"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38"/>
            <p:cNvSpPr/>
            <p:nvPr/>
          </p:nvSpPr>
          <p:spPr>
            <a:xfrm>
              <a:off x="1574400" y="1437550"/>
              <a:ext cx="29250" cy="22100"/>
            </a:xfrm>
            <a:custGeom>
              <a:avLst/>
              <a:gdLst/>
              <a:ahLst/>
              <a:cxnLst/>
              <a:rect l="l" t="t" r="r" b="b"/>
              <a:pathLst>
                <a:path w="1170" h="884" extrusionOk="0">
                  <a:moveTo>
                    <a:pt x="404" y="250"/>
                  </a:moveTo>
                  <a:lnTo>
                    <a:pt x="404" y="250"/>
                  </a:lnTo>
                  <a:cubicBezTo>
                    <a:pt x="399" y="255"/>
                    <a:pt x="395" y="259"/>
                    <a:pt x="391" y="260"/>
                  </a:cubicBezTo>
                  <a:lnTo>
                    <a:pt x="391" y="260"/>
                  </a:lnTo>
                  <a:cubicBezTo>
                    <a:pt x="395" y="257"/>
                    <a:pt x="399" y="254"/>
                    <a:pt x="404" y="250"/>
                  </a:cubicBezTo>
                  <a:close/>
                  <a:moveTo>
                    <a:pt x="590" y="312"/>
                  </a:moveTo>
                  <a:lnTo>
                    <a:pt x="590" y="312"/>
                  </a:lnTo>
                  <a:cubicBezTo>
                    <a:pt x="587" y="315"/>
                    <a:pt x="585" y="317"/>
                    <a:pt x="583" y="321"/>
                  </a:cubicBezTo>
                  <a:lnTo>
                    <a:pt x="583" y="321"/>
                  </a:lnTo>
                  <a:cubicBezTo>
                    <a:pt x="587" y="315"/>
                    <a:pt x="590" y="312"/>
                    <a:pt x="590" y="312"/>
                  </a:cubicBezTo>
                  <a:close/>
                  <a:moveTo>
                    <a:pt x="590" y="312"/>
                  </a:moveTo>
                  <a:cubicBezTo>
                    <a:pt x="590" y="325"/>
                    <a:pt x="590" y="341"/>
                    <a:pt x="606" y="354"/>
                  </a:cubicBezTo>
                  <a:cubicBezTo>
                    <a:pt x="606" y="341"/>
                    <a:pt x="590" y="325"/>
                    <a:pt x="590" y="312"/>
                  </a:cubicBezTo>
                  <a:close/>
                  <a:moveTo>
                    <a:pt x="632" y="192"/>
                  </a:moveTo>
                  <a:cubicBezTo>
                    <a:pt x="687" y="244"/>
                    <a:pt x="739" y="312"/>
                    <a:pt x="781" y="354"/>
                  </a:cubicBezTo>
                  <a:cubicBezTo>
                    <a:pt x="726" y="312"/>
                    <a:pt x="645" y="231"/>
                    <a:pt x="619" y="218"/>
                  </a:cubicBezTo>
                  <a:lnTo>
                    <a:pt x="619" y="205"/>
                  </a:lnTo>
                  <a:cubicBezTo>
                    <a:pt x="632" y="218"/>
                    <a:pt x="658" y="231"/>
                    <a:pt x="671" y="244"/>
                  </a:cubicBezTo>
                  <a:cubicBezTo>
                    <a:pt x="671" y="244"/>
                    <a:pt x="658" y="218"/>
                    <a:pt x="632" y="192"/>
                  </a:cubicBezTo>
                  <a:close/>
                  <a:moveTo>
                    <a:pt x="538" y="205"/>
                  </a:moveTo>
                  <a:cubicBezTo>
                    <a:pt x="509" y="244"/>
                    <a:pt x="496" y="260"/>
                    <a:pt x="509" y="260"/>
                  </a:cubicBezTo>
                  <a:cubicBezTo>
                    <a:pt x="525" y="244"/>
                    <a:pt x="538" y="231"/>
                    <a:pt x="551" y="231"/>
                  </a:cubicBezTo>
                  <a:cubicBezTo>
                    <a:pt x="525" y="260"/>
                    <a:pt x="444" y="325"/>
                    <a:pt x="402" y="367"/>
                  </a:cubicBezTo>
                  <a:cubicBezTo>
                    <a:pt x="428" y="325"/>
                    <a:pt x="496" y="260"/>
                    <a:pt x="538" y="205"/>
                  </a:cubicBezTo>
                  <a:close/>
                  <a:moveTo>
                    <a:pt x="583" y="321"/>
                  </a:moveTo>
                  <a:cubicBezTo>
                    <a:pt x="580" y="326"/>
                    <a:pt x="577" y="333"/>
                    <a:pt x="577" y="341"/>
                  </a:cubicBezTo>
                  <a:lnTo>
                    <a:pt x="577" y="367"/>
                  </a:lnTo>
                  <a:cubicBezTo>
                    <a:pt x="577" y="347"/>
                    <a:pt x="577" y="332"/>
                    <a:pt x="583" y="321"/>
                  </a:cubicBezTo>
                  <a:close/>
                  <a:moveTo>
                    <a:pt x="619" y="1"/>
                  </a:moveTo>
                  <a:cubicBezTo>
                    <a:pt x="619" y="1"/>
                    <a:pt x="277" y="180"/>
                    <a:pt x="304" y="180"/>
                  </a:cubicBezTo>
                  <a:cubicBezTo>
                    <a:pt x="305" y="180"/>
                    <a:pt x="306" y="179"/>
                    <a:pt x="308" y="179"/>
                  </a:cubicBezTo>
                  <a:lnTo>
                    <a:pt x="334" y="179"/>
                  </a:lnTo>
                  <a:cubicBezTo>
                    <a:pt x="266" y="218"/>
                    <a:pt x="133" y="286"/>
                    <a:pt x="172" y="286"/>
                  </a:cubicBezTo>
                  <a:cubicBezTo>
                    <a:pt x="227" y="273"/>
                    <a:pt x="266" y="260"/>
                    <a:pt x="266" y="260"/>
                  </a:cubicBezTo>
                  <a:lnTo>
                    <a:pt x="266" y="260"/>
                  </a:lnTo>
                  <a:cubicBezTo>
                    <a:pt x="266" y="260"/>
                    <a:pt x="83" y="381"/>
                    <a:pt x="100" y="381"/>
                  </a:cubicBezTo>
                  <a:cubicBezTo>
                    <a:pt x="101" y="381"/>
                    <a:pt x="102" y="381"/>
                    <a:pt x="104" y="380"/>
                  </a:cubicBezTo>
                  <a:cubicBezTo>
                    <a:pt x="133" y="380"/>
                    <a:pt x="389" y="192"/>
                    <a:pt x="389" y="192"/>
                  </a:cubicBezTo>
                  <a:lnTo>
                    <a:pt x="389" y="192"/>
                  </a:lnTo>
                  <a:cubicBezTo>
                    <a:pt x="389" y="192"/>
                    <a:pt x="319" y="281"/>
                    <a:pt x="343" y="281"/>
                  </a:cubicBezTo>
                  <a:cubicBezTo>
                    <a:pt x="347" y="281"/>
                    <a:pt x="354" y="278"/>
                    <a:pt x="363" y="273"/>
                  </a:cubicBezTo>
                  <a:cubicBezTo>
                    <a:pt x="367" y="273"/>
                    <a:pt x="375" y="270"/>
                    <a:pt x="384" y="264"/>
                  </a:cubicBezTo>
                  <a:lnTo>
                    <a:pt x="384" y="264"/>
                  </a:lnTo>
                  <a:cubicBezTo>
                    <a:pt x="308" y="324"/>
                    <a:pt x="192" y="408"/>
                    <a:pt x="207" y="408"/>
                  </a:cubicBezTo>
                  <a:cubicBezTo>
                    <a:pt x="209" y="408"/>
                    <a:pt x="211" y="407"/>
                    <a:pt x="214" y="406"/>
                  </a:cubicBezTo>
                  <a:cubicBezTo>
                    <a:pt x="266" y="393"/>
                    <a:pt x="321" y="354"/>
                    <a:pt x="334" y="341"/>
                  </a:cubicBezTo>
                  <a:lnTo>
                    <a:pt x="334" y="341"/>
                  </a:lnTo>
                  <a:cubicBezTo>
                    <a:pt x="309" y="366"/>
                    <a:pt x="1" y="650"/>
                    <a:pt x="21" y="650"/>
                  </a:cubicBezTo>
                  <a:cubicBezTo>
                    <a:pt x="21" y="650"/>
                    <a:pt x="22" y="649"/>
                    <a:pt x="23" y="649"/>
                  </a:cubicBezTo>
                  <a:cubicBezTo>
                    <a:pt x="65" y="623"/>
                    <a:pt x="321" y="393"/>
                    <a:pt x="321" y="393"/>
                  </a:cubicBezTo>
                  <a:lnTo>
                    <a:pt x="321" y="393"/>
                  </a:lnTo>
                  <a:cubicBezTo>
                    <a:pt x="321" y="393"/>
                    <a:pt x="217" y="558"/>
                    <a:pt x="224" y="558"/>
                  </a:cubicBezTo>
                  <a:cubicBezTo>
                    <a:pt x="224" y="558"/>
                    <a:pt x="225" y="557"/>
                    <a:pt x="227" y="555"/>
                  </a:cubicBezTo>
                  <a:cubicBezTo>
                    <a:pt x="252" y="530"/>
                    <a:pt x="328" y="430"/>
                    <a:pt x="371" y="373"/>
                  </a:cubicBezTo>
                  <a:lnTo>
                    <a:pt x="371" y="373"/>
                  </a:lnTo>
                  <a:cubicBezTo>
                    <a:pt x="363" y="387"/>
                    <a:pt x="363" y="406"/>
                    <a:pt x="363" y="406"/>
                  </a:cubicBezTo>
                  <a:lnTo>
                    <a:pt x="363" y="422"/>
                  </a:lnTo>
                  <a:cubicBezTo>
                    <a:pt x="389" y="406"/>
                    <a:pt x="457" y="341"/>
                    <a:pt x="457" y="341"/>
                  </a:cubicBezTo>
                  <a:lnTo>
                    <a:pt x="457" y="341"/>
                  </a:lnTo>
                  <a:cubicBezTo>
                    <a:pt x="457" y="341"/>
                    <a:pt x="267" y="679"/>
                    <a:pt x="292" y="679"/>
                  </a:cubicBezTo>
                  <a:cubicBezTo>
                    <a:pt x="292" y="679"/>
                    <a:pt x="294" y="679"/>
                    <a:pt x="295" y="678"/>
                  </a:cubicBezTo>
                  <a:cubicBezTo>
                    <a:pt x="311" y="660"/>
                    <a:pt x="340" y="627"/>
                    <a:pt x="365" y="591"/>
                  </a:cubicBezTo>
                  <a:lnTo>
                    <a:pt x="365" y="591"/>
                  </a:lnTo>
                  <a:cubicBezTo>
                    <a:pt x="297" y="708"/>
                    <a:pt x="207" y="883"/>
                    <a:pt x="221" y="883"/>
                  </a:cubicBezTo>
                  <a:cubicBezTo>
                    <a:pt x="222" y="883"/>
                    <a:pt x="224" y="882"/>
                    <a:pt x="227" y="879"/>
                  </a:cubicBezTo>
                  <a:cubicBezTo>
                    <a:pt x="282" y="827"/>
                    <a:pt x="509" y="380"/>
                    <a:pt x="509" y="380"/>
                  </a:cubicBezTo>
                  <a:lnTo>
                    <a:pt x="509" y="380"/>
                  </a:lnTo>
                  <a:cubicBezTo>
                    <a:pt x="509" y="380"/>
                    <a:pt x="462" y="504"/>
                    <a:pt x="469" y="504"/>
                  </a:cubicBezTo>
                  <a:cubicBezTo>
                    <a:pt x="469" y="504"/>
                    <a:pt x="469" y="504"/>
                    <a:pt x="470" y="503"/>
                  </a:cubicBezTo>
                  <a:cubicBezTo>
                    <a:pt x="496" y="503"/>
                    <a:pt x="551" y="393"/>
                    <a:pt x="577" y="341"/>
                  </a:cubicBezTo>
                  <a:lnTo>
                    <a:pt x="577" y="299"/>
                  </a:lnTo>
                  <a:cubicBezTo>
                    <a:pt x="590" y="286"/>
                    <a:pt x="590" y="286"/>
                    <a:pt x="590" y="273"/>
                  </a:cubicBezTo>
                  <a:lnTo>
                    <a:pt x="590" y="299"/>
                  </a:lnTo>
                  <a:lnTo>
                    <a:pt x="590" y="312"/>
                  </a:lnTo>
                  <a:cubicBezTo>
                    <a:pt x="619" y="380"/>
                    <a:pt x="687" y="474"/>
                    <a:pt x="700" y="487"/>
                  </a:cubicBezTo>
                  <a:cubicBezTo>
                    <a:pt x="701" y="488"/>
                    <a:pt x="703" y="488"/>
                    <a:pt x="704" y="488"/>
                  </a:cubicBezTo>
                  <a:cubicBezTo>
                    <a:pt x="718" y="488"/>
                    <a:pt x="658" y="367"/>
                    <a:pt x="658" y="367"/>
                  </a:cubicBezTo>
                  <a:lnTo>
                    <a:pt x="658" y="367"/>
                  </a:lnTo>
                  <a:cubicBezTo>
                    <a:pt x="658" y="367"/>
                    <a:pt x="901" y="811"/>
                    <a:pt x="956" y="866"/>
                  </a:cubicBezTo>
                  <a:cubicBezTo>
                    <a:pt x="959" y="869"/>
                    <a:pt x="960" y="870"/>
                    <a:pt x="961" y="870"/>
                  </a:cubicBezTo>
                  <a:cubicBezTo>
                    <a:pt x="972" y="870"/>
                    <a:pt x="865" y="680"/>
                    <a:pt x="797" y="564"/>
                  </a:cubicBezTo>
                  <a:lnTo>
                    <a:pt x="797" y="564"/>
                  </a:lnTo>
                  <a:cubicBezTo>
                    <a:pt x="824" y="604"/>
                    <a:pt x="857" y="644"/>
                    <a:pt x="875" y="665"/>
                  </a:cubicBezTo>
                  <a:cubicBezTo>
                    <a:pt x="876" y="666"/>
                    <a:pt x="877" y="666"/>
                    <a:pt x="878" y="666"/>
                  </a:cubicBezTo>
                  <a:cubicBezTo>
                    <a:pt x="900" y="666"/>
                    <a:pt x="713" y="325"/>
                    <a:pt x="713" y="325"/>
                  </a:cubicBezTo>
                  <a:lnTo>
                    <a:pt x="713" y="325"/>
                  </a:lnTo>
                  <a:cubicBezTo>
                    <a:pt x="713" y="325"/>
                    <a:pt x="781" y="393"/>
                    <a:pt x="807" y="406"/>
                  </a:cubicBezTo>
                  <a:lnTo>
                    <a:pt x="807" y="393"/>
                  </a:lnTo>
                  <a:cubicBezTo>
                    <a:pt x="820" y="393"/>
                    <a:pt x="807" y="367"/>
                    <a:pt x="807" y="354"/>
                  </a:cubicBezTo>
                  <a:lnTo>
                    <a:pt x="807" y="354"/>
                  </a:lnTo>
                  <a:cubicBezTo>
                    <a:pt x="833" y="406"/>
                    <a:pt x="930" y="516"/>
                    <a:pt x="943" y="542"/>
                  </a:cubicBezTo>
                  <a:cubicBezTo>
                    <a:pt x="945" y="544"/>
                    <a:pt x="946" y="544"/>
                    <a:pt x="946" y="544"/>
                  </a:cubicBezTo>
                  <a:cubicBezTo>
                    <a:pt x="954" y="544"/>
                    <a:pt x="849" y="380"/>
                    <a:pt x="849" y="380"/>
                  </a:cubicBezTo>
                  <a:lnTo>
                    <a:pt x="849" y="380"/>
                  </a:lnTo>
                  <a:cubicBezTo>
                    <a:pt x="849" y="380"/>
                    <a:pt x="1105" y="610"/>
                    <a:pt x="1144" y="636"/>
                  </a:cubicBezTo>
                  <a:cubicBezTo>
                    <a:pt x="1145" y="636"/>
                    <a:pt x="1146" y="636"/>
                    <a:pt x="1146" y="636"/>
                  </a:cubicBezTo>
                  <a:cubicBezTo>
                    <a:pt x="1169" y="636"/>
                    <a:pt x="944" y="420"/>
                    <a:pt x="859" y="347"/>
                  </a:cubicBezTo>
                  <a:lnTo>
                    <a:pt x="859" y="347"/>
                  </a:lnTo>
                  <a:cubicBezTo>
                    <a:pt x="884" y="364"/>
                    <a:pt x="919" y="384"/>
                    <a:pt x="956" y="393"/>
                  </a:cubicBezTo>
                  <a:cubicBezTo>
                    <a:pt x="958" y="394"/>
                    <a:pt x="960" y="394"/>
                    <a:pt x="961" y="394"/>
                  </a:cubicBezTo>
                  <a:cubicBezTo>
                    <a:pt x="980" y="394"/>
                    <a:pt x="869" y="308"/>
                    <a:pt x="781" y="244"/>
                  </a:cubicBezTo>
                  <a:lnTo>
                    <a:pt x="781" y="231"/>
                  </a:lnTo>
                  <a:lnTo>
                    <a:pt x="807" y="260"/>
                  </a:lnTo>
                  <a:cubicBezTo>
                    <a:pt x="816" y="265"/>
                    <a:pt x="823" y="268"/>
                    <a:pt x="827" y="268"/>
                  </a:cubicBezTo>
                  <a:cubicBezTo>
                    <a:pt x="851" y="268"/>
                    <a:pt x="781" y="179"/>
                    <a:pt x="781" y="179"/>
                  </a:cubicBezTo>
                  <a:lnTo>
                    <a:pt x="781" y="179"/>
                  </a:lnTo>
                  <a:cubicBezTo>
                    <a:pt x="781" y="179"/>
                    <a:pt x="1037" y="367"/>
                    <a:pt x="1076" y="367"/>
                  </a:cubicBezTo>
                  <a:cubicBezTo>
                    <a:pt x="1077" y="368"/>
                    <a:pt x="1078" y="368"/>
                    <a:pt x="1078" y="368"/>
                  </a:cubicBezTo>
                  <a:cubicBezTo>
                    <a:pt x="1087" y="368"/>
                    <a:pt x="901" y="244"/>
                    <a:pt x="901" y="244"/>
                  </a:cubicBezTo>
                  <a:lnTo>
                    <a:pt x="901" y="244"/>
                  </a:lnTo>
                  <a:cubicBezTo>
                    <a:pt x="901" y="244"/>
                    <a:pt x="943" y="260"/>
                    <a:pt x="995" y="273"/>
                  </a:cubicBezTo>
                  <a:cubicBezTo>
                    <a:pt x="1037" y="273"/>
                    <a:pt x="901" y="205"/>
                    <a:pt x="833" y="163"/>
                  </a:cubicBezTo>
                  <a:lnTo>
                    <a:pt x="875" y="163"/>
                  </a:lnTo>
                  <a:cubicBezTo>
                    <a:pt x="877" y="164"/>
                    <a:pt x="879" y="164"/>
                    <a:pt x="880" y="164"/>
                  </a:cubicBezTo>
                  <a:cubicBezTo>
                    <a:pt x="904" y="164"/>
                    <a:pt x="619" y="1"/>
                    <a:pt x="619"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38"/>
            <p:cNvSpPr/>
            <p:nvPr/>
          </p:nvSpPr>
          <p:spPr>
            <a:xfrm>
              <a:off x="1589550" y="1446400"/>
              <a:ext cx="350" cy="1300"/>
            </a:xfrm>
            <a:custGeom>
              <a:avLst/>
              <a:gdLst/>
              <a:ahLst/>
              <a:cxnLst/>
              <a:rect l="l" t="t" r="r" b="b"/>
              <a:pathLst>
                <a:path w="14" h="52" extrusionOk="0">
                  <a:moveTo>
                    <a:pt x="0" y="0"/>
                  </a:moveTo>
                  <a:cubicBezTo>
                    <a:pt x="0" y="26"/>
                    <a:pt x="13" y="52"/>
                    <a:pt x="13" y="52"/>
                  </a:cubicBezTo>
                  <a:cubicBezTo>
                    <a:pt x="13" y="52"/>
                    <a:pt x="0" y="26"/>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38"/>
            <p:cNvSpPr/>
            <p:nvPr/>
          </p:nvSpPr>
          <p:spPr>
            <a:xfrm>
              <a:off x="1587925" y="1454175"/>
              <a:ext cx="575" cy="1725"/>
            </a:xfrm>
            <a:custGeom>
              <a:avLst/>
              <a:gdLst/>
              <a:ahLst/>
              <a:cxnLst/>
              <a:rect l="l" t="t" r="r" b="b"/>
              <a:pathLst>
                <a:path w="23" h="69" extrusionOk="0">
                  <a:moveTo>
                    <a:pt x="23" y="0"/>
                  </a:moveTo>
                  <a:lnTo>
                    <a:pt x="23" y="0"/>
                  </a:lnTo>
                  <a:cubicBezTo>
                    <a:pt x="12" y="33"/>
                    <a:pt x="1" y="68"/>
                    <a:pt x="6" y="68"/>
                  </a:cubicBezTo>
                  <a:cubicBezTo>
                    <a:pt x="7" y="68"/>
                    <a:pt x="8" y="67"/>
                    <a:pt x="10" y="65"/>
                  </a:cubicBezTo>
                  <a:cubicBezTo>
                    <a:pt x="10" y="65"/>
                    <a:pt x="10" y="39"/>
                    <a:pt x="23"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38"/>
            <p:cNvSpPr/>
            <p:nvPr/>
          </p:nvSpPr>
          <p:spPr>
            <a:xfrm>
              <a:off x="1570925" y="1442975"/>
              <a:ext cx="36150" cy="27550"/>
            </a:xfrm>
            <a:custGeom>
              <a:avLst/>
              <a:gdLst/>
              <a:ahLst/>
              <a:cxnLst/>
              <a:rect l="l" t="t" r="r" b="b"/>
              <a:pathLst>
                <a:path w="1446" h="1102" extrusionOk="0">
                  <a:moveTo>
                    <a:pt x="716" y="367"/>
                  </a:moveTo>
                  <a:cubicBezTo>
                    <a:pt x="716" y="367"/>
                    <a:pt x="716" y="380"/>
                    <a:pt x="729" y="380"/>
                  </a:cubicBezTo>
                  <a:cubicBezTo>
                    <a:pt x="729" y="367"/>
                    <a:pt x="716" y="367"/>
                    <a:pt x="716" y="367"/>
                  </a:cubicBezTo>
                  <a:close/>
                  <a:moveTo>
                    <a:pt x="731" y="402"/>
                  </a:moveTo>
                  <a:cubicBezTo>
                    <a:pt x="733" y="410"/>
                    <a:pt x="737" y="420"/>
                    <a:pt x="745" y="432"/>
                  </a:cubicBezTo>
                  <a:cubicBezTo>
                    <a:pt x="745" y="422"/>
                    <a:pt x="736" y="412"/>
                    <a:pt x="731" y="402"/>
                  </a:cubicBezTo>
                  <a:close/>
                  <a:moveTo>
                    <a:pt x="784" y="231"/>
                  </a:moveTo>
                  <a:cubicBezTo>
                    <a:pt x="839" y="299"/>
                    <a:pt x="920" y="380"/>
                    <a:pt x="959" y="432"/>
                  </a:cubicBezTo>
                  <a:cubicBezTo>
                    <a:pt x="891" y="380"/>
                    <a:pt x="784" y="286"/>
                    <a:pt x="758" y="257"/>
                  </a:cubicBezTo>
                  <a:cubicBezTo>
                    <a:pt x="771" y="257"/>
                    <a:pt x="810" y="270"/>
                    <a:pt x="826" y="299"/>
                  </a:cubicBezTo>
                  <a:cubicBezTo>
                    <a:pt x="839" y="299"/>
                    <a:pt x="810" y="270"/>
                    <a:pt x="784" y="231"/>
                  </a:cubicBezTo>
                  <a:close/>
                  <a:moveTo>
                    <a:pt x="664" y="244"/>
                  </a:moveTo>
                  <a:lnTo>
                    <a:pt x="664" y="244"/>
                  </a:lnTo>
                  <a:cubicBezTo>
                    <a:pt x="639" y="280"/>
                    <a:pt x="616" y="315"/>
                    <a:pt x="619" y="315"/>
                  </a:cubicBezTo>
                  <a:cubicBezTo>
                    <a:pt x="619" y="315"/>
                    <a:pt x="620" y="314"/>
                    <a:pt x="622" y="312"/>
                  </a:cubicBezTo>
                  <a:cubicBezTo>
                    <a:pt x="635" y="299"/>
                    <a:pt x="664" y="286"/>
                    <a:pt x="677" y="270"/>
                  </a:cubicBezTo>
                  <a:lnTo>
                    <a:pt x="690" y="270"/>
                  </a:lnTo>
                  <a:cubicBezTo>
                    <a:pt x="648" y="312"/>
                    <a:pt x="541" y="393"/>
                    <a:pt x="486" y="461"/>
                  </a:cubicBezTo>
                  <a:cubicBezTo>
                    <a:pt x="528" y="406"/>
                    <a:pt x="596" y="312"/>
                    <a:pt x="664" y="244"/>
                  </a:cubicBezTo>
                  <a:close/>
                  <a:moveTo>
                    <a:pt x="1174" y="660"/>
                  </a:moveTo>
                  <a:lnTo>
                    <a:pt x="1174" y="660"/>
                  </a:lnTo>
                  <a:cubicBezTo>
                    <a:pt x="1177" y="665"/>
                    <a:pt x="1179" y="667"/>
                    <a:pt x="1179" y="667"/>
                  </a:cubicBezTo>
                  <a:cubicBezTo>
                    <a:pt x="1179" y="667"/>
                    <a:pt x="1178" y="665"/>
                    <a:pt x="1176" y="662"/>
                  </a:cubicBezTo>
                  <a:cubicBezTo>
                    <a:pt x="1175" y="661"/>
                    <a:pt x="1175" y="661"/>
                    <a:pt x="1174" y="660"/>
                  </a:cubicBezTo>
                  <a:close/>
                  <a:moveTo>
                    <a:pt x="771" y="1"/>
                  </a:moveTo>
                  <a:cubicBezTo>
                    <a:pt x="771" y="1"/>
                    <a:pt x="323" y="219"/>
                    <a:pt x="362" y="219"/>
                  </a:cubicBezTo>
                  <a:cubicBezTo>
                    <a:pt x="363" y="219"/>
                    <a:pt x="364" y="218"/>
                    <a:pt x="366" y="218"/>
                  </a:cubicBezTo>
                  <a:cubicBezTo>
                    <a:pt x="373" y="218"/>
                    <a:pt x="381" y="218"/>
                    <a:pt x="388" y="216"/>
                  </a:cubicBezTo>
                  <a:lnTo>
                    <a:pt x="388" y="216"/>
                  </a:lnTo>
                  <a:cubicBezTo>
                    <a:pt x="304" y="269"/>
                    <a:pt x="165" y="351"/>
                    <a:pt x="204" y="351"/>
                  </a:cubicBezTo>
                  <a:cubicBezTo>
                    <a:pt x="272" y="338"/>
                    <a:pt x="324" y="312"/>
                    <a:pt x="324" y="312"/>
                  </a:cubicBezTo>
                  <a:lnTo>
                    <a:pt x="324" y="312"/>
                  </a:lnTo>
                  <a:cubicBezTo>
                    <a:pt x="324" y="312"/>
                    <a:pt x="86" y="475"/>
                    <a:pt x="107" y="475"/>
                  </a:cubicBezTo>
                  <a:cubicBezTo>
                    <a:pt x="107" y="475"/>
                    <a:pt x="109" y="474"/>
                    <a:pt x="110" y="474"/>
                  </a:cubicBezTo>
                  <a:cubicBezTo>
                    <a:pt x="149" y="461"/>
                    <a:pt x="486" y="231"/>
                    <a:pt x="486" y="231"/>
                  </a:cubicBezTo>
                  <a:lnTo>
                    <a:pt x="486" y="231"/>
                  </a:lnTo>
                  <a:cubicBezTo>
                    <a:pt x="486" y="231"/>
                    <a:pt x="394" y="345"/>
                    <a:pt x="417" y="345"/>
                  </a:cubicBezTo>
                  <a:cubicBezTo>
                    <a:pt x="420" y="345"/>
                    <a:pt x="426" y="343"/>
                    <a:pt x="434" y="338"/>
                  </a:cubicBezTo>
                  <a:cubicBezTo>
                    <a:pt x="460" y="325"/>
                    <a:pt x="502" y="299"/>
                    <a:pt x="528" y="257"/>
                  </a:cubicBezTo>
                  <a:lnTo>
                    <a:pt x="528" y="257"/>
                  </a:lnTo>
                  <a:cubicBezTo>
                    <a:pt x="515" y="286"/>
                    <a:pt x="486" y="312"/>
                    <a:pt x="486" y="312"/>
                  </a:cubicBezTo>
                  <a:cubicBezTo>
                    <a:pt x="372" y="389"/>
                    <a:pt x="220" y="501"/>
                    <a:pt x="252" y="501"/>
                  </a:cubicBezTo>
                  <a:cubicBezTo>
                    <a:pt x="254" y="501"/>
                    <a:pt x="256" y="501"/>
                    <a:pt x="259" y="500"/>
                  </a:cubicBezTo>
                  <a:cubicBezTo>
                    <a:pt x="308" y="490"/>
                    <a:pt x="358" y="457"/>
                    <a:pt x="386" y="435"/>
                  </a:cubicBezTo>
                  <a:lnTo>
                    <a:pt x="386" y="435"/>
                  </a:lnTo>
                  <a:cubicBezTo>
                    <a:pt x="301" y="511"/>
                    <a:pt x="1" y="799"/>
                    <a:pt x="13" y="799"/>
                  </a:cubicBezTo>
                  <a:cubicBezTo>
                    <a:pt x="14" y="799"/>
                    <a:pt x="15" y="799"/>
                    <a:pt x="16" y="798"/>
                  </a:cubicBezTo>
                  <a:cubicBezTo>
                    <a:pt x="68" y="785"/>
                    <a:pt x="379" y="487"/>
                    <a:pt x="379" y="487"/>
                  </a:cubicBezTo>
                  <a:lnTo>
                    <a:pt x="379" y="487"/>
                  </a:lnTo>
                  <a:cubicBezTo>
                    <a:pt x="379" y="487"/>
                    <a:pt x="257" y="693"/>
                    <a:pt x="269" y="693"/>
                  </a:cubicBezTo>
                  <a:cubicBezTo>
                    <a:pt x="269" y="693"/>
                    <a:pt x="270" y="692"/>
                    <a:pt x="272" y="691"/>
                  </a:cubicBezTo>
                  <a:cubicBezTo>
                    <a:pt x="298" y="662"/>
                    <a:pt x="405" y="513"/>
                    <a:pt x="447" y="448"/>
                  </a:cubicBezTo>
                  <a:lnTo>
                    <a:pt x="447" y="448"/>
                  </a:lnTo>
                  <a:cubicBezTo>
                    <a:pt x="447" y="474"/>
                    <a:pt x="434" y="500"/>
                    <a:pt x="447" y="500"/>
                  </a:cubicBezTo>
                  <a:lnTo>
                    <a:pt x="447" y="513"/>
                  </a:lnTo>
                  <a:cubicBezTo>
                    <a:pt x="473" y="500"/>
                    <a:pt x="567" y="419"/>
                    <a:pt x="567" y="419"/>
                  </a:cubicBezTo>
                  <a:lnTo>
                    <a:pt x="567" y="419"/>
                  </a:lnTo>
                  <a:cubicBezTo>
                    <a:pt x="567" y="419"/>
                    <a:pt x="333" y="840"/>
                    <a:pt x="360" y="840"/>
                  </a:cubicBezTo>
                  <a:cubicBezTo>
                    <a:pt x="362" y="840"/>
                    <a:pt x="364" y="839"/>
                    <a:pt x="366" y="837"/>
                  </a:cubicBezTo>
                  <a:cubicBezTo>
                    <a:pt x="392" y="811"/>
                    <a:pt x="447" y="717"/>
                    <a:pt x="486" y="649"/>
                  </a:cubicBezTo>
                  <a:lnTo>
                    <a:pt x="486" y="649"/>
                  </a:lnTo>
                  <a:cubicBezTo>
                    <a:pt x="410" y="788"/>
                    <a:pt x="242" y="1101"/>
                    <a:pt x="264" y="1101"/>
                  </a:cubicBezTo>
                  <a:cubicBezTo>
                    <a:pt x="266" y="1101"/>
                    <a:pt x="268" y="1100"/>
                    <a:pt x="272" y="1096"/>
                  </a:cubicBezTo>
                  <a:cubicBezTo>
                    <a:pt x="324" y="1041"/>
                    <a:pt x="635" y="474"/>
                    <a:pt x="635" y="474"/>
                  </a:cubicBezTo>
                  <a:lnTo>
                    <a:pt x="635" y="474"/>
                  </a:lnTo>
                  <a:cubicBezTo>
                    <a:pt x="635" y="474"/>
                    <a:pt x="560" y="624"/>
                    <a:pt x="580" y="624"/>
                  </a:cubicBezTo>
                  <a:cubicBezTo>
                    <a:pt x="581" y="624"/>
                    <a:pt x="582" y="624"/>
                    <a:pt x="583" y="623"/>
                  </a:cubicBezTo>
                  <a:cubicBezTo>
                    <a:pt x="607" y="611"/>
                    <a:pt x="665" y="498"/>
                    <a:pt x="704" y="426"/>
                  </a:cubicBezTo>
                  <a:lnTo>
                    <a:pt x="704" y="426"/>
                  </a:lnTo>
                  <a:cubicBezTo>
                    <a:pt x="703" y="433"/>
                    <a:pt x="703" y="440"/>
                    <a:pt x="703" y="448"/>
                  </a:cubicBezTo>
                  <a:cubicBezTo>
                    <a:pt x="716" y="419"/>
                    <a:pt x="716" y="406"/>
                    <a:pt x="729" y="380"/>
                  </a:cubicBezTo>
                  <a:lnTo>
                    <a:pt x="729" y="380"/>
                  </a:lnTo>
                  <a:cubicBezTo>
                    <a:pt x="716" y="393"/>
                    <a:pt x="716" y="393"/>
                    <a:pt x="716" y="406"/>
                  </a:cubicBezTo>
                  <a:lnTo>
                    <a:pt x="716" y="367"/>
                  </a:lnTo>
                  <a:cubicBezTo>
                    <a:pt x="716" y="351"/>
                    <a:pt x="716" y="338"/>
                    <a:pt x="729" y="338"/>
                  </a:cubicBezTo>
                  <a:lnTo>
                    <a:pt x="729" y="367"/>
                  </a:lnTo>
                  <a:lnTo>
                    <a:pt x="729" y="380"/>
                  </a:lnTo>
                  <a:cubicBezTo>
                    <a:pt x="729" y="385"/>
                    <a:pt x="729" y="389"/>
                    <a:pt x="730" y="394"/>
                  </a:cubicBezTo>
                  <a:lnTo>
                    <a:pt x="730" y="394"/>
                  </a:lnTo>
                  <a:cubicBezTo>
                    <a:pt x="729" y="394"/>
                    <a:pt x="729" y="393"/>
                    <a:pt x="729" y="393"/>
                  </a:cubicBezTo>
                  <a:lnTo>
                    <a:pt x="729" y="393"/>
                  </a:lnTo>
                  <a:cubicBezTo>
                    <a:pt x="729" y="396"/>
                    <a:pt x="730" y="399"/>
                    <a:pt x="731" y="402"/>
                  </a:cubicBezTo>
                  <a:lnTo>
                    <a:pt x="731" y="402"/>
                  </a:lnTo>
                  <a:cubicBezTo>
                    <a:pt x="730" y="399"/>
                    <a:pt x="730" y="397"/>
                    <a:pt x="730" y="394"/>
                  </a:cubicBezTo>
                  <a:lnTo>
                    <a:pt x="730" y="394"/>
                  </a:lnTo>
                  <a:cubicBezTo>
                    <a:pt x="772" y="462"/>
                    <a:pt x="839" y="594"/>
                    <a:pt x="865" y="610"/>
                  </a:cubicBezTo>
                  <a:cubicBezTo>
                    <a:pt x="866" y="611"/>
                    <a:pt x="867" y="611"/>
                    <a:pt x="867" y="611"/>
                  </a:cubicBezTo>
                  <a:cubicBezTo>
                    <a:pt x="885" y="611"/>
                    <a:pt x="810" y="461"/>
                    <a:pt x="810" y="461"/>
                  </a:cubicBezTo>
                  <a:lnTo>
                    <a:pt x="810" y="461"/>
                  </a:lnTo>
                  <a:cubicBezTo>
                    <a:pt x="810" y="461"/>
                    <a:pt x="1108" y="1015"/>
                    <a:pt x="1176" y="1080"/>
                  </a:cubicBezTo>
                  <a:cubicBezTo>
                    <a:pt x="1179" y="1082"/>
                    <a:pt x="1181" y="1083"/>
                    <a:pt x="1183" y="1083"/>
                  </a:cubicBezTo>
                  <a:cubicBezTo>
                    <a:pt x="1204" y="1083"/>
                    <a:pt x="1105" y="894"/>
                    <a:pt x="1023" y="748"/>
                  </a:cubicBezTo>
                  <a:lnTo>
                    <a:pt x="1023" y="748"/>
                  </a:lnTo>
                  <a:cubicBezTo>
                    <a:pt x="1046" y="780"/>
                    <a:pt x="1068" y="805"/>
                    <a:pt x="1082" y="811"/>
                  </a:cubicBezTo>
                  <a:cubicBezTo>
                    <a:pt x="1084" y="813"/>
                    <a:pt x="1086" y="814"/>
                    <a:pt x="1087" y="814"/>
                  </a:cubicBezTo>
                  <a:cubicBezTo>
                    <a:pt x="1111" y="814"/>
                    <a:pt x="878" y="406"/>
                    <a:pt x="878" y="406"/>
                  </a:cubicBezTo>
                  <a:lnTo>
                    <a:pt x="878" y="406"/>
                  </a:lnTo>
                  <a:cubicBezTo>
                    <a:pt x="878" y="406"/>
                    <a:pt x="959" y="487"/>
                    <a:pt x="1001" y="487"/>
                  </a:cubicBezTo>
                  <a:cubicBezTo>
                    <a:pt x="1014" y="487"/>
                    <a:pt x="1001" y="461"/>
                    <a:pt x="1001" y="432"/>
                  </a:cubicBezTo>
                  <a:lnTo>
                    <a:pt x="1001" y="432"/>
                  </a:lnTo>
                  <a:cubicBezTo>
                    <a:pt x="1039" y="498"/>
                    <a:pt x="1145" y="630"/>
                    <a:pt x="1174" y="660"/>
                  </a:cubicBezTo>
                  <a:lnTo>
                    <a:pt x="1174" y="660"/>
                  </a:lnTo>
                  <a:cubicBezTo>
                    <a:pt x="1151" y="625"/>
                    <a:pt x="1053" y="474"/>
                    <a:pt x="1053" y="474"/>
                  </a:cubicBezTo>
                  <a:lnTo>
                    <a:pt x="1053" y="474"/>
                  </a:lnTo>
                  <a:cubicBezTo>
                    <a:pt x="1053" y="474"/>
                    <a:pt x="1377" y="756"/>
                    <a:pt x="1419" y="785"/>
                  </a:cubicBezTo>
                  <a:cubicBezTo>
                    <a:pt x="1421" y="786"/>
                    <a:pt x="1422" y="786"/>
                    <a:pt x="1423" y="786"/>
                  </a:cubicBezTo>
                  <a:cubicBezTo>
                    <a:pt x="1446" y="786"/>
                    <a:pt x="1154" y="501"/>
                    <a:pt x="1063" y="415"/>
                  </a:cubicBezTo>
                  <a:lnTo>
                    <a:pt x="1063" y="415"/>
                  </a:lnTo>
                  <a:cubicBezTo>
                    <a:pt x="1091" y="440"/>
                    <a:pt x="1140" y="478"/>
                    <a:pt x="1189" y="487"/>
                  </a:cubicBezTo>
                  <a:cubicBezTo>
                    <a:pt x="1231" y="487"/>
                    <a:pt x="1082" y="380"/>
                    <a:pt x="972" y="299"/>
                  </a:cubicBezTo>
                  <a:cubicBezTo>
                    <a:pt x="972" y="299"/>
                    <a:pt x="959" y="299"/>
                    <a:pt x="959" y="286"/>
                  </a:cubicBezTo>
                  <a:lnTo>
                    <a:pt x="959" y="286"/>
                  </a:lnTo>
                  <a:cubicBezTo>
                    <a:pt x="972" y="299"/>
                    <a:pt x="1001" y="312"/>
                    <a:pt x="1014" y="325"/>
                  </a:cubicBezTo>
                  <a:cubicBezTo>
                    <a:pt x="1020" y="327"/>
                    <a:pt x="1024" y="328"/>
                    <a:pt x="1027" y="328"/>
                  </a:cubicBezTo>
                  <a:cubicBezTo>
                    <a:pt x="1063" y="328"/>
                    <a:pt x="959" y="205"/>
                    <a:pt x="959" y="205"/>
                  </a:cubicBezTo>
                  <a:lnTo>
                    <a:pt x="959" y="205"/>
                  </a:lnTo>
                  <a:cubicBezTo>
                    <a:pt x="959" y="205"/>
                    <a:pt x="1296" y="448"/>
                    <a:pt x="1338" y="461"/>
                  </a:cubicBezTo>
                  <a:cubicBezTo>
                    <a:pt x="1339" y="461"/>
                    <a:pt x="1340" y="462"/>
                    <a:pt x="1341" y="462"/>
                  </a:cubicBezTo>
                  <a:cubicBezTo>
                    <a:pt x="1360" y="462"/>
                    <a:pt x="1121" y="286"/>
                    <a:pt x="1121" y="286"/>
                  </a:cubicBezTo>
                  <a:lnTo>
                    <a:pt x="1121" y="286"/>
                  </a:lnTo>
                  <a:cubicBezTo>
                    <a:pt x="1121" y="286"/>
                    <a:pt x="1176" y="325"/>
                    <a:pt x="1244" y="325"/>
                  </a:cubicBezTo>
                  <a:cubicBezTo>
                    <a:pt x="1246" y="326"/>
                    <a:pt x="1248" y="326"/>
                    <a:pt x="1249" y="326"/>
                  </a:cubicBezTo>
                  <a:cubicBezTo>
                    <a:pt x="1263" y="326"/>
                    <a:pt x="1116" y="240"/>
                    <a:pt x="1040" y="189"/>
                  </a:cubicBezTo>
                  <a:lnTo>
                    <a:pt x="1040" y="189"/>
                  </a:lnTo>
                  <a:cubicBezTo>
                    <a:pt x="1040" y="189"/>
                    <a:pt x="1069" y="205"/>
                    <a:pt x="1082" y="205"/>
                  </a:cubicBezTo>
                  <a:cubicBezTo>
                    <a:pt x="1150" y="205"/>
                    <a:pt x="771" y="1"/>
                    <a:pt x="771"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38"/>
            <p:cNvSpPr/>
            <p:nvPr/>
          </p:nvSpPr>
          <p:spPr>
            <a:xfrm>
              <a:off x="1589550" y="1453750"/>
              <a:ext cx="650" cy="1725"/>
            </a:xfrm>
            <a:custGeom>
              <a:avLst/>
              <a:gdLst/>
              <a:ahLst/>
              <a:cxnLst/>
              <a:rect l="l" t="t" r="r" b="b"/>
              <a:pathLst>
                <a:path w="26" h="69" extrusionOk="0">
                  <a:moveTo>
                    <a:pt x="0" y="1"/>
                  </a:moveTo>
                  <a:cubicBezTo>
                    <a:pt x="0" y="43"/>
                    <a:pt x="13" y="69"/>
                    <a:pt x="13" y="69"/>
                  </a:cubicBezTo>
                  <a:cubicBezTo>
                    <a:pt x="26" y="69"/>
                    <a:pt x="13" y="43"/>
                    <a:pt x="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38"/>
            <p:cNvSpPr/>
            <p:nvPr/>
          </p:nvSpPr>
          <p:spPr>
            <a:xfrm>
              <a:off x="1587850" y="1458850"/>
              <a:ext cx="650" cy="2100"/>
            </a:xfrm>
            <a:custGeom>
              <a:avLst/>
              <a:gdLst/>
              <a:ahLst/>
              <a:cxnLst/>
              <a:rect l="l" t="t" r="r" b="b"/>
              <a:pathLst>
                <a:path w="26" h="84" extrusionOk="0">
                  <a:moveTo>
                    <a:pt x="26" y="1"/>
                  </a:moveTo>
                  <a:cubicBezTo>
                    <a:pt x="16" y="32"/>
                    <a:pt x="6" y="72"/>
                    <a:pt x="2" y="82"/>
                  </a:cubicBezTo>
                  <a:lnTo>
                    <a:pt x="2" y="82"/>
                  </a:lnTo>
                  <a:cubicBezTo>
                    <a:pt x="13" y="80"/>
                    <a:pt x="14" y="54"/>
                    <a:pt x="26" y="1"/>
                  </a:cubicBezTo>
                  <a:close/>
                  <a:moveTo>
                    <a:pt x="2" y="82"/>
                  </a:moveTo>
                  <a:cubicBezTo>
                    <a:pt x="1" y="82"/>
                    <a:pt x="1" y="82"/>
                    <a:pt x="0" y="82"/>
                  </a:cubicBezTo>
                  <a:cubicBezTo>
                    <a:pt x="0" y="83"/>
                    <a:pt x="0" y="84"/>
                    <a:pt x="0" y="84"/>
                  </a:cubicBezTo>
                  <a:cubicBezTo>
                    <a:pt x="1" y="84"/>
                    <a:pt x="1" y="83"/>
                    <a:pt x="2" y="82"/>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38"/>
            <p:cNvSpPr/>
            <p:nvPr/>
          </p:nvSpPr>
          <p:spPr>
            <a:xfrm>
              <a:off x="1567950" y="1445650"/>
              <a:ext cx="42175" cy="32250"/>
            </a:xfrm>
            <a:custGeom>
              <a:avLst/>
              <a:gdLst/>
              <a:ahLst/>
              <a:cxnLst/>
              <a:rect l="l" t="t" r="r" b="b"/>
              <a:pathLst>
                <a:path w="1687" h="1290" extrusionOk="0">
                  <a:moveTo>
                    <a:pt x="835" y="435"/>
                  </a:moveTo>
                  <a:cubicBezTo>
                    <a:pt x="835" y="448"/>
                    <a:pt x="835" y="448"/>
                    <a:pt x="848" y="448"/>
                  </a:cubicBezTo>
                  <a:lnTo>
                    <a:pt x="835" y="435"/>
                  </a:lnTo>
                  <a:close/>
                  <a:moveTo>
                    <a:pt x="848" y="406"/>
                  </a:moveTo>
                  <a:lnTo>
                    <a:pt x="848" y="435"/>
                  </a:lnTo>
                  <a:lnTo>
                    <a:pt x="848" y="448"/>
                  </a:lnTo>
                  <a:cubicBezTo>
                    <a:pt x="835" y="461"/>
                    <a:pt x="835" y="474"/>
                    <a:pt x="835" y="487"/>
                  </a:cubicBezTo>
                  <a:lnTo>
                    <a:pt x="835" y="435"/>
                  </a:lnTo>
                  <a:cubicBezTo>
                    <a:pt x="835" y="422"/>
                    <a:pt x="835" y="406"/>
                    <a:pt x="848" y="406"/>
                  </a:cubicBezTo>
                  <a:close/>
                  <a:moveTo>
                    <a:pt x="916" y="273"/>
                  </a:moveTo>
                  <a:lnTo>
                    <a:pt x="916" y="273"/>
                  </a:lnTo>
                  <a:cubicBezTo>
                    <a:pt x="984" y="354"/>
                    <a:pt x="1065" y="461"/>
                    <a:pt x="1120" y="516"/>
                  </a:cubicBezTo>
                  <a:cubicBezTo>
                    <a:pt x="1039" y="448"/>
                    <a:pt x="916" y="341"/>
                    <a:pt x="877" y="312"/>
                  </a:cubicBezTo>
                  <a:lnTo>
                    <a:pt x="890" y="299"/>
                  </a:lnTo>
                  <a:cubicBezTo>
                    <a:pt x="903" y="312"/>
                    <a:pt x="945" y="325"/>
                    <a:pt x="958" y="354"/>
                  </a:cubicBezTo>
                  <a:cubicBezTo>
                    <a:pt x="960" y="356"/>
                    <a:pt x="961" y="356"/>
                    <a:pt x="961" y="356"/>
                  </a:cubicBezTo>
                  <a:cubicBezTo>
                    <a:pt x="964" y="356"/>
                    <a:pt x="941" y="318"/>
                    <a:pt x="916" y="273"/>
                  </a:cubicBezTo>
                  <a:close/>
                  <a:moveTo>
                    <a:pt x="767" y="299"/>
                  </a:moveTo>
                  <a:lnTo>
                    <a:pt x="767" y="299"/>
                  </a:lnTo>
                  <a:cubicBezTo>
                    <a:pt x="744" y="335"/>
                    <a:pt x="722" y="370"/>
                    <a:pt x="725" y="370"/>
                  </a:cubicBezTo>
                  <a:cubicBezTo>
                    <a:pt x="725" y="370"/>
                    <a:pt x="726" y="369"/>
                    <a:pt x="728" y="367"/>
                  </a:cubicBezTo>
                  <a:cubicBezTo>
                    <a:pt x="741" y="354"/>
                    <a:pt x="767" y="341"/>
                    <a:pt x="796" y="325"/>
                  </a:cubicBezTo>
                  <a:lnTo>
                    <a:pt x="796" y="325"/>
                  </a:lnTo>
                  <a:cubicBezTo>
                    <a:pt x="754" y="367"/>
                    <a:pt x="634" y="474"/>
                    <a:pt x="566" y="542"/>
                  </a:cubicBezTo>
                  <a:cubicBezTo>
                    <a:pt x="621" y="474"/>
                    <a:pt x="702" y="380"/>
                    <a:pt x="767" y="299"/>
                  </a:cubicBezTo>
                  <a:close/>
                  <a:moveTo>
                    <a:pt x="890" y="1"/>
                  </a:moveTo>
                  <a:cubicBezTo>
                    <a:pt x="890" y="1"/>
                    <a:pt x="349" y="273"/>
                    <a:pt x="430" y="273"/>
                  </a:cubicBezTo>
                  <a:cubicBezTo>
                    <a:pt x="443" y="260"/>
                    <a:pt x="472" y="260"/>
                    <a:pt x="485" y="260"/>
                  </a:cubicBezTo>
                  <a:cubicBezTo>
                    <a:pt x="385" y="308"/>
                    <a:pt x="212" y="407"/>
                    <a:pt x="234" y="407"/>
                  </a:cubicBezTo>
                  <a:cubicBezTo>
                    <a:pt x="236" y="407"/>
                    <a:pt x="238" y="407"/>
                    <a:pt x="242" y="406"/>
                  </a:cubicBezTo>
                  <a:cubicBezTo>
                    <a:pt x="323" y="406"/>
                    <a:pt x="391" y="367"/>
                    <a:pt x="391" y="367"/>
                  </a:cubicBezTo>
                  <a:lnTo>
                    <a:pt x="391" y="367"/>
                  </a:lnTo>
                  <a:cubicBezTo>
                    <a:pt x="391" y="367"/>
                    <a:pt x="99" y="556"/>
                    <a:pt x="131" y="556"/>
                  </a:cubicBezTo>
                  <a:cubicBezTo>
                    <a:pt x="132" y="556"/>
                    <a:pt x="133" y="555"/>
                    <a:pt x="135" y="555"/>
                  </a:cubicBezTo>
                  <a:cubicBezTo>
                    <a:pt x="187" y="542"/>
                    <a:pt x="566" y="273"/>
                    <a:pt x="566" y="273"/>
                  </a:cubicBezTo>
                  <a:lnTo>
                    <a:pt x="566" y="273"/>
                  </a:lnTo>
                  <a:cubicBezTo>
                    <a:pt x="566" y="273"/>
                    <a:pt x="447" y="412"/>
                    <a:pt x="489" y="412"/>
                  </a:cubicBezTo>
                  <a:cubicBezTo>
                    <a:pt x="494" y="412"/>
                    <a:pt x="501" y="410"/>
                    <a:pt x="511" y="406"/>
                  </a:cubicBezTo>
                  <a:cubicBezTo>
                    <a:pt x="540" y="380"/>
                    <a:pt x="579" y="354"/>
                    <a:pt x="621" y="312"/>
                  </a:cubicBezTo>
                  <a:lnTo>
                    <a:pt x="621" y="312"/>
                  </a:lnTo>
                  <a:cubicBezTo>
                    <a:pt x="592" y="341"/>
                    <a:pt x="579" y="367"/>
                    <a:pt x="566" y="380"/>
                  </a:cubicBezTo>
                  <a:cubicBezTo>
                    <a:pt x="430" y="461"/>
                    <a:pt x="242" y="597"/>
                    <a:pt x="310" y="597"/>
                  </a:cubicBezTo>
                  <a:cubicBezTo>
                    <a:pt x="366" y="573"/>
                    <a:pt x="430" y="525"/>
                    <a:pt x="459" y="500"/>
                  </a:cubicBezTo>
                  <a:lnTo>
                    <a:pt x="459" y="500"/>
                  </a:lnTo>
                  <a:cubicBezTo>
                    <a:pt x="376" y="582"/>
                    <a:pt x="0" y="948"/>
                    <a:pt x="22" y="948"/>
                  </a:cubicBezTo>
                  <a:cubicBezTo>
                    <a:pt x="22" y="948"/>
                    <a:pt x="23" y="948"/>
                    <a:pt x="25" y="947"/>
                  </a:cubicBezTo>
                  <a:cubicBezTo>
                    <a:pt x="93" y="908"/>
                    <a:pt x="459" y="568"/>
                    <a:pt x="459" y="568"/>
                  </a:cubicBezTo>
                  <a:lnTo>
                    <a:pt x="459" y="568"/>
                  </a:lnTo>
                  <a:cubicBezTo>
                    <a:pt x="459" y="568"/>
                    <a:pt x="306" y="802"/>
                    <a:pt x="317" y="802"/>
                  </a:cubicBezTo>
                  <a:cubicBezTo>
                    <a:pt x="318" y="802"/>
                    <a:pt x="320" y="801"/>
                    <a:pt x="323" y="798"/>
                  </a:cubicBezTo>
                  <a:cubicBezTo>
                    <a:pt x="349" y="772"/>
                    <a:pt x="483" y="612"/>
                    <a:pt x="523" y="531"/>
                  </a:cubicBezTo>
                  <a:lnTo>
                    <a:pt x="523" y="531"/>
                  </a:lnTo>
                  <a:cubicBezTo>
                    <a:pt x="511" y="557"/>
                    <a:pt x="511" y="597"/>
                    <a:pt x="511" y="597"/>
                  </a:cubicBezTo>
                  <a:cubicBezTo>
                    <a:pt x="566" y="597"/>
                    <a:pt x="660" y="503"/>
                    <a:pt x="660" y="503"/>
                  </a:cubicBezTo>
                  <a:lnTo>
                    <a:pt x="660" y="503"/>
                  </a:lnTo>
                  <a:cubicBezTo>
                    <a:pt x="660" y="503"/>
                    <a:pt x="385" y="975"/>
                    <a:pt x="412" y="975"/>
                  </a:cubicBezTo>
                  <a:cubicBezTo>
                    <a:pt x="413" y="975"/>
                    <a:pt x="415" y="975"/>
                    <a:pt x="417" y="973"/>
                  </a:cubicBezTo>
                  <a:cubicBezTo>
                    <a:pt x="459" y="947"/>
                    <a:pt x="524" y="840"/>
                    <a:pt x="579" y="772"/>
                  </a:cubicBezTo>
                  <a:lnTo>
                    <a:pt x="579" y="772"/>
                  </a:lnTo>
                  <a:cubicBezTo>
                    <a:pt x="491" y="924"/>
                    <a:pt x="283" y="1289"/>
                    <a:pt x="303" y="1289"/>
                  </a:cubicBezTo>
                  <a:cubicBezTo>
                    <a:pt x="304" y="1289"/>
                    <a:pt x="307" y="1287"/>
                    <a:pt x="310" y="1284"/>
                  </a:cubicBezTo>
                  <a:cubicBezTo>
                    <a:pt x="391" y="1203"/>
                    <a:pt x="741" y="555"/>
                    <a:pt x="741" y="555"/>
                  </a:cubicBezTo>
                  <a:lnTo>
                    <a:pt x="741" y="555"/>
                  </a:lnTo>
                  <a:cubicBezTo>
                    <a:pt x="741" y="555"/>
                    <a:pt x="659" y="733"/>
                    <a:pt x="669" y="733"/>
                  </a:cubicBezTo>
                  <a:cubicBezTo>
                    <a:pt x="670" y="733"/>
                    <a:pt x="671" y="732"/>
                    <a:pt x="673" y="730"/>
                  </a:cubicBezTo>
                  <a:cubicBezTo>
                    <a:pt x="701" y="718"/>
                    <a:pt x="775" y="582"/>
                    <a:pt x="827" y="500"/>
                  </a:cubicBezTo>
                  <a:lnTo>
                    <a:pt x="827" y="500"/>
                  </a:lnTo>
                  <a:cubicBezTo>
                    <a:pt x="822" y="510"/>
                    <a:pt x="822" y="520"/>
                    <a:pt x="822" y="529"/>
                  </a:cubicBezTo>
                  <a:cubicBezTo>
                    <a:pt x="835" y="503"/>
                    <a:pt x="835" y="474"/>
                    <a:pt x="848" y="461"/>
                  </a:cubicBezTo>
                  <a:cubicBezTo>
                    <a:pt x="848" y="461"/>
                    <a:pt x="848" y="461"/>
                    <a:pt x="848" y="461"/>
                  </a:cubicBezTo>
                  <a:lnTo>
                    <a:pt x="848" y="461"/>
                  </a:lnTo>
                  <a:cubicBezTo>
                    <a:pt x="848" y="474"/>
                    <a:pt x="864" y="487"/>
                    <a:pt x="864" y="503"/>
                  </a:cubicBezTo>
                  <a:cubicBezTo>
                    <a:pt x="864" y="499"/>
                    <a:pt x="864" y="494"/>
                    <a:pt x="864" y="490"/>
                  </a:cubicBezTo>
                  <a:lnTo>
                    <a:pt x="864" y="490"/>
                  </a:lnTo>
                  <a:cubicBezTo>
                    <a:pt x="910" y="574"/>
                    <a:pt x="985" y="694"/>
                    <a:pt x="997" y="717"/>
                  </a:cubicBezTo>
                  <a:cubicBezTo>
                    <a:pt x="998" y="717"/>
                    <a:pt x="1000" y="718"/>
                    <a:pt x="1001" y="718"/>
                  </a:cubicBezTo>
                  <a:cubicBezTo>
                    <a:pt x="1033" y="718"/>
                    <a:pt x="945" y="542"/>
                    <a:pt x="945" y="542"/>
                  </a:cubicBezTo>
                  <a:lnTo>
                    <a:pt x="945" y="542"/>
                  </a:lnTo>
                  <a:cubicBezTo>
                    <a:pt x="945" y="542"/>
                    <a:pt x="1295" y="1190"/>
                    <a:pt x="1376" y="1258"/>
                  </a:cubicBezTo>
                  <a:cubicBezTo>
                    <a:pt x="1379" y="1261"/>
                    <a:pt x="1382" y="1263"/>
                    <a:pt x="1383" y="1263"/>
                  </a:cubicBezTo>
                  <a:cubicBezTo>
                    <a:pt x="1403" y="1263"/>
                    <a:pt x="1195" y="898"/>
                    <a:pt x="1107" y="746"/>
                  </a:cubicBezTo>
                  <a:lnTo>
                    <a:pt x="1107" y="746"/>
                  </a:lnTo>
                  <a:cubicBezTo>
                    <a:pt x="1146" y="811"/>
                    <a:pt x="1214" y="921"/>
                    <a:pt x="1253" y="960"/>
                  </a:cubicBezTo>
                  <a:cubicBezTo>
                    <a:pt x="1255" y="962"/>
                    <a:pt x="1258" y="962"/>
                    <a:pt x="1259" y="962"/>
                  </a:cubicBezTo>
                  <a:cubicBezTo>
                    <a:pt x="1299" y="962"/>
                    <a:pt x="1026" y="474"/>
                    <a:pt x="1026" y="474"/>
                  </a:cubicBezTo>
                  <a:lnTo>
                    <a:pt x="1026" y="474"/>
                  </a:lnTo>
                  <a:cubicBezTo>
                    <a:pt x="1026" y="474"/>
                    <a:pt x="1120" y="568"/>
                    <a:pt x="1159" y="584"/>
                  </a:cubicBezTo>
                  <a:lnTo>
                    <a:pt x="1172" y="568"/>
                  </a:lnTo>
                  <a:cubicBezTo>
                    <a:pt x="1172" y="568"/>
                    <a:pt x="1159" y="542"/>
                    <a:pt x="1159" y="516"/>
                  </a:cubicBezTo>
                  <a:lnTo>
                    <a:pt x="1159" y="516"/>
                  </a:lnTo>
                  <a:cubicBezTo>
                    <a:pt x="1201" y="584"/>
                    <a:pt x="1334" y="759"/>
                    <a:pt x="1363" y="785"/>
                  </a:cubicBezTo>
                  <a:cubicBezTo>
                    <a:pt x="1365" y="786"/>
                    <a:pt x="1366" y="787"/>
                    <a:pt x="1367" y="787"/>
                  </a:cubicBezTo>
                  <a:cubicBezTo>
                    <a:pt x="1385" y="787"/>
                    <a:pt x="1227" y="555"/>
                    <a:pt x="1227" y="555"/>
                  </a:cubicBezTo>
                  <a:lnTo>
                    <a:pt x="1227" y="555"/>
                  </a:lnTo>
                  <a:cubicBezTo>
                    <a:pt x="1227" y="555"/>
                    <a:pt x="1593" y="892"/>
                    <a:pt x="1658" y="921"/>
                  </a:cubicBezTo>
                  <a:cubicBezTo>
                    <a:pt x="1659" y="922"/>
                    <a:pt x="1661" y="922"/>
                    <a:pt x="1661" y="922"/>
                  </a:cubicBezTo>
                  <a:cubicBezTo>
                    <a:pt x="1686" y="922"/>
                    <a:pt x="1252" y="515"/>
                    <a:pt x="1214" y="474"/>
                  </a:cubicBezTo>
                  <a:lnTo>
                    <a:pt x="1214" y="474"/>
                  </a:lnTo>
                  <a:cubicBezTo>
                    <a:pt x="1227" y="487"/>
                    <a:pt x="1308" y="555"/>
                    <a:pt x="1376" y="568"/>
                  </a:cubicBezTo>
                  <a:cubicBezTo>
                    <a:pt x="1379" y="569"/>
                    <a:pt x="1381" y="569"/>
                    <a:pt x="1383" y="569"/>
                  </a:cubicBezTo>
                  <a:cubicBezTo>
                    <a:pt x="1412" y="569"/>
                    <a:pt x="1246" y="444"/>
                    <a:pt x="1133" y="367"/>
                  </a:cubicBezTo>
                  <a:cubicBezTo>
                    <a:pt x="1120" y="354"/>
                    <a:pt x="1120" y="354"/>
                    <a:pt x="1120" y="341"/>
                  </a:cubicBezTo>
                  <a:lnTo>
                    <a:pt x="1120" y="341"/>
                  </a:lnTo>
                  <a:cubicBezTo>
                    <a:pt x="1133" y="354"/>
                    <a:pt x="1159" y="367"/>
                    <a:pt x="1172" y="380"/>
                  </a:cubicBezTo>
                  <a:cubicBezTo>
                    <a:pt x="1181" y="385"/>
                    <a:pt x="1188" y="387"/>
                    <a:pt x="1192" y="387"/>
                  </a:cubicBezTo>
                  <a:cubicBezTo>
                    <a:pt x="1224" y="387"/>
                    <a:pt x="1120" y="260"/>
                    <a:pt x="1120" y="260"/>
                  </a:cubicBezTo>
                  <a:lnTo>
                    <a:pt x="1120" y="260"/>
                  </a:lnTo>
                  <a:cubicBezTo>
                    <a:pt x="1120" y="260"/>
                    <a:pt x="1496" y="529"/>
                    <a:pt x="1551" y="542"/>
                  </a:cubicBezTo>
                  <a:cubicBezTo>
                    <a:pt x="1552" y="542"/>
                    <a:pt x="1553" y="543"/>
                    <a:pt x="1554" y="543"/>
                  </a:cubicBezTo>
                  <a:cubicBezTo>
                    <a:pt x="1575" y="543"/>
                    <a:pt x="1295" y="354"/>
                    <a:pt x="1295" y="354"/>
                  </a:cubicBezTo>
                  <a:lnTo>
                    <a:pt x="1295" y="354"/>
                  </a:lnTo>
                  <a:cubicBezTo>
                    <a:pt x="1295" y="354"/>
                    <a:pt x="1363" y="380"/>
                    <a:pt x="1444" y="393"/>
                  </a:cubicBezTo>
                  <a:cubicBezTo>
                    <a:pt x="1447" y="394"/>
                    <a:pt x="1449" y="394"/>
                    <a:pt x="1451" y="394"/>
                  </a:cubicBezTo>
                  <a:cubicBezTo>
                    <a:pt x="1474" y="394"/>
                    <a:pt x="1319" y="305"/>
                    <a:pt x="1217" y="241"/>
                  </a:cubicBezTo>
                  <a:lnTo>
                    <a:pt x="1217" y="241"/>
                  </a:lnTo>
                  <a:cubicBezTo>
                    <a:pt x="1226" y="244"/>
                    <a:pt x="1237" y="244"/>
                    <a:pt x="1253" y="244"/>
                  </a:cubicBezTo>
                  <a:cubicBezTo>
                    <a:pt x="1334" y="244"/>
                    <a:pt x="890" y="1"/>
                    <a:pt x="890"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38"/>
            <p:cNvSpPr/>
            <p:nvPr/>
          </p:nvSpPr>
          <p:spPr>
            <a:xfrm>
              <a:off x="1589550" y="1458225"/>
              <a:ext cx="650" cy="2375"/>
            </a:xfrm>
            <a:custGeom>
              <a:avLst/>
              <a:gdLst/>
              <a:ahLst/>
              <a:cxnLst/>
              <a:rect l="l" t="t" r="r" b="b"/>
              <a:pathLst>
                <a:path w="26" h="95" extrusionOk="0">
                  <a:moveTo>
                    <a:pt x="0" y="0"/>
                  </a:moveTo>
                  <a:lnTo>
                    <a:pt x="0" y="0"/>
                  </a:lnTo>
                  <a:cubicBezTo>
                    <a:pt x="13" y="52"/>
                    <a:pt x="13" y="94"/>
                    <a:pt x="26" y="94"/>
                  </a:cubicBezTo>
                  <a:cubicBezTo>
                    <a:pt x="26" y="94"/>
                    <a:pt x="13" y="52"/>
                    <a:pt x="0"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38"/>
            <p:cNvSpPr/>
            <p:nvPr/>
          </p:nvSpPr>
          <p:spPr>
            <a:xfrm>
              <a:off x="1582075" y="1449700"/>
              <a:ext cx="16225" cy="30225"/>
            </a:xfrm>
            <a:custGeom>
              <a:avLst/>
              <a:gdLst/>
              <a:ahLst/>
              <a:cxnLst/>
              <a:rect l="l" t="t" r="r" b="b"/>
              <a:pathLst>
                <a:path w="649" h="1209" extrusionOk="0">
                  <a:moveTo>
                    <a:pt x="257" y="1"/>
                  </a:moveTo>
                  <a:lnTo>
                    <a:pt x="163" y="341"/>
                  </a:lnTo>
                  <a:lnTo>
                    <a:pt x="1" y="1041"/>
                  </a:lnTo>
                  <a:lnTo>
                    <a:pt x="231" y="448"/>
                  </a:lnTo>
                  <a:lnTo>
                    <a:pt x="231" y="448"/>
                  </a:lnTo>
                  <a:cubicBezTo>
                    <a:pt x="231" y="448"/>
                    <a:pt x="150" y="730"/>
                    <a:pt x="150" y="853"/>
                  </a:cubicBezTo>
                  <a:cubicBezTo>
                    <a:pt x="150" y="866"/>
                    <a:pt x="152" y="872"/>
                    <a:pt x="155" y="872"/>
                  </a:cubicBezTo>
                  <a:cubicBezTo>
                    <a:pt x="181" y="872"/>
                    <a:pt x="299" y="487"/>
                    <a:pt x="299" y="487"/>
                  </a:cubicBezTo>
                  <a:lnTo>
                    <a:pt x="299" y="487"/>
                  </a:lnTo>
                  <a:cubicBezTo>
                    <a:pt x="299" y="487"/>
                    <a:pt x="226" y="1209"/>
                    <a:pt x="241" y="1209"/>
                  </a:cubicBezTo>
                  <a:cubicBezTo>
                    <a:pt x="242" y="1209"/>
                    <a:pt x="243" y="1207"/>
                    <a:pt x="244" y="1203"/>
                  </a:cubicBezTo>
                  <a:cubicBezTo>
                    <a:pt x="257" y="1122"/>
                    <a:pt x="312" y="542"/>
                    <a:pt x="312" y="542"/>
                  </a:cubicBezTo>
                  <a:cubicBezTo>
                    <a:pt x="312" y="542"/>
                    <a:pt x="419" y="908"/>
                    <a:pt x="445" y="934"/>
                  </a:cubicBezTo>
                  <a:cubicBezTo>
                    <a:pt x="446" y="935"/>
                    <a:pt x="446" y="935"/>
                    <a:pt x="447" y="935"/>
                  </a:cubicBezTo>
                  <a:cubicBezTo>
                    <a:pt x="469" y="935"/>
                    <a:pt x="380" y="529"/>
                    <a:pt x="380" y="529"/>
                  </a:cubicBezTo>
                  <a:lnTo>
                    <a:pt x="380" y="529"/>
                  </a:lnTo>
                  <a:cubicBezTo>
                    <a:pt x="380" y="529"/>
                    <a:pt x="607" y="1028"/>
                    <a:pt x="623" y="1028"/>
                  </a:cubicBezTo>
                  <a:cubicBezTo>
                    <a:pt x="649" y="1028"/>
                    <a:pt x="257" y="1"/>
                    <a:pt x="257"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38"/>
            <p:cNvSpPr/>
            <p:nvPr/>
          </p:nvSpPr>
          <p:spPr>
            <a:xfrm>
              <a:off x="1583950" y="1432225"/>
              <a:ext cx="9975" cy="5550"/>
            </a:xfrm>
            <a:custGeom>
              <a:avLst/>
              <a:gdLst/>
              <a:ahLst/>
              <a:cxnLst/>
              <a:rect l="l" t="t" r="r" b="b"/>
              <a:pathLst>
                <a:path w="399" h="222" extrusionOk="0">
                  <a:moveTo>
                    <a:pt x="90" y="81"/>
                  </a:moveTo>
                  <a:cubicBezTo>
                    <a:pt x="89" y="81"/>
                    <a:pt x="89" y="81"/>
                    <a:pt x="88" y="81"/>
                  </a:cubicBezTo>
                  <a:cubicBezTo>
                    <a:pt x="87" y="82"/>
                    <a:pt x="87" y="82"/>
                    <a:pt x="87" y="82"/>
                  </a:cubicBezTo>
                  <a:cubicBezTo>
                    <a:pt x="88" y="82"/>
                    <a:pt x="89" y="82"/>
                    <a:pt x="90" y="81"/>
                  </a:cubicBezTo>
                  <a:close/>
                  <a:moveTo>
                    <a:pt x="208" y="0"/>
                  </a:moveTo>
                  <a:cubicBezTo>
                    <a:pt x="208" y="0"/>
                    <a:pt x="109" y="70"/>
                    <a:pt x="90" y="81"/>
                  </a:cubicBezTo>
                  <a:lnTo>
                    <a:pt x="90" y="81"/>
                  </a:lnTo>
                  <a:cubicBezTo>
                    <a:pt x="108" y="78"/>
                    <a:pt x="182" y="52"/>
                    <a:pt x="182" y="52"/>
                  </a:cubicBezTo>
                  <a:lnTo>
                    <a:pt x="182" y="52"/>
                  </a:lnTo>
                  <a:cubicBezTo>
                    <a:pt x="182" y="52"/>
                    <a:pt x="1" y="163"/>
                    <a:pt x="16" y="163"/>
                  </a:cubicBezTo>
                  <a:cubicBezTo>
                    <a:pt x="17" y="163"/>
                    <a:pt x="18" y="163"/>
                    <a:pt x="20" y="162"/>
                  </a:cubicBezTo>
                  <a:cubicBezTo>
                    <a:pt x="46" y="149"/>
                    <a:pt x="169" y="107"/>
                    <a:pt x="169" y="107"/>
                  </a:cubicBezTo>
                  <a:lnTo>
                    <a:pt x="169" y="107"/>
                  </a:lnTo>
                  <a:cubicBezTo>
                    <a:pt x="169" y="107"/>
                    <a:pt x="2" y="221"/>
                    <a:pt x="16" y="221"/>
                  </a:cubicBezTo>
                  <a:cubicBezTo>
                    <a:pt x="17" y="221"/>
                    <a:pt x="23" y="219"/>
                    <a:pt x="33" y="214"/>
                  </a:cubicBezTo>
                  <a:cubicBezTo>
                    <a:pt x="101" y="188"/>
                    <a:pt x="224" y="107"/>
                    <a:pt x="224" y="107"/>
                  </a:cubicBezTo>
                  <a:cubicBezTo>
                    <a:pt x="224" y="107"/>
                    <a:pt x="368" y="202"/>
                    <a:pt x="385" y="202"/>
                  </a:cubicBezTo>
                  <a:cubicBezTo>
                    <a:pt x="386" y="202"/>
                    <a:pt x="386" y="202"/>
                    <a:pt x="386" y="201"/>
                  </a:cubicBezTo>
                  <a:cubicBezTo>
                    <a:pt x="399" y="201"/>
                    <a:pt x="250" y="94"/>
                    <a:pt x="250" y="94"/>
                  </a:cubicBezTo>
                  <a:lnTo>
                    <a:pt x="250" y="94"/>
                  </a:lnTo>
                  <a:cubicBezTo>
                    <a:pt x="250" y="94"/>
                    <a:pt x="338" y="123"/>
                    <a:pt x="363" y="123"/>
                  </a:cubicBezTo>
                  <a:cubicBezTo>
                    <a:pt x="367" y="123"/>
                    <a:pt x="370" y="122"/>
                    <a:pt x="370" y="120"/>
                  </a:cubicBezTo>
                  <a:cubicBezTo>
                    <a:pt x="370" y="110"/>
                    <a:pt x="314" y="92"/>
                    <a:pt x="288" y="85"/>
                  </a:cubicBezTo>
                  <a:lnTo>
                    <a:pt x="288" y="85"/>
                  </a:lnTo>
                  <a:cubicBezTo>
                    <a:pt x="301" y="88"/>
                    <a:pt x="321" y="93"/>
                    <a:pt x="336" y="93"/>
                  </a:cubicBezTo>
                  <a:cubicBezTo>
                    <a:pt x="348" y="93"/>
                    <a:pt x="357" y="90"/>
                    <a:pt x="357" y="81"/>
                  </a:cubicBezTo>
                  <a:cubicBezTo>
                    <a:pt x="344" y="68"/>
                    <a:pt x="208" y="0"/>
                    <a:pt x="208" y="0"/>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38"/>
            <p:cNvSpPr/>
            <p:nvPr/>
          </p:nvSpPr>
          <p:spPr>
            <a:xfrm>
              <a:off x="1553725" y="1481950"/>
              <a:ext cx="138500" cy="5650"/>
            </a:xfrm>
            <a:custGeom>
              <a:avLst/>
              <a:gdLst/>
              <a:ahLst/>
              <a:cxnLst/>
              <a:rect l="l" t="t" r="r" b="b"/>
              <a:pathLst>
                <a:path w="5540" h="226" extrusionOk="0">
                  <a:moveTo>
                    <a:pt x="4403" y="0"/>
                  </a:moveTo>
                  <a:cubicBezTo>
                    <a:pt x="3103" y="0"/>
                    <a:pt x="1148" y="36"/>
                    <a:pt x="1148" y="36"/>
                  </a:cubicBezTo>
                  <a:cubicBezTo>
                    <a:pt x="1148" y="36"/>
                    <a:pt x="1" y="88"/>
                    <a:pt x="69" y="130"/>
                  </a:cubicBezTo>
                  <a:cubicBezTo>
                    <a:pt x="92" y="143"/>
                    <a:pt x="212" y="147"/>
                    <a:pt x="361" y="147"/>
                  </a:cubicBezTo>
                  <a:cubicBezTo>
                    <a:pt x="644" y="147"/>
                    <a:pt x="1033" y="132"/>
                    <a:pt x="1076" y="130"/>
                  </a:cubicBezTo>
                  <a:lnTo>
                    <a:pt x="1076" y="130"/>
                  </a:lnTo>
                  <a:cubicBezTo>
                    <a:pt x="1037" y="132"/>
                    <a:pt x="734" y="146"/>
                    <a:pt x="798" y="198"/>
                  </a:cubicBezTo>
                  <a:cubicBezTo>
                    <a:pt x="822" y="218"/>
                    <a:pt x="1237" y="225"/>
                    <a:pt x="1809" y="225"/>
                  </a:cubicBezTo>
                  <a:cubicBezTo>
                    <a:pt x="3172" y="225"/>
                    <a:pt x="5428" y="185"/>
                    <a:pt x="5428" y="185"/>
                  </a:cubicBezTo>
                  <a:cubicBezTo>
                    <a:pt x="5428" y="185"/>
                    <a:pt x="4592" y="117"/>
                    <a:pt x="4754" y="88"/>
                  </a:cubicBezTo>
                  <a:cubicBezTo>
                    <a:pt x="4784" y="83"/>
                    <a:pt x="4828" y="82"/>
                    <a:pt x="4881" y="82"/>
                  </a:cubicBezTo>
                  <a:cubicBezTo>
                    <a:pt x="4986" y="82"/>
                    <a:pt x="5124" y="88"/>
                    <a:pt x="5246" y="88"/>
                  </a:cubicBezTo>
                  <a:cubicBezTo>
                    <a:pt x="5397" y="88"/>
                    <a:pt x="5523" y="78"/>
                    <a:pt x="5535" y="36"/>
                  </a:cubicBezTo>
                  <a:cubicBezTo>
                    <a:pt x="5539" y="9"/>
                    <a:pt x="5053" y="0"/>
                    <a:pt x="4403"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38"/>
            <p:cNvSpPr/>
            <p:nvPr/>
          </p:nvSpPr>
          <p:spPr>
            <a:xfrm>
              <a:off x="1566200" y="1460875"/>
              <a:ext cx="18250" cy="23275"/>
            </a:xfrm>
            <a:custGeom>
              <a:avLst/>
              <a:gdLst/>
              <a:ahLst/>
              <a:cxnLst/>
              <a:rect l="l" t="t" r="r" b="b"/>
              <a:pathLst>
                <a:path w="730" h="931" extrusionOk="0">
                  <a:moveTo>
                    <a:pt x="270" y="1"/>
                  </a:moveTo>
                  <a:cubicBezTo>
                    <a:pt x="270" y="1"/>
                    <a:pt x="56" y="137"/>
                    <a:pt x="1" y="432"/>
                  </a:cubicBezTo>
                  <a:lnTo>
                    <a:pt x="1" y="931"/>
                  </a:lnTo>
                  <a:lnTo>
                    <a:pt x="730" y="931"/>
                  </a:lnTo>
                  <a:lnTo>
                    <a:pt x="730" y="351"/>
                  </a:lnTo>
                  <a:cubicBezTo>
                    <a:pt x="662" y="244"/>
                    <a:pt x="474" y="1"/>
                    <a:pt x="270"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38"/>
            <p:cNvSpPr/>
            <p:nvPr/>
          </p:nvSpPr>
          <p:spPr>
            <a:xfrm>
              <a:off x="1584425" y="1469625"/>
              <a:ext cx="675" cy="14525"/>
            </a:xfrm>
            <a:custGeom>
              <a:avLst/>
              <a:gdLst/>
              <a:ahLst/>
              <a:cxnLst/>
              <a:rect l="l" t="t" r="r" b="b"/>
              <a:pathLst>
                <a:path w="27" h="581" extrusionOk="0">
                  <a:moveTo>
                    <a:pt x="1" y="1"/>
                  </a:moveTo>
                  <a:lnTo>
                    <a:pt x="1" y="581"/>
                  </a:lnTo>
                  <a:lnTo>
                    <a:pt x="27" y="581"/>
                  </a:lnTo>
                  <a:lnTo>
                    <a:pt x="27" y="43"/>
                  </a:lnTo>
                  <a:cubicBezTo>
                    <a:pt x="27" y="43"/>
                    <a:pt x="27" y="30"/>
                    <a:pt x="1" y="1"/>
                  </a:cubicBezTo>
                  <a:close/>
                </a:path>
              </a:pathLst>
            </a:custGeom>
            <a:solidFill>
              <a:srgbClr val="C5C6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38"/>
            <p:cNvSpPr/>
            <p:nvPr/>
          </p:nvSpPr>
          <p:spPr>
            <a:xfrm>
              <a:off x="1585075" y="1466650"/>
              <a:ext cx="23675" cy="17500"/>
            </a:xfrm>
            <a:custGeom>
              <a:avLst/>
              <a:gdLst/>
              <a:ahLst/>
              <a:cxnLst/>
              <a:rect l="l" t="t" r="r" b="b"/>
              <a:pathLst>
                <a:path w="947" h="700" extrusionOk="0">
                  <a:moveTo>
                    <a:pt x="380" y="0"/>
                  </a:moveTo>
                  <a:lnTo>
                    <a:pt x="1" y="133"/>
                  </a:lnTo>
                  <a:lnTo>
                    <a:pt x="1" y="700"/>
                  </a:lnTo>
                  <a:lnTo>
                    <a:pt x="947" y="700"/>
                  </a:lnTo>
                  <a:lnTo>
                    <a:pt x="947" y="201"/>
                  </a:lnTo>
                  <a:lnTo>
                    <a:pt x="380"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38"/>
            <p:cNvSpPr/>
            <p:nvPr/>
          </p:nvSpPr>
          <p:spPr>
            <a:xfrm>
              <a:off x="1566200" y="1460250"/>
              <a:ext cx="43200" cy="11425"/>
            </a:xfrm>
            <a:custGeom>
              <a:avLst/>
              <a:gdLst/>
              <a:ahLst/>
              <a:cxnLst/>
              <a:rect l="l" t="t" r="r" b="b"/>
              <a:pathLst>
                <a:path w="1728" h="457" extrusionOk="0">
                  <a:moveTo>
                    <a:pt x="312" y="0"/>
                  </a:moveTo>
                  <a:cubicBezTo>
                    <a:pt x="312" y="0"/>
                    <a:pt x="56" y="120"/>
                    <a:pt x="1" y="457"/>
                  </a:cubicBezTo>
                  <a:cubicBezTo>
                    <a:pt x="1" y="457"/>
                    <a:pt x="108" y="81"/>
                    <a:pt x="312" y="39"/>
                  </a:cubicBezTo>
                  <a:cubicBezTo>
                    <a:pt x="312" y="39"/>
                    <a:pt x="380" y="39"/>
                    <a:pt x="461" y="94"/>
                  </a:cubicBezTo>
                  <a:cubicBezTo>
                    <a:pt x="513" y="120"/>
                    <a:pt x="581" y="175"/>
                    <a:pt x="623" y="256"/>
                  </a:cubicBezTo>
                  <a:cubicBezTo>
                    <a:pt x="662" y="308"/>
                    <a:pt x="691" y="376"/>
                    <a:pt x="704" y="457"/>
                  </a:cubicBezTo>
                  <a:lnTo>
                    <a:pt x="1728" y="457"/>
                  </a:lnTo>
                  <a:cubicBezTo>
                    <a:pt x="1728" y="457"/>
                    <a:pt x="1728" y="363"/>
                    <a:pt x="1676" y="256"/>
                  </a:cubicBezTo>
                  <a:cubicBezTo>
                    <a:pt x="1663" y="201"/>
                    <a:pt x="1621" y="146"/>
                    <a:pt x="1566" y="107"/>
                  </a:cubicBezTo>
                  <a:cubicBezTo>
                    <a:pt x="1540" y="65"/>
                    <a:pt x="1485" y="39"/>
                    <a:pt x="1433" y="26"/>
                  </a:cubicBezTo>
                  <a:lnTo>
                    <a:pt x="312"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38"/>
            <p:cNvSpPr/>
            <p:nvPr/>
          </p:nvSpPr>
          <p:spPr>
            <a:xfrm>
              <a:off x="1569925" y="1476775"/>
              <a:ext cx="8775" cy="7375"/>
            </a:xfrm>
            <a:custGeom>
              <a:avLst/>
              <a:gdLst/>
              <a:ahLst/>
              <a:cxnLst/>
              <a:rect l="l" t="t" r="r" b="b"/>
              <a:pathLst>
                <a:path w="351" h="295" extrusionOk="0">
                  <a:moveTo>
                    <a:pt x="1" y="0"/>
                  </a:moveTo>
                  <a:lnTo>
                    <a:pt x="1" y="295"/>
                  </a:lnTo>
                  <a:lnTo>
                    <a:pt x="351" y="295"/>
                  </a:lnTo>
                  <a:lnTo>
                    <a:pt x="351" y="0"/>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38"/>
            <p:cNvSpPr/>
            <p:nvPr/>
          </p:nvSpPr>
          <p:spPr>
            <a:xfrm>
              <a:off x="1573675" y="1476775"/>
              <a:ext cx="325" cy="7375"/>
            </a:xfrm>
            <a:custGeom>
              <a:avLst/>
              <a:gdLst/>
              <a:ahLst/>
              <a:cxnLst/>
              <a:rect l="l" t="t" r="r" b="b"/>
              <a:pathLst>
                <a:path w="13" h="295" extrusionOk="0">
                  <a:moveTo>
                    <a:pt x="0" y="0"/>
                  </a:moveTo>
                  <a:lnTo>
                    <a:pt x="0" y="295"/>
                  </a:lnTo>
                  <a:lnTo>
                    <a:pt x="13" y="295"/>
                  </a:lnTo>
                  <a:lnTo>
                    <a:pt x="1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38"/>
            <p:cNvSpPr/>
            <p:nvPr/>
          </p:nvSpPr>
          <p:spPr>
            <a:xfrm>
              <a:off x="1600300" y="1438925"/>
              <a:ext cx="35425" cy="45225"/>
            </a:xfrm>
            <a:custGeom>
              <a:avLst/>
              <a:gdLst/>
              <a:ahLst/>
              <a:cxnLst/>
              <a:rect l="l" t="t" r="r" b="b"/>
              <a:pathLst>
                <a:path w="1417" h="1809" extrusionOk="0">
                  <a:moveTo>
                    <a:pt x="528" y="1"/>
                  </a:moveTo>
                  <a:cubicBezTo>
                    <a:pt x="523" y="1"/>
                    <a:pt x="518" y="1"/>
                    <a:pt x="513" y="1"/>
                  </a:cubicBezTo>
                  <a:cubicBezTo>
                    <a:pt x="513" y="1"/>
                    <a:pt x="95" y="270"/>
                    <a:pt x="1" y="853"/>
                  </a:cubicBezTo>
                  <a:lnTo>
                    <a:pt x="1" y="1809"/>
                  </a:lnTo>
                  <a:lnTo>
                    <a:pt x="1417" y="1809"/>
                  </a:lnTo>
                  <a:lnTo>
                    <a:pt x="1417" y="691"/>
                  </a:lnTo>
                  <a:cubicBezTo>
                    <a:pt x="1286" y="490"/>
                    <a:pt x="915" y="1"/>
                    <a:pt x="528" y="1"/>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38"/>
            <p:cNvSpPr/>
            <p:nvPr/>
          </p:nvSpPr>
          <p:spPr>
            <a:xfrm>
              <a:off x="1635700" y="1456200"/>
              <a:ext cx="1400" cy="27950"/>
            </a:xfrm>
            <a:custGeom>
              <a:avLst/>
              <a:gdLst/>
              <a:ahLst/>
              <a:cxnLst/>
              <a:rect l="l" t="t" r="r" b="b"/>
              <a:pathLst>
                <a:path w="56" h="1118" extrusionOk="0">
                  <a:moveTo>
                    <a:pt x="1" y="0"/>
                  </a:moveTo>
                  <a:lnTo>
                    <a:pt x="1" y="1118"/>
                  </a:lnTo>
                  <a:lnTo>
                    <a:pt x="56" y="1118"/>
                  </a:lnTo>
                  <a:lnTo>
                    <a:pt x="56" y="65"/>
                  </a:lnTo>
                  <a:cubicBezTo>
                    <a:pt x="56" y="65"/>
                    <a:pt x="43" y="39"/>
                    <a:pt x="1"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8"/>
            <p:cNvSpPr/>
            <p:nvPr/>
          </p:nvSpPr>
          <p:spPr>
            <a:xfrm>
              <a:off x="1637075" y="1450125"/>
              <a:ext cx="45650" cy="34025"/>
            </a:xfrm>
            <a:custGeom>
              <a:avLst/>
              <a:gdLst/>
              <a:ahLst/>
              <a:cxnLst/>
              <a:rect l="l" t="t" r="r" b="b"/>
              <a:pathLst>
                <a:path w="1826" h="1361" extrusionOk="0">
                  <a:moveTo>
                    <a:pt x="743" y="0"/>
                  </a:moveTo>
                  <a:lnTo>
                    <a:pt x="1" y="282"/>
                  </a:lnTo>
                  <a:lnTo>
                    <a:pt x="1" y="1361"/>
                  </a:lnTo>
                  <a:lnTo>
                    <a:pt x="1825" y="1361"/>
                  </a:lnTo>
                  <a:lnTo>
                    <a:pt x="1825" y="405"/>
                  </a:lnTo>
                  <a:lnTo>
                    <a:pt x="743" y="0"/>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8"/>
            <p:cNvSpPr/>
            <p:nvPr/>
          </p:nvSpPr>
          <p:spPr>
            <a:xfrm>
              <a:off x="1599675" y="1437550"/>
              <a:ext cx="84650" cy="22725"/>
            </a:xfrm>
            <a:custGeom>
              <a:avLst/>
              <a:gdLst/>
              <a:ahLst/>
              <a:cxnLst/>
              <a:rect l="l" t="t" r="r" b="b"/>
              <a:pathLst>
                <a:path w="3386" h="909" extrusionOk="0">
                  <a:moveTo>
                    <a:pt x="606" y="1"/>
                  </a:moveTo>
                  <a:cubicBezTo>
                    <a:pt x="606" y="1"/>
                    <a:pt x="133" y="244"/>
                    <a:pt x="0" y="908"/>
                  </a:cubicBezTo>
                  <a:lnTo>
                    <a:pt x="26" y="908"/>
                  </a:lnTo>
                  <a:cubicBezTo>
                    <a:pt x="26" y="908"/>
                    <a:pt x="214" y="163"/>
                    <a:pt x="606" y="82"/>
                  </a:cubicBezTo>
                  <a:cubicBezTo>
                    <a:pt x="606" y="82"/>
                    <a:pt x="742" y="82"/>
                    <a:pt x="917" y="179"/>
                  </a:cubicBezTo>
                  <a:cubicBezTo>
                    <a:pt x="1024" y="244"/>
                    <a:pt x="1134" y="341"/>
                    <a:pt x="1228" y="503"/>
                  </a:cubicBezTo>
                  <a:cubicBezTo>
                    <a:pt x="1296" y="610"/>
                    <a:pt x="1348" y="746"/>
                    <a:pt x="1390" y="908"/>
                  </a:cubicBezTo>
                  <a:lnTo>
                    <a:pt x="3373" y="908"/>
                  </a:lnTo>
                  <a:cubicBezTo>
                    <a:pt x="3373" y="908"/>
                    <a:pt x="3386" y="717"/>
                    <a:pt x="3292" y="516"/>
                  </a:cubicBezTo>
                  <a:cubicBezTo>
                    <a:pt x="3240" y="406"/>
                    <a:pt x="3172" y="312"/>
                    <a:pt x="3078" y="218"/>
                  </a:cubicBezTo>
                  <a:cubicBezTo>
                    <a:pt x="3010" y="150"/>
                    <a:pt x="2916" y="98"/>
                    <a:pt x="2819" y="56"/>
                  </a:cubicBezTo>
                  <a:lnTo>
                    <a:pt x="606"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8"/>
            <p:cNvSpPr/>
            <p:nvPr/>
          </p:nvSpPr>
          <p:spPr>
            <a:xfrm>
              <a:off x="1607025" y="1469950"/>
              <a:ext cx="17275" cy="14200"/>
            </a:xfrm>
            <a:custGeom>
              <a:avLst/>
              <a:gdLst/>
              <a:ahLst/>
              <a:cxnLst/>
              <a:rect l="l" t="t" r="r" b="b"/>
              <a:pathLst>
                <a:path w="691" h="568" extrusionOk="0">
                  <a:moveTo>
                    <a:pt x="1" y="1"/>
                  </a:moveTo>
                  <a:lnTo>
                    <a:pt x="1" y="568"/>
                  </a:lnTo>
                  <a:lnTo>
                    <a:pt x="691" y="568"/>
                  </a:lnTo>
                  <a:lnTo>
                    <a:pt x="691" y="1"/>
                  </a:ln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8"/>
            <p:cNvSpPr/>
            <p:nvPr/>
          </p:nvSpPr>
          <p:spPr>
            <a:xfrm>
              <a:off x="1614800" y="1469950"/>
              <a:ext cx="350" cy="14200"/>
            </a:xfrm>
            <a:custGeom>
              <a:avLst/>
              <a:gdLst/>
              <a:ahLst/>
              <a:cxnLst/>
              <a:rect l="l" t="t" r="r" b="b"/>
              <a:pathLst>
                <a:path w="14" h="568" extrusionOk="0">
                  <a:moveTo>
                    <a:pt x="1" y="1"/>
                  </a:moveTo>
                  <a:lnTo>
                    <a:pt x="1" y="568"/>
                  </a:lnTo>
                  <a:lnTo>
                    <a:pt x="14" y="568"/>
                  </a:lnTo>
                  <a:lnTo>
                    <a:pt x="1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8"/>
            <p:cNvSpPr/>
            <p:nvPr/>
          </p:nvSpPr>
          <p:spPr>
            <a:xfrm>
              <a:off x="1676625" y="1463550"/>
              <a:ext cx="22600" cy="27100"/>
            </a:xfrm>
            <a:custGeom>
              <a:avLst/>
              <a:gdLst/>
              <a:ahLst/>
              <a:cxnLst/>
              <a:rect l="l" t="t" r="r" b="b"/>
              <a:pathLst>
                <a:path w="904" h="1084" extrusionOk="0">
                  <a:moveTo>
                    <a:pt x="862" y="338"/>
                  </a:moveTo>
                  <a:cubicBezTo>
                    <a:pt x="836" y="338"/>
                    <a:pt x="810" y="367"/>
                    <a:pt x="810" y="393"/>
                  </a:cubicBezTo>
                  <a:cubicBezTo>
                    <a:pt x="810" y="406"/>
                    <a:pt x="823" y="419"/>
                    <a:pt x="836" y="435"/>
                  </a:cubicBezTo>
                  <a:lnTo>
                    <a:pt x="862" y="435"/>
                  </a:lnTo>
                  <a:cubicBezTo>
                    <a:pt x="891" y="435"/>
                    <a:pt x="904" y="419"/>
                    <a:pt x="904" y="393"/>
                  </a:cubicBezTo>
                  <a:cubicBezTo>
                    <a:pt x="904" y="367"/>
                    <a:pt x="891" y="338"/>
                    <a:pt x="862" y="338"/>
                  </a:cubicBezTo>
                  <a:close/>
                  <a:moveTo>
                    <a:pt x="486" y="1"/>
                  </a:moveTo>
                  <a:cubicBezTo>
                    <a:pt x="350" y="1"/>
                    <a:pt x="227" y="124"/>
                    <a:pt x="227" y="273"/>
                  </a:cubicBezTo>
                  <a:cubicBezTo>
                    <a:pt x="227" y="406"/>
                    <a:pt x="324" y="516"/>
                    <a:pt x="457" y="529"/>
                  </a:cubicBezTo>
                  <a:lnTo>
                    <a:pt x="457" y="678"/>
                  </a:lnTo>
                  <a:lnTo>
                    <a:pt x="405" y="623"/>
                  </a:lnTo>
                  <a:lnTo>
                    <a:pt x="405" y="568"/>
                  </a:lnTo>
                  <a:lnTo>
                    <a:pt x="389" y="568"/>
                  </a:lnTo>
                  <a:lnTo>
                    <a:pt x="389" y="662"/>
                  </a:lnTo>
                  <a:lnTo>
                    <a:pt x="282" y="555"/>
                  </a:lnTo>
                  <a:lnTo>
                    <a:pt x="282" y="529"/>
                  </a:lnTo>
                  <a:cubicBezTo>
                    <a:pt x="282" y="461"/>
                    <a:pt x="243" y="419"/>
                    <a:pt x="188" y="419"/>
                  </a:cubicBezTo>
                  <a:cubicBezTo>
                    <a:pt x="146" y="419"/>
                    <a:pt x="107" y="448"/>
                    <a:pt x="94" y="474"/>
                  </a:cubicBezTo>
                  <a:lnTo>
                    <a:pt x="65" y="474"/>
                  </a:lnTo>
                  <a:cubicBezTo>
                    <a:pt x="26" y="474"/>
                    <a:pt x="0" y="500"/>
                    <a:pt x="0" y="542"/>
                  </a:cubicBezTo>
                  <a:cubicBezTo>
                    <a:pt x="0" y="581"/>
                    <a:pt x="26" y="623"/>
                    <a:pt x="65" y="623"/>
                  </a:cubicBezTo>
                  <a:cubicBezTo>
                    <a:pt x="94" y="623"/>
                    <a:pt x="107" y="610"/>
                    <a:pt x="120" y="597"/>
                  </a:cubicBezTo>
                  <a:cubicBezTo>
                    <a:pt x="133" y="610"/>
                    <a:pt x="162" y="623"/>
                    <a:pt x="188" y="623"/>
                  </a:cubicBezTo>
                  <a:cubicBezTo>
                    <a:pt x="214" y="623"/>
                    <a:pt x="243" y="610"/>
                    <a:pt x="269" y="581"/>
                  </a:cubicBezTo>
                  <a:lnTo>
                    <a:pt x="457" y="730"/>
                  </a:lnTo>
                  <a:lnTo>
                    <a:pt x="457" y="1083"/>
                  </a:lnTo>
                  <a:lnTo>
                    <a:pt x="525" y="1083"/>
                  </a:lnTo>
                  <a:lnTo>
                    <a:pt x="525" y="691"/>
                  </a:lnTo>
                  <a:lnTo>
                    <a:pt x="567" y="678"/>
                  </a:lnTo>
                  <a:lnTo>
                    <a:pt x="606" y="691"/>
                  </a:lnTo>
                  <a:lnTo>
                    <a:pt x="619" y="678"/>
                  </a:lnTo>
                  <a:lnTo>
                    <a:pt x="593" y="662"/>
                  </a:lnTo>
                  <a:lnTo>
                    <a:pt x="742" y="581"/>
                  </a:lnTo>
                  <a:cubicBezTo>
                    <a:pt x="755" y="610"/>
                    <a:pt x="781" y="623"/>
                    <a:pt x="810" y="623"/>
                  </a:cubicBezTo>
                  <a:cubicBezTo>
                    <a:pt x="862" y="623"/>
                    <a:pt x="904" y="581"/>
                    <a:pt x="904" y="529"/>
                  </a:cubicBezTo>
                  <a:cubicBezTo>
                    <a:pt x="904" y="487"/>
                    <a:pt x="875" y="448"/>
                    <a:pt x="836" y="435"/>
                  </a:cubicBezTo>
                  <a:lnTo>
                    <a:pt x="810" y="435"/>
                  </a:lnTo>
                  <a:cubicBezTo>
                    <a:pt x="768" y="435"/>
                    <a:pt x="729" y="474"/>
                    <a:pt x="729" y="529"/>
                  </a:cubicBezTo>
                  <a:lnTo>
                    <a:pt x="729" y="555"/>
                  </a:lnTo>
                  <a:lnTo>
                    <a:pt x="619" y="610"/>
                  </a:lnTo>
                  <a:lnTo>
                    <a:pt x="632" y="542"/>
                  </a:lnTo>
                  <a:lnTo>
                    <a:pt x="606" y="542"/>
                  </a:lnTo>
                  <a:lnTo>
                    <a:pt x="606" y="610"/>
                  </a:lnTo>
                  <a:lnTo>
                    <a:pt x="525" y="636"/>
                  </a:lnTo>
                  <a:lnTo>
                    <a:pt x="525" y="529"/>
                  </a:lnTo>
                  <a:cubicBezTo>
                    <a:pt x="661" y="500"/>
                    <a:pt x="755" y="393"/>
                    <a:pt x="755" y="273"/>
                  </a:cubicBezTo>
                  <a:cubicBezTo>
                    <a:pt x="755" y="124"/>
                    <a:pt x="632" y="1"/>
                    <a:pt x="486" y="1"/>
                  </a:cubicBezTo>
                  <a:close/>
                </a:path>
              </a:pathLst>
            </a:custGeom>
            <a:solidFill>
              <a:srgbClr val="0C5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38"/>
            <p:cNvSpPr/>
            <p:nvPr/>
          </p:nvSpPr>
          <p:spPr>
            <a:xfrm>
              <a:off x="1260750" y="1482850"/>
              <a:ext cx="282875" cy="3750"/>
            </a:xfrm>
            <a:custGeom>
              <a:avLst/>
              <a:gdLst/>
              <a:ahLst/>
              <a:cxnLst/>
              <a:rect l="l" t="t" r="r" b="b"/>
              <a:pathLst>
                <a:path w="11315" h="150" extrusionOk="0">
                  <a:moveTo>
                    <a:pt x="892" y="0"/>
                  </a:moveTo>
                  <a:lnTo>
                    <a:pt x="1" y="149"/>
                  </a:lnTo>
                  <a:lnTo>
                    <a:pt x="10787" y="149"/>
                  </a:lnTo>
                  <a:lnTo>
                    <a:pt x="11315" y="0"/>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38"/>
            <p:cNvSpPr/>
            <p:nvPr/>
          </p:nvSpPr>
          <p:spPr>
            <a:xfrm>
              <a:off x="1287400" y="1477075"/>
              <a:ext cx="271800" cy="3775"/>
            </a:xfrm>
            <a:custGeom>
              <a:avLst/>
              <a:gdLst/>
              <a:ahLst/>
              <a:cxnLst/>
              <a:rect l="l" t="t" r="r" b="b"/>
              <a:pathLst>
                <a:path w="10872" h="151" extrusionOk="0">
                  <a:moveTo>
                    <a:pt x="908" y="1"/>
                  </a:moveTo>
                  <a:lnTo>
                    <a:pt x="1" y="150"/>
                  </a:lnTo>
                  <a:lnTo>
                    <a:pt x="10343" y="150"/>
                  </a:lnTo>
                  <a:lnTo>
                    <a:pt x="10871"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38"/>
            <p:cNvSpPr/>
            <p:nvPr/>
          </p:nvSpPr>
          <p:spPr>
            <a:xfrm>
              <a:off x="16347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8"/>
            <p:cNvSpPr/>
            <p:nvPr/>
          </p:nvSpPr>
          <p:spPr>
            <a:xfrm>
              <a:off x="16330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8"/>
            <p:cNvSpPr/>
            <p:nvPr/>
          </p:nvSpPr>
          <p:spPr>
            <a:xfrm>
              <a:off x="163132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8"/>
            <p:cNvSpPr/>
            <p:nvPr/>
          </p:nvSpPr>
          <p:spPr>
            <a:xfrm>
              <a:off x="1629625" y="1484875"/>
              <a:ext cx="750" cy="3000"/>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8"/>
            <p:cNvSpPr/>
            <p:nvPr/>
          </p:nvSpPr>
          <p:spPr>
            <a:xfrm>
              <a:off x="16280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8"/>
            <p:cNvSpPr/>
            <p:nvPr/>
          </p:nvSpPr>
          <p:spPr>
            <a:xfrm>
              <a:off x="16266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8"/>
            <p:cNvSpPr/>
            <p:nvPr/>
          </p:nvSpPr>
          <p:spPr>
            <a:xfrm>
              <a:off x="16249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1" name="Google Shape;1161;p38"/>
            <p:cNvSpPr/>
            <p:nvPr/>
          </p:nvSpPr>
          <p:spPr>
            <a:xfrm>
              <a:off x="16232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38"/>
            <p:cNvSpPr/>
            <p:nvPr/>
          </p:nvSpPr>
          <p:spPr>
            <a:xfrm>
              <a:off x="1621525"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38"/>
            <p:cNvSpPr/>
            <p:nvPr/>
          </p:nvSpPr>
          <p:spPr>
            <a:xfrm>
              <a:off x="1619925"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38"/>
            <p:cNvSpPr/>
            <p:nvPr/>
          </p:nvSpPr>
          <p:spPr>
            <a:xfrm>
              <a:off x="16182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38"/>
            <p:cNvSpPr/>
            <p:nvPr/>
          </p:nvSpPr>
          <p:spPr>
            <a:xfrm>
              <a:off x="16165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38"/>
            <p:cNvSpPr/>
            <p:nvPr/>
          </p:nvSpPr>
          <p:spPr>
            <a:xfrm>
              <a:off x="16148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38"/>
            <p:cNvSpPr/>
            <p:nvPr/>
          </p:nvSpPr>
          <p:spPr>
            <a:xfrm>
              <a:off x="161310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38"/>
            <p:cNvSpPr/>
            <p:nvPr/>
          </p:nvSpPr>
          <p:spPr>
            <a:xfrm>
              <a:off x="1611400" y="1484875"/>
              <a:ext cx="750" cy="3000"/>
            </a:xfrm>
            <a:custGeom>
              <a:avLst/>
              <a:gdLst/>
              <a:ahLst/>
              <a:cxnLst/>
              <a:rect l="l" t="t" r="r" b="b"/>
              <a:pathLst>
                <a:path w="30"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38"/>
            <p:cNvSpPr/>
            <p:nvPr/>
          </p:nvSpPr>
          <p:spPr>
            <a:xfrm>
              <a:off x="1610125"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38"/>
            <p:cNvSpPr/>
            <p:nvPr/>
          </p:nvSpPr>
          <p:spPr>
            <a:xfrm>
              <a:off x="16084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38"/>
            <p:cNvSpPr/>
            <p:nvPr/>
          </p:nvSpPr>
          <p:spPr>
            <a:xfrm>
              <a:off x="16067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38"/>
            <p:cNvSpPr/>
            <p:nvPr/>
          </p:nvSpPr>
          <p:spPr>
            <a:xfrm>
              <a:off x="16050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38"/>
            <p:cNvSpPr/>
            <p:nvPr/>
          </p:nvSpPr>
          <p:spPr>
            <a:xfrm>
              <a:off x="1603300"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38"/>
            <p:cNvSpPr/>
            <p:nvPr/>
          </p:nvSpPr>
          <p:spPr>
            <a:xfrm>
              <a:off x="16017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38"/>
            <p:cNvSpPr/>
            <p:nvPr/>
          </p:nvSpPr>
          <p:spPr>
            <a:xfrm>
              <a:off x="16000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38"/>
            <p:cNvSpPr/>
            <p:nvPr/>
          </p:nvSpPr>
          <p:spPr>
            <a:xfrm>
              <a:off x="15982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38"/>
            <p:cNvSpPr/>
            <p:nvPr/>
          </p:nvSpPr>
          <p:spPr>
            <a:xfrm>
              <a:off x="15965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38"/>
            <p:cNvSpPr/>
            <p:nvPr/>
          </p:nvSpPr>
          <p:spPr>
            <a:xfrm>
              <a:off x="1595200"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38"/>
            <p:cNvSpPr/>
            <p:nvPr/>
          </p:nvSpPr>
          <p:spPr>
            <a:xfrm>
              <a:off x="1593600"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0" name="Google Shape;1180;p38"/>
            <p:cNvSpPr/>
            <p:nvPr/>
          </p:nvSpPr>
          <p:spPr>
            <a:xfrm>
              <a:off x="1591900"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1" name="Google Shape;1181;p38"/>
            <p:cNvSpPr/>
            <p:nvPr/>
          </p:nvSpPr>
          <p:spPr>
            <a:xfrm>
              <a:off x="15901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38"/>
            <p:cNvSpPr/>
            <p:nvPr/>
          </p:nvSpPr>
          <p:spPr>
            <a:xfrm>
              <a:off x="15884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3" name="Google Shape;1183;p38"/>
            <p:cNvSpPr/>
            <p:nvPr/>
          </p:nvSpPr>
          <p:spPr>
            <a:xfrm>
              <a:off x="158677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4" name="Google Shape;1184;p38"/>
            <p:cNvSpPr/>
            <p:nvPr/>
          </p:nvSpPr>
          <p:spPr>
            <a:xfrm>
              <a:off x="158507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8"/>
            <p:cNvSpPr/>
            <p:nvPr/>
          </p:nvSpPr>
          <p:spPr>
            <a:xfrm>
              <a:off x="15834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8"/>
            <p:cNvSpPr/>
            <p:nvPr/>
          </p:nvSpPr>
          <p:spPr>
            <a:xfrm>
              <a:off x="15817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8"/>
            <p:cNvSpPr/>
            <p:nvPr/>
          </p:nvSpPr>
          <p:spPr>
            <a:xfrm>
              <a:off x="15803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8"/>
            <p:cNvSpPr/>
            <p:nvPr/>
          </p:nvSpPr>
          <p:spPr>
            <a:xfrm>
              <a:off x="15786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8"/>
            <p:cNvSpPr/>
            <p:nvPr/>
          </p:nvSpPr>
          <p:spPr>
            <a:xfrm>
              <a:off x="1576975"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8"/>
            <p:cNvSpPr/>
            <p:nvPr/>
          </p:nvSpPr>
          <p:spPr>
            <a:xfrm>
              <a:off x="1575375"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38"/>
            <p:cNvSpPr/>
            <p:nvPr/>
          </p:nvSpPr>
          <p:spPr>
            <a:xfrm>
              <a:off x="1573675"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38"/>
            <p:cNvSpPr/>
            <p:nvPr/>
          </p:nvSpPr>
          <p:spPr>
            <a:xfrm>
              <a:off x="157195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38"/>
            <p:cNvSpPr/>
            <p:nvPr/>
          </p:nvSpPr>
          <p:spPr>
            <a:xfrm>
              <a:off x="157025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38"/>
            <p:cNvSpPr/>
            <p:nvPr/>
          </p:nvSpPr>
          <p:spPr>
            <a:xfrm>
              <a:off x="156855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38"/>
            <p:cNvSpPr/>
            <p:nvPr/>
          </p:nvSpPr>
          <p:spPr>
            <a:xfrm>
              <a:off x="1566850"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38"/>
            <p:cNvSpPr/>
            <p:nvPr/>
          </p:nvSpPr>
          <p:spPr>
            <a:xfrm>
              <a:off x="156525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38"/>
            <p:cNvSpPr/>
            <p:nvPr/>
          </p:nvSpPr>
          <p:spPr>
            <a:xfrm>
              <a:off x="156385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38"/>
            <p:cNvSpPr/>
            <p:nvPr/>
          </p:nvSpPr>
          <p:spPr>
            <a:xfrm>
              <a:off x="156215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38"/>
            <p:cNvSpPr/>
            <p:nvPr/>
          </p:nvSpPr>
          <p:spPr>
            <a:xfrm>
              <a:off x="156045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38"/>
            <p:cNvSpPr/>
            <p:nvPr/>
          </p:nvSpPr>
          <p:spPr>
            <a:xfrm>
              <a:off x="1558750"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1" name="Google Shape;1201;p38"/>
            <p:cNvSpPr/>
            <p:nvPr/>
          </p:nvSpPr>
          <p:spPr>
            <a:xfrm>
              <a:off x="1557150"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38"/>
            <p:cNvSpPr/>
            <p:nvPr/>
          </p:nvSpPr>
          <p:spPr>
            <a:xfrm>
              <a:off x="155545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38"/>
            <p:cNvSpPr/>
            <p:nvPr/>
          </p:nvSpPr>
          <p:spPr>
            <a:xfrm>
              <a:off x="15537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38"/>
            <p:cNvSpPr/>
            <p:nvPr/>
          </p:nvSpPr>
          <p:spPr>
            <a:xfrm>
              <a:off x="15520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38"/>
            <p:cNvSpPr/>
            <p:nvPr/>
          </p:nvSpPr>
          <p:spPr>
            <a:xfrm>
              <a:off x="155032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38"/>
            <p:cNvSpPr/>
            <p:nvPr/>
          </p:nvSpPr>
          <p:spPr>
            <a:xfrm>
              <a:off x="1549050"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38"/>
            <p:cNvSpPr/>
            <p:nvPr/>
          </p:nvSpPr>
          <p:spPr>
            <a:xfrm>
              <a:off x="1547350"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38"/>
            <p:cNvSpPr/>
            <p:nvPr/>
          </p:nvSpPr>
          <p:spPr>
            <a:xfrm>
              <a:off x="15456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38"/>
            <p:cNvSpPr/>
            <p:nvPr/>
          </p:nvSpPr>
          <p:spPr>
            <a:xfrm>
              <a:off x="15439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38"/>
            <p:cNvSpPr/>
            <p:nvPr/>
          </p:nvSpPr>
          <p:spPr>
            <a:xfrm>
              <a:off x="15422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38"/>
            <p:cNvSpPr/>
            <p:nvPr/>
          </p:nvSpPr>
          <p:spPr>
            <a:xfrm>
              <a:off x="154052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38"/>
            <p:cNvSpPr/>
            <p:nvPr/>
          </p:nvSpPr>
          <p:spPr>
            <a:xfrm>
              <a:off x="15389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38"/>
            <p:cNvSpPr/>
            <p:nvPr/>
          </p:nvSpPr>
          <p:spPr>
            <a:xfrm>
              <a:off x="15372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38"/>
            <p:cNvSpPr/>
            <p:nvPr/>
          </p:nvSpPr>
          <p:spPr>
            <a:xfrm>
              <a:off x="15355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38"/>
            <p:cNvSpPr/>
            <p:nvPr/>
          </p:nvSpPr>
          <p:spPr>
            <a:xfrm>
              <a:off x="15338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38"/>
            <p:cNvSpPr/>
            <p:nvPr/>
          </p:nvSpPr>
          <p:spPr>
            <a:xfrm>
              <a:off x="1532425"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38"/>
            <p:cNvSpPr/>
            <p:nvPr/>
          </p:nvSpPr>
          <p:spPr>
            <a:xfrm>
              <a:off x="1530825"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38"/>
            <p:cNvSpPr/>
            <p:nvPr/>
          </p:nvSpPr>
          <p:spPr>
            <a:xfrm>
              <a:off x="1529125"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38"/>
            <p:cNvSpPr/>
            <p:nvPr/>
          </p:nvSpPr>
          <p:spPr>
            <a:xfrm>
              <a:off x="15274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38"/>
            <p:cNvSpPr/>
            <p:nvPr/>
          </p:nvSpPr>
          <p:spPr>
            <a:xfrm>
              <a:off x="15257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38"/>
            <p:cNvSpPr/>
            <p:nvPr/>
          </p:nvSpPr>
          <p:spPr>
            <a:xfrm>
              <a:off x="152400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38"/>
            <p:cNvSpPr/>
            <p:nvPr/>
          </p:nvSpPr>
          <p:spPr>
            <a:xfrm>
              <a:off x="1522300"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38"/>
            <p:cNvSpPr/>
            <p:nvPr/>
          </p:nvSpPr>
          <p:spPr>
            <a:xfrm>
              <a:off x="15207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38"/>
            <p:cNvSpPr/>
            <p:nvPr/>
          </p:nvSpPr>
          <p:spPr>
            <a:xfrm>
              <a:off x="15190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38"/>
            <p:cNvSpPr/>
            <p:nvPr/>
          </p:nvSpPr>
          <p:spPr>
            <a:xfrm>
              <a:off x="15176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38"/>
            <p:cNvSpPr/>
            <p:nvPr/>
          </p:nvSpPr>
          <p:spPr>
            <a:xfrm>
              <a:off x="15159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38"/>
            <p:cNvSpPr/>
            <p:nvPr/>
          </p:nvSpPr>
          <p:spPr>
            <a:xfrm>
              <a:off x="1514200"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38"/>
            <p:cNvSpPr/>
            <p:nvPr/>
          </p:nvSpPr>
          <p:spPr>
            <a:xfrm>
              <a:off x="1512600"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38"/>
            <p:cNvSpPr/>
            <p:nvPr/>
          </p:nvSpPr>
          <p:spPr>
            <a:xfrm>
              <a:off x="1510900"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38"/>
            <p:cNvSpPr/>
            <p:nvPr/>
          </p:nvSpPr>
          <p:spPr>
            <a:xfrm>
              <a:off x="15091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38"/>
            <p:cNvSpPr/>
            <p:nvPr/>
          </p:nvSpPr>
          <p:spPr>
            <a:xfrm>
              <a:off x="15074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38"/>
            <p:cNvSpPr/>
            <p:nvPr/>
          </p:nvSpPr>
          <p:spPr>
            <a:xfrm>
              <a:off x="150577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38"/>
            <p:cNvSpPr/>
            <p:nvPr/>
          </p:nvSpPr>
          <p:spPr>
            <a:xfrm>
              <a:off x="150407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38"/>
            <p:cNvSpPr/>
            <p:nvPr/>
          </p:nvSpPr>
          <p:spPr>
            <a:xfrm>
              <a:off x="15024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38"/>
            <p:cNvSpPr/>
            <p:nvPr/>
          </p:nvSpPr>
          <p:spPr>
            <a:xfrm>
              <a:off x="15010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38"/>
            <p:cNvSpPr/>
            <p:nvPr/>
          </p:nvSpPr>
          <p:spPr>
            <a:xfrm>
              <a:off x="14993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38"/>
            <p:cNvSpPr/>
            <p:nvPr/>
          </p:nvSpPr>
          <p:spPr>
            <a:xfrm>
              <a:off x="14976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38"/>
            <p:cNvSpPr/>
            <p:nvPr/>
          </p:nvSpPr>
          <p:spPr>
            <a:xfrm>
              <a:off x="1495975"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38"/>
            <p:cNvSpPr/>
            <p:nvPr/>
          </p:nvSpPr>
          <p:spPr>
            <a:xfrm>
              <a:off x="1494375"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38"/>
            <p:cNvSpPr/>
            <p:nvPr/>
          </p:nvSpPr>
          <p:spPr>
            <a:xfrm>
              <a:off x="14926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38"/>
            <p:cNvSpPr/>
            <p:nvPr/>
          </p:nvSpPr>
          <p:spPr>
            <a:xfrm>
              <a:off x="149095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38"/>
            <p:cNvSpPr/>
            <p:nvPr/>
          </p:nvSpPr>
          <p:spPr>
            <a:xfrm>
              <a:off x="148925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38"/>
            <p:cNvSpPr/>
            <p:nvPr/>
          </p:nvSpPr>
          <p:spPr>
            <a:xfrm>
              <a:off x="148755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38"/>
            <p:cNvSpPr/>
            <p:nvPr/>
          </p:nvSpPr>
          <p:spPr>
            <a:xfrm>
              <a:off x="1486275"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38"/>
            <p:cNvSpPr/>
            <p:nvPr/>
          </p:nvSpPr>
          <p:spPr>
            <a:xfrm>
              <a:off x="1484575"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38"/>
            <p:cNvSpPr/>
            <p:nvPr/>
          </p:nvSpPr>
          <p:spPr>
            <a:xfrm>
              <a:off x="148285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38"/>
            <p:cNvSpPr/>
            <p:nvPr/>
          </p:nvSpPr>
          <p:spPr>
            <a:xfrm>
              <a:off x="148115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38"/>
            <p:cNvSpPr/>
            <p:nvPr/>
          </p:nvSpPr>
          <p:spPr>
            <a:xfrm>
              <a:off x="147945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38"/>
            <p:cNvSpPr/>
            <p:nvPr/>
          </p:nvSpPr>
          <p:spPr>
            <a:xfrm>
              <a:off x="1477750"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38"/>
            <p:cNvSpPr/>
            <p:nvPr/>
          </p:nvSpPr>
          <p:spPr>
            <a:xfrm>
              <a:off x="147615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38"/>
            <p:cNvSpPr/>
            <p:nvPr/>
          </p:nvSpPr>
          <p:spPr>
            <a:xfrm>
              <a:off x="147445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38"/>
            <p:cNvSpPr/>
            <p:nvPr/>
          </p:nvSpPr>
          <p:spPr>
            <a:xfrm>
              <a:off x="14727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38"/>
            <p:cNvSpPr/>
            <p:nvPr/>
          </p:nvSpPr>
          <p:spPr>
            <a:xfrm>
              <a:off x="147102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38"/>
            <p:cNvSpPr/>
            <p:nvPr/>
          </p:nvSpPr>
          <p:spPr>
            <a:xfrm>
              <a:off x="1469650"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38"/>
            <p:cNvSpPr/>
            <p:nvPr/>
          </p:nvSpPr>
          <p:spPr>
            <a:xfrm>
              <a:off x="1468050"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38"/>
            <p:cNvSpPr/>
            <p:nvPr/>
          </p:nvSpPr>
          <p:spPr>
            <a:xfrm>
              <a:off x="1466350"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38"/>
            <p:cNvSpPr/>
            <p:nvPr/>
          </p:nvSpPr>
          <p:spPr>
            <a:xfrm>
              <a:off x="14646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38"/>
            <p:cNvSpPr/>
            <p:nvPr/>
          </p:nvSpPr>
          <p:spPr>
            <a:xfrm>
              <a:off x="146292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38"/>
            <p:cNvSpPr/>
            <p:nvPr/>
          </p:nvSpPr>
          <p:spPr>
            <a:xfrm>
              <a:off x="146122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0" name="Google Shape;1260;p38"/>
            <p:cNvSpPr/>
            <p:nvPr/>
          </p:nvSpPr>
          <p:spPr>
            <a:xfrm>
              <a:off x="145952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1" name="Google Shape;1261;p38"/>
            <p:cNvSpPr/>
            <p:nvPr/>
          </p:nvSpPr>
          <p:spPr>
            <a:xfrm>
              <a:off x="14579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2" name="Google Shape;1262;p38"/>
            <p:cNvSpPr/>
            <p:nvPr/>
          </p:nvSpPr>
          <p:spPr>
            <a:xfrm>
              <a:off x="145622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3" name="Google Shape;1263;p38"/>
            <p:cNvSpPr/>
            <p:nvPr/>
          </p:nvSpPr>
          <p:spPr>
            <a:xfrm>
              <a:off x="14548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38"/>
            <p:cNvSpPr/>
            <p:nvPr/>
          </p:nvSpPr>
          <p:spPr>
            <a:xfrm>
              <a:off x="145312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38"/>
            <p:cNvSpPr/>
            <p:nvPr/>
          </p:nvSpPr>
          <p:spPr>
            <a:xfrm>
              <a:off x="1451425"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38"/>
            <p:cNvSpPr/>
            <p:nvPr/>
          </p:nvSpPr>
          <p:spPr>
            <a:xfrm>
              <a:off x="1449825"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38"/>
            <p:cNvSpPr/>
            <p:nvPr/>
          </p:nvSpPr>
          <p:spPr>
            <a:xfrm>
              <a:off x="1448125" y="1484875"/>
              <a:ext cx="325" cy="3000"/>
            </a:xfrm>
            <a:custGeom>
              <a:avLst/>
              <a:gdLst/>
              <a:ahLst/>
              <a:cxnLst/>
              <a:rect l="l" t="t" r="r" b="b"/>
              <a:pathLst>
                <a:path w="13"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38"/>
            <p:cNvSpPr/>
            <p:nvPr/>
          </p:nvSpPr>
          <p:spPr>
            <a:xfrm>
              <a:off x="14464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38"/>
            <p:cNvSpPr/>
            <p:nvPr/>
          </p:nvSpPr>
          <p:spPr>
            <a:xfrm>
              <a:off x="144470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38"/>
            <p:cNvSpPr/>
            <p:nvPr/>
          </p:nvSpPr>
          <p:spPr>
            <a:xfrm>
              <a:off x="1443000"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38"/>
            <p:cNvSpPr/>
            <p:nvPr/>
          </p:nvSpPr>
          <p:spPr>
            <a:xfrm>
              <a:off x="1441300"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38"/>
            <p:cNvSpPr/>
            <p:nvPr/>
          </p:nvSpPr>
          <p:spPr>
            <a:xfrm>
              <a:off x="1440025"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38"/>
            <p:cNvSpPr/>
            <p:nvPr/>
          </p:nvSpPr>
          <p:spPr>
            <a:xfrm>
              <a:off x="14383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38"/>
            <p:cNvSpPr/>
            <p:nvPr/>
          </p:nvSpPr>
          <p:spPr>
            <a:xfrm>
              <a:off x="1436600"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38"/>
            <p:cNvSpPr/>
            <p:nvPr/>
          </p:nvSpPr>
          <p:spPr>
            <a:xfrm>
              <a:off x="1434900"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38"/>
            <p:cNvSpPr/>
            <p:nvPr/>
          </p:nvSpPr>
          <p:spPr>
            <a:xfrm>
              <a:off x="1433200" y="1484875"/>
              <a:ext cx="450" cy="3000"/>
            </a:xfrm>
            <a:custGeom>
              <a:avLst/>
              <a:gdLst/>
              <a:ahLst/>
              <a:cxnLst/>
              <a:rect l="l" t="t" r="r" b="b"/>
              <a:pathLst>
                <a:path w="18" h="120" extrusionOk="0">
                  <a:moveTo>
                    <a:pt x="17" y="0"/>
                  </a:moveTo>
                  <a:lnTo>
                    <a:pt x="1" y="13"/>
                  </a:lnTo>
                  <a:lnTo>
                    <a:pt x="1" y="120"/>
                  </a:lnTo>
                  <a:lnTo>
                    <a:pt x="17" y="120"/>
                  </a:lnTo>
                  <a:lnTo>
                    <a:pt x="17"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38"/>
            <p:cNvSpPr/>
            <p:nvPr/>
          </p:nvSpPr>
          <p:spPr>
            <a:xfrm>
              <a:off x="1431600" y="1484875"/>
              <a:ext cx="350" cy="3000"/>
            </a:xfrm>
            <a:custGeom>
              <a:avLst/>
              <a:gdLst/>
              <a:ahLst/>
              <a:cxnLst/>
              <a:rect l="l" t="t" r="r" b="b"/>
              <a:pathLst>
                <a:path w="14" h="120" extrusionOk="0">
                  <a:moveTo>
                    <a:pt x="13" y="0"/>
                  </a:moveTo>
                  <a:lnTo>
                    <a:pt x="0" y="13"/>
                  </a:lnTo>
                  <a:lnTo>
                    <a:pt x="0" y="120"/>
                  </a:lnTo>
                  <a:lnTo>
                    <a:pt x="13" y="120"/>
                  </a:lnTo>
                  <a:lnTo>
                    <a:pt x="13"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38"/>
            <p:cNvSpPr/>
            <p:nvPr/>
          </p:nvSpPr>
          <p:spPr>
            <a:xfrm>
              <a:off x="1429900"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38"/>
            <p:cNvSpPr/>
            <p:nvPr/>
          </p:nvSpPr>
          <p:spPr>
            <a:xfrm>
              <a:off x="14281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38"/>
            <p:cNvSpPr/>
            <p:nvPr/>
          </p:nvSpPr>
          <p:spPr>
            <a:xfrm>
              <a:off x="1426475"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1" name="Google Shape;1281;p38"/>
            <p:cNvSpPr/>
            <p:nvPr/>
          </p:nvSpPr>
          <p:spPr>
            <a:xfrm>
              <a:off x="1424775" y="1484875"/>
              <a:ext cx="775" cy="3000"/>
            </a:xfrm>
            <a:custGeom>
              <a:avLst/>
              <a:gdLst/>
              <a:ahLst/>
              <a:cxnLst/>
              <a:rect l="l" t="t" r="r" b="b"/>
              <a:pathLst>
                <a:path w="31" h="120" extrusionOk="0">
                  <a:moveTo>
                    <a:pt x="14" y="0"/>
                  </a:moveTo>
                  <a:lnTo>
                    <a:pt x="1" y="13"/>
                  </a:lnTo>
                  <a:lnTo>
                    <a:pt x="1" y="120"/>
                  </a:lnTo>
                  <a:lnTo>
                    <a:pt x="30" y="120"/>
                  </a:lnTo>
                  <a:lnTo>
                    <a:pt x="30"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2" name="Google Shape;1282;p38"/>
            <p:cNvSpPr/>
            <p:nvPr/>
          </p:nvSpPr>
          <p:spPr>
            <a:xfrm>
              <a:off x="1423500" y="1484875"/>
              <a:ext cx="350" cy="3000"/>
            </a:xfrm>
            <a:custGeom>
              <a:avLst/>
              <a:gdLst/>
              <a:ahLst/>
              <a:cxnLst/>
              <a:rect l="l" t="t" r="r" b="b"/>
              <a:pathLst>
                <a:path w="14"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38"/>
            <p:cNvSpPr/>
            <p:nvPr/>
          </p:nvSpPr>
          <p:spPr>
            <a:xfrm>
              <a:off x="1421800" y="1484875"/>
              <a:ext cx="325" cy="3000"/>
            </a:xfrm>
            <a:custGeom>
              <a:avLst/>
              <a:gdLst/>
              <a:ahLst/>
              <a:cxnLst/>
              <a:rect l="l" t="t" r="r" b="b"/>
              <a:pathLst>
                <a:path w="13" h="120" extrusionOk="0">
                  <a:moveTo>
                    <a:pt x="0" y="0"/>
                  </a:moveTo>
                  <a:lnTo>
                    <a:pt x="0" y="13"/>
                  </a:lnTo>
                  <a:lnTo>
                    <a:pt x="0" y="120"/>
                  </a:lnTo>
                  <a:lnTo>
                    <a:pt x="13" y="120"/>
                  </a:lnTo>
                  <a:lnTo>
                    <a:pt x="13" y="13"/>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38"/>
            <p:cNvSpPr/>
            <p:nvPr/>
          </p:nvSpPr>
          <p:spPr>
            <a:xfrm>
              <a:off x="14200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5" name="Google Shape;1285;p38"/>
            <p:cNvSpPr/>
            <p:nvPr/>
          </p:nvSpPr>
          <p:spPr>
            <a:xfrm>
              <a:off x="14183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6" name="Google Shape;1286;p38"/>
            <p:cNvSpPr/>
            <p:nvPr/>
          </p:nvSpPr>
          <p:spPr>
            <a:xfrm>
              <a:off x="1416675" y="1484875"/>
              <a:ext cx="350" cy="3000"/>
            </a:xfrm>
            <a:custGeom>
              <a:avLst/>
              <a:gdLst/>
              <a:ahLst/>
              <a:cxnLst/>
              <a:rect l="l" t="t" r="r" b="b"/>
              <a:pathLst>
                <a:path w="14" h="120" extrusionOk="0">
                  <a:moveTo>
                    <a:pt x="14" y="0"/>
                  </a:moveTo>
                  <a:lnTo>
                    <a:pt x="1" y="13"/>
                  </a:lnTo>
                  <a:lnTo>
                    <a:pt x="1" y="120"/>
                  </a:lnTo>
                  <a:lnTo>
                    <a:pt x="14" y="120"/>
                  </a:lnTo>
                  <a:lnTo>
                    <a:pt x="14"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38"/>
            <p:cNvSpPr/>
            <p:nvPr/>
          </p:nvSpPr>
          <p:spPr>
            <a:xfrm>
              <a:off x="1414975" y="1484875"/>
              <a:ext cx="775" cy="3000"/>
            </a:xfrm>
            <a:custGeom>
              <a:avLst/>
              <a:gdLst/>
              <a:ahLst/>
              <a:cxnLst/>
              <a:rect l="l" t="t" r="r" b="b"/>
              <a:pathLst>
                <a:path w="31" h="120" extrusionOk="0">
                  <a:moveTo>
                    <a:pt x="17" y="0"/>
                  </a:moveTo>
                  <a:lnTo>
                    <a:pt x="1" y="13"/>
                  </a:lnTo>
                  <a:lnTo>
                    <a:pt x="1" y="120"/>
                  </a:lnTo>
                  <a:lnTo>
                    <a:pt x="30" y="120"/>
                  </a:lnTo>
                  <a:lnTo>
                    <a:pt x="30" y="13"/>
                  </a:lnTo>
                  <a:lnTo>
                    <a:pt x="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38"/>
            <p:cNvSpPr/>
            <p:nvPr/>
          </p:nvSpPr>
          <p:spPr>
            <a:xfrm>
              <a:off x="14133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9" name="Google Shape;1289;p38"/>
            <p:cNvSpPr/>
            <p:nvPr/>
          </p:nvSpPr>
          <p:spPr>
            <a:xfrm>
              <a:off x="1411675" y="1484875"/>
              <a:ext cx="650" cy="3000"/>
            </a:xfrm>
            <a:custGeom>
              <a:avLst/>
              <a:gdLst/>
              <a:ahLst/>
              <a:cxnLst/>
              <a:rect l="l" t="t" r="r" b="b"/>
              <a:pathLst>
                <a:path w="26" h="120" extrusionOk="0">
                  <a:moveTo>
                    <a:pt x="13" y="0"/>
                  </a:moveTo>
                  <a:lnTo>
                    <a:pt x="0" y="13"/>
                  </a:lnTo>
                  <a:lnTo>
                    <a:pt x="0" y="120"/>
                  </a:lnTo>
                  <a:lnTo>
                    <a:pt x="26" y="120"/>
                  </a:lnTo>
                  <a:lnTo>
                    <a:pt x="26" y="13"/>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38"/>
            <p:cNvSpPr/>
            <p:nvPr/>
          </p:nvSpPr>
          <p:spPr>
            <a:xfrm>
              <a:off x="1409950" y="1484875"/>
              <a:ext cx="675" cy="3000"/>
            </a:xfrm>
            <a:custGeom>
              <a:avLst/>
              <a:gdLst/>
              <a:ahLst/>
              <a:cxnLst/>
              <a:rect l="l" t="t" r="r" b="b"/>
              <a:pathLst>
                <a:path w="27" h="120" extrusionOk="0">
                  <a:moveTo>
                    <a:pt x="14" y="0"/>
                  </a:moveTo>
                  <a:lnTo>
                    <a:pt x="1" y="13"/>
                  </a:lnTo>
                  <a:lnTo>
                    <a:pt x="1" y="120"/>
                  </a:lnTo>
                  <a:lnTo>
                    <a:pt x="27" y="120"/>
                  </a:lnTo>
                  <a:lnTo>
                    <a:pt x="27" y="13"/>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38"/>
            <p:cNvSpPr/>
            <p:nvPr/>
          </p:nvSpPr>
          <p:spPr>
            <a:xfrm>
              <a:off x="1408575" y="1484875"/>
              <a:ext cx="350" cy="3000"/>
            </a:xfrm>
            <a:custGeom>
              <a:avLst/>
              <a:gdLst/>
              <a:ahLst/>
              <a:cxnLst/>
              <a:rect l="l" t="t" r="r" b="b"/>
              <a:pathLst>
                <a:path w="14" h="120" extrusionOk="0">
                  <a:moveTo>
                    <a:pt x="1" y="0"/>
                  </a:moveTo>
                  <a:lnTo>
                    <a:pt x="1" y="13"/>
                  </a:lnTo>
                  <a:lnTo>
                    <a:pt x="1" y="120"/>
                  </a:lnTo>
                  <a:lnTo>
                    <a:pt x="14" y="120"/>
                  </a:lnTo>
                  <a:lnTo>
                    <a:pt x="14"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38"/>
            <p:cNvSpPr/>
            <p:nvPr/>
          </p:nvSpPr>
          <p:spPr>
            <a:xfrm>
              <a:off x="1406875" y="1484875"/>
              <a:ext cx="450" cy="3000"/>
            </a:xfrm>
            <a:custGeom>
              <a:avLst/>
              <a:gdLst/>
              <a:ahLst/>
              <a:cxnLst/>
              <a:rect l="l" t="t" r="r" b="b"/>
              <a:pathLst>
                <a:path w="18" h="120" extrusionOk="0">
                  <a:moveTo>
                    <a:pt x="1" y="0"/>
                  </a:moveTo>
                  <a:lnTo>
                    <a:pt x="1" y="13"/>
                  </a:lnTo>
                  <a:lnTo>
                    <a:pt x="1" y="120"/>
                  </a:lnTo>
                  <a:lnTo>
                    <a:pt x="17" y="120"/>
                  </a:lnTo>
                  <a:lnTo>
                    <a:pt x="17" y="13"/>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68227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dk2"/>
        </a:solidFill>
        <a:effectLst/>
      </p:bgPr>
    </p:bg>
    <p:spTree>
      <p:nvGrpSpPr>
        <p:cNvPr id="1" name="Shape 1293"/>
        <p:cNvGrpSpPr/>
        <p:nvPr/>
      </p:nvGrpSpPr>
      <p:grpSpPr>
        <a:xfrm>
          <a:off x="0" y="0"/>
          <a:ext cx="0" cy="0"/>
          <a:chOff x="0" y="0"/>
          <a:chExt cx="0" cy="0"/>
        </a:xfrm>
      </p:grpSpPr>
      <p:grpSp>
        <p:nvGrpSpPr>
          <p:cNvPr id="1294" name="Google Shape;1294;p39"/>
          <p:cNvGrpSpPr/>
          <p:nvPr/>
        </p:nvGrpSpPr>
        <p:grpSpPr>
          <a:xfrm flipH="1">
            <a:off x="367" y="3974106"/>
            <a:ext cx="12223208" cy="2720188"/>
            <a:chOff x="271" y="2964551"/>
            <a:chExt cx="9167406" cy="2193229"/>
          </a:xfrm>
        </p:grpSpPr>
        <p:sp>
          <p:nvSpPr>
            <p:cNvPr id="1295" name="Google Shape;1295;p39"/>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39"/>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39"/>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39"/>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99" name="Google Shape;1299;p39"/>
          <p:cNvSpPr/>
          <p:nvPr/>
        </p:nvSpPr>
        <p:spPr>
          <a:xfrm>
            <a:off x="5137994" y="6066798"/>
            <a:ext cx="70951" cy="2221"/>
          </a:xfrm>
          <a:custGeom>
            <a:avLst/>
            <a:gdLst/>
            <a:ahLst/>
            <a:cxnLst/>
            <a:rect l="l" t="t" r="r" b="b"/>
            <a:pathLst>
              <a:path w="231" h="14" extrusionOk="0">
                <a:moveTo>
                  <a:pt x="1" y="1"/>
                </a:moveTo>
                <a:cubicBezTo>
                  <a:pt x="69" y="14"/>
                  <a:pt x="150" y="14"/>
                  <a:pt x="231" y="14"/>
                </a:cubicBezTo>
                <a:cubicBezTo>
                  <a:pt x="150" y="14"/>
                  <a:pt x="69"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0" name="Google Shape;1300;p39"/>
          <p:cNvSpPr/>
          <p:nvPr/>
        </p:nvSpPr>
        <p:spPr>
          <a:xfrm>
            <a:off x="9765432" y="5778675"/>
            <a:ext cx="597393" cy="14437"/>
          </a:xfrm>
          <a:custGeom>
            <a:avLst/>
            <a:gdLst/>
            <a:ahLst/>
            <a:cxnLst/>
            <a:rect l="l" t="t" r="r" b="b"/>
            <a:pathLst>
              <a:path w="1945" h="91" extrusionOk="0">
                <a:moveTo>
                  <a:pt x="1107" y="0"/>
                </a:moveTo>
                <a:cubicBezTo>
                  <a:pt x="738" y="0"/>
                  <a:pt x="370" y="35"/>
                  <a:pt x="1" y="35"/>
                </a:cubicBezTo>
                <a:cubicBezTo>
                  <a:pt x="649" y="61"/>
                  <a:pt x="1297" y="90"/>
                  <a:pt x="1945" y="90"/>
                </a:cubicBezTo>
                <a:cubicBezTo>
                  <a:pt x="1666" y="20"/>
                  <a:pt x="1386" y="0"/>
                  <a:pt x="1107"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1" name="Google Shape;1301;p39"/>
          <p:cNvSpPr/>
          <p:nvPr/>
        </p:nvSpPr>
        <p:spPr>
          <a:xfrm>
            <a:off x="5014868" y="4976499"/>
            <a:ext cx="7338209" cy="1926275"/>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2" name="Google Shape;1302;p39"/>
          <p:cNvSpPr/>
          <p:nvPr/>
        </p:nvSpPr>
        <p:spPr>
          <a:xfrm>
            <a:off x="-86533" y="5599739"/>
            <a:ext cx="12191948" cy="1066627"/>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03" name="Google Shape;1303;p39"/>
          <p:cNvSpPr/>
          <p:nvPr/>
        </p:nvSpPr>
        <p:spPr>
          <a:xfrm>
            <a:off x="-86533" y="5900264"/>
            <a:ext cx="12439612" cy="1066637"/>
          </a:xfrm>
          <a:custGeom>
            <a:avLst/>
            <a:gdLst/>
            <a:ahLst/>
            <a:cxnLst/>
            <a:rect l="l" t="t" r="r" b="b"/>
            <a:pathLst>
              <a:path w="40501" h="5738" extrusionOk="0">
                <a:moveTo>
                  <a:pt x="39908" y="0"/>
                </a:moveTo>
                <a:cubicBezTo>
                  <a:pt x="38816" y="0"/>
                  <a:pt x="37402" y="281"/>
                  <a:pt x="33535" y="1577"/>
                </a:cubicBezTo>
                <a:cubicBezTo>
                  <a:pt x="31107" y="2391"/>
                  <a:pt x="27774" y="2887"/>
                  <a:pt x="23712" y="2887"/>
                </a:cubicBezTo>
                <a:cubicBezTo>
                  <a:pt x="20091" y="2887"/>
                  <a:pt x="15891" y="2493"/>
                  <a:pt x="11234" y="1577"/>
                </a:cubicBezTo>
                <a:cubicBezTo>
                  <a:pt x="7940" y="929"/>
                  <a:pt x="5594" y="713"/>
                  <a:pt x="3930" y="713"/>
                </a:cubicBezTo>
                <a:cubicBezTo>
                  <a:pt x="601" y="713"/>
                  <a:pt x="1" y="1577"/>
                  <a:pt x="1" y="1577"/>
                </a:cubicBezTo>
                <a:lnTo>
                  <a:pt x="1" y="2131"/>
                </a:lnTo>
                <a:lnTo>
                  <a:pt x="1" y="2805"/>
                </a:lnTo>
                <a:lnTo>
                  <a:pt x="1" y="2821"/>
                </a:lnTo>
                <a:lnTo>
                  <a:pt x="1" y="5737"/>
                </a:lnTo>
                <a:lnTo>
                  <a:pt x="40501" y="5737"/>
                </a:lnTo>
                <a:lnTo>
                  <a:pt x="40501" y="4574"/>
                </a:lnTo>
                <a:lnTo>
                  <a:pt x="40501" y="579"/>
                </a:lnTo>
                <a:lnTo>
                  <a:pt x="40501" y="25"/>
                </a:lnTo>
                <a:cubicBezTo>
                  <a:pt x="40305" y="10"/>
                  <a:pt x="40112" y="0"/>
                  <a:pt x="39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04" name="Google Shape;1304;p39"/>
          <p:cNvGrpSpPr/>
          <p:nvPr/>
        </p:nvGrpSpPr>
        <p:grpSpPr>
          <a:xfrm>
            <a:off x="1501458" y="3234544"/>
            <a:ext cx="2333073" cy="1027912"/>
            <a:chOff x="-1936407" y="2490071"/>
            <a:chExt cx="1749805" cy="770934"/>
          </a:xfrm>
        </p:grpSpPr>
        <p:sp>
          <p:nvSpPr>
            <p:cNvPr id="1305" name="Google Shape;1305;p39"/>
            <p:cNvSpPr/>
            <p:nvPr/>
          </p:nvSpPr>
          <p:spPr>
            <a:xfrm>
              <a:off x="-1580450" y="2835407"/>
              <a:ext cx="651196" cy="254069"/>
            </a:xfrm>
            <a:custGeom>
              <a:avLst/>
              <a:gdLst/>
              <a:ahLst/>
              <a:cxnLst/>
              <a:rect l="l" t="t" r="r" b="b"/>
              <a:pathLst>
                <a:path w="3432" h="1339" extrusionOk="0">
                  <a:moveTo>
                    <a:pt x="1" y="1"/>
                  </a:moveTo>
                  <a:lnTo>
                    <a:pt x="1" y="1339"/>
                  </a:lnTo>
                  <a:lnTo>
                    <a:pt x="3432" y="1339"/>
                  </a:lnTo>
                  <a:lnTo>
                    <a:pt x="3432"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39"/>
            <p:cNvSpPr/>
            <p:nvPr/>
          </p:nvSpPr>
          <p:spPr>
            <a:xfrm>
              <a:off x="-1170417" y="2853812"/>
              <a:ext cx="266398" cy="235663"/>
            </a:xfrm>
            <a:custGeom>
              <a:avLst/>
              <a:gdLst/>
              <a:ahLst/>
              <a:cxnLst/>
              <a:rect l="l" t="t" r="r" b="b"/>
              <a:pathLst>
                <a:path w="1404" h="1242" extrusionOk="0">
                  <a:moveTo>
                    <a:pt x="1" y="1"/>
                  </a:moveTo>
                  <a:lnTo>
                    <a:pt x="1" y="1242"/>
                  </a:lnTo>
                  <a:lnTo>
                    <a:pt x="1404" y="1242"/>
                  </a:lnTo>
                  <a:lnTo>
                    <a:pt x="1404"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39"/>
            <p:cNvSpPr/>
            <p:nvPr/>
          </p:nvSpPr>
          <p:spPr>
            <a:xfrm>
              <a:off x="-1375149" y="2490071"/>
              <a:ext cx="471131" cy="363931"/>
            </a:xfrm>
            <a:custGeom>
              <a:avLst/>
              <a:gdLst/>
              <a:ahLst/>
              <a:cxnLst/>
              <a:rect l="l" t="t" r="r" b="b"/>
              <a:pathLst>
                <a:path w="2483" h="1918" extrusionOk="0">
                  <a:moveTo>
                    <a:pt x="934" y="0"/>
                  </a:moveTo>
                  <a:cubicBezTo>
                    <a:pt x="486" y="0"/>
                    <a:pt x="1" y="55"/>
                    <a:pt x="1" y="55"/>
                  </a:cubicBezTo>
                  <a:lnTo>
                    <a:pt x="837" y="1918"/>
                  </a:lnTo>
                  <a:lnTo>
                    <a:pt x="2483" y="1918"/>
                  </a:lnTo>
                  <a:cubicBezTo>
                    <a:pt x="2483" y="1918"/>
                    <a:pt x="1929" y="175"/>
                    <a:pt x="1511" y="55"/>
                  </a:cubicBezTo>
                  <a:cubicBezTo>
                    <a:pt x="1371" y="14"/>
                    <a:pt x="1157" y="0"/>
                    <a:pt x="934" y="0"/>
                  </a:cubicBezTo>
                  <a:close/>
                </a:path>
              </a:pathLst>
            </a:custGeom>
            <a:solidFill>
              <a:srgbClr val="77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39"/>
            <p:cNvSpPr/>
            <p:nvPr/>
          </p:nvSpPr>
          <p:spPr>
            <a:xfrm>
              <a:off x="-1603220" y="2499748"/>
              <a:ext cx="455761" cy="354254"/>
            </a:xfrm>
            <a:custGeom>
              <a:avLst/>
              <a:gdLst/>
              <a:ahLst/>
              <a:cxnLst/>
              <a:rect l="l" t="t" r="r" b="b"/>
              <a:pathLst>
                <a:path w="2402" h="1867" extrusionOk="0">
                  <a:moveTo>
                    <a:pt x="1211" y="1"/>
                  </a:moveTo>
                  <a:cubicBezTo>
                    <a:pt x="855" y="1"/>
                    <a:pt x="441" y="467"/>
                    <a:pt x="1" y="1867"/>
                  </a:cubicBezTo>
                  <a:lnTo>
                    <a:pt x="2402" y="1867"/>
                  </a:lnTo>
                  <a:cubicBezTo>
                    <a:pt x="2402" y="1867"/>
                    <a:pt x="1922" y="1"/>
                    <a:pt x="1211" y="1"/>
                  </a:cubicBez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39"/>
            <p:cNvSpPr/>
            <p:nvPr/>
          </p:nvSpPr>
          <p:spPr>
            <a:xfrm>
              <a:off x="-1580450" y="2537317"/>
              <a:ext cx="410223" cy="332054"/>
            </a:xfrm>
            <a:custGeom>
              <a:avLst/>
              <a:gdLst/>
              <a:ahLst/>
              <a:cxnLst/>
              <a:rect l="l" t="t" r="r" b="b"/>
              <a:pathLst>
                <a:path w="2162" h="1750" extrusionOk="0">
                  <a:moveTo>
                    <a:pt x="1078" y="0"/>
                  </a:moveTo>
                  <a:cubicBezTo>
                    <a:pt x="758" y="0"/>
                    <a:pt x="388" y="417"/>
                    <a:pt x="1" y="1669"/>
                  </a:cubicBezTo>
                  <a:lnTo>
                    <a:pt x="1015" y="1750"/>
                  </a:lnTo>
                  <a:lnTo>
                    <a:pt x="2162" y="1669"/>
                  </a:lnTo>
                  <a:cubicBezTo>
                    <a:pt x="2162" y="1669"/>
                    <a:pt x="1718" y="0"/>
                    <a:pt x="1078" y="0"/>
                  </a:cubicBez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39"/>
            <p:cNvSpPr/>
            <p:nvPr/>
          </p:nvSpPr>
          <p:spPr>
            <a:xfrm>
              <a:off x="-1493169" y="2907320"/>
              <a:ext cx="195055" cy="182155"/>
            </a:xfrm>
            <a:custGeom>
              <a:avLst/>
              <a:gdLst/>
              <a:ahLst/>
              <a:cxnLst/>
              <a:rect l="l" t="t" r="r" b="b"/>
              <a:pathLst>
                <a:path w="1028" h="960" extrusionOk="0">
                  <a:moveTo>
                    <a:pt x="1" y="1"/>
                  </a:moveTo>
                  <a:lnTo>
                    <a:pt x="1" y="960"/>
                  </a:lnTo>
                  <a:lnTo>
                    <a:pt x="1028" y="960"/>
                  </a:lnTo>
                  <a:lnTo>
                    <a:pt x="102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1" name="Google Shape;1311;p39"/>
            <p:cNvSpPr/>
            <p:nvPr/>
          </p:nvSpPr>
          <p:spPr>
            <a:xfrm>
              <a:off x="-1467364" y="2925156"/>
              <a:ext cx="145912" cy="164319"/>
            </a:xfrm>
            <a:custGeom>
              <a:avLst/>
              <a:gdLst/>
              <a:ahLst/>
              <a:cxnLst/>
              <a:rect l="l" t="t" r="r" b="b"/>
              <a:pathLst>
                <a:path w="769" h="866" extrusionOk="0">
                  <a:moveTo>
                    <a:pt x="1" y="1"/>
                  </a:moveTo>
                  <a:lnTo>
                    <a:pt x="1" y="866"/>
                  </a:lnTo>
                  <a:lnTo>
                    <a:pt x="769" y="866"/>
                  </a:lnTo>
                  <a:lnTo>
                    <a:pt x="769"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2" name="Google Shape;1312;p39"/>
            <p:cNvSpPr/>
            <p:nvPr/>
          </p:nvSpPr>
          <p:spPr>
            <a:xfrm>
              <a:off x="-1449528" y="2925156"/>
              <a:ext cx="128076" cy="164319"/>
            </a:xfrm>
            <a:custGeom>
              <a:avLst/>
              <a:gdLst/>
              <a:ahLst/>
              <a:cxnLst/>
              <a:rect l="l" t="t" r="r" b="b"/>
              <a:pathLst>
                <a:path w="675" h="866" extrusionOk="0">
                  <a:moveTo>
                    <a:pt x="1" y="1"/>
                  </a:moveTo>
                  <a:lnTo>
                    <a:pt x="1" y="866"/>
                  </a:lnTo>
                  <a:lnTo>
                    <a:pt x="675" y="866"/>
                  </a:lnTo>
                  <a:lnTo>
                    <a:pt x="67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3" name="Google Shape;1313;p39"/>
            <p:cNvSpPr/>
            <p:nvPr/>
          </p:nvSpPr>
          <p:spPr>
            <a:xfrm>
              <a:off x="-1439662" y="2676780"/>
              <a:ext cx="107774" cy="89939"/>
            </a:xfrm>
            <a:custGeom>
              <a:avLst/>
              <a:gdLst/>
              <a:ahLst/>
              <a:cxnLst/>
              <a:rect l="l" t="t" r="r" b="b"/>
              <a:pathLst>
                <a:path w="568" h="474" extrusionOk="0">
                  <a:moveTo>
                    <a:pt x="1" y="1"/>
                  </a:moveTo>
                  <a:lnTo>
                    <a:pt x="1" y="474"/>
                  </a:lnTo>
                  <a:lnTo>
                    <a:pt x="568" y="474"/>
                  </a:lnTo>
                  <a:lnTo>
                    <a:pt x="568" y="1"/>
                  </a:lnTo>
                  <a:close/>
                </a:path>
              </a:pathLst>
            </a:custGeom>
            <a:solidFill>
              <a:srgbClr val="FF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4" name="Google Shape;1314;p39"/>
            <p:cNvSpPr/>
            <p:nvPr/>
          </p:nvSpPr>
          <p:spPr>
            <a:xfrm>
              <a:off x="-1424292" y="2684749"/>
              <a:ext cx="80071" cy="81970"/>
            </a:xfrm>
            <a:custGeom>
              <a:avLst/>
              <a:gdLst/>
              <a:ahLst/>
              <a:cxnLst/>
              <a:rect l="l" t="t" r="r" b="b"/>
              <a:pathLst>
                <a:path w="422" h="432" extrusionOk="0">
                  <a:moveTo>
                    <a:pt x="1" y="1"/>
                  </a:moveTo>
                  <a:lnTo>
                    <a:pt x="1" y="432"/>
                  </a:lnTo>
                  <a:lnTo>
                    <a:pt x="422" y="432"/>
                  </a:lnTo>
                  <a:lnTo>
                    <a:pt x="422" y="1"/>
                  </a:lnTo>
                  <a:close/>
                </a:path>
              </a:pathLst>
            </a:custGeom>
            <a:solidFill>
              <a:srgbClr val="FF8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39"/>
            <p:cNvSpPr/>
            <p:nvPr/>
          </p:nvSpPr>
          <p:spPr>
            <a:xfrm>
              <a:off x="-1413857" y="2684749"/>
              <a:ext cx="69635" cy="81970"/>
            </a:xfrm>
            <a:custGeom>
              <a:avLst/>
              <a:gdLst/>
              <a:ahLst/>
              <a:cxnLst/>
              <a:rect l="l" t="t" r="r" b="b"/>
              <a:pathLst>
                <a:path w="367" h="432" extrusionOk="0">
                  <a:moveTo>
                    <a:pt x="1" y="1"/>
                  </a:moveTo>
                  <a:lnTo>
                    <a:pt x="1" y="432"/>
                  </a:lnTo>
                  <a:lnTo>
                    <a:pt x="367" y="432"/>
                  </a:lnTo>
                  <a:lnTo>
                    <a:pt x="36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39"/>
            <p:cNvSpPr/>
            <p:nvPr/>
          </p:nvSpPr>
          <p:spPr>
            <a:xfrm>
              <a:off x="-1730727" y="3021547"/>
              <a:ext cx="22579" cy="44590"/>
            </a:xfrm>
            <a:custGeom>
              <a:avLst/>
              <a:gdLst/>
              <a:ahLst/>
              <a:cxnLst/>
              <a:rect l="l" t="t" r="r" b="b"/>
              <a:pathLst>
                <a:path w="119" h="235" extrusionOk="0">
                  <a:moveTo>
                    <a:pt x="70" y="1"/>
                  </a:moveTo>
                  <a:cubicBezTo>
                    <a:pt x="36" y="1"/>
                    <a:pt x="0" y="24"/>
                    <a:pt x="25" y="47"/>
                  </a:cubicBezTo>
                  <a:cubicBezTo>
                    <a:pt x="64" y="102"/>
                    <a:pt x="51" y="235"/>
                    <a:pt x="51" y="235"/>
                  </a:cubicBezTo>
                  <a:lnTo>
                    <a:pt x="93" y="235"/>
                  </a:lnTo>
                  <a:cubicBezTo>
                    <a:pt x="93" y="102"/>
                    <a:pt x="119" y="47"/>
                    <a:pt x="119" y="47"/>
                  </a:cubicBezTo>
                  <a:cubicBezTo>
                    <a:pt x="119" y="13"/>
                    <a:pt x="95" y="1"/>
                    <a:pt x="70"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39"/>
            <p:cNvSpPr/>
            <p:nvPr/>
          </p:nvSpPr>
          <p:spPr>
            <a:xfrm>
              <a:off x="-1759378"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39"/>
            <p:cNvSpPr/>
            <p:nvPr/>
          </p:nvSpPr>
          <p:spPr>
            <a:xfrm>
              <a:off x="-1762414" y="2747934"/>
              <a:ext cx="51800" cy="295433"/>
            </a:xfrm>
            <a:custGeom>
              <a:avLst/>
              <a:gdLst/>
              <a:ahLst/>
              <a:cxnLst/>
              <a:rect l="l" t="t" r="r" b="b"/>
              <a:pathLst>
                <a:path w="273" h="1557" extrusionOk="0">
                  <a:moveTo>
                    <a:pt x="242" y="0"/>
                  </a:moveTo>
                  <a:cubicBezTo>
                    <a:pt x="217" y="0"/>
                    <a:pt x="198" y="45"/>
                    <a:pt x="179" y="154"/>
                  </a:cubicBezTo>
                  <a:cubicBezTo>
                    <a:pt x="179" y="154"/>
                    <a:pt x="1" y="1353"/>
                    <a:pt x="124" y="1531"/>
                  </a:cubicBezTo>
                  <a:cubicBezTo>
                    <a:pt x="137" y="1544"/>
                    <a:pt x="150" y="1544"/>
                    <a:pt x="163" y="1557"/>
                  </a:cubicBezTo>
                  <a:cubicBezTo>
                    <a:pt x="98" y="1301"/>
                    <a:pt x="205" y="154"/>
                    <a:pt x="205" y="154"/>
                  </a:cubicBezTo>
                  <a:cubicBezTo>
                    <a:pt x="218" y="5"/>
                    <a:pt x="260" y="44"/>
                    <a:pt x="273" y="18"/>
                  </a:cubicBezTo>
                  <a:cubicBezTo>
                    <a:pt x="261" y="7"/>
                    <a:pt x="251" y="0"/>
                    <a:pt x="242"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39"/>
            <p:cNvSpPr/>
            <p:nvPr/>
          </p:nvSpPr>
          <p:spPr>
            <a:xfrm>
              <a:off x="-853357" y="3021547"/>
              <a:ext cx="23718" cy="44590"/>
            </a:xfrm>
            <a:custGeom>
              <a:avLst/>
              <a:gdLst/>
              <a:ahLst/>
              <a:cxnLst/>
              <a:rect l="l" t="t" r="r" b="b"/>
              <a:pathLst>
                <a:path w="125" h="235" extrusionOk="0">
                  <a:moveTo>
                    <a:pt x="75" y="1"/>
                  </a:moveTo>
                  <a:cubicBezTo>
                    <a:pt x="40" y="1"/>
                    <a:pt x="1" y="24"/>
                    <a:pt x="18" y="47"/>
                  </a:cubicBezTo>
                  <a:cubicBezTo>
                    <a:pt x="70" y="102"/>
                    <a:pt x="57" y="235"/>
                    <a:pt x="57" y="235"/>
                  </a:cubicBezTo>
                  <a:lnTo>
                    <a:pt x="99" y="235"/>
                  </a:lnTo>
                  <a:cubicBezTo>
                    <a:pt x="99" y="102"/>
                    <a:pt x="125" y="47"/>
                    <a:pt x="125" y="47"/>
                  </a:cubicBezTo>
                  <a:cubicBezTo>
                    <a:pt x="125" y="13"/>
                    <a:pt x="101" y="1"/>
                    <a:pt x="75"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39"/>
            <p:cNvSpPr/>
            <p:nvPr/>
          </p:nvSpPr>
          <p:spPr>
            <a:xfrm>
              <a:off x="-880870" y="2747175"/>
              <a:ext cx="83676" cy="300366"/>
            </a:xfrm>
            <a:custGeom>
              <a:avLst/>
              <a:gdLst/>
              <a:ahLst/>
              <a:cxnLst/>
              <a:rect l="l" t="t" r="r" b="b"/>
              <a:pathLst>
                <a:path w="441" h="1583" extrusionOk="0">
                  <a:moveTo>
                    <a:pt x="225" y="1"/>
                  </a:moveTo>
                  <a:cubicBezTo>
                    <a:pt x="203" y="1"/>
                    <a:pt x="182" y="48"/>
                    <a:pt x="163" y="158"/>
                  </a:cubicBezTo>
                  <a:cubicBezTo>
                    <a:pt x="163" y="158"/>
                    <a:pt x="1" y="1438"/>
                    <a:pt x="108" y="1535"/>
                  </a:cubicBezTo>
                  <a:cubicBezTo>
                    <a:pt x="140" y="1563"/>
                    <a:pt x="186" y="1583"/>
                    <a:pt x="233" y="1583"/>
                  </a:cubicBezTo>
                  <a:cubicBezTo>
                    <a:pt x="320" y="1583"/>
                    <a:pt x="410" y="1512"/>
                    <a:pt x="419" y="1292"/>
                  </a:cubicBezTo>
                  <a:cubicBezTo>
                    <a:pt x="440" y="1002"/>
                    <a:pt x="326" y="1"/>
                    <a:pt x="225"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39"/>
            <p:cNvSpPr/>
            <p:nvPr/>
          </p:nvSpPr>
          <p:spPr>
            <a:xfrm>
              <a:off x="-883337" y="2747934"/>
              <a:ext cx="48764" cy="295433"/>
            </a:xfrm>
            <a:custGeom>
              <a:avLst/>
              <a:gdLst/>
              <a:ahLst/>
              <a:cxnLst/>
              <a:rect l="l" t="t" r="r" b="b"/>
              <a:pathLst>
                <a:path w="257" h="1557" extrusionOk="0">
                  <a:moveTo>
                    <a:pt x="234" y="0"/>
                  </a:moveTo>
                  <a:cubicBezTo>
                    <a:pt x="214" y="0"/>
                    <a:pt x="195" y="45"/>
                    <a:pt x="176" y="154"/>
                  </a:cubicBezTo>
                  <a:cubicBezTo>
                    <a:pt x="176" y="154"/>
                    <a:pt x="1" y="1353"/>
                    <a:pt x="121" y="1531"/>
                  </a:cubicBezTo>
                  <a:cubicBezTo>
                    <a:pt x="134" y="1544"/>
                    <a:pt x="147" y="1544"/>
                    <a:pt x="163" y="1557"/>
                  </a:cubicBezTo>
                  <a:cubicBezTo>
                    <a:pt x="95" y="1301"/>
                    <a:pt x="202" y="154"/>
                    <a:pt x="202" y="154"/>
                  </a:cubicBezTo>
                  <a:cubicBezTo>
                    <a:pt x="215" y="5"/>
                    <a:pt x="257" y="44"/>
                    <a:pt x="257" y="18"/>
                  </a:cubicBezTo>
                  <a:cubicBezTo>
                    <a:pt x="249" y="7"/>
                    <a:pt x="241" y="0"/>
                    <a:pt x="234"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39"/>
            <p:cNvSpPr/>
            <p:nvPr/>
          </p:nvSpPr>
          <p:spPr>
            <a:xfrm>
              <a:off x="-1811367" y="3021547"/>
              <a:ext cx="23908" cy="44590"/>
            </a:xfrm>
            <a:custGeom>
              <a:avLst/>
              <a:gdLst/>
              <a:ahLst/>
              <a:cxnLst/>
              <a:rect l="l" t="t" r="r" b="b"/>
              <a:pathLst>
                <a:path w="126" h="235" extrusionOk="0">
                  <a:moveTo>
                    <a:pt x="71" y="1"/>
                  </a:moveTo>
                  <a:cubicBezTo>
                    <a:pt x="36" y="1"/>
                    <a:pt x="1" y="24"/>
                    <a:pt x="16" y="47"/>
                  </a:cubicBezTo>
                  <a:cubicBezTo>
                    <a:pt x="58" y="102"/>
                    <a:pt x="45" y="235"/>
                    <a:pt x="45" y="235"/>
                  </a:cubicBezTo>
                  <a:lnTo>
                    <a:pt x="97" y="235"/>
                  </a:lnTo>
                  <a:cubicBezTo>
                    <a:pt x="84" y="102"/>
                    <a:pt x="126" y="47"/>
                    <a:pt x="126" y="47"/>
                  </a:cubicBezTo>
                  <a:cubicBezTo>
                    <a:pt x="120" y="13"/>
                    <a:pt x="96" y="1"/>
                    <a:pt x="71"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39"/>
            <p:cNvSpPr/>
            <p:nvPr/>
          </p:nvSpPr>
          <p:spPr>
            <a:xfrm>
              <a:off x="-1839259" y="2747175"/>
              <a:ext cx="82159" cy="300366"/>
            </a:xfrm>
            <a:custGeom>
              <a:avLst/>
              <a:gdLst/>
              <a:ahLst/>
              <a:cxnLst/>
              <a:rect l="l" t="t" r="r" b="b"/>
              <a:pathLst>
                <a:path w="433" h="1583" extrusionOk="0">
                  <a:moveTo>
                    <a:pt x="218" y="1"/>
                  </a:moveTo>
                  <a:cubicBezTo>
                    <a:pt x="195" y="1"/>
                    <a:pt x="172" y="48"/>
                    <a:pt x="150" y="158"/>
                  </a:cubicBezTo>
                  <a:cubicBezTo>
                    <a:pt x="150" y="158"/>
                    <a:pt x="1" y="1438"/>
                    <a:pt x="111" y="1535"/>
                  </a:cubicBezTo>
                  <a:cubicBezTo>
                    <a:pt x="139" y="1563"/>
                    <a:pt x="183" y="1583"/>
                    <a:pt x="229" y="1583"/>
                  </a:cubicBezTo>
                  <a:cubicBezTo>
                    <a:pt x="316" y="1583"/>
                    <a:pt x="411" y="1512"/>
                    <a:pt x="422" y="1292"/>
                  </a:cubicBezTo>
                  <a:cubicBezTo>
                    <a:pt x="433" y="1002"/>
                    <a:pt x="325" y="1"/>
                    <a:pt x="218"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39"/>
            <p:cNvSpPr/>
            <p:nvPr/>
          </p:nvSpPr>
          <p:spPr>
            <a:xfrm>
              <a:off x="-1844193" y="2747934"/>
              <a:ext cx="51230" cy="295433"/>
            </a:xfrm>
            <a:custGeom>
              <a:avLst/>
              <a:gdLst/>
              <a:ahLst/>
              <a:cxnLst/>
              <a:rect l="l" t="t" r="r" b="b"/>
              <a:pathLst>
                <a:path w="270" h="1557" extrusionOk="0">
                  <a:moveTo>
                    <a:pt x="246" y="0"/>
                  </a:moveTo>
                  <a:cubicBezTo>
                    <a:pt x="223" y="0"/>
                    <a:pt x="197" y="45"/>
                    <a:pt x="176" y="154"/>
                  </a:cubicBezTo>
                  <a:cubicBezTo>
                    <a:pt x="176" y="154"/>
                    <a:pt x="1" y="1353"/>
                    <a:pt x="137" y="1531"/>
                  </a:cubicBezTo>
                  <a:cubicBezTo>
                    <a:pt x="137" y="1544"/>
                    <a:pt x="150" y="1544"/>
                    <a:pt x="163" y="1557"/>
                  </a:cubicBezTo>
                  <a:cubicBezTo>
                    <a:pt x="108" y="1301"/>
                    <a:pt x="205" y="154"/>
                    <a:pt x="205" y="154"/>
                  </a:cubicBezTo>
                  <a:cubicBezTo>
                    <a:pt x="218" y="5"/>
                    <a:pt x="257" y="44"/>
                    <a:pt x="270" y="18"/>
                  </a:cubicBezTo>
                  <a:cubicBezTo>
                    <a:pt x="263" y="7"/>
                    <a:pt x="255" y="0"/>
                    <a:pt x="246"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39"/>
            <p:cNvSpPr/>
            <p:nvPr/>
          </p:nvSpPr>
          <p:spPr>
            <a:xfrm>
              <a:off x="-1904910" y="3021547"/>
              <a:ext cx="25236" cy="44590"/>
            </a:xfrm>
            <a:custGeom>
              <a:avLst/>
              <a:gdLst/>
              <a:ahLst/>
              <a:cxnLst/>
              <a:rect l="l" t="t" r="r" b="b"/>
              <a:pathLst>
                <a:path w="133" h="235" extrusionOk="0">
                  <a:moveTo>
                    <a:pt x="74" y="1"/>
                  </a:moveTo>
                  <a:cubicBezTo>
                    <a:pt x="37" y="1"/>
                    <a:pt x="0" y="24"/>
                    <a:pt x="23" y="47"/>
                  </a:cubicBezTo>
                  <a:cubicBezTo>
                    <a:pt x="65" y="102"/>
                    <a:pt x="52" y="235"/>
                    <a:pt x="52" y="235"/>
                  </a:cubicBezTo>
                  <a:lnTo>
                    <a:pt x="104" y="235"/>
                  </a:lnTo>
                  <a:cubicBezTo>
                    <a:pt x="91" y="102"/>
                    <a:pt x="133" y="47"/>
                    <a:pt x="133" y="47"/>
                  </a:cubicBezTo>
                  <a:cubicBezTo>
                    <a:pt x="127" y="13"/>
                    <a:pt x="100" y="1"/>
                    <a:pt x="74" y="1"/>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6" name="Google Shape;1326;p39"/>
            <p:cNvSpPr/>
            <p:nvPr/>
          </p:nvSpPr>
          <p:spPr>
            <a:xfrm>
              <a:off x="-1933941" y="2747175"/>
              <a:ext cx="84625" cy="300366"/>
            </a:xfrm>
            <a:custGeom>
              <a:avLst/>
              <a:gdLst/>
              <a:ahLst/>
              <a:cxnLst/>
              <a:rect l="l" t="t" r="r" b="b"/>
              <a:pathLst>
                <a:path w="446" h="1583" extrusionOk="0">
                  <a:moveTo>
                    <a:pt x="231" y="1"/>
                  </a:moveTo>
                  <a:cubicBezTo>
                    <a:pt x="208" y="1"/>
                    <a:pt x="185" y="48"/>
                    <a:pt x="163" y="158"/>
                  </a:cubicBezTo>
                  <a:cubicBezTo>
                    <a:pt x="163" y="158"/>
                    <a:pt x="1" y="1438"/>
                    <a:pt x="111" y="1535"/>
                  </a:cubicBezTo>
                  <a:cubicBezTo>
                    <a:pt x="143" y="1563"/>
                    <a:pt x="189" y="1583"/>
                    <a:pt x="235" y="1583"/>
                  </a:cubicBezTo>
                  <a:cubicBezTo>
                    <a:pt x="323" y="1583"/>
                    <a:pt x="416" y="1512"/>
                    <a:pt x="435" y="1292"/>
                  </a:cubicBezTo>
                  <a:cubicBezTo>
                    <a:pt x="446" y="1002"/>
                    <a:pt x="338" y="1"/>
                    <a:pt x="23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39"/>
            <p:cNvSpPr/>
            <p:nvPr/>
          </p:nvSpPr>
          <p:spPr>
            <a:xfrm>
              <a:off x="-1936407" y="2747934"/>
              <a:ext cx="51230" cy="295433"/>
            </a:xfrm>
            <a:custGeom>
              <a:avLst/>
              <a:gdLst/>
              <a:ahLst/>
              <a:cxnLst/>
              <a:rect l="l" t="t" r="r" b="b"/>
              <a:pathLst>
                <a:path w="270" h="1557" extrusionOk="0">
                  <a:moveTo>
                    <a:pt x="241" y="0"/>
                  </a:moveTo>
                  <a:cubicBezTo>
                    <a:pt x="217" y="0"/>
                    <a:pt x="197" y="45"/>
                    <a:pt x="176" y="154"/>
                  </a:cubicBezTo>
                  <a:cubicBezTo>
                    <a:pt x="176" y="154"/>
                    <a:pt x="1" y="1353"/>
                    <a:pt x="124" y="1531"/>
                  </a:cubicBezTo>
                  <a:cubicBezTo>
                    <a:pt x="137" y="1544"/>
                    <a:pt x="150" y="1544"/>
                    <a:pt x="163" y="1557"/>
                  </a:cubicBezTo>
                  <a:cubicBezTo>
                    <a:pt x="95" y="1301"/>
                    <a:pt x="205" y="154"/>
                    <a:pt x="205" y="154"/>
                  </a:cubicBezTo>
                  <a:cubicBezTo>
                    <a:pt x="218" y="5"/>
                    <a:pt x="257" y="44"/>
                    <a:pt x="270" y="18"/>
                  </a:cubicBezTo>
                  <a:cubicBezTo>
                    <a:pt x="259" y="7"/>
                    <a:pt x="250" y="0"/>
                    <a:pt x="241" y="0"/>
                  </a:cubicBezTo>
                  <a:close/>
                </a:path>
              </a:pathLst>
            </a:custGeom>
            <a:solidFill>
              <a:srgbClr val="CED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8" name="Google Shape;1328;p39"/>
            <p:cNvSpPr/>
            <p:nvPr/>
          </p:nvSpPr>
          <p:spPr>
            <a:xfrm>
              <a:off x="-1890300"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9" name="Google Shape;1329;p39"/>
            <p:cNvSpPr/>
            <p:nvPr/>
          </p:nvSpPr>
          <p:spPr>
            <a:xfrm>
              <a:off x="-1890300"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0" name="Google Shape;1330;p39"/>
            <p:cNvSpPr/>
            <p:nvPr/>
          </p:nvSpPr>
          <p:spPr>
            <a:xfrm>
              <a:off x="-1890300"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1" name="Google Shape;1331;p39"/>
            <p:cNvSpPr/>
            <p:nvPr/>
          </p:nvSpPr>
          <p:spPr>
            <a:xfrm>
              <a:off x="-1882331"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2" name="Google Shape;1332;p39"/>
            <p:cNvSpPr/>
            <p:nvPr/>
          </p:nvSpPr>
          <p:spPr>
            <a:xfrm>
              <a:off x="-1823890" y="3179035"/>
              <a:ext cx="10626" cy="81970"/>
            </a:xfrm>
            <a:custGeom>
              <a:avLst/>
              <a:gdLst/>
              <a:ahLst/>
              <a:cxnLst/>
              <a:rect l="l" t="t" r="r" b="b"/>
              <a:pathLst>
                <a:path w="56" h="432" extrusionOk="0">
                  <a:moveTo>
                    <a:pt x="1" y="1"/>
                  </a:moveTo>
                  <a:lnTo>
                    <a:pt x="1" y="432"/>
                  </a:lnTo>
                  <a:lnTo>
                    <a:pt x="56" y="432"/>
                  </a:lnTo>
                  <a:lnTo>
                    <a:pt x="5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39"/>
            <p:cNvSpPr/>
            <p:nvPr/>
          </p:nvSpPr>
          <p:spPr>
            <a:xfrm>
              <a:off x="-1767347"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39"/>
            <p:cNvSpPr/>
            <p:nvPr/>
          </p:nvSpPr>
          <p:spPr>
            <a:xfrm>
              <a:off x="-170587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39"/>
            <p:cNvSpPr/>
            <p:nvPr/>
          </p:nvSpPr>
          <p:spPr>
            <a:xfrm>
              <a:off x="-1644394"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39"/>
            <p:cNvSpPr/>
            <p:nvPr/>
          </p:nvSpPr>
          <p:spPr>
            <a:xfrm>
              <a:off x="-158045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7" name="Google Shape;1337;p39"/>
            <p:cNvSpPr/>
            <p:nvPr/>
          </p:nvSpPr>
          <p:spPr>
            <a:xfrm>
              <a:off x="-519980" y="3040711"/>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8" name="Google Shape;1338;p39"/>
            <p:cNvSpPr/>
            <p:nvPr/>
          </p:nvSpPr>
          <p:spPr>
            <a:xfrm>
              <a:off x="-519980" y="3063480"/>
              <a:ext cx="333378" cy="5692"/>
            </a:xfrm>
            <a:custGeom>
              <a:avLst/>
              <a:gdLst/>
              <a:ahLst/>
              <a:cxnLst/>
              <a:rect l="l" t="t" r="r" b="b"/>
              <a:pathLst>
                <a:path w="1757" h="30" extrusionOk="0">
                  <a:moveTo>
                    <a:pt x="1" y="1"/>
                  </a:moveTo>
                  <a:lnTo>
                    <a:pt x="1" y="30"/>
                  </a:lnTo>
                  <a:lnTo>
                    <a:pt x="1757" y="3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39"/>
            <p:cNvSpPr/>
            <p:nvPr/>
          </p:nvSpPr>
          <p:spPr>
            <a:xfrm>
              <a:off x="-519980" y="3084352"/>
              <a:ext cx="333378" cy="5123"/>
            </a:xfrm>
            <a:custGeom>
              <a:avLst/>
              <a:gdLst/>
              <a:ahLst/>
              <a:cxnLst/>
              <a:rect l="l" t="t" r="r" b="b"/>
              <a:pathLst>
                <a:path w="1757" h="27" extrusionOk="0">
                  <a:moveTo>
                    <a:pt x="1" y="1"/>
                  </a:moveTo>
                  <a:lnTo>
                    <a:pt x="1" y="27"/>
                  </a:lnTo>
                  <a:lnTo>
                    <a:pt x="1757" y="27"/>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39"/>
            <p:cNvSpPr/>
            <p:nvPr/>
          </p:nvSpPr>
          <p:spPr>
            <a:xfrm>
              <a:off x="-51201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39"/>
            <p:cNvSpPr/>
            <p:nvPr/>
          </p:nvSpPr>
          <p:spPr>
            <a:xfrm>
              <a:off x="-453001" y="3025341"/>
              <a:ext cx="10056" cy="81970"/>
            </a:xfrm>
            <a:custGeom>
              <a:avLst/>
              <a:gdLst/>
              <a:ahLst/>
              <a:cxnLst/>
              <a:rect l="l" t="t" r="r" b="b"/>
              <a:pathLst>
                <a:path w="53" h="432" extrusionOk="0">
                  <a:moveTo>
                    <a:pt x="1" y="1"/>
                  </a:moveTo>
                  <a:lnTo>
                    <a:pt x="1" y="432"/>
                  </a:lnTo>
                  <a:lnTo>
                    <a:pt x="53" y="432"/>
                  </a:lnTo>
                  <a:lnTo>
                    <a:pt x="5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39"/>
            <p:cNvSpPr/>
            <p:nvPr/>
          </p:nvSpPr>
          <p:spPr>
            <a:xfrm>
              <a:off x="-397026"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39"/>
            <p:cNvSpPr/>
            <p:nvPr/>
          </p:nvSpPr>
          <p:spPr>
            <a:xfrm>
              <a:off x="-33555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39"/>
            <p:cNvSpPr/>
            <p:nvPr/>
          </p:nvSpPr>
          <p:spPr>
            <a:xfrm>
              <a:off x="-274073"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39"/>
            <p:cNvSpPr/>
            <p:nvPr/>
          </p:nvSpPr>
          <p:spPr>
            <a:xfrm>
              <a:off x="-210130" y="3025341"/>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39"/>
            <p:cNvSpPr/>
            <p:nvPr/>
          </p:nvSpPr>
          <p:spPr>
            <a:xfrm>
              <a:off x="-1488236" y="3191938"/>
              <a:ext cx="333378" cy="7590"/>
            </a:xfrm>
            <a:custGeom>
              <a:avLst/>
              <a:gdLst/>
              <a:ahLst/>
              <a:cxnLst/>
              <a:rect l="l" t="t" r="r" b="b"/>
              <a:pathLst>
                <a:path w="1757" h="40" extrusionOk="0">
                  <a:moveTo>
                    <a:pt x="1" y="1"/>
                  </a:moveTo>
                  <a:lnTo>
                    <a:pt x="1" y="40"/>
                  </a:lnTo>
                  <a:lnTo>
                    <a:pt x="1757" y="40"/>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39"/>
            <p:cNvSpPr/>
            <p:nvPr/>
          </p:nvSpPr>
          <p:spPr>
            <a:xfrm>
              <a:off x="-1488236" y="3214707"/>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39"/>
            <p:cNvSpPr/>
            <p:nvPr/>
          </p:nvSpPr>
          <p:spPr>
            <a:xfrm>
              <a:off x="-1488236" y="3235010"/>
              <a:ext cx="333378" cy="8159"/>
            </a:xfrm>
            <a:custGeom>
              <a:avLst/>
              <a:gdLst/>
              <a:ahLst/>
              <a:cxnLst/>
              <a:rect l="l" t="t" r="r" b="b"/>
              <a:pathLst>
                <a:path w="1757" h="43" extrusionOk="0">
                  <a:moveTo>
                    <a:pt x="1" y="1"/>
                  </a:moveTo>
                  <a:lnTo>
                    <a:pt x="1" y="43"/>
                  </a:lnTo>
                  <a:lnTo>
                    <a:pt x="1757" y="43"/>
                  </a:lnTo>
                  <a:lnTo>
                    <a:pt x="175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9" name="Google Shape;1349;p39"/>
            <p:cNvSpPr/>
            <p:nvPr/>
          </p:nvSpPr>
          <p:spPr>
            <a:xfrm>
              <a:off x="-1477800"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0" name="Google Shape;1350;p39"/>
            <p:cNvSpPr/>
            <p:nvPr/>
          </p:nvSpPr>
          <p:spPr>
            <a:xfrm>
              <a:off x="-1421256" y="3179035"/>
              <a:ext cx="12523" cy="81970"/>
            </a:xfrm>
            <a:custGeom>
              <a:avLst/>
              <a:gdLst/>
              <a:ahLst/>
              <a:cxnLst/>
              <a:rect l="l" t="t" r="r" b="b"/>
              <a:pathLst>
                <a:path w="66" h="432" extrusionOk="0">
                  <a:moveTo>
                    <a:pt x="1" y="1"/>
                  </a:moveTo>
                  <a:lnTo>
                    <a:pt x="1" y="432"/>
                  </a:lnTo>
                  <a:lnTo>
                    <a:pt x="66" y="432"/>
                  </a:lnTo>
                  <a:lnTo>
                    <a:pt x="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39"/>
            <p:cNvSpPr/>
            <p:nvPr/>
          </p:nvSpPr>
          <p:spPr>
            <a:xfrm>
              <a:off x="-136281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39"/>
            <p:cNvSpPr/>
            <p:nvPr/>
          </p:nvSpPr>
          <p:spPr>
            <a:xfrm>
              <a:off x="-130380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39"/>
            <p:cNvSpPr/>
            <p:nvPr/>
          </p:nvSpPr>
          <p:spPr>
            <a:xfrm>
              <a:off x="-1239863" y="3176568"/>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39"/>
            <p:cNvSpPr/>
            <p:nvPr/>
          </p:nvSpPr>
          <p:spPr>
            <a:xfrm>
              <a:off x="-1178386" y="3179035"/>
              <a:ext cx="13092" cy="81970"/>
            </a:xfrm>
            <a:custGeom>
              <a:avLst/>
              <a:gdLst/>
              <a:ahLst/>
              <a:cxnLst/>
              <a:rect l="l" t="t" r="r" b="b"/>
              <a:pathLst>
                <a:path w="69" h="432" extrusionOk="0">
                  <a:moveTo>
                    <a:pt x="1" y="1"/>
                  </a:moveTo>
                  <a:lnTo>
                    <a:pt x="1" y="432"/>
                  </a:lnTo>
                  <a:lnTo>
                    <a:pt x="69" y="432"/>
                  </a:lnTo>
                  <a:lnTo>
                    <a:pt x="69"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88786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22353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718016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679206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3" y="1423695"/>
            <a:ext cx="2963304" cy="1901549"/>
          </a:xfrm>
          <a:custGeom>
            <a:avLst/>
            <a:gdLst/>
            <a:ahLst/>
            <a:cxnLst/>
            <a:rect l="l" t="t" r="r" b="b"/>
            <a:pathLst>
              <a:path w="9746" h="6254" extrusionOk="0">
                <a:moveTo>
                  <a:pt x="0" y="1"/>
                </a:moveTo>
                <a:lnTo>
                  <a:pt x="0" y="6092"/>
                </a:lnTo>
                <a:cubicBezTo>
                  <a:pt x="39" y="6131"/>
                  <a:pt x="94" y="6157"/>
                  <a:pt x="162" y="6186"/>
                </a:cubicBezTo>
                <a:cubicBezTo>
                  <a:pt x="282" y="6238"/>
                  <a:pt x="405" y="6254"/>
                  <a:pt x="541" y="6254"/>
                </a:cubicBezTo>
                <a:cubicBezTo>
                  <a:pt x="849" y="6254"/>
                  <a:pt x="1160" y="6092"/>
                  <a:pt x="1335" y="5833"/>
                </a:cubicBezTo>
                <a:cubicBezTo>
                  <a:pt x="1371" y="6021"/>
                  <a:pt x="1570" y="6139"/>
                  <a:pt x="1763" y="6139"/>
                </a:cubicBezTo>
                <a:cubicBezTo>
                  <a:pt x="1792" y="6139"/>
                  <a:pt x="1822" y="6136"/>
                  <a:pt x="1850" y="6131"/>
                </a:cubicBezTo>
                <a:cubicBezTo>
                  <a:pt x="2064" y="6076"/>
                  <a:pt x="2242" y="5930"/>
                  <a:pt x="2388" y="5781"/>
                </a:cubicBezTo>
                <a:cubicBezTo>
                  <a:pt x="2709" y="6054"/>
                  <a:pt x="3132" y="6222"/>
                  <a:pt x="3560" y="6222"/>
                </a:cubicBezTo>
                <a:cubicBezTo>
                  <a:pt x="3619" y="6222"/>
                  <a:pt x="3679" y="6219"/>
                  <a:pt x="3739" y="6212"/>
                </a:cubicBezTo>
                <a:cubicBezTo>
                  <a:pt x="4225" y="6173"/>
                  <a:pt x="4685" y="5930"/>
                  <a:pt x="4980" y="5551"/>
                </a:cubicBezTo>
                <a:cubicBezTo>
                  <a:pt x="5085" y="5759"/>
                  <a:pt x="5328" y="5857"/>
                  <a:pt x="5556" y="5857"/>
                </a:cubicBezTo>
                <a:cubicBezTo>
                  <a:pt x="5595" y="5857"/>
                  <a:pt x="5633" y="5855"/>
                  <a:pt x="5670" y="5849"/>
                </a:cubicBezTo>
                <a:cubicBezTo>
                  <a:pt x="5939" y="5807"/>
                  <a:pt x="6169" y="5658"/>
                  <a:pt x="6399" y="5509"/>
                </a:cubicBezTo>
                <a:cubicBezTo>
                  <a:pt x="6464" y="5683"/>
                  <a:pt x="6653" y="5781"/>
                  <a:pt x="6838" y="5781"/>
                </a:cubicBezTo>
                <a:cubicBezTo>
                  <a:pt x="6955" y="5781"/>
                  <a:pt x="7071" y="5742"/>
                  <a:pt x="7154" y="5658"/>
                </a:cubicBezTo>
                <a:cubicBezTo>
                  <a:pt x="7291" y="5764"/>
                  <a:pt x="7465" y="5815"/>
                  <a:pt x="7640" y="5815"/>
                </a:cubicBezTo>
                <a:cubicBezTo>
                  <a:pt x="7844" y="5815"/>
                  <a:pt x="8049" y="5744"/>
                  <a:pt x="8194" y="5606"/>
                </a:cubicBezTo>
                <a:cubicBezTo>
                  <a:pt x="8274" y="5684"/>
                  <a:pt x="8385" y="5725"/>
                  <a:pt x="8496" y="5725"/>
                </a:cubicBezTo>
                <a:cubicBezTo>
                  <a:pt x="8591" y="5725"/>
                  <a:pt x="8686" y="5695"/>
                  <a:pt x="8761" y="5632"/>
                </a:cubicBezTo>
                <a:cubicBezTo>
                  <a:pt x="8798" y="5704"/>
                  <a:pt x="8883" y="5727"/>
                  <a:pt x="8971" y="5727"/>
                </a:cubicBezTo>
                <a:cubicBezTo>
                  <a:pt x="9014" y="5727"/>
                  <a:pt x="9058" y="5721"/>
                  <a:pt x="9098" y="5713"/>
                </a:cubicBezTo>
                <a:cubicBezTo>
                  <a:pt x="9260" y="5700"/>
                  <a:pt x="9435" y="5671"/>
                  <a:pt x="9597" y="5645"/>
                </a:cubicBezTo>
                <a:cubicBezTo>
                  <a:pt x="9626" y="5645"/>
                  <a:pt x="9652" y="5632"/>
                  <a:pt x="9678" y="5619"/>
                </a:cubicBezTo>
                <a:cubicBezTo>
                  <a:pt x="9746" y="5551"/>
                  <a:pt x="9626" y="5457"/>
                  <a:pt x="9532" y="5457"/>
                </a:cubicBezTo>
                <a:cubicBezTo>
                  <a:pt x="9435" y="5457"/>
                  <a:pt x="9328" y="5483"/>
                  <a:pt x="9247" y="5538"/>
                </a:cubicBezTo>
                <a:cubicBezTo>
                  <a:pt x="9227" y="5452"/>
                  <a:pt x="9148" y="5402"/>
                  <a:pt x="9070" y="5402"/>
                </a:cubicBezTo>
                <a:cubicBezTo>
                  <a:pt x="9047" y="5402"/>
                  <a:pt x="9025" y="5406"/>
                  <a:pt x="9004" y="5415"/>
                </a:cubicBezTo>
                <a:cubicBezTo>
                  <a:pt x="8978" y="5444"/>
                  <a:pt x="8949" y="5457"/>
                  <a:pt x="8923" y="5470"/>
                </a:cubicBezTo>
                <a:cubicBezTo>
                  <a:pt x="8916" y="5471"/>
                  <a:pt x="8910" y="5472"/>
                  <a:pt x="8903" y="5472"/>
                </a:cubicBezTo>
                <a:cubicBezTo>
                  <a:pt x="8833" y="5472"/>
                  <a:pt x="8783" y="5410"/>
                  <a:pt x="8735" y="5363"/>
                </a:cubicBezTo>
                <a:cubicBezTo>
                  <a:pt x="8599" y="5201"/>
                  <a:pt x="8437" y="5065"/>
                  <a:pt x="8236" y="5010"/>
                </a:cubicBezTo>
                <a:cubicBezTo>
                  <a:pt x="8180" y="4996"/>
                  <a:pt x="8123" y="4988"/>
                  <a:pt x="8066" y="4988"/>
                </a:cubicBezTo>
                <a:cubicBezTo>
                  <a:pt x="7913" y="4988"/>
                  <a:pt x="7761" y="5041"/>
                  <a:pt x="7653" y="5159"/>
                </a:cubicBezTo>
                <a:cubicBezTo>
                  <a:pt x="7721" y="5078"/>
                  <a:pt x="7303" y="4848"/>
                  <a:pt x="7248" y="4835"/>
                </a:cubicBezTo>
                <a:cubicBezTo>
                  <a:pt x="7178" y="4810"/>
                  <a:pt x="7108" y="4795"/>
                  <a:pt x="7040" y="4795"/>
                </a:cubicBezTo>
                <a:cubicBezTo>
                  <a:pt x="6927" y="4795"/>
                  <a:pt x="6821" y="4835"/>
                  <a:pt x="6736" y="4929"/>
                </a:cubicBezTo>
                <a:cubicBezTo>
                  <a:pt x="6655" y="4537"/>
                  <a:pt x="6344" y="4200"/>
                  <a:pt x="5952" y="4106"/>
                </a:cubicBezTo>
                <a:cubicBezTo>
                  <a:pt x="5874" y="4087"/>
                  <a:pt x="5794" y="4078"/>
                  <a:pt x="5714" y="4078"/>
                </a:cubicBezTo>
                <a:cubicBezTo>
                  <a:pt x="5392" y="4078"/>
                  <a:pt x="5067" y="4223"/>
                  <a:pt x="4873" y="4472"/>
                </a:cubicBezTo>
                <a:cubicBezTo>
                  <a:pt x="4873" y="4275"/>
                  <a:pt x="4674" y="4135"/>
                  <a:pt x="4483" y="4135"/>
                </a:cubicBezTo>
                <a:cubicBezTo>
                  <a:pt x="4410" y="4135"/>
                  <a:pt x="4339" y="4155"/>
                  <a:pt x="4280" y="4200"/>
                </a:cubicBezTo>
                <a:cubicBezTo>
                  <a:pt x="4307" y="3976"/>
                  <a:pt x="4076" y="3810"/>
                  <a:pt x="3865" y="3810"/>
                </a:cubicBezTo>
                <a:cubicBezTo>
                  <a:pt x="3771" y="3810"/>
                  <a:pt x="3681" y="3843"/>
                  <a:pt x="3619" y="3918"/>
                </a:cubicBezTo>
                <a:cubicBezTo>
                  <a:pt x="3765" y="3458"/>
                  <a:pt x="3551" y="2904"/>
                  <a:pt x="3133" y="2690"/>
                </a:cubicBezTo>
                <a:cubicBezTo>
                  <a:pt x="2993" y="2620"/>
                  <a:pt x="2838" y="2587"/>
                  <a:pt x="2683" y="2587"/>
                </a:cubicBezTo>
                <a:cubicBezTo>
                  <a:pt x="2358" y="2587"/>
                  <a:pt x="2032" y="2734"/>
                  <a:pt x="1850" y="2998"/>
                </a:cubicBezTo>
                <a:cubicBezTo>
                  <a:pt x="1837" y="2674"/>
                  <a:pt x="1837" y="2337"/>
                  <a:pt x="1675" y="2055"/>
                </a:cubicBezTo>
                <a:cubicBezTo>
                  <a:pt x="1540" y="1839"/>
                  <a:pt x="1299" y="1679"/>
                  <a:pt x="1060" y="1679"/>
                </a:cubicBezTo>
                <a:cubicBezTo>
                  <a:pt x="984" y="1679"/>
                  <a:pt x="908" y="1695"/>
                  <a:pt x="836" y="1731"/>
                </a:cubicBezTo>
                <a:cubicBezTo>
                  <a:pt x="983" y="1498"/>
                  <a:pt x="753" y="1153"/>
                  <a:pt x="486" y="1153"/>
                </a:cubicBezTo>
                <a:cubicBezTo>
                  <a:pt x="459" y="1153"/>
                  <a:pt x="432" y="1157"/>
                  <a:pt x="405" y="1164"/>
                </a:cubicBezTo>
                <a:cubicBezTo>
                  <a:pt x="593" y="1109"/>
                  <a:pt x="486" y="584"/>
                  <a:pt x="431" y="474"/>
                </a:cubicBezTo>
                <a:cubicBezTo>
                  <a:pt x="350" y="260"/>
                  <a:pt x="188" y="98"/>
                  <a:pt x="0"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285281" y="1963665"/>
            <a:ext cx="7655759" cy="2362495"/>
          </a:xfrm>
          <a:custGeom>
            <a:avLst/>
            <a:gdLst/>
            <a:ahLst/>
            <a:cxnLst/>
            <a:rect l="l" t="t" r="r" b="b"/>
            <a:pathLst>
              <a:path w="25179" h="7770" extrusionOk="0">
                <a:moveTo>
                  <a:pt x="14617" y="1"/>
                </a:moveTo>
                <a:cubicBezTo>
                  <a:pt x="14115" y="1"/>
                  <a:pt x="13614" y="119"/>
                  <a:pt x="13178" y="367"/>
                </a:cubicBezTo>
                <a:cubicBezTo>
                  <a:pt x="12394" y="827"/>
                  <a:pt x="11869" y="1705"/>
                  <a:pt x="11908" y="2596"/>
                </a:cubicBezTo>
                <a:cubicBezTo>
                  <a:pt x="11762" y="2521"/>
                  <a:pt x="11601" y="2486"/>
                  <a:pt x="11439" y="2486"/>
                </a:cubicBezTo>
                <a:cubicBezTo>
                  <a:pt x="10959" y="2486"/>
                  <a:pt x="10471" y="2792"/>
                  <a:pt x="10330" y="3257"/>
                </a:cubicBezTo>
                <a:cubicBezTo>
                  <a:pt x="10252" y="2751"/>
                  <a:pt x="9765" y="2334"/>
                  <a:pt x="9262" y="2334"/>
                </a:cubicBezTo>
                <a:cubicBezTo>
                  <a:pt x="9240" y="2334"/>
                  <a:pt x="9218" y="2335"/>
                  <a:pt x="9196" y="2337"/>
                </a:cubicBezTo>
                <a:cubicBezTo>
                  <a:pt x="8655" y="2366"/>
                  <a:pt x="8195" y="2852"/>
                  <a:pt x="8182" y="3390"/>
                </a:cubicBezTo>
                <a:cubicBezTo>
                  <a:pt x="8113" y="3275"/>
                  <a:pt x="7989" y="3221"/>
                  <a:pt x="7860" y="3221"/>
                </a:cubicBezTo>
                <a:cubicBezTo>
                  <a:pt x="7736" y="3221"/>
                  <a:pt x="7607" y="3271"/>
                  <a:pt x="7521" y="3364"/>
                </a:cubicBezTo>
                <a:cubicBezTo>
                  <a:pt x="7346" y="3552"/>
                  <a:pt x="7346" y="3850"/>
                  <a:pt x="7440" y="4093"/>
                </a:cubicBezTo>
                <a:cubicBezTo>
                  <a:pt x="7393" y="4050"/>
                  <a:pt x="7333" y="4031"/>
                  <a:pt x="7270" y="4031"/>
                </a:cubicBezTo>
                <a:cubicBezTo>
                  <a:pt x="7118" y="4031"/>
                  <a:pt x="6954" y="4147"/>
                  <a:pt x="6954" y="4310"/>
                </a:cubicBezTo>
                <a:cubicBezTo>
                  <a:pt x="6845" y="3955"/>
                  <a:pt x="6475" y="3760"/>
                  <a:pt x="6101" y="3760"/>
                </a:cubicBezTo>
                <a:cubicBezTo>
                  <a:pt x="5917" y="3760"/>
                  <a:pt x="5733" y="3807"/>
                  <a:pt x="5577" y="3905"/>
                </a:cubicBezTo>
                <a:cubicBezTo>
                  <a:pt x="5104" y="4200"/>
                  <a:pt x="4903" y="4783"/>
                  <a:pt x="4874" y="5334"/>
                </a:cubicBezTo>
                <a:cubicBezTo>
                  <a:pt x="4800" y="5267"/>
                  <a:pt x="4701" y="5234"/>
                  <a:pt x="4601" y="5234"/>
                </a:cubicBezTo>
                <a:cubicBezTo>
                  <a:pt x="4482" y="5234"/>
                  <a:pt x="4362" y="5281"/>
                  <a:pt x="4281" y="5376"/>
                </a:cubicBezTo>
                <a:cubicBezTo>
                  <a:pt x="4145" y="5538"/>
                  <a:pt x="4174" y="5820"/>
                  <a:pt x="4349" y="5956"/>
                </a:cubicBezTo>
                <a:cubicBezTo>
                  <a:pt x="4128" y="5889"/>
                  <a:pt x="3900" y="5829"/>
                  <a:pt x="3670" y="5829"/>
                </a:cubicBezTo>
                <a:cubicBezTo>
                  <a:pt x="3577" y="5829"/>
                  <a:pt x="3483" y="5839"/>
                  <a:pt x="3390" y="5862"/>
                </a:cubicBezTo>
                <a:cubicBezTo>
                  <a:pt x="3079" y="5943"/>
                  <a:pt x="2810" y="6267"/>
                  <a:pt x="2904" y="6578"/>
                </a:cubicBezTo>
                <a:cubicBezTo>
                  <a:pt x="2844" y="6546"/>
                  <a:pt x="2780" y="6531"/>
                  <a:pt x="2715" y="6531"/>
                </a:cubicBezTo>
                <a:cubicBezTo>
                  <a:pt x="2457" y="6531"/>
                  <a:pt x="2196" y="6765"/>
                  <a:pt x="2230" y="7035"/>
                </a:cubicBezTo>
                <a:cubicBezTo>
                  <a:pt x="2090" y="6891"/>
                  <a:pt x="1893" y="6824"/>
                  <a:pt x="1693" y="6824"/>
                </a:cubicBezTo>
                <a:cubicBezTo>
                  <a:pt x="1369" y="6824"/>
                  <a:pt x="1036" y="6999"/>
                  <a:pt x="918" y="7307"/>
                </a:cubicBezTo>
                <a:cubicBezTo>
                  <a:pt x="828" y="7291"/>
                  <a:pt x="738" y="7283"/>
                  <a:pt x="648" y="7283"/>
                </a:cubicBezTo>
                <a:cubicBezTo>
                  <a:pt x="430" y="7283"/>
                  <a:pt x="212" y="7329"/>
                  <a:pt x="1" y="7414"/>
                </a:cubicBezTo>
                <a:cubicBezTo>
                  <a:pt x="346" y="7540"/>
                  <a:pt x="715" y="7602"/>
                  <a:pt x="1086" y="7602"/>
                </a:cubicBezTo>
                <a:cubicBezTo>
                  <a:pt x="1352" y="7602"/>
                  <a:pt x="1618" y="7570"/>
                  <a:pt x="1877" y="7508"/>
                </a:cubicBezTo>
                <a:cubicBezTo>
                  <a:pt x="1976" y="7656"/>
                  <a:pt x="2150" y="7730"/>
                  <a:pt x="2325" y="7730"/>
                </a:cubicBezTo>
                <a:cubicBezTo>
                  <a:pt x="2488" y="7730"/>
                  <a:pt x="2651" y="7666"/>
                  <a:pt x="2755" y="7537"/>
                </a:cubicBezTo>
                <a:cubicBezTo>
                  <a:pt x="2887" y="7695"/>
                  <a:pt x="3086" y="7769"/>
                  <a:pt x="3288" y="7769"/>
                </a:cubicBezTo>
                <a:cubicBezTo>
                  <a:pt x="3581" y="7769"/>
                  <a:pt x="3879" y="7613"/>
                  <a:pt x="3983" y="7333"/>
                </a:cubicBezTo>
                <a:cubicBezTo>
                  <a:pt x="4244" y="7552"/>
                  <a:pt x="4573" y="7652"/>
                  <a:pt x="4906" y="7652"/>
                </a:cubicBezTo>
                <a:cubicBezTo>
                  <a:pt x="5558" y="7652"/>
                  <a:pt x="6228" y="7270"/>
                  <a:pt x="6442" y="6646"/>
                </a:cubicBezTo>
                <a:cubicBezTo>
                  <a:pt x="6622" y="6888"/>
                  <a:pt x="6921" y="7010"/>
                  <a:pt x="7220" y="7010"/>
                </a:cubicBezTo>
                <a:cubicBezTo>
                  <a:pt x="7501" y="7010"/>
                  <a:pt x="7783" y="6902"/>
                  <a:pt x="7965" y="6685"/>
                </a:cubicBezTo>
                <a:cubicBezTo>
                  <a:pt x="8007" y="7009"/>
                  <a:pt x="8289" y="7294"/>
                  <a:pt x="8613" y="7320"/>
                </a:cubicBezTo>
                <a:cubicBezTo>
                  <a:pt x="8638" y="7323"/>
                  <a:pt x="8664" y="7324"/>
                  <a:pt x="8690" y="7324"/>
                </a:cubicBezTo>
                <a:cubicBezTo>
                  <a:pt x="8989" y="7324"/>
                  <a:pt x="9284" y="7120"/>
                  <a:pt x="9371" y="6834"/>
                </a:cubicBezTo>
                <a:cubicBezTo>
                  <a:pt x="9776" y="7292"/>
                  <a:pt x="10383" y="7519"/>
                  <a:pt x="10991" y="7519"/>
                </a:cubicBezTo>
                <a:cubicBezTo>
                  <a:pt x="11656" y="7519"/>
                  <a:pt x="12323" y="7247"/>
                  <a:pt x="12731" y="6711"/>
                </a:cubicBezTo>
                <a:cubicBezTo>
                  <a:pt x="13035" y="7174"/>
                  <a:pt x="13572" y="7456"/>
                  <a:pt x="14126" y="7456"/>
                </a:cubicBezTo>
                <a:cubicBezTo>
                  <a:pt x="14138" y="7456"/>
                  <a:pt x="14151" y="7456"/>
                  <a:pt x="14163" y="7456"/>
                </a:cubicBezTo>
                <a:cubicBezTo>
                  <a:pt x="14717" y="7440"/>
                  <a:pt x="15255" y="7116"/>
                  <a:pt x="15540" y="6646"/>
                </a:cubicBezTo>
                <a:cubicBezTo>
                  <a:pt x="15721" y="6899"/>
                  <a:pt x="16030" y="7034"/>
                  <a:pt x="16336" y="7034"/>
                </a:cubicBezTo>
                <a:cubicBezTo>
                  <a:pt x="16535" y="7034"/>
                  <a:pt x="16732" y="6977"/>
                  <a:pt x="16891" y="6860"/>
                </a:cubicBezTo>
                <a:cubicBezTo>
                  <a:pt x="17133" y="7103"/>
                  <a:pt x="17472" y="7221"/>
                  <a:pt x="17812" y="7221"/>
                </a:cubicBezTo>
                <a:cubicBezTo>
                  <a:pt x="18226" y="7221"/>
                  <a:pt x="18643" y="7046"/>
                  <a:pt x="18887" y="6711"/>
                </a:cubicBezTo>
                <a:cubicBezTo>
                  <a:pt x="19062" y="7252"/>
                  <a:pt x="19603" y="7644"/>
                  <a:pt x="20157" y="7657"/>
                </a:cubicBezTo>
                <a:cubicBezTo>
                  <a:pt x="20166" y="7657"/>
                  <a:pt x="20176" y="7657"/>
                  <a:pt x="20185" y="7657"/>
                </a:cubicBezTo>
                <a:cubicBezTo>
                  <a:pt x="20742" y="7657"/>
                  <a:pt x="21268" y="7285"/>
                  <a:pt x="21466" y="6766"/>
                </a:cubicBezTo>
                <a:cubicBezTo>
                  <a:pt x="21554" y="6951"/>
                  <a:pt x="21762" y="7054"/>
                  <a:pt x="21967" y="7054"/>
                </a:cubicBezTo>
                <a:cubicBezTo>
                  <a:pt x="22107" y="7054"/>
                  <a:pt x="22245" y="7006"/>
                  <a:pt x="22344" y="6902"/>
                </a:cubicBezTo>
                <a:cubicBezTo>
                  <a:pt x="22549" y="7259"/>
                  <a:pt x="22961" y="7443"/>
                  <a:pt x="23372" y="7443"/>
                </a:cubicBezTo>
                <a:cubicBezTo>
                  <a:pt x="23722" y="7443"/>
                  <a:pt x="24070" y="7309"/>
                  <a:pt x="24288" y="7035"/>
                </a:cubicBezTo>
                <a:cubicBezTo>
                  <a:pt x="24518" y="7307"/>
                  <a:pt x="24829" y="7495"/>
                  <a:pt x="25179" y="7589"/>
                </a:cubicBezTo>
                <a:lnTo>
                  <a:pt x="25179" y="3824"/>
                </a:lnTo>
                <a:cubicBezTo>
                  <a:pt x="25098" y="3876"/>
                  <a:pt x="25056" y="3944"/>
                  <a:pt x="25085" y="4025"/>
                </a:cubicBezTo>
                <a:cubicBezTo>
                  <a:pt x="24949" y="3714"/>
                  <a:pt x="24651" y="3487"/>
                  <a:pt x="24327" y="3432"/>
                </a:cubicBezTo>
                <a:cubicBezTo>
                  <a:pt x="24288" y="3427"/>
                  <a:pt x="24248" y="3424"/>
                  <a:pt x="24209" y="3424"/>
                </a:cubicBezTo>
                <a:cubicBezTo>
                  <a:pt x="23920" y="3424"/>
                  <a:pt x="23627" y="3557"/>
                  <a:pt x="23436" y="3782"/>
                </a:cubicBezTo>
                <a:cubicBezTo>
                  <a:pt x="23504" y="3364"/>
                  <a:pt x="23180" y="2920"/>
                  <a:pt x="22762" y="2852"/>
                </a:cubicBezTo>
                <a:cubicBezTo>
                  <a:pt x="22723" y="2846"/>
                  <a:pt x="22684" y="2843"/>
                  <a:pt x="22645" y="2843"/>
                </a:cubicBezTo>
                <a:cubicBezTo>
                  <a:pt x="22264" y="2843"/>
                  <a:pt x="21889" y="3134"/>
                  <a:pt x="21816" y="3513"/>
                </a:cubicBezTo>
                <a:cubicBezTo>
                  <a:pt x="21807" y="3245"/>
                  <a:pt x="21533" y="3059"/>
                  <a:pt x="21275" y="3059"/>
                </a:cubicBezTo>
                <a:cubicBezTo>
                  <a:pt x="21155" y="3059"/>
                  <a:pt x="21039" y="3099"/>
                  <a:pt x="20954" y="3189"/>
                </a:cubicBezTo>
                <a:cubicBezTo>
                  <a:pt x="20954" y="2797"/>
                  <a:pt x="20698" y="2405"/>
                  <a:pt x="20332" y="2243"/>
                </a:cubicBezTo>
                <a:cubicBezTo>
                  <a:pt x="20206" y="2184"/>
                  <a:pt x="20065" y="2156"/>
                  <a:pt x="19923" y="2156"/>
                </a:cubicBezTo>
                <a:cubicBezTo>
                  <a:pt x="19671" y="2156"/>
                  <a:pt x="19415" y="2246"/>
                  <a:pt x="19224" y="2418"/>
                </a:cubicBezTo>
                <a:cubicBezTo>
                  <a:pt x="19321" y="1880"/>
                  <a:pt x="18874" y="1352"/>
                  <a:pt x="18349" y="1190"/>
                </a:cubicBezTo>
                <a:cubicBezTo>
                  <a:pt x="18229" y="1153"/>
                  <a:pt x="18108" y="1137"/>
                  <a:pt x="17989" y="1137"/>
                </a:cubicBezTo>
                <a:cubicBezTo>
                  <a:pt x="17625" y="1137"/>
                  <a:pt x="17266" y="1285"/>
                  <a:pt x="16930" y="1446"/>
                </a:cubicBezTo>
                <a:cubicBezTo>
                  <a:pt x="16875" y="866"/>
                  <a:pt x="16337" y="435"/>
                  <a:pt x="15783" y="218"/>
                </a:cubicBezTo>
                <a:cubicBezTo>
                  <a:pt x="15414" y="75"/>
                  <a:pt x="15015" y="1"/>
                  <a:pt x="14617" y="1"/>
                </a:cubicBezTo>
                <a:close/>
              </a:path>
            </a:pathLst>
          </a:custGeom>
          <a:solidFill>
            <a:srgbClr val="FFFFFF">
              <a:alpha val="6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880827" y="3335466"/>
            <a:ext cx="10320447" cy="1055091"/>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195517" y="3335467"/>
            <a:ext cx="6227487" cy="548593"/>
          </a:xfrm>
          <a:custGeom>
            <a:avLst/>
            <a:gdLst/>
            <a:ahLst/>
            <a:cxnLst/>
            <a:rect l="l" t="t" r="r" b="b"/>
            <a:pathLst>
              <a:path w="22386" h="2437" extrusionOk="0">
                <a:moveTo>
                  <a:pt x="13758" y="0"/>
                </a:moveTo>
                <a:cubicBezTo>
                  <a:pt x="13081" y="0"/>
                  <a:pt x="12393" y="10"/>
                  <a:pt x="11707" y="28"/>
                </a:cubicBezTo>
                <a:cubicBezTo>
                  <a:pt x="8305" y="109"/>
                  <a:pt x="4511" y="582"/>
                  <a:pt x="623" y="1256"/>
                </a:cubicBezTo>
                <a:cubicBezTo>
                  <a:pt x="516" y="1311"/>
                  <a:pt x="422" y="1379"/>
                  <a:pt x="367" y="1447"/>
                </a:cubicBezTo>
                <a:cubicBezTo>
                  <a:pt x="1" y="1822"/>
                  <a:pt x="3053" y="2040"/>
                  <a:pt x="5976" y="2040"/>
                </a:cubicBezTo>
                <a:cubicBezTo>
                  <a:pt x="7140" y="2040"/>
                  <a:pt x="8284" y="2006"/>
                  <a:pt x="9183" y="1933"/>
                </a:cubicBezTo>
                <a:cubicBezTo>
                  <a:pt x="12355" y="1661"/>
                  <a:pt x="13881" y="1298"/>
                  <a:pt x="13881" y="1298"/>
                </a:cubicBezTo>
                <a:lnTo>
                  <a:pt x="13881" y="1298"/>
                </a:lnTo>
                <a:cubicBezTo>
                  <a:pt x="13881" y="1298"/>
                  <a:pt x="11626" y="2325"/>
                  <a:pt x="12423" y="2432"/>
                </a:cubicBezTo>
                <a:cubicBezTo>
                  <a:pt x="12446" y="2435"/>
                  <a:pt x="12476" y="2437"/>
                  <a:pt x="12513" y="2437"/>
                </a:cubicBezTo>
                <a:cubicBezTo>
                  <a:pt x="13747" y="2437"/>
                  <a:pt x="22386" y="741"/>
                  <a:pt x="18809" y="219"/>
                </a:cubicBezTo>
                <a:cubicBezTo>
                  <a:pt x="17366" y="70"/>
                  <a:pt x="15601" y="0"/>
                  <a:pt x="13758"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4393696" y="3408629"/>
            <a:ext cx="8231265" cy="979004"/>
          </a:xfrm>
          <a:custGeom>
            <a:avLst/>
            <a:gdLst/>
            <a:ahLst/>
            <a:cxnLst/>
            <a:rect l="l" t="t" r="r" b="b"/>
            <a:pathLst>
              <a:path w="29589" h="4349" extrusionOk="0">
                <a:moveTo>
                  <a:pt x="26229" y="1"/>
                </a:moveTo>
                <a:cubicBezTo>
                  <a:pt x="29589" y="1088"/>
                  <a:pt x="26172" y="4162"/>
                  <a:pt x="18058" y="4162"/>
                </a:cubicBezTo>
                <a:cubicBezTo>
                  <a:pt x="17299" y="4162"/>
                  <a:pt x="16499" y="4135"/>
                  <a:pt x="15660" y="4077"/>
                </a:cubicBezTo>
                <a:cubicBezTo>
                  <a:pt x="6358" y="3442"/>
                  <a:pt x="4819" y="1958"/>
                  <a:pt x="5778" y="1161"/>
                </a:cubicBezTo>
                <a:lnTo>
                  <a:pt x="5778" y="1161"/>
                </a:lnTo>
                <a:cubicBezTo>
                  <a:pt x="3902" y="1498"/>
                  <a:pt x="2010" y="1877"/>
                  <a:pt x="147" y="2269"/>
                </a:cubicBezTo>
                <a:lnTo>
                  <a:pt x="1" y="4349"/>
                </a:lnTo>
                <a:lnTo>
                  <a:pt x="28066" y="4349"/>
                </a:lnTo>
                <a:lnTo>
                  <a:pt x="28066" y="406"/>
                </a:lnTo>
                <a:cubicBezTo>
                  <a:pt x="27622" y="244"/>
                  <a:pt x="26987" y="108"/>
                  <a:pt x="2622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0" y="3354602"/>
            <a:ext cx="6339040" cy="1033029"/>
          </a:xfrm>
          <a:custGeom>
            <a:avLst/>
            <a:gdLst/>
            <a:ahLst/>
            <a:cxnLst/>
            <a:rect l="l" t="t" r="r" b="b"/>
            <a:pathLst>
              <a:path w="22787" h="4589" extrusionOk="0">
                <a:moveTo>
                  <a:pt x="3161" y="1"/>
                </a:moveTo>
                <a:cubicBezTo>
                  <a:pt x="1090" y="1"/>
                  <a:pt x="0" y="199"/>
                  <a:pt x="0" y="199"/>
                </a:cubicBezTo>
                <a:lnTo>
                  <a:pt x="0" y="1038"/>
                </a:lnTo>
                <a:cubicBezTo>
                  <a:pt x="0" y="1038"/>
                  <a:pt x="1323" y="847"/>
                  <a:pt x="3600" y="847"/>
                </a:cubicBezTo>
                <a:cubicBezTo>
                  <a:pt x="5771" y="847"/>
                  <a:pt x="8808" y="1021"/>
                  <a:pt x="12393" y="1699"/>
                </a:cubicBezTo>
                <a:cubicBezTo>
                  <a:pt x="18656" y="2888"/>
                  <a:pt x="22787" y="4589"/>
                  <a:pt x="22787" y="4589"/>
                </a:cubicBezTo>
                <a:cubicBezTo>
                  <a:pt x="22787" y="4589"/>
                  <a:pt x="18128" y="2036"/>
                  <a:pt x="11029" y="766"/>
                </a:cubicBezTo>
                <a:cubicBezTo>
                  <a:pt x="7669" y="160"/>
                  <a:pt x="5020" y="1"/>
                  <a:pt x="3161"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69029"/>
            <a:ext cx="6339040" cy="618603"/>
          </a:xfrm>
          <a:custGeom>
            <a:avLst/>
            <a:gdLst/>
            <a:ahLst/>
            <a:cxnLst/>
            <a:rect l="l" t="t" r="r" b="b"/>
            <a:pathLst>
              <a:path w="22787" h="2748" extrusionOk="0">
                <a:moveTo>
                  <a:pt x="2461" y="0"/>
                </a:moveTo>
                <a:cubicBezTo>
                  <a:pt x="1044" y="0"/>
                  <a:pt x="0" y="33"/>
                  <a:pt x="0" y="33"/>
                </a:cubicBezTo>
                <a:lnTo>
                  <a:pt x="0" y="2748"/>
                </a:lnTo>
                <a:lnTo>
                  <a:pt x="22787" y="2748"/>
                </a:lnTo>
                <a:cubicBezTo>
                  <a:pt x="22787" y="2748"/>
                  <a:pt x="9461" y="2045"/>
                  <a:pt x="8570" y="1802"/>
                </a:cubicBezTo>
                <a:cubicBezTo>
                  <a:pt x="7666" y="1546"/>
                  <a:pt x="11528" y="885"/>
                  <a:pt x="8761" y="370"/>
                </a:cubicBezTo>
                <a:cubicBezTo>
                  <a:pt x="7149" y="64"/>
                  <a:pt x="4440" y="0"/>
                  <a:pt x="246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1514186" y="3635539"/>
            <a:ext cx="687121" cy="643364"/>
          </a:xfrm>
          <a:custGeom>
            <a:avLst/>
            <a:gdLst/>
            <a:ahLst/>
            <a:cxnLst/>
            <a:rect l="l" t="t" r="r" b="b"/>
            <a:pathLst>
              <a:path w="2470" h="2858" extrusionOk="0">
                <a:moveTo>
                  <a:pt x="2253" y="1"/>
                </a:moveTo>
                <a:cubicBezTo>
                  <a:pt x="2237" y="1"/>
                  <a:pt x="2220" y="2"/>
                  <a:pt x="2201" y="4"/>
                </a:cubicBezTo>
                <a:cubicBezTo>
                  <a:pt x="2159" y="4"/>
                  <a:pt x="2120" y="4"/>
                  <a:pt x="2091" y="20"/>
                </a:cubicBezTo>
                <a:cubicBezTo>
                  <a:pt x="2052" y="33"/>
                  <a:pt x="2026" y="46"/>
                  <a:pt x="2010" y="72"/>
                </a:cubicBezTo>
                <a:cubicBezTo>
                  <a:pt x="1929" y="140"/>
                  <a:pt x="1890" y="234"/>
                  <a:pt x="1877" y="328"/>
                </a:cubicBezTo>
                <a:cubicBezTo>
                  <a:pt x="1832" y="293"/>
                  <a:pt x="1769" y="269"/>
                  <a:pt x="1708" y="269"/>
                </a:cubicBezTo>
                <a:cubicBezTo>
                  <a:pt x="1678" y="269"/>
                  <a:pt x="1648" y="275"/>
                  <a:pt x="1621" y="289"/>
                </a:cubicBezTo>
                <a:cubicBezTo>
                  <a:pt x="1540" y="328"/>
                  <a:pt x="1485" y="409"/>
                  <a:pt x="1485" y="490"/>
                </a:cubicBezTo>
                <a:cubicBezTo>
                  <a:pt x="1398" y="387"/>
                  <a:pt x="1250" y="322"/>
                  <a:pt x="1110" y="322"/>
                </a:cubicBezTo>
                <a:cubicBezTo>
                  <a:pt x="1052" y="322"/>
                  <a:pt x="995" y="333"/>
                  <a:pt x="944" y="357"/>
                </a:cubicBezTo>
                <a:cubicBezTo>
                  <a:pt x="756" y="425"/>
                  <a:pt x="649" y="668"/>
                  <a:pt x="756" y="830"/>
                </a:cubicBezTo>
                <a:cubicBezTo>
                  <a:pt x="737" y="822"/>
                  <a:pt x="718" y="818"/>
                  <a:pt x="698" y="818"/>
                </a:cubicBezTo>
                <a:cubicBezTo>
                  <a:pt x="647" y="818"/>
                  <a:pt x="596" y="844"/>
                  <a:pt x="568" y="882"/>
                </a:cubicBezTo>
                <a:cubicBezTo>
                  <a:pt x="526" y="937"/>
                  <a:pt x="539" y="1005"/>
                  <a:pt x="581" y="1057"/>
                </a:cubicBezTo>
                <a:cubicBezTo>
                  <a:pt x="471" y="1057"/>
                  <a:pt x="351" y="1086"/>
                  <a:pt x="257" y="1138"/>
                </a:cubicBezTo>
                <a:cubicBezTo>
                  <a:pt x="163" y="1193"/>
                  <a:pt x="82" y="1287"/>
                  <a:pt x="82" y="1397"/>
                </a:cubicBezTo>
                <a:cubicBezTo>
                  <a:pt x="66" y="1504"/>
                  <a:pt x="163" y="1611"/>
                  <a:pt x="283" y="1611"/>
                </a:cubicBezTo>
                <a:cubicBezTo>
                  <a:pt x="215" y="1611"/>
                  <a:pt x="147" y="1624"/>
                  <a:pt x="95" y="1653"/>
                </a:cubicBezTo>
                <a:cubicBezTo>
                  <a:pt x="40" y="1679"/>
                  <a:pt x="1" y="1734"/>
                  <a:pt x="14" y="1786"/>
                </a:cubicBezTo>
                <a:cubicBezTo>
                  <a:pt x="14" y="1854"/>
                  <a:pt x="95" y="1896"/>
                  <a:pt x="163" y="1922"/>
                </a:cubicBezTo>
                <a:cubicBezTo>
                  <a:pt x="40" y="2029"/>
                  <a:pt x="40" y="2220"/>
                  <a:pt x="147" y="2340"/>
                </a:cubicBezTo>
                <a:cubicBezTo>
                  <a:pt x="217" y="2428"/>
                  <a:pt x="334" y="2467"/>
                  <a:pt x="454" y="2467"/>
                </a:cubicBezTo>
                <a:cubicBezTo>
                  <a:pt x="501" y="2467"/>
                  <a:pt x="548" y="2461"/>
                  <a:pt x="594" y="2450"/>
                </a:cubicBezTo>
                <a:cubicBezTo>
                  <a:pt x="594" y="2570"/>
                  <a:pt x="675" y="2677"/>
                  <a:pt x="782" y="2745"/>
                </a:cubicBezTo>
                <a:cubicBezTo>
                  <a:pt x="876" y="2813"/>
                  <a:pt x="1012" y="2839"/>
                  <a:pt x="1135" y="2855"/>
                </a:cubicBezTo>
                <a:cubicBezTo>
                  <a:pt x="1159" y="2856"/>
                  <a:pt x="1184" y="2857"/>
                  <a:pt x="1208" y="2857"/>
                </a:cubicBezTo>
                <a:cubicBezTo>
                  <a:pt x="1397" y="2857"/>
                  <a:pt x="1583" y="2811"/>
                  <a:pt x="1715" y="2693"/>
                </a:cubicBezTo>
                <a:lnTo>
                  <a:pt x="2470" y="2693"/>
                </a:lnTo>
                <a:lnTo>
                  <a:pt x="2470" y="85"/>
                </a:lnTo>
                <a:cubicBezTo>
                  <a:pt x="2401" y="30"/>
                  <a:pt x="2342" y="1"/>
                  <a:pt x="2253"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1096905" y="3827560"/>
            <a:ext cx="1104401" cy="560073"/>
          </a:xfrm>
          <a:custGeom>
            <a:avLst/>
            <a:gdLst/>
            <a:ahLst/>
            <a:cxnLst/>
            <a:rect l="l" t="t" r="r" b="b"/>
            <a:pathLst>
              <a:path w="3970" h="2488" extrusionOk="0">
                <a:moveTo>
                  <a:pt x="3759" y="0"/>
                </a:moveTo>
                <a:cubicBezTo>
                  <a:pt x="3636" y="0"/>
                  <a:pt x="3520" y="33"/>
                  <a:pt x="3416" y="110"/>
                </a:cubicBezTo>
                <a:cubicBezTo>
                  <a:pt x="3254" y="233"/>
                  <a:pt x="3186" y="476"/>
                  <a:pt x="3322" y="625"/>
                </a:cubicBezTo>
                <a:cubicBezTo>
                  <a:pt x="3303" y="620"/>
                  <a:pt x="3284" y="618"/>
                  <a:pt x="3265" y="618"/>
                </a:cubicBezTo>
                <a:cubicBezTo>
                  <a:pt x="3122" y="618"/>
                  <a:pt x="2989" y="747"/>
                  <a:pt x="3010" y="866"/>
                </a:cubicBezTo>
                <a:lnTo>
                  <a:pt x="3010" y="866"/>
                </a:lnTo>
                <a:cubicBezTo>
                  <a:pt x="2988" y="746"/>
                  <a:pt x="2882" y="701"/>
                  <a:pt x="2766" y="701"/>
                </a:cubicBezTo>
                <a:cubicBezTo>
                  <a:pt x="2675" y="701"/>
                  <a:pt x="2578" y="729"/>
                  <a:pt x="2512" y="771"/>
                </a:cubicBezTo>
                <a:cubicBezTo>
                  <a:pt x="2405" y="852"/>
                  <a:pt x="2324" y="988"/>
                  <a:pt x="2337" y="1124"/>
                </a:cubicBezTo>
                <a:cubicBezTo>
                  <a:pt x="2318" y="1119"/>
                  <a:pt x="2299" y="1116"/>
                  <a:pt x="2280" y="1116"/>
                </a:cubicBezTo>
                <a:cubicBezTo>
                  <a:pt x="2150" y="1116"/>
                  <a:pt x="2026" y="1237"/>
                  <a:pt x="2026" y="1367"/>
                </a:cubicBezTo>
                <a:cubicBezTo>
                  <a:pt x="1958" y="1325"/>
                  <a:pt x="1878" y="1304"/>
                  <a:pt x="1797" y="1304"/>
                </a:cubicBezTo>
                <a:cubicBezTo>
                  <a:pt x="1699" y="1304"/>
                  <a:pt x="1601" y="1334"/>
                  <a:pt x="1527" y="1393"/>
                </a:cubicBezTo>
                <a:cubicBezTo>
                  <a:pt x="1391" y="1500"/>
                  <a:pt x="1339" y="1691"/>
                  <a:pt x="1404" y="1840"/>
                </a:cubicBezTo>
                <a:cubicBezTo>
                  <a:pt x="1323" y="1840"/>
                  <a:pt x="1258" y="1840"/>
                  <a:pt x="1177" y="1866"/>
                </a:cubicBezTo>
                <a:cubicBezTo>
                  <a:pt x="1109" y="1879"/>
                  <a:pt x="1054" y="1947"/>
                  <a:pt x="1054" y="2015"/>
                </a:cubicBezTo>
                <a:cubicBezTo>
                  <a:pt x="981" y="1962"/>
                  <a:pt x="889" y="1925"/>
                  <a:pt x="796" y="1925"/>
                </a:cubicBezTo>
                <a:cubicBezTo>
                  <a:pt x="770" y="1925"/>
                  <a:pt x="743" y="1928"/>
                  <a:pt x="717" y="1934"/>
                </a:cubicBezTo>
                <a:cubicBezTo>
                  <a:pt x="594" y="1960"/>
                  <a:pt x="487" y="2054"/>
                  <a:pt x="448" y="2164"/>
                </a:cubicBezTo>
                <a:cubicBezTo>
                  <a:pt x="407" y="2141"/>
                  <a:pt x="360" y="2130"/>
                  <a:pt x="312" y="2130"/>
                </a:cubicBezTo>
                <a:cubicBezTo>
                  <a:pt x="246" y="2130"/>
                  <a:pt x="178" y="2151"/>
                  <a:pt x="124" y="2190"/>
                </a:cubicBezTo>
                <a:cubicBezTo>
                  <a:pt x="27" y="2258"/>
                  <a:pt x="1" y="2378"/>
                  <a:pt x="27" y="2488"/>
                </a:cubicBezTo>
                <a:lnTo>
                  <a:pt x="3970" y="2488"/>
                </a:lnTo>
                <a:lnTo>
                  <a:pt x="3970" y="29"/>
                </a:lnTo>
                <a:cubicBezTo>
                  <a:pt x="3898" y="10"/>
                  <a:pt x="3827" y="0"/>
                  <a:pt x="3759"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4387635"/>
            <a:ext cx="12201267" cy="2470357"/>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0" y="4387636"/>
            <a:ext cx="12201267" cy="561649"/>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0" y="5002187"/>
            <a:ext cx="12201267" cy="1855807"/>
          </a:xfrm>
          <a:custGeom>
            <a:avLst/>
            <a:gdLst/>
            <a:ahLst/>
            <a:cxnLst/>
            <a:rect l="l" t="t" r="r" b="b"/>
            <a:pathLst>
              <a:path w="43860" h="8244" extrusionOk="0">
                <a:moveTo>
                  <a:pt x="19201" y="1"/>
                </a:moveTo>
                <a:cubicBezTo>
                  <a:pt x="9431" y="1"/>
                  <a:pt x="0" y="1061"/>
                  <a:pt x="0" y="1061"/>
                </a:cubicBezTo>
                <a:lnTo>
                  <a:pt x="0" y="8244"/>
                </a:lnTo>
                <a:lnTo>
                  <a:pt x="43860" y="8244"/>
                </a:lnTo>
                <a:lnTo>
                  <a:pt x="43860" y="3222"/>
                </a:lnTo>
                <a:cubicBezTo>
                  <a:pt x="43860" y="3222"/>
                  <a:pt x="38702" y="1171"/>
                  <a:pt x="26918" y="267"/>
                </a:cubicBezTo>
                <a:cubicBezTo>
                  <a:pt x="24436" y="76"/>
                  <a:pt x="21807" y="1"/>
                  <a:pt x="1920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4607343" y="4387635"/>
            <a:ext cx="6651165" cy="2470357"/>
          </a:xfrm>
          <a:custGeom>
            <a:avLst/>
            <a:gdLst/>
            <a:ahLst/>
            <a:cxnLst/>
            <a:rect l="l" t="t" r="r" b="b"/>
            <a:pathLst>
              <a:path w="23909" h="10974" extrusionOk="0">
                <a:moveTo>
                  <a:pt x="11503" y="0"/>
                </a:moveTo>
                <a:cubicBezTo>
                  <a:pt x="13340" y="389"/>
                  <a:pt x="17876" y="2051"/>
                  <a:pt x="18997" y="2942"/>
                </a:cubicBezTo>
                <a:cubicBezTo>
                  <a:pt x="19603" y="3428"/>
                  <a:pt x="18738" y="3509"/>
                  <a:pt x="16308" y="4455"/>
                </a:cubicBezTo>
                <a:cubicBezTo>
                  <a:pt x="13946" y="5372"/>
                  <a:pt x="12151" y="6655"/>
                  <a:pt x="10625" y="8003"/>
                </a:cubicBezTo>
                <a:cubicBezTo>
                  <a:pt x="9099" y="9354"/>
                  <a:pt x="6306" y="10974"/>
                  <a:pt x="1" y="10974"/>
                </a:cubicBezTo>
                <a:lnTo>
                  <a:pt x="14555" y="10974"/>
                </a:lnTo>
                <a:cubicBezTo>
                  <a:pt x="14555" y="10974"/>
                  <a:pt x="15148" y="10258"/>
                  <a:pt x="16000" y="8855"/>
                </a:cubicBezTo>
                <a:cubicBezTo>
                  <a:pt x="16891" y="7342"/>
                  <a:pt x="17173" y="6655"/>
                  <a:pt x="20021" y="5479"/>
                </a:cubicBezTo>
                <a:cubicBezTo>
                  <a:pt x="22869" y="4306"/>
                  <a:pt x="23909" y="4063"/>
                  <a:pt x="23316" y="3509"/>
                </a:cubicBezTo>
                <a:cubicBezTo>
                  <a:pt x="22561" y="2819"/>
                  <a:pt x="18025" y="729"/>
                  <a:pt x="13230" y="0"/>
                </a:cubicBezTo>
                <a:close/>
              </a:path>
            </a:pathLst>
          </a:custGeom>
          <a:solidFill>
            <a:srgbClr val="FFC6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7058" y="4387635"/>
            <a:ext cx="2178757" cy="358151"/>
          </a:xfrm>
          <a:custGeom>
            <a:avLst/>
            <a:gdLst/>
            <a:ahLst/>
            <a:cxnLst/>
            <a:rect l="l" t="t" r="r" b="b"/>
            <a:pathLst>
              <a:path w="7832" h="1591" extrusionOk="0">
                <a:moveTo>
                  <a:pt x="1" y="0"/>
                </a:moveTo>
                <a:cubicBezTo>
                  <a:pt x="934" y="188"/>
                  <a:pt x="2538" y="713"/>
                  <a:pt x="4051" y="1296"/>
                </a:cubicBezTo>
                <a:cubicBezTo>
                  <a:pt x="5321" y="1390"/>
                  <a:pt x="6588" y="1484"/>
                  <a:pt x="7832" y="1591"/>
                </a:cubicBezTo>
                <a:cubicBezTo>
                  <a:pt x="6076" y="956"/>
                  <a:pt x="3931" y="337"/>
                  <a:pt x="1728" y="0"/>
                </a:cubicBezTo>
                <a:close/>
              </a:path>
            </a:pathLst>
          </a:custGeom>
          <a:solidFill>
            <a:srgbClr val="FFD0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0" y="3635539"/>
            <a:ext cx="634544" cy="643364"/>
          </a:xfrm>
          <a:custGeom>
            <a:avLst/>
            <a:gdLst/>
            <a:ahLst/>
            <a:cxnLst/>
            <a:rect l="l" t="t" r="r" b="b"/>
            <a:pathLst>
              <a:path w="2281" h="2858" extrusionOk="0">
                <a:moveTo>
                  <a:pt x="194" y="1"/>
                </a:moveTo>
                <a:cubicBezTo>
                  <a:pt x="112" y="1"/>
                  <a:pt x="55" y="30"/>
                  <a:pt x="0" y="85"/>
                </a:cubicBezTo>
                <a:lnTo>
                  <a:pt x="0" y="2693"/>
                </a:lnTo>
                <a:lnTo>
                  <a:pt x="687" y="2693"/>
                </a:lnTo>
                <a:cubicBezTo>
                  <a:pt x="808" y="2811"/>
                  <a:pt x="989" y="2857"/>
                  <a:pt x="1162" y="2857"/>
                </a:cubicBezTo>
                <a:cubicBezTo>
                  <a:pt x="1184" y="2857"/>
                  <a:pt x="1206" y="2856"/>
                  <a:pt x="1228" y="2855"/>
                </a:cubicBezTo>
                <a:cubicBezTo>
                  <a:pt x="1348" y="2839"/>
                  <a:pt x="1458" y="2813"/>
                  <a:pt x="1565" y="2745"/>
                </a:cubicBezTo>
                <a:cubicBezTo>
                  <a:pt x="1659" y="2677"/>
                  <a:pt x="1727" y="2570"/>
                  <a:pt x="1727" y="2450"/>
                </a:cubicBezTo>
                <a:cubicBezTo>
                  <a:pt x="1769" y="2461"/>
                  <a:pt x="1813" y="2467"/>
                  <a:pt x="1856" y="2467"/>
                </a:cubicBezTo>
                <a:cubicBezTo>
                  <a:pt x="1968" y="2467"/>
                  <a:pt x="2077" y="2428"/>
                  <a:pt x="2145" y="2340"/>
                </a:cubicBezTo>
                <a:cubicBezTo>
                  <a:pt x="2239" y="2220"/>
                  <a:pt x="2239" y="2029"/>
                  <a:pt x="2119" y="1922"/>
                </a:cubicBezTo>
                <a:cubicBezTo>
                  <a:pt x="2187" y="1896"/>
                  <a:pt x="2268" y="1854"/>
                  <a:pt x="2268" y="1786"/>
                </a:cubicBezTo>
                <a:cubicBezTo>
                  <a:pt x="2281" y="1734"/>
                  <a:pt x="2239" y="1679"/>
                  <a:pt x="2187" y="1653"/>
                </a:cubicBezTo>
                <a:cubicBezTo>
                  <a:pt x="2132" y="1624"/>
                  <a:pt x="2077" y="1611"/>
                  <a:pt x="2025" y="1611"/>
                </a:cubicBezTo>
                <a:cubicBezTo>
                  <a:pt x="2132" y="1611"/>
                  <a:pt x="2213" y="1504"/>
                  <a:pt x="2213" y="1397"/>
                </a:cubicBezTo>
                <a:cubicBezTo>
                  <a:pt x="2200" y="1287"/>
                  <a:pt x="2132" y="1193"/>
                  <a:pt x="2038" y="1138"/>
                </a:cubicBezTo>
                <a:cubicBezTo>
                  <a:pt x="1957" y="1086"/>
                  <a:pt x="1847" y="1057"/>
                  <a:pt x="1740" y="1057"/>
                </a:cubicBezTo>
                <a:cubicBezTo>
                  <a:pt x="1782" y="1005"/>
                  <a:pt x="1795" y="937"/>
                  <a:pt x="1753" y="882"/>
                </a:cubicBezTo>
                <a:cubicBezTo>
                  <a:pt x="1725" y="844"/>
                  <a:pt x="1674" y="818"/>
                  <a:pt x="1627" y="818"/>
                </a:cubicBezTo>
                <a:cubicBezTo>
                  <a:pt x="1610" y="818"/>
                  <a:pt x="1593" y="822"/>
                  <a:pt x="1578" y="830"/>
                </a:cubicBezTo>
                <a:cubicBezTo>
                  <a:pt x="1672" y="668"/>
                  <a:pt x="1578" y="425"/>
                  <a:pt x="1416" y="357"/>
                </a:cubicBezTo>
                <a:cubicBezTo>
                  <a:pt x="1365" y="333"/>
                  <a:pt x="1309" y="322"/>
                  <a:pt x="1253" y="322"/>
                </a:cubicBezTo>
                <a:cubicBezTo>
                  <a:pt x="1117" y="322"/>
                  <a:pt x="980" y="387"/>
                  <a:pt x="904" y="490"/>
                </a:cubicBezTo>
                <a:cubicBezTo>
                  <a:pt x="904" y="409"/>
                  <a:pt x="862" y="328"/>
                  <a:pt x="781" y="289"/>
                </a:cubicBezTo>
                <a:cubicBezTo>
                  <a:pt x="758" y="275"/>
                  <a:pt x="731" y="269"/>
                  <a:pt x="703" y="269"/>
                </a:cubicBezTo>
                <a:cubicBezTo>
                  <a:pt x="647" y="269"/>
                  <a:pt x="588" y="293"/>
                  <a:pt x="551" y="328"/>
                </a:cubicBezTo>
                <a:cubicBezTo>
                  <a:pt x="538" y="234"/>
                  <a:pt x="499" y="140"/>
                  <a:pt x="431" y="72"/>
                </a:cubicBezTo>
                <a:cubicBezTo>
                  <a:pt x="405" y="46"/>
                  <a:pt x="376" y="33"/>
                  <a:pt x="350" y="20"/>
                </a:cubicBezTo>
                <a:cubicBezTo>
                  <a:pt x="324" y="4"/>
                  <a:pt x="282" y="4"/>
                  <a:pt x="243" y="4"/>
                </a:cubicBezTo>
                <a:cubicBezTo>
                  <a:pt x="226" y="2"/>
                  <a:pt x="210" y="1"/>
                  <a:pt x="194"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0" y="3827560"/>
            <a:ext cx="1021223" cy="560073"/>
          </a:xfrm>
          <a:custGeom>
            <a:avLst/>
            <a:gdLst/>
            <a:ahLst/>
            <a:cxnLst/>
            <a:rect l="l" t="t" r="r" b="b"/>
            <a:pathLst>
              <a:path w="3671" h="2488" extrusionOk="0">
                <a:moveTo>
                  <a:pt x="187" y="0"/>
                </a:moveTo>
                <a:cubicBezTo>
                  <a:pt x="125" y="0"/>
                  <a:pt x="63" y="10"/>
                  <a:pt x="0" y="29"/>
                </a:cubicBezTo>
                <a:lnTo>
                  <a:pt x="0" y="2488"/>
                </a:lnTo>
                <a:lnTo>
                  <a:pt x="3629" y="2488"/>
                </a:lnTo>
                <a:cubicBezTo>
                  <a:pt x="3671" y="2378"/>
                  <a:pt x="3629" y="2258"/>
                  <a:pt x="3548" y="2190"/>
                </a:cubicBezTo>
                <a:cubicBezTo>
                  <a:pt x="3501" y="2151"/>
                  <a:pt x="3437" y="2130"/>
                  <a:pt x="3373" y="2130"/>
                </a:cubicBezTo>
                <a:cubicBezTo>
                  <a:pt x="3326" y="2130"/>
                  <a:pt x="3280" y="2141"/>
                  <a:pt x="3240" y="2164"/>
                </a:cubicBezTo>
                <a:cubicBezTo>
                  <a:pt x="3211" y="2054"/>
                  <a:pt x="3117" y="1960"/>
                  <a:pt x="3010" y="1934"/>
                </a:cubicBezTo>
                <a:cubicBezTo>
                  <a:pt x="2983" y="1928"/>
                  <a:pt x="2956" y="1925"/>
                  <a:pt x="2930" y="1925"/>
                </a:cubicBezTo>
                <a:cubicBezTo>
                  <a:pt x="2836" y="1925"/>
                  <a:pt x="2749" y="1962"/>
                  <a:pt x="2686" y="2015"/>
                </a:cubicBezTo>
                <a:cubicBezTo>
                  <a:pt x="2686" y="1947"/>
                  <a:pt x="2631" y="1879"/>
                  <a:pt x="2576" y="1866"/>
                </a:cubicBezTo>
                <a:cubicBezTo>
                  <a:pt x="2511" y="1840"/>
                  <a:pt x="2430" y="1840"/>
                  <a:pt x="2362" y="1840"/>
                </a:cubicBezTo>
                <a:cubicBezTo>
                  <a:pt x="2430" y="1691"/>
                  <a:pt x="2375" y="1500"/>
                  <a:pt x="2252" y="1393"/>
                </a:cubicBezTo>
                <a:cubicBezTo>
                  <a:pt x="2179" y="1334"/>
                  <a:pt x="2089" y="1304"/>
                  <a:pt x="1998" y="1304"/>
                </a:cubicBezTo>
                <a:cubicBezTo>
                  <a:pt x="1923" y="1304"/>
                  <a:pt x="1848" y="1325"/>
                  <a:pt x="1782" y="1367"/>
                </a:cubicBezTo>
                <a:cubicBezTo>
                  <a:pt x="1793" y="1237"/>
                  <a:pt x="1681" y="1116"/>
                  <a:pt x="1553" y="1116"/>
                </a:cubicBezTo>
                <a:cubicBezTo>
                  <a:pt x="1534" y="1116"/>
                  <a:pt x="1516" y="1119"/>
                  <a:pt x="1497" y="1124"/>
                </a:cubicBezTo>
                <a:cubicBezTo>
                  <a:pt x="1510" y="988"/>
                  <a:pt x="1442" y="852"/>
                  <a:pt x="1335" y="771"/>
                </a:cubicBezTo>
                <a:cubicBezTo>
                  <a:pt x="1275" y="729"/>
                  <a:pt x="1187" y="701"/>
                  <a:pt x="1103" y="701"/>
                </a:cubicBezTo>
                <a:cubicBezTo>
                  <a:pt x="998" y="701"/>
                  <a:pt x="900" y="746"/>
                  <a:pt x="876" y="864"/>
                </a:cubicBezTo>
                <a:lnTo>
                  <a:pt x="876" y="864"/>
                </a:lnTo>
                <a:cubicBezTo>
                  <a:pt x="898" y="745"/>
                  <a:pt x="776" y="618"/>
                  <a:pt x="655" y="618"/>
                </a:cubicBezTo>
                <a:cubicBezTo>
                  <a:pt x="638" y="618"/>
                  <a:pt x="622" y="620"/>
                  <a:pt x="606" y="625"/>
                </a:cubicBezTo>
                <a:cubicBezTo>
                  <a:pt x="713" y="476"/>
                  <a:pt x="661" y="233"/>
                  <a:pt x="512" y="110"/>
                </a:cubicBezTo>
                <a:cubicBezTo>
                  <a:pt x="408" y="33"/>
                  <a:pt x="299" y="0"/>
                  <a:pt x="18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862502" y="5910734"/>
            <a:ext cx="3338796" cy="947263"/>
          </a:xfrm>
          <a:custGeom>
            <a:avLst/>
            <a:gdLst/>
            <a:ahLst/>
            <a:cxnLst/>
            <a:rect l="l" t="t" r="r" b="b"/>
            <a:pathLst>
              <a:path w="12002" h="4208" extrusionOk="0">
                <a:moveTo>
                  <a:pt x="11404" y="0"/>
                </a:moveTo>
                <a:cubicBezTo>
                  <a:pt x="11120" y="0"/>
                  <a:pt x="10830" y="82"/>
                  <a:pt x="10719" y="200"/>
                </a:cubicBezTo>
                <a:cubicBezTo>
                  <a:pt x="10518" y="414"/>
                  <a:pt x="10450" y="848"/>
                  <a:pt x="10557" y="1023"/>
                </a:cubicBezTo>
                <a:cubicBezTo>
                  <a:pt x="10557" y="1023"/>
                  <a:pt x="10371" y="827"/>
                  <a:pt x="10125" y="827"/>
                </a:cubicBezTo>
                <a:cubicBezTo>
                  <a:pt x="10060" y="827"/>
                  <a:pt x="9992" y="840"/>
                  <a:pt x="9922" y="874"/>
                </a:cubicBezTo>
                <a:cubicBezTo>
                  <a:pt x="9585" y="1036"/>
                  <a:pt x="9922" y="1373"/>
                  <a:pt x="9922" y="1373"/>
                </a:cubicBezTo>
                <a:cubicBezTo>
                  <a:pt x="9922" y="1373"/>
                  <a:pt x="9572" y="1441"/>
                  <a:pt x="9572" y="1671"/>
                </a:cubicBezTo>
                <a:cubicBezTo>
                  <a:pt x="9572" y="1901"/>
                  <a:pt x="9789" y="2089"/>
                  <a:pt x="9789" y="2089"/>
                </a:cubicBezTo>
                <a:cubicBezTo>
                  <a:pt x="9789" y="2089"/>
                  <a:pt x="9718" y="2065"/>
                  <a:pt x="9631" y="2065"/>
                </a:cubicBezTo>
                <a:cubicBezTo>
                  <a:pt x="9545" y="2065"/>
                  <a:pt x="9444" y="2089"/>
                  <a:pt x="9384" y="2183"/>
                </a:cubicBezTo>
                <a:cubicBezTo>
                  <a:pt x="9351" y="2239"/>
                  <a:pt x="9338" y="2291"/>
                  <a:pt x="9335" y="2337"/>
                </a:cubicBezTo>
                <a:lnTo>
                  <a:pt x="9335" y="2337"/>
                </a:lnTo>
                <a:cubicBezTo>
                  <a:pt x="9258" y="2167"/>
                  <a:pt x="9056" y="1933"/>
                  <a:pt x="8532" y="1901"/>
                </a:cubicBezTo>
                <a:cubicBezTo>
                  <a:pt x="8505" y="1900"/>
                  <a:pt x="8479" y="1899"/>
                  <a:pt x="8454" y="1899"/>
                </a:cubicBezTo>
                <a:cubicBezTo>
                  <a:pt x="7672" y="1899"/>
                  <a:pt x="7508" y="2507"/>
                  <a:pt x="7508" y="2507"/>
                </a:cubicBezTo>
                <a:cubicBezTo>
                  <a:pt x="7508" y="2507"/>
                  <a:pt x="7333" y="2234"/>
                  <a:pt x="6984" y="2234"/>
                </a:cubicBezTo>
                <a:cubicBezTo>
                  <a:pt x="6921" y="2234"/>
                  <a:pt x="6853" y="2243"/>
                  <a:pt x="6779" y="2264"/>
                </a:cubicBezTo>
                <a:cubicBezTo>
                  <a:pt x="6306" y="2400"/>
                  <a:pt x="6374" y="2711"/>
                  <a:pt x="6374" y="2711"/>
                </a:cubicBezTo>
                <a:cubicBezTo>
                  <a:pt x="6374" y="2711"/>
                  <a:pt x="6221" y="2606"/>
                  <a:pt x="6045" y="2606"/>
                </a:cubicBezTo>
                <a:cubicBezTo>
                  <a:pt x="5975" y="2606"/>
                  <a:pt x="5902" y="2623"/>
                  <a:pt x="5833" y="2669"/>
                </a:cubicBezTo>
                <a:cubicBezTo>
                  <a:pt x="5590" y="2831"/>
                  <a:pt x="5658" y="3019"/>
                  <a:pt x="5658" y="3019"/>
                </a:cubicBezTo>
                <a:cubicBezTo>
                  <a:pt x="5658" y="3019"/>
                  <a:pt x="5348" y="2774"/>
                  <a:pt x="4932" y="2774"/>
                </a:cubicBezTo>
                <a:cubicBezTo>
                  <a:pt x="4771" y="2774"/>
                  <a:pt x="4594" y="2811"/>
                  <a:pt x="4414" y="2912"/>
                </a:cubicBezTo>
                <a:cubicBezTo>
                  <a:pt x="3753" y="3262"/>
                  <a:pt x="3915" y="3696"/>
                  <a:pt x="3915" y="3696"/>
                </a:cubicBezTo>
                <a:cubicBezTo>
                  <a:pt x="3915" y="3696"/>
                  <a:pt x="3636" y="3417"/>
                  <a:pt x="3272" y="3417"/>
                </a:cubicBezTo>
                <a:cubicBezTo>
                  <a:pt x="3156" y="3417"/>
                  <a:pt x="3031" y="3446"/>
                  <a:pt x="2904" y="3521"/>
                </a:cubicBezTo>
                <a:lnTo>
                  <a:pt x="2849" y="3858"/>
                </a:lnTo>
                <a:cubicBezTo>
                  <a:pt x="2849" y="3858"/>
                  <a:pt x="2548" y="3567"/>
                  <a:pt x="2174" y="3567"/>
                </a:cubicBezTo>
                <a:cubicBezTo>
                  <a:pt x="2122" y="3567"/>
                  <a:pt x="2068" y="3573"/>
                  <a:pt x="2013" y="3586"/>
                </a:cubicBezTo>
                <a:cubicBezTo>
                  <a:pt x="1553" y="3696"/>
                  <a:pt x="1485" y="3858"/>
                  <a:pt x="1485" y="3858"/>
                </a:cubicBezTo>
                <a:cubicBezTo>
                  <a:pt x="1485" y="3858"/>
                  <a:pt x="1243" y="3754"/>
                  <a:pt x="930" y="3754"/>
                </a:cubicBezTo>
                <a:cubicBezTo>
                  <a:pt x="635" y="3754"/>
                  <a:pt x="277" y="3847"/>
                  <a:pt x="1" y="4208"/>
                </a:cubicBezTo>
                <a:lnTo>
                  <a:pt x="12002" y="4208"/>
                </a:lnTo>
                <a:lnTo>
                  <a:pt x="12002" y="200"/>
                </a:lnTo>
                <a:cubicBezTo>
                  <a:pt x="11879" y="58"/>
                  <a:pt x="11644" y="0"/>
                  <a:pt x="1140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0176660" y="6383017"/>
            <a:ext cx="2024643" cy="47498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0" y="4755015"/>
            <a:ext cx="1298853" cy="844837"/>
          </a:xfrm>
          <a:custGeom>
            <a:avLst/>
            <a:gdLst/>
            <a:ahLst/>
            <a:cxnLst/>
            <a:rect l="l" t="t" r="r" b="b"/>
            <a:pathLst>
              <a:path w="4669" h="3753" extrusionOk="0">
                <a:moveTo>
                  <a:pt x="486" y="1"/>
                </a:moveTo>
                <a:cubicBezTo>
                  <a:pt x="201" y="1"/>
                  <a:pt x="0" y="134"/>
                  <a:pt x="0" y="150"/>
                </a:cubicBezTo>
                <a:lnTo>
                  <a:pt x="0" y="3740"/>
                </a:lnTo>
                <a:lnTo>
                  <a:pt x="337" y="3753"/>
                </a:lnTo>
                <a:cubicBezTo>
                  <a:pt x="648" y="3727"/>
                  <a:pt x="956" y="3714"/>
                  <a:pt x="1254" y="3698"/>
                </a:cubicBezTo>
                <a:cubicBezTo>
                  <a:pt x="1691" y="3673"/>
                  <a:pt x="2133" y="3664"/>
                  <a:pt x="2573" y="3664"/>
                </a:cubicBezTo>
                <a:cubicBezTo>
                  <a:pt x="2827" y="3664"/>
                  <a:pt x="3081" y="3667"/>
                  <a:pt x="3334" y="3672"/>
                </a:cubicBezTo>
                <a:cubicBezTo>
                  <a:pt x="3684" y="3685"/>
                  <a:pt x="4034" y="3698"/>
                  <a:pt x="4374" y="3714"/>
                </a:cubicBezTo>
                <a:cubicBezTo>
                  <a:pt x="4414" y="3720"/>
                  <a:pt x="4480" y="3733"/>
                  <a:pt x="4538" y="3733"/>
                </a:cubicBezTo>
                <a:cubicBezTo>
                  <a:pt x="4598" y="3733"/>
                  <a:pt x="4649" y="3720"/>
                  <a:pt x="4656" y="3672"/>
                </a:cubicBezTo>
                <a:cubicBezTo>
                  <a:pt x="4669" y="3617"/>
                  <a:pt x="4643" y="3578"/>
                  <a:pt x="4617" y="3552"/>
                </a:cubicBezTo>
                <a:cubicBezTo>
                  <a:pt x="4588" y="3497"/>
                  <a:pt x="4549" y="3471"/>
                  <a:pt x="4494" y="3442"/>
                </a:cubicBezTo>
                <a:cubicBezTo>
                  <a:pt x="4479" y="3438"/>
                  <a:pt x="4464" y="3437"/>
                  <a:pt x="4449" y="3437"/>
                </a:cubicBezTo>
                <a:cubicBezTo>
                  <a:pt x="4406" y="3437"/>
                  <a:pt x="4363" y="3450"/>
                  <a:pt x="4332" y="3471"/>
                </a:cubicBezTo>
                <a:cubicBezTo>
                  <a:pt x="4319" y="3416"/>
                  <a:pt x="4264" y="3335"/>
                  <a:pt x="4196" y="3322"/>
                </a:cubicBezTo>
                <a:cubicBezTo>
                  <a:pt x="4166" y="3315"/>
                  <a:pt x="4136" y="3311"/>
                  <a:pt x="4108" y="3311"/>
                </a:cubicBezTo>
                <a:cubicBezTo>
                  <a:pt x="4021" y="3311"/>
                  <a:pt x="3946" y="3345"/>
                  <a:pt x="3927" y="3416"/>
                </a:cubicBezTo>
                <a:cubicBezTo>
                  <a:pt x="3897" y="3281"/>
                  <a:pt x="3761" y="3185"/>
                  <a:pt x="3626" y="3185"/>
                </a:cubicBezTo>
                <a:cubicBezTo>
                  <a:pt x="3586" y="3185"/>
                  <a:pt x="3546" y="3193"/>
                  <a:pt x="3509" y="3212"/>
                </a:cubicBezTo>
                <a:cubicBezTo>
                  <a:pt x="3496" y="3050"/>
                  <a:pt x="3522" y="2875"/>
                  <a:pt x="3386" y="2781"/>
                </a:cubicBezTo>
                <a:cubicBezTo>
                  <a:pt x="3337" y="2739"/>
                  <a:pt x="3273" y="2718"/>
                  <a:pt x="3208" y="2718"/>
                </a:cubicBezTo>
                <a:cubicBezTo>
                  <a:pt x="3148" y="2718"/>
                  <a:pt x="3087" y="2735"/>
                  <a:pt x="3036" y="2768"/>
                </a:cubicBezTo>
                <a:cubicBezTo>
                  <a:pt x="3062" y="2645"/>
                  <a:pt x="3023" y="2512"/>
                  <a:pt x="2942" y="2418"/>
                </a:cubicBezTo>
                <a:cubicBezTo>
                  <a:pt x="2869" y="2345"/>
                  <a:pt x="2751" y="2293"/>
                  <a:pt x="2641" y="2293"/>
                </a:cubicBezTo>
                <a:cubicBezTo>
                  <a:pt x="2629" y="2293"/>
                  <a:pt x="2617" y="2294"/>
                  <a:pt x="2605" y="2295"/>
                </a:cubicBezTo>
                <a:cubicBezTo>
                  <a:pt x="2673" y="2146"/>
                  <a:pt x="2725" y="2013"/>
                  <a:pt x="2738" y="1864"/>
                </a:cubicBezTo>
                <a:cubicBezTo>
                  <a:pt x="2754" y="1715"/>
                  <a:pt x="2712" y="1553"/>
                  <a:pt x="2605" y="1459"/>
                </a:cubicBezTo>
                <a:cubicBezTo>
                  <a:pt x="2523" y="1386"/>
                  <a:pt x="2419" y="1350"/>
                  <a:pt x="2315" y="1350"/>
                </a:cubicBezTo>
                <a:cubicBezTo>
                  <a:pt x="2261" y="1350"/>
                  <a:pt x="2208" y="1359"/>
                  <a:pt x="2158" y="1378"/>
                </a:cubicBezTo>
                <a:cubicBezTo>
                  <a:pt x="2009" y="1417"/>
                  <a:pt x="1889" y="1527"/>
                  <a:pt x="1795" y="1660"/>
                </a:cubicBezTo>
                <a:cubicBezTo>
                  <a:pt x="1766" y="1472"/>
                  <a:pt x="1740" y="1297"/>
                  <a:pt x="1620" y="1148"/>
                </a:cubicBezTo>
                <a:cubicBezTo>
                  <a:pt x="1548" y="1059"/>
                  <a:pt x="1425" y="999"/>
                  <a:pt x="1311" y="999"/>
                </a:cubicBezTo>
                <a:cubicBezTo>
                  <a:pt x="1251" y="999"/>
                  <a:pt x="1193" y="1016"/>
                  <a:pt x="1147" y="1054"/>
                </a:cubicBezTo>
                <a:cubicBezTo>
                  <a:pt x="1280" y="811"/>
                  <a:pt x="1228" y="474"/>
                  <a:pt x="1037" y="270"/>
                </a:cubicBezTo>
                <a:cubicBezTo>
                  <a:pt x="917" y="134"/>
                  <a:pt x="674" y="1"/>
                  <a:pt x="486"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0" y="5091782"/>
            <a:ext cx="859875" cy="474532"/>
          </a:xfrm>
          <a:custGeom>
            <a:avLst/>
            <a:gdLst/>
            <a:ahLst/>
            <a:cxnLst/>
            <a:rect l="l" t="t" r="r" b="b"/>
            <a:pathLst>
              <a:path w="3091" h="2108" extrusionOk="0">
                <a:moveTo>
                  <a:pt x="39" y="0"/>
                </a:moveTo>
                <a:cubicBezTo>
                  <a:pt x="26" y="0"/>
                  <a:pt x="13" y="1"/>
                  <a:pt x="0" y="2"/>
                </a:cubicBezTo>
                <a:lnTo>
                  <a:pt x="0" y="2095"/>
                </a:lnTo>
                <a:lnTo>
                  <a:pt x="337" y="2108"/>
                </a:lnTo>
                <a:cubicBezTo>
                  <a:pt x="1102" y="2051"/>
                  <a:pt x="1867" y="2024"/>
                  <a:pt x="2634" y="2024"/>
                </a:cubicBezTo>
                <a:cubicBezTo>
                  <a:pt x="2786" y="2024"/>
                  <a:pt x="2939" y="2025"/>
                  <a:pt x="3091" y="2027"/>
                </a:cubicBezTo>
                <a:cubicBezTo>
                  <a:pt x="3049" y="1839"/>
                  <a:pt x="2887" y="1677"/>
                  <a:pt x="2712" y="1596"/>
                </a:cubicBezTo>
                <a:cubicBezTo>
                  <a:pt x="2597" y="1549"/>
                  <a:pt x="2475" y="1529"/>
                  <a:pt x="2352" y="1529"/>
                </a:cubicBezTo>
                <a:cubicBezTo>
                  <a:pt x="2229" y="1529"/>
                  <a:pt x="2104" y="1549"/>
                  <a:pt x="1983" y="1583"/>
                </a:cubicBezTo>
                <a:cubicBezTo>
                  <a:pt x="1944" y="1421"/>
                  <a:pt x="1808" y="1298"/>
                  <a:pt x="1659" y="1272"/>
                </a:cubicBezTo>
                <a:cubicBezTo>
                  <a:pt x="1639" y="1269"/>
                  <a:pt x="1618" y="1267"/>
                  <a:pt x="1598" y="1267"/>
                </a:cubicBezTo>
                <a:cubicBezTo>
                  <a:pt x="1457" y="1267"/>
                  <a:pt x="1323" y="1344"/>
                  <a:pt x="1241" y="1460"/>
                </a:cubicBezTo>
                <a:cubicBezTo>
                  <a:pt x="1322" y="1298"/>
                  <a:pt x="1173" y="1149"/>
                  <a:pt x="1011" y="1149"/>
                </a:cubicBezTo>
                <a:cubicBezTo>
                  <a:pt x="1053" y="1003"/>
                  <a:pt x="972" y="880"/>
                  <a:pt x="862" y="854"/>
                </a:cubicBezTo>
                <a:cubicBezTo>
                  <a:pt x="841" y="848"/>
                  <a:pt x="820" y="846"/>
                  <a:pt x="799" y="846"/>
                </a:cubicBezTo>
                <a:cubicBezTo>
                  <a:pt x="714" y="846"/>
                  <a:pt x="629" y="888"/>
                  <a:pt x="551" y="922"/>
                </a:cubicBezTo>
                <a:cubicBezTo>
                  <a:pt x="674" y="692"/>
                  <a:pt x="648" y="381"/>
                  <a:pt x="457" y="193"/>
                </a:cubicBezTo>
                <a:cubicBezTo>
                  <a:pt x="347" y="68"/>
                  <a:pt x="190" y="0"/>
                  <a:pt x="39"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931"/>
                </a:lnTo>
                <a:lnTo>
                  <a:pt x="23328" y="5931"/>
                </a:lnTo>
                <a:cubicBezTo>
                  <a:pt x="23328" y="5931"/>
                  <a:pt x="17143" y="2691"/>
                  <a:pt x="10313" y="1139"/>
                </a:cubicBezTo>
                <a:cubicBezTo>
                  <a:pt x="6113" y="185"/>
                  <a:pt x="3179" y="1"/>
                  <a:pt x="154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0" y="5522868"/>
            <a:ext cx="6489539" cy="1335128"/>
          </a:xfrm>
          <a:custGeom>
            <a:avLst/>
            <a:gdLst/>
            <a:ahLst/>
            <a:cxnLst/>
            <a:rect l="l" t="t" r="r" b="b"/>
            <a:pathLst>
              <a:path w="23328" h="5931" extrusionOk="0">
                <a:moveTo>
                  <a:pt x="1542" y="1"/>
                </a:moveTo>
                <a:cubicBezTo>
                  <a:pt x="517" y="1"/>
                  <a:pt x="0" y="73"/>
                  <a:pt x="0" y="73"/>
                </a:cubicBezTo>
                <a:lnTo>
                  <a:pt x="0" y="530"/>
                </a:lnTo>
                <a:cubicBezTo>
                  <a:pt x="145" y="529"/>
                  <a:pt x="302" y="528"/>
                  <a:pt x="472" y="528"/>
                </a:cubicBezTo>
                <a:cubicBezTo>
                  <a:pt x="2551" y="528"/>
                  <a:pt x="6483" y="639"/>
                  <a:pt x="11324" y="1774"/>
                </a:cubicBezTo>
                <a:cubicBezTo>
                  <a:pt x="16563" y="3015"/>
                  <a:pt x="23328" y="5931"/>
                  <a:pt x="23328" y="5931"/>
                </a:cubicBezTo>
                <a:cubicBezTo>
                  <a:pt x="23328" y="5931"/>
                  <a:pt x="17143" y="2691"/>
                  <a:pt x="10313" y="1139"/>
                </a:cubicBezTo>
                <a:cubicBezTo>
                  <a:pt x="6113" y="185"/>
                  <a:pt x="3179" y="1"/>
                  <a:pt x="1542" y="1"/>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0" y="6164885"/>
            <a:ext cx="3473717" cy="693113"/>
          </a:xfrm>
          <a:custGeom>
            <a:avLst/>
            <a:gdLst/>
            <a:ahLst/>
            <a:cxnLst/>
            <a:rect l="l" t="t" r="r" b="b"/>
            <a:pathLst>
              <a:path w="12487" h="3079" extrusionOk="0">
                <a:moveTo>
                  <a:pt x="0" y="1"/>
                </a:moveTo>
                <a:lnTo>
                  <a:pt x="0" y="3079"/>
                </a:lnTo>
                <a:lnTo>
                  <a:pt x="12487" y="3079"/>
                </a:lnTo>
                <a:cubicBezTo>
                  <a:pt x="9516" y="1796"/>
                  <a:pt x="2644" y="95"/>
                  <a:pt x="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 y="5657260"/>
            <a:ext cx="2801340" cy="1200737"/>
          </a:xfrm>
          <a:custGeom>
            <a:avLst/>
            <a:gdLst/>
            <a:ahLst/>
            <a:cxnLst/>
            <a:rect l="l" t="t" r="r" b="b"/>
            <a:pathLst>
              <a:path w="10070" h="5334" extrusionOk="0">
                <a:moveTo>
                  <a:pt x="7627" y="1"/>
                </a:moveTo>
                <a:cubicBezTo>
                  <a:pt x="3684" y="30"/>
                  <a:pt x="0" y="3756"/>
                  <a:pt x="0" y="3756"/>
                </a:cubicBezTo>
                <a:lnTo>
                  <a:pt x="0" y="5334"/>
                </a:lnTo>
                <a:lnTo>
                  <a:pt x="5103" y="5334"/>
                </a:lnTo>
                <a:cubicBezTo>
                  <a:pt x="5103" y="5334"/>
                  <a:pt x="5952" y="3675"/>
                  <a:pt x="7410" y="2256"/>
                </a:cubicBezTo>
                <a:cubicBezTo>
                  <a:pt x="8557" y="1135"/>
                  <a:pt x="9529" y="678"/>
                  <a:pt x="10070" y="487"/>
                </a:cubicBezTo>
                <a:cubicBezTo>
                  <a:pt x="9205" y="299"/>
                  <a:pt x="8382" y="137"/>
                  <a:pt x="76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644924" y="5657260"/>
            <a:ext cx="1156421" cy="173785"/>
          </a:xfrm>
          <a:custGeom>
            <a:avLst/>
            <a:gdLst/>
            <a:ahLst/>
            <a:cxnLst/>
            <a:rect l="l" t="t" r="r" b="b"/>
            <a:pathLst>
              <a:path w="4157" h="772" extrusionOk="0">
                <a:moveTo>
                  <a:pt x="1714" y="1"/>
                </a:moveTo>
                <a:cubicBezTo>
                  <a:pt x="1134" y="1"/>
                  <a:pt x="551" y="95"/>
                  <a:pt x="0" y="231"/>
                </a:cubicBezTo>
                <a:cubicBezTo>
                  <a:pt x="1066" y="354"/>
                  <a:pt x="2252" y="529"/>
                  <a:pt x="3509" y="772"/>
                </a:cubicBezTo>
                <a:cubicBezTo>
                  <a:pt x="3765" y="636"/>
                  <a:pt x="3982" y="542"/>
                  <a:pt x="4157" y="487"/>
                </a:cubicBezTo>
                <a:cubicBezTo>
                  <a:pt x="3726" y="393"/>
                  <a:pt x="3305" y="299"/>
                  <a:pt x="2900" y="218"/>
                </a:cubicBezTo>
                <a:cubicBezTo>
                  <a:pt x="2793" y="205"/>
                  <a:pt x="2699" y="176"/>
                  <a:pt x="2605" y="163"/>
                </a:cubicBezTo>
                <a:lnTo>
                  <a:pt x="2592" y="163"/>
                </a:lnTo>
                <a:cubicBezTo>
                  <a:pt x="2495" y="137"/>
                  <a:pt x="2414" y="124"/>
                  <a:pt x="2320" y="111"/>
                </a:cubicBezTo>
                <a:lnTo>
                  <a:pt x="2294" y="111"/>
                </a:lnTo>
                <a:cubicBezTo>
                  <a:pt x="2213" y="82"/>
                  <a:pt x="2132" y="69"/>
                  <a:pt x="2038" y="56"/>
                </a:cubicBezTo>
                <a:lnTo>
                  <a:pt x="1996" y="56"/>
                </a:lnTo>
                <a:cubicBezTo>
                  <a:pt x="1902" y="30"/>
                  <a:pt x="1821" y="14"/>
                  <a:pt x="1727"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 y="6201352"/>
            <a:ext cx="1772049" cy="656645"/>
          </a:xfrm>
          <a:custGeom>
            <a:avLst/>
            <a:gdLst/>
            <a:ahLst/>
            <a:cxnLst/>
            <a:rect l="l" t="t" r="r" b="b"/>
            <a:pathLst>
              <a:path w="6370" h="2917" extrusionOk="0">
                <a:moveTo>
                  <a:pt x="1578" y="1"/>
                </a:moveTo>
                <a:cubicBezTo>
                  <a:pt x="593" y="730"/>
                  <a:pt x="0" y="1339"/>
                  <a:pt x="0" y="1339"/>
                </a:cubicBezTo>
                <a:lnTo>
                  <a:pt x="0" y="2917"/>
                </a:lnTo>
                <a:lnTo>
                  <a:pt x="5103" y="2917"/>
                </a:lnTo>
                <a:cubicBezTo>
                  <a:pt x="5103" y="2917"/>
                  <a:pt x="5560" y="2026"/>
                  <a:pt x="6370" y="999"/>
                </a:cubicBezTo>
                <a:cubicBezTo>
                  <a:pt x="4643" y="568"/>
                  <a:pt x="2929" y="205"/>
                  <a:pt x="157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4836292" y="6559503"/>
            <a:ext cx="116560" cy="85541"/>
          </a:xfrm>
          <a:custGeom>
            <a:avLst/>
            <a:gdLst/>
            <a:ahLst/>
            <a:cxnLst/>
            <a:rect l="l" t="t" r="r" b="b"/>
            <a:pathLst>
              <a:path w="419" h="380" extrusionOk="0">
                <a:moveTo>
                  <a:pt x="376" y="0"/>
                </a:moveTo>
                <a:cubicBezTo>
                  <a:pt x="325" y="0"/>
                  <a:pt x="234" y="13"/>
                  <a:pt x="137" y="85"/>
                </a:cubicBezTo>
                <a:cubicBezTo>
                  <a:pt x="1" y="205"/>
                  <a:pt x="69" y="380"/>
                  <a:pt x="69" y="380"/>
                </a:cubicBezTo>
                <a:cubicBezTo>
                  <a:pt x="69" y="380"/>
                  <a:pt x="192" y="218"/>
                  <a:pt x="218" y="137"/>
                </a:cubicBezTo>
                <a:cubicBezTo>
                  <a:pt x="244" y="72"/>
                  <a:pt x="419" y="4"/>
                  <a:pt x="419" y="4"/>
                </a:cubicBezTo>
                <a:cubicBezTo>
                  <a:pt x="419" y="4"/>
                  <a:pt x="403" y="0"/>
                  <a:pt x="376"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881359" y="6576162"/>
            <a:ext cx="139093" cy="72485"/>
          </a:xfrm>
          <a:custGeom>
            <a:avLst/>
            <a:gdLst/>
            <a:ahLst/>
            <a:cxnLst/>
            <a:rect l="l" t="t" r="r" b="b"/>
            <a:pathLst>
              <a:path w="500" h="322" extrusionOk="0">
                <a:moveTo>
                  <a:pt x="372" y="0"/>
                </a:moveTo>
                <a:cubicBezTo>
                  <a:pt x="302" y="0"/>
                  <a:pt x="217" y="10"/>
                  <a:pt x="150" y="50"/>
                </a:cubicBezTo>
                <a:cubicBezTo>
                  <a:pt x="30" y="131"/>
                  <a:pt x="1" y="322"/>
                  <a:pt x="1" y="322"/>
                </a:cubicBezTo>
                <a:cubicBezTo>
                  <a:pt x="1" y="322"/>
                  <a:pt x="163" y="293"/>
                  <a:pt x="299" y="241"/>
                </a:cubicBezTo>
                <a:cubicBezTo>
                  <a:pt x="419" y="186"/>
                  <a:pt x="500" y="11"/>
                  <a:pt x="500" y="11"/>
                </a:cubicBezTo>
                <a:cubicBezTo>
                  <a:pt x="500" y="11"/>
                  <a:pt x="444" y="0"/>
                  <a:pt x="372"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915575" y="6623436"/>
            <a:ext cx="112944" cy="31065"/>
          </a:xfrm>
          <a:custGeom>
            <a:avLst/>
            <a:gdLst/>
            <a:ahLst/>
            <a:cxnLst/>
            <a:rect l="l" t="t" r="r" b="b"/>
            <a:pathLst>
              <a:path w="406" h="138" extrusionOk="0">
                <a:moveTo>
                  <a:pt x="214" y="1"/>
                </a:moveTo>
                <a:cubicBezTo>
                  <a:pt x="109" y="1"/>
                  <a:pt x="1" y="112"/>
                  <a:pt x="1" y="112"/>
                </a:cubicBezTo>
                <a:cubicBezTo>
                  <a:pt x="1" y="112"/>
                  <a:pt x="150" y="138"/>
                  <a:pt x="244" y="138"/>
                </a:cubicBezTo>
                <a:cubicBezTo>
                  <a:pt x="338" y="138"/>
                  <a:pt x="406" y="70"/>
                  <a:pt x="406" y="70"/>
                </a:cubicBezTo>
                <a:cubicBezTo>
                  <a:pt x="406" y="70"/>
                  <a:pt x="338" y="2"/>
                  <a:pt x="231" y="2"/>
                </a:cubicBezTo>
                <a:cubicBezTo>
                  <a:pt x="225" y="1"/>
                  <a:pt x="220"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612267" y="6446497"/>
            <a:ext cx="139093" cy="56728"/>
          </a:xfrm>
          <a:custGeom>
            <a:avLst/>
            <a:gdLst/>
            <a:ahLst/>
            <a:cxnLst/>
            <a:rect l="l" t="t" r="r" b="b"/>
            <a:pathLst>
              <a:path w="500" h="252" extrusionOk="0">
                <a:moveTo>
                  <a:pt x="280" y="1"/>
                </a:moveTo>
                <a:cubicBezTo>
                  <a:pt x="241" y="1"/>
                  <a:pt x="201" y="6"/>
                  <a:pt x="163" y="20"/>
                </a:cubicBezTo>
                <a:cubicBezTo>
                  <a:pt x="1" y="72"/>
                  <a:pt x="1" y="250"/>
                  <a:pt x="1" y="250"/>
                </a:cubicBezTo>
                <a:cubicBezTo>
                  <a:pt x="1" y="250"/>
                  <a:pt x="18" y="251"/>
                  <a:pt x="44" y="251"/>
                </a:cubicBezTo>
                <a:cubicBezTo>
                  <a:pt x="100" y="251"/>
                  <a:pt x="201" y="245"/>
                  <a:pt x="283" y="208"/>
                </a:cubicBezTo>
                <a:cubicBezTo>
                  <a:pt x="419" y="169"/>
                  <a:pt x="500" y="46"/>
                  <a:pt x="500" y="46"/>
                </a:cubicBezTo>
                <a:cubicBezTo>
                  <a:pt x="500" y="46"/>
                  <a:pt x="395" y="1"/>
                  <a:pt x="28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567200" y="6403727"/>
            <a:ext cx="158011" cy="99048"/>
          </a:xfrm>
          <a:custGeom>
            <a:avLst/>
            <a:gdLst/>
            <a:ahLst/>
            <a:cxnLst/>
            <a:rect l="l" t="t" r="r" b="b"/>
            <a:pathLst>
              <a:path w="568" h="440" extrusionOk="0">
                <a:moveTo>
                  <a:pt x="492" y="1"/>
                </a:moveTo>
                <a:cubicBezTo>
                  <a:pt x="429" y="1"/>
                  <a:pt x="332" y="9"/>
                  <a:pt x="218" y="48"/>
                </a:cubicBezTo>
                <a:cubicBezTo>
                  <a:pt x="1" y="100"/>
                  <a:pt x="56" y="440"/>
                  <a:pt x="56" y="440"/>
                </a:cubicBezTo>
                <a:cubicBezTo>
                  <a:pt x="56" y="440"/>
                  <a:pt x="176" y="411"/>
                  <a:pt x="351" y="330"/>
                </a:cubicBezTo>
                <a:cubicBezTo>
                  <a:pt x="526" y="249"/>
                  <a:pt x="568" y="6"/>
                  <a:pt x="568" y="6"/>
                </a:cubicBezTo>
                <a:cubicBezTo>
                  <a:pt x="568" y="6"/>
                  <a:pt x="540" y="1"/>
                  <a:pt x="49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19360" y="5890474"/>
            <a:ext cx="100704" cy="65281"/>
          </a:xfrm>
          <a:custGeom>
            <a:avLst/>
            <a:gdLst/>
            <a:ahLst/>
            <a:cxnLst/>
            <a:rect l="l" t="t" r="r" b="b"/>
            <a:pathLst>
              <a:path w="362" h="290" extrusionOk="0">
                <a:moveTo>
                  <a:pt x="308" y="0"/>
                </a:moveTo>
                <a:cubicBezTo>
                  <a:pt x="237" y="0"/>
                  <a:pt x="0" y="189"/>
                  <a:pt x="12" y="290"/>
                </a:cubicBezTo>
                <a:cubicBezTo>
                  <a:pt x="12" y="290"/>
                  <a:pt x="119" y="274"/>
                  <a:pt x="200" y="209"/>
                </a:cubicBezTo>
                <a:cubicBezTo>
                  <a:pt x="281" y="128"/>
                  <a:pt x="362" y="47"/>
                  <a:pt x="323" y="5"/>
                </a:cubicBezTo>
                <a:cubicBezTo>
                  <a:pt x="320" y="2"/>
                  <a:pt x="315" y="0"/>
                  <a:pt x="30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67486" y="5872465"/>
            <a:ext cx="176927" cy="83291"/>
          </a:xfrm>
          <a:custGeom>
            <a:avLst/>
            <a:gdLst/>
            <a:ahLst/>
            <a:cxnLst/>
            <a:rect l="l" t="t" r="r" b="b"/>
            <a:pathLst>
              <a:path w="636" h="370" extrusionOk="0">
                <a:moveTo>
                  <a:pt x="467" y="1"/>
                </a:moveTo>
                <a:cubicBezTo>
                  <a:pt x="413" y="1"/>
                  <a:pt x="347" y="8"/>
                  <a:pt x="270" y="30"/>
                </a:cubicBezTo>
                <a:cubicBezTo>
                  <a:pt x="27" y="111"/>
                  <a:pt x="1" y="370"/>
                  <a:pt x="1" y="370"/>
                </a:cubicBezTo>
                <a:cubicBezTo>
                  <a:pt x="1" y="370"/>
                  <a:pt x="218" y="354"/>
                  <a:pt x="380" y="289"/>
                </a:cubicBezTo>
                <a:cubicBezTo>
                  <a:pt x="542" y="221"/>
                  <a:pt x="636" y="30"/>
                  <a:pt x="636" y="30"/>
                </a:cubicBezTo>
                <a:cubicBezTo>
                  <a:pt x="636" y="30"/>
                  <a:pt x="576" y="1"/>
                  <a:pt x="467"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08937" y="5930994"/>
            <a:ext cx="127409" cy="33541"/>
          </a:xfrm>
          <a:custGeom>
            <a:avLst/>
            <a:gdLst/>
            <a:ahLst/>
            <a:cxnLst/>
            <a:rect l="l" t="t" r="r" b="b"/>
            <a:pathLst>
              <a:path w="458" h="149" extrusionOk="0">
                <a:moveTo>
                  <a:pt x="241" y="0"/>
                </a:moveTo>
                <a:cubicBezTo>
                  <a:pt x="162" y="0"/>
                  <a:pt x="71" y="25"/>
                  <a:pt x="1" y="94"/>
                </a:cubicBezTo>
                <a:cubicBezTo>
                  <a:pt x="1" y="94"/>
                  <a:pt x="163" y="149"/>
                  <a:pt x="257" y="149"/>
                </a:cubicBezTo>
                <a:cubicBezTo>
                  <a:pt x="351" y="136"/>
                  <a:pt x="458" y="149"/>
                  <a:pt x="419" y="68"/>
                </a:cubicBezTo>
                <a:cubicBezTo>
                  <a:pt x="405" y="32"/>
                  <a:pt x="331" y="0"/>
                  <a:pt x="241"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73451" y="6338444"/>
            <a:ext cx="131860" cy="164331"/>
          </a:xfrm>
          <a:custGeom>
            <a:avLst/>
            <a:gdLst/>
            <a:ahLst/>
            <a:cxnLst/>
            <a:rect l="l" t="t" r="r" b="b"/>
            <a:pathLst>
              <a:path w="474" h="730" extrusionOk="0">
                <a:moveTo>
                  <a:pt x="121" y="1"/>
                </a:moveTo>
                <a:cubicBezTo>
                  <a:pt x="27" y="163"/>
                  <a:pt x="1" y="364"/>
                  <a:pt x="121" y="526"/>
                </a:cubicBezTo>
                <a:cubicBezTo>
                  <a:pt x="215" y="649"/>
                  <a:pt x="393" y="730"/>
                  <a:pt x="393" y="730"/>
                </a:cubicBezTo>
                <a:cubicBezTo>
                  <a:pt x="393" y="730"/>
                  <a:pt x="474" y="568"/>
                  <a:pt x="406" y="364"/>
                </a:cubicBezTo>
                <a:cubicBezTo>
                  <a:pt x="338" y="163"/>
                  <a:pt x="121" y="1"/>
                  <a:pt x="12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596965" y="6383692"/>
            <a:ext cx="86795" cy="119083"/>
          </a:xfrm>
          <a:custGeom>
            <a:avLst/>
            <a:gdLst/>
            <a:ahLst/>
            <a:cxnLst/>
            <a:rect l="l" t="t" r="r" b="b"/>
            <a:pathLst>
              <a:path w="312" h="529" extrusionOk="0">
                <a:moveTo>
                  <a:pt x="286" y="1"/>
                </a:moveTo>
                <a:cubicBezTo>
                  <a:pt x="286" y="1"/>
                  <a:pt x="163" y="43"/>
                  <a:pt x="82" y="163"/>
                </a:cubicBezTo>
                <a:cubicBezTo>
                  <a:pt x="1" y="286"/>
                  <a:pt x="56" y="529"/>
                  <a:pt x="56" y="529"/>
                </a:cubicBezTo>
                <a:cubicBezTo>
                  <a:pt x="56" y="529"/>
                  <a:pt x="231" y="419"/>
                  <a:pt x="286" y="257"/>
                </a:cubicBezTo>
                <a:cubicBezTo>
                  <a:pt x="312" y="176"/>
                  <a:pt x="286" y="1"/>
                  <a:pt x="286"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35618" y="6458879"/>
            <a:ext cx="102095" cy="40295"/>
          </a:xfrm>
          <a:custGeom>
            <a:avLst/>
            <a:gdLst/>
            <a:ahLst/>
            <a:cxnLst/>
            <a:rect l="l" t="t" r="r" b="b"/>
            <a:pathLst>
              <a:path w="367" h="179" extrusionOk="0">
                <a:moveTo>
                  <a:pt x="104" y="1"/>
                </a:moveTo>
                <a:cubicBezTo>
                  <a:pt x="96" y="1"/>
                  <a:pt x="89" y="2"/>
                  <a:pt x="82" y="4"/>
                </a:cubicBezTo>
                <a:cubicBezTo>
                  <a:pt x="1" y="17"/>
                  <a:pt x="43" y="85"/>
                  <a:pt x="137" y="140"/>
                </a:cubicBezTo>
                <a:cubicBezTo>
                  <a:pt x="189" y="166"/>
                  <a:pt x="367" y="179"/>
                  <a:pt x="367" y="179"/>
                </a:cubicBezTo>
                <a:cubicBezTo>
                  <a:pt x="340" y="120"/>
                  <a:pt x="192" y="1"/>
                  <a:pt x="104"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645649" y="5821365"/>
            <a:ext cx="109328" cy="170859"/>
          </a:xfrm>
          <a:custGeom>
            <a:avLst/>
            <a:gdLst/>
            <a:ahLst/>
            <a:cxnLst/>
            <a:rect l="l" t="t" r="r" b="b"/>
            <a:pathLst>
              <a:path w="393" h="759" extrusionOk="0">
                <a:moveTo>
                  <a:pt x="286" y="1"/>
                </a:moveTo>
                <a:cubicBezTo>
                  <a:pt x="124" y="82"/>
                  <a:pt x="1" y="244"/>
                  <a:pt x="30" y="448"/>
                </a:cubicBezTo>
                <a:cubicBezTo>
                  <a:pt x="56" y="610"/>
                  <a:pt x="163" y="759"/>
                  <a:pt x="163" y="759"/>
                </a:cubicBezTo>
                <a:cubicBezTo>
                  <a:pt x="163" y="759"/>
                  <a:pt x="312" y="649"/>
                  <a:pt x="354" y="448"/>
                </a:cubicBezTo>
                <a:cubicBezTo>
                  <a:pt x="393" y="244"/>
                  <a:pt x="286" y="1"/>
                  <a:pt x="28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717977" y="5924015"/>
            <a:ext cx="127131" cy="79915"/>
          </a:xfrm>
          <a:custGeom>
            <a:avLst/>
            <a:gdLst/>
            <a:ahLst/>
            <a:cxnLst/>
            <a:rect l="l" t="t" r="r" b="b"/>
            <a:pathLst>
              <a:path w="457" h="355" extrusionOk="0">
                <a:moveTo>
                  <a:pt x="408" y="1"/>
                </a:moveTo>
                <a:cubicBezTo>
                  <a:pt x="361" y="1"/>
                  <a:pt x="284" y="11"/>
                  <a:pt x="201" y="60"/>
                </a:cubicBezTo>
                <a:cubicBezTo>
                  <a:pt x="65" y="125"/>
                  <a:pt x="0" y="355"/>
                  <a:pt x="0" y="355"/>
                </a:cubicBezTo>
                <a:cubicBezTo>
                  <a:pt x="0" y="355"/>
                  <a:pt x="201" y="342"/>
                  <a:pt x="324" y="235"/>
                </a:cubicBezTo>
                <a:cubicBezTo>
                  <a:pt x="389" y="180"/>
                  <a:pt x="457" y="5"/>
                  <a:pt x="457" y="5"/>
                </a:cubicBezTo>
                <a:cubicBezTo>
                  <a:pt x="457" y="5"/>
                  <a:pt x="439" y="1"/>
                  <a:pt x="40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590290" y="5902405"/>
            <a:ext cx="67321" cy="67983"/>
          </a:xfrm>
          <a:custGeom>
            <a:avLst/>
            <a:gdLst/>
            <a:ahLst/>
            <a:cxnLst/>
            <a:rect l="l" t="t" r="r" b="b"/>
            <a:pathLst>
              <a:path w="242" h="302" extrusionOk="0">
                <a:moveTo>
                  <a:pt x="42" y="1"/>
                </a:moveTo>
                <a:cubicBezTo>
                  <a:pt x="0" y="1"/>
                  <a:pt x="7" y="72"/>
                  <a:pt x="54" y="156"/>
                </a:cubicBezTo>
                <a:cubicBezTo>
                  <a:pt x="80" y="208"/>
                  <a:pt x="229" y="302"/>
                  <a:pt x="229" y="302"/>
                </a:cubicBezTo>
                <a:cubicBezTo>
                  <a:pt x="242" y="221"/>
                  <a:pt x="148" y="33"/>
                  <a:pt x="67" y="7"/>
                </a:cubicBezTo>
                <a:cubicBezTo>
                  <a:pt x="57" y="3"/>
                  <a:pt x="49" y="1"/>
                  <a:pt x="4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847977" y="6511330"/>
            <a:ext cx="97644" cy="137317"/>
          </a:xfrm>
          <a:custGeom>
            <a:avLst/>
            <a:gdLst/>
            <a:ahLst/>
            <a:cxnLst/>
            <a:rect l="l" t="t" r="r" b="b"/>
            <a:pathLst>
              <a:path w="351" h="610" extrusionOk="0">
                <a:moveTo>
                  <a:pt x="257" y="1"/>
                </a:moveTo>
                <a:cubicBezTo>
                  <a:pt x="257" y="1"/>
                  <a:pt x="82" y="108"/>
                  <a:pt x="40" y="299"/>
                </a:cubicBezTo>
                <a:cubicBezTo>
                  <a:pt x="1" y="500"/>
                  <a:pt x="121" y="610"/>
                  <a:pt x="121" y="610"/>
                </a:cubicBezTo>
                <a:cubicBezTo>
                  <a:pt x="121" y="610"/>
                  <a:pt x="296" y="513"/>
                  <a:pt x="325" y="367"/>
                </a:cubicBezTo>
                <a:cubicBezTo>
                  <a:pt x="351" y="218"/>
                  <a:pt x="257" y="1"/>
                  <a:pt x="257"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4794842" y="6535417"/>
            <a:ext cx="60645" cy="113231"/>
          </a:xfrm>
          <a:custGeom>
            <a:avLst/>
            <a:gdLst/>
            <a:ahLst/>
            <a:cxnLst/>
            <a:rect l="l" t="t" r="r" b="b"/>
            <a:pathLst>
              <a:path w="218" h="503" extrusionOk="0">
                <a:moveTo>
                  <a:pt x="82" y="1"/>
                </a:moveTo>
                <a:cubicBezTo>
                  <a:pt x="82" y="1"/>
                  <a:pt x="1" y="192"/>
                  <a:pt x="1" y="299"/>
                </a:cubicBezTo>
                <a:cubicBezTo>
                  <a:pt x="1" y="393"/>
                  <a:pt x="218" y="503"/>
                  <a:pt x="218" y="503"/>
                </a:cubicBezTo>
                <a:cubicBezTo>
                  <a:pt x="218" y="503"/>
                  <a:pt x="163" y="299"/>
                  <a:pt x="150" y="192"/>
                </a:cubicBezTo>
                <a:cubicBezTo>
                  <a:pt x="137" y="82"/>
                  <a:pt x="82" y="1"/>
                  <a:pt x="82"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4915575" y="6607452"/>
            <a:ext cx="86795" cy="41195"/>
          </a:xfrm>
          <a:custGeom>
            <a:avLst/>
            <a:gdLst/>
            <a:ahLst/>
            <a:cxnLst/>
            <a:rect l="l" t="t" r="r" b="b"/>
            <a:pathLst>
              <a:path w="312" h="183" extrusionOk="0">
                <a:moveTo>
                  <a:pt x="231" y="0"/>
                </a:moveTo>
                <a:cubicBezTo>
                  <a:pt x="91" y="0"/>
                  <a:pt x="1" y="183"/>
                  <a:pt x="1" y="183"/>
                </a:cubicBezTo>
                <a:cubicBezTo>
                  <a:pt x="312" y="183"/>
                  <a:pt x="270" y="5"/>
                  <a:pt x="270" y="5"/>
                </a:cubicBezTo>
                <a:cubicBezTo>
                  <a:pt x="257" y="2"/>
                  <a:pt x="244" y="0"/>
                  <a:pt x="231" y="0"/>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344952" y="5794353"/>
            <a:ext cx="128523" cy="161404"/>
          </a:xfrm>
          <a:custGeom>
            <a:avLst/>
            <a:gdLst/>
            <a:ahLst/>
            <a:cxnLst/>
            <a:rect l="l" t="t" r="r" b="b"/>
            <a:pathLst>
              <a:path w="462" h="717" extrusionOk="0">
                <a:moveTo>
                  <a:pt x="338" y="1"/>
                </a:moveTo>
                <a:cubicBezTo>
                  <a:pt x="338" y="1"/>
                  <a:pt x="121" y="163"/>
                  <a:pt x="69" y="351"/>
                </a:cubicBezTo>
                <a:cubicBezTo>
                  <a:pt x="1" y="555"/>
                  <a:pt x="82" y="717"/>
                  <a:pt x="82" y="717"/>
                </a:cubicBezTo>
                <a:cubicBezTo>
                  <a:pt x="82" y="717"/>
                  <a:pt x="244" y="649"/>
                  <a:pt x="338" y="513"/>
                </a:cubicBezTo>
                <a:cubicBezTo>
                  <a:pt x="461" y="351"/>
                  <a:pt x="445" y="150"/>
                  <a:pt x="338"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51204" y="5824291"/>
            <a:ext cx="87072" cy="113231"/>
          </a:xfrm>
          <a:custGeom>
            <a:avLst/>
            <a:gdLst/>
            <a:ahLst/>
            <a:cxnLst/>
            <a:rect l="l" t="t" r="r" b="b"/>
            <a:pathLst>
              <a:path w="313" h="503" extrusionOk="0">
                <a:moveTo>
                  <a:pt x="1" y="1"/>
                </a:moveTo>
                <a:cubicBezTo>
                  <a:pt x="1" y="1"/>
                  <a:pt x="1" y="179"/>
                  <a:pt x="40" y="273"/>
                </a:cubicBezTo>
                <a:cubicBezTo>
                  <a:pt x="108" y="406"/>
                  <a:pt x="296" y="503"/>
                  <a:pt x="296" y="503"/>
                </a:cubicBezTo>
                <a:cubicBezTo>
                  <a:pt x="296" y="503"/>
                  <a:pt x="312" y="260"/>
                  <a:pt x="215" y="137"/>
                </a:cubicBezTo>
                <a:cubicBezTo>
                  <a:pt x="121" y="30"/>
                  <a:pt x="1" y="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408937" y="5911859"/>
            <a:ext cx="101260" cy="40295"/>
          </a:xfrm>
          <a:custGeom>
            <a:avLst/>
            <a:gdLst/>
            <a:ahLst/>
            <a:cxnLst/>
            <a:rect l="l" t="t" r="r" b="b"/>
            <a:pathLst>
              <a:path w="364" h="179" extrusionOk="0">
                <a:moveTo>
                  <a:pt x="263" y="1"/>
                </a:moveTo>
                <a:cubicBezTo>
                  <a:pt x="186" y="1"/>
                  <a:pt x="37" y="120"/>
                  <a:pt x="1" y="179"/>
                </a:cubicBezTo>
                <a:cubicBezTo>
                  <a:pt x="1" y="179"/>
                  <a:pt x="176" y="166"/>
                  <a:pt x="244" y="140"/>
                </a:cubicBezTo>
                <a:cubicBezTo>
                  <a:pt x="325" y="98"/>
                  <a:pt x="364" y="17"/>
                  <a:pt x="283" y="4"/>
                </a:cubicBezTo>
                <a:cubicBezTo>
                  <a:pt x="277" y="2"/>
                  <a:pt x="270" y="1"/>
                  <a:pt x="263"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16987" y="5906682"/>
            <a:ext cx="105711" cy="49975"/>
          </a:xfrm>
          <a:custGeom>
            <a:avLst/>
            <a:gdLst/>
            <a:ahLst/>
            <a:cxnLst/>
            <a:rect l="l" t="t" r="r" b="b"/>
            <a:pathLst>
              <a:path w="380" h="222" extrusionOk="0">
                <a:moveTo>
                  <a:pt x="30" y="1"/>
                </a:moveTo>
                <a:lnTo>
                  <a:pt x="30" y="1"/>
                </a:lnTo>
                <a:cubicBezTo>
                  <a:pt x="30" y="1"/>
                  <a:pt x="1" y="82"/>
                  <a:pt x="124" y="163"/>
                </a:cubicBezTo>
                <a:cubicBezTo>
                  <a:pt x="205" y="212"/>
                  <a:pt x="282" y="222"/>
                  <a:pt x="330" y="222"/>
                </a:cubicBezTo>
                <a:cubicBezTo>
                  <a:pt x="361" y="222"/>
                  <a:pt x="380" y="218"/>
                  <a:pt x="380" y="218"/>
                </a:cubicBezTo>
                <a:cubicBezTo>
                  <a:pt x="380" y="218"/>
                  <a:pt x="273" y="27"/>
                  <a:pt x="30"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336413" y="5404910"/>
            <a:ext cx="120176" cy="186165"/>
          </a:xfrm>
          <a:custGeom>
            <a:avLst/>
            <a:gdLst/>
            <a:ahLst/>
            <a:cxnLst/>
            <a:rect l="l" t="t" r="r" b="b"/>
            <a:pathLst>
              <a:path w="432" h="827" extrusionOk="0">
                <a:moveTo>
                  <a:pt x="231" y="1"/>
                </a:moveTo>
                <a:cubicBezTo>
                  <a:pt x="231" y="1"/>
                  <a:pt x="121" y="124"/>
                  <a:pt x="56" y="341"/>
                </a:cubicBezTo>
                <a:cubicBezTo>
                  <a:pt x="1" y="542"/>
                  <a:pt x="108" y="759"/>
                  <a:pt x="231" y="827"/>
                </a:cubicBezTo>
                <a:cubicBezTo>
                  <a:pt x="231" y="827"/>
                  <a:pt x="432" y="568"/>
                  <a:pt x="432" y="406"/>
                </a:cubicBezTo>
                <a:cubicBezTo>
                  <a:pt x="419" y="244"/>
                  <a:pt x="231" y="1"/>
                  <a:pt x="23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284392" y="5496080"/>
            <a:ext cx="74832" cy="82616"/>
          </a:xfrm>
          <a:custGeom>
            <a:avLst/>
            <a:gdLst/>
            <a:ahLst/>
            <a:cxnLst/>
            <a:rect l="l" t="t" r="r" b="b"/>
            <a:pathLst>
              <a:path w="269" h="367" extrusionOk="0">
                <a:moveTo>
                  <a:pt x="26" y="1"/>
                </a:moveTo>
                <a:lnTo>
                  <a:pt x="26" y="1"/>
                </a:lnTo>
                <a:cubicBezTo>
                  <a:pt x="26" y="1"/>
                  <a:pt x="0" y="179"/>
                  <a:pt x="94" y="273"/>
                </a:cubicBezTo>
                <a:cubicBezTo>
                  <a:pt x="201" y="367"/>
                  <a:pt x="269" y="367"/>
                  <a:pt x="269" y="367"/>
                </a:cubicBezTo>
                <a:cubicBezTo>
                  <a:pt x="269" y="367"/>
                  <a:pt x="269" y="98"/>
                  <a:pt x="2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1311387" y="4769872"/>
            <a:ext cx="112944" cy="40520"/>
          </a:xfrm>
          <a:custGeom>
            <a:avLst/>
            <a:gdLst/>
            <a:ahLst/>
            <a:cxnLst/>
            <a:rect l="l" t="t" r="r" b="b"/>
            <a:pathLst>
              <a:path w="406" h="180" extrusionOk="0">
                <a:moveTo>
                  <a:pt x="238" y="0"/>
                </a:moveTo>
                <a:cubicBezTo>
                  <a:pt x="204" y="0"/>
                  <a:pt x="168" y="4"/>
                  <a:pt x="134" y="16"/>
                </a:cubicBezTo>
                <a:cubicBezTo>
                  <a:pt x="1" y="55"/>
                  <a:pt x="1" y="178"/>
                  <a:pt x="1" y="178"/>
                </a:cubicBezTo>
                <a:cubicBezTo>
                  <a:pt x="1" y="178"/>
                  <a:pt x="20" y="180"/>
                  <a:pt x="50" y="180"/>
                </a:cubicBezTo>
                <a:cubicBezTo>
                  <a:pt x="99" y="180"/>
                  <a:pt x="176" y="175"/>
                  <a:pt x="244" y="149"/>
                </a:cubicBezTo>
                <a:cubicBezTo>
                  <a:pt x="338" y="123"/>
                  <a:pt x="406" y="29"/>
                  <a:pt x="406" y="29"/>
                </a:cubicBezTo>
                <a:cubicBezTo>
                  <a:pt x="406" y="29"/>
                  <a:pt x="328" y="0"/>
                  <a:pt x="23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1277170" y="4736331"/>
            <a:ext cx="124628" cy="73611"/>
          </a:xfrm>
          <a:custGeom>
            <a:avLst/>
            <a:gdLst/>
            <a:ahLst/>
            <a:cxnLst/>
            <a:rect l="l" t="t" r="r" b="b"/>
            <a:pathLst>
              <a:path w="448" h="327" extrusionOk="0">
                <a:moveTo>
                  <a:pt x="398" y="1"/>
                </a:moveTo>
                <a:cubicBezTo>
                  <a:pt x="349" y="1"/>
                  <a:pt x="268" y="6"/>
                  <a:pt x="163" y="29"/>
                </a:cubicBezTo>
                <a:cubicBezTo>
                  <a:pt x="1" y="84"/>
                  <a:pt x="43" y="327"/>
                  <a:pt x="43" y="327"/>
                </a:cubicBezTo>
                <a:cubicBezTo>
                  <a:pt x="43" y="327"/>
                  <a:pt x="137" y="314"/>
                  <a:pt x="286" y="246"/>
                </a:cubicBezTo>
                <a:cubicBezTo>
                  <a:pt x="419" y="191"/>
                  <a:pt x="448" y="3"/>
                  <a:pt x="448" y="3"/>
                </a:cubicBezTo>
                <a:cubicBezTo>
                  <a:pt x="448" y="3"/>
                  <a:pt x="430" y="1"/>
                  <a:pt x="398"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1202338" y="4687933"/>
            <a:ext cx="101260" cy="122009"/>
          </a:xfrm>
          <a:custGeom>
            <a:avLst/>
            <a:gdLst/>
            <a:ahLst/>
            <a:cxnLst/>
            <a:rect l="l" t="t" r="r" b="b"/>
            <a:pathLst>
              <a:path w="364" h="542" extrusionOk="0">
                <a:moveTo>
                  <a:pt x="95" y="1"/>
                </a:moveTo>
                <a:cubicBezTo>
                  <a:pt x="14" y="124"/>
                  <a:pt x="1" y="270"/>
                  <a:pt x="95" y="393"/>
                </a:cubicBezTo>
                <a:cubicBezTo>
                  <a:pt x="176" y="487"/>
                  <a:pt x="312" y="542"/>
                  <a:pt x="312" y="542"/>
                </a:cubicBezTo>
                <a:cubicBezTo>
                  <a:pt x="312" y="542"/>
                  <a:pt x="364" y="419"/>
                  <a:pt x="325" y="270"/>
                </a:cubicBezTo>
                <a:cubicBezTo>
                  <a:pt x="270" y="124"/>
                  <a:pt x="95" y="1"/>
                  <a:pt x="95"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11299703" y="4721474"/>
            <a:ext cx="71493" cy="88468"/>
          </a:xfrm>
          <a:custGeom>
            <a:avLst/>
            <a:gdLst/>
            <a:ahLst/>
            <a:cxnLst/>
            <a:rect l="l" t="t" r="r" b="b"/>
            <a:pathLst>
              <a:path w="257" h="393" extrusionOk="0">
                <a:moveTo>
                  <a:pt x="231" y="1"/>
                </a:moveTo>
                <a:cubicBezTo>
                  <a:pt x="231" y="1"/>
                  <a:pt x="137" y="27"/>
                  <a:pt x="69" y="121"/>
                </a:cubicBezTo>
                <a:cubicBezTo>
                  <a:pt x="1" y="218"/>
                  <a:pt x="43" y="393"/>
                  <a:pt x="43" y="393"/>
                </a:cubicBezTo>
                <a:cubicBezTo>
                  <a:pt x="43" y="393"/>
                  <a:pt x="189" y="312"/>
                  <a:pt x="231" y="202"/>
                </a:cubicBezTo>
                <a:cubicBezTo>
                  <a:pt x="257" y="137"/>
                  <a:pt x="231" y="1"/>
                  <a:pt x="23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11168121" y="4775951"/>
            <a:ext cx="83177" cy="33992"/>
          </a:xfrm>
          <a:custGeom>
            <a:avLst/>
            <a:gdLst/>
            <a:ahLst/>
            <a:cxnLst/>
            <a:rect l="l" t="t" r="r" b="b"/>
            <a:pathLst>
              <a:path w="299" h="151" extrusionOk="0">
                <a:moveTo>
                  <a:pt x="81" y="1"/>
                </a:moveTo>
                <a:cubicBezTo>
                  <a:pt x="77" y="1"/>
                  <a:pt x="73" y="1"/>
                  <a:pt x="69" y="2"/>
                </a:cubicBezTo>
                <a:cubicBezTo>
                  <a:pt x="1" y="28"/>
                  <a:pt x="43" y="70"/>
                  <a:pt x="111" y="109"/>
                </a:cubicBezTo>
                <a:cubicBezTo>
                  <a:pt x="163" y="138"/>
                  <a:pt x="299" y="151"/>
                  <a:pt x="299" y="151"/>
                </a:cubicBezTo>
                <a:cubicBezTo>
                  <a:pt x="274" y="99"/>
                  <a:pt x="152" y="1"/>
                  <a:pt x="8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11299703" y="5754057"/>
            <a:ext cx="97644" cy="64607"/>
          </a:xfrm>
          <a:custGeom>
            <a:avLst/>
            <a:gdLst/>
            <a:ahLst/>
            <a:cxnLst/>
            <a:rect l="l" t="t" r="r" b="b"/>
            <a:pathLst>
              <a:path w="351" h="287" extrusionOk="0">
                <a:moveTo>
                  <a:pt x="309" y="1"/>
                </a:moveTo>
                <a:cubicBezTo>
                  <a:pt x="267" y="1"/>
                  <a:pt x="198" y="12"/>
                  <a:pt x="124" y="70"/>
                </a:cubicBezTo>
                <a:cubicBezTo>
                  <a:pt x="1" y="151"/>
                  <a:pt x="56" y="287"/>
                  <a:pt x="56" y="287"/>
                </a:cubicBezTo>
                <a:cubicBezTo>
                  <a:pt x="56" y="287"/>
                  <a:pt x="163" y="167"/>
                  <a:pt x="176" y="112"/>
                </a:cubicBezTo>
                <a:cubicBezTo>
                  <a:pt x="205" y="44"/>
                  <a:pt x="351" y="5"/>
                  <a:pt x="351" y="5"/>
                </a:cubicBezTo>
                <a:cubicBezTo>
                  <a:pt x="351" y="5"/>
                  <a:pt x="335" y="1"/>
                  <a:pt x="30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1337536" y="5767114"/>
            <a:ext cx="112944" cy="51551"/>
          </a:xfrm>
          <a:custGeom>
            <a:avLst/>
            <a:gdLst/>
            <a:ahLst/>
            <a:cxnLst/>
            <a:rect l="l" t="t" r="r" b="b"/>
            <a:pathLst>
              <a:path w="406" h="229" extrusionOk="0">
                <a:moveTo>
                  <a:pt x="293" y="1"/>
                </a:moveTo>
                <a:cubicBezTo>
                  <a:pt x="238" y="1"/>
                  <a:pt x="172" y="9"/>
                  <a:pt x="121" y="41"/>
                </a:cubicBezTo>
                <a:cubicBezTo>
                  <a:pt x="27" y="93"/>
                  <a:pt x="1" y="229"/>
                  <a:pt x="1" y="229"/>
                </a:cubicBezTo>
                <a:cubicBezTo>
                  <a:pt x="1" y="229"/>
                  <a:pt x="134" y="216"/>
                  <a:pt x="244" y="174"/>
                </a:cubicBezTo>
                <a:cubicBezTo>
                  <a:pt x="338" y="135"/>
                  <a:pt x="406" y="12"/>
                  <a:pt x="406" y="12"/>
                </a:cubicBezTo>
                <a:cubicBezTo>
                  <a:pt x="406" y="12"/>
                  <a:pt x="356" y="1"/>
                  <a:pt x="293"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11363685" y="5800204"/>
            <a:ext cx="94027" cy="24312"/>
          </a:xfrm>
          <a:custGeom>
            <a:avLst/>
            <a:gdLst/>
            <a:ahLst/>
            <a:cxnLst/>
            <a:rect l="l" t="t" r="r" b="b"/>
            <a:pathLst>
              <a:path w="338" h="108" extrusionOk="0">
                <a:moveTo>
                  <a:pt x="189" y="1"/>
                </a:moveTo>
                <a:cubicBezTo>
                  <a:pt x="108" y="1"/>
                  <a:pt x="1" y="82"/>
                  <a:pt x="1" y="82"/>
                </a:cubicBezTo>
                <a:cubicBezTo>
                  <a:pt x="1" y="82"/>
                  <a:pt x="121" y="108"/>
                  <a:pt x="202" y="108"/>
                </a:cubicBezTo>
                <a:cubicBezTo>
                  <a:pt x="283" y="108"/>
                  <a:pt x="338" y="56"/>
                  <a:pt x="338" y="56"/>
                </a:cubicBezTo>
                <a:cubicBezTo>
                  <a:pt x="338" y="56"/>
                  <a:pt x="283" y="14"/>
                  <a:pt x="18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1306937" y="5718490"/>
            <a:ext cx="79561" cy="100173"/>
          </a:xfrm>
          <a:custGeom>
            <a:avLst/>
            <a:gdLst/>
            <a:ahLst/>
            <a:cxnLst/>
            <a:rect l="l" t="t" r="r" b="b"/>
            <a:pathLst>
              <a:path w="286" h="445" extrusionOk="0">
                <a:moveTo>
                  <a:pt x="218" y="1"/>
                </a:moveTo>
                <a:cubicBezTo>
                  <a:pt x="218" y="1"/>
                  <a:pt x="69" y="82"/>
                  <a:pt x="43" y="228"/>
                </a:cubicBezTo>
                <a:cubicBezTo>
                  <a:pt x="1" y="364"/>
                  <a:pt x="111" y="445"/>
                  <a:pt x="111" y="445"/>
                </a:cubicBezTo>
                <a:cubicBezTo>
                  <a:pt x="111" y="445"/>
                  <a:pt x="244" y="377"/>
                  <a:pt x="273" y="270"/>
                </a:cubicBezTo>
                <a:cubicBezTo>
                  <a:pt x="286"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1266321" y="5736723"/>
            <a:ext cx="48961" cy="81940"/>
          </a:xfrm>
          <a:custGeom>
            <a:avLst/>
            <a:gdLst/>
            <a:ahLst/>
            <a:cxnLst/>
            <a:rect l="l" t="t" r="r" b="b"/>
            <a:pathLst>
              <a:path w="176" h="364" extrusionOk="0">
                <a:moveTo>
                  <a:pt x="66" y="1"/>
                </a:moveTo>
                <a:cubicBezTo>
                  <a:pt x="66" y="1"/>
                  <a:pt x="1" y="147"/>
                  <a:pt x="1" y="215"/>
                </a:cubicBezTo>
                <a:cubicBezTo>
                  <a:pt x="1" y="296"/>
                  <a:pt x="176" y="364"/>
                  <a:pt x="176" y="364"/>
                </a:cubicBezTo>
                <a:cubicBezTo>
                  <a:pt x="176" y="364"/>
                  <a:pt x="134" y="228"/>
                  <a:pt x="121" y="147"/>
                </a:cubicBezTo>
                <a:cubicBezTo>
                  <a:pt x="121" y="66"/>
                  <a:pt x="66" y="1"/>
                  <a:pt x="6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1363686" y="5790749"/>
            <a:ext cx="70937" cy="28139"/>
          </a:xfrm>
          <a:custGeom>
            <a:avLst/>
            <a:gdLst/>
            <a:ahLst/>
            <a:cxnLst/>
            <a:rect l="l" t="t" r="r" b="b"/>
            <a:pathLst>
              <a:path w="255" h="125" extrusionOk="0">
                <a:moveTo>
                  <a:pt x="196" y="0"/>
                </a:moveTo>
                <a:cubicBezTo>
                  <a:pt x="79" y="0"/>
                  <a:pt x="1" y="124"/>
                  <a:pt x="1" y="124"/>
                </a:cubicBezTo>
                <a:cubicBezTo>
                  <a:pt x="13" y="124"/>
                  <a:pt x="24" y="125"/>
                  <a:pt x="35" y="125"/>
                </a:cubicBezTo>
                <a:cubicBezTo>
                  <a:pt x="254" y="125"/>
                  <a:pt x="231" y="4"/>
                  <a:pt x="231" y="4"/>
                </a:cubicBezTo>
                <a:cubicBezTo>
                  <a:pt x="219" y="1"/>
                  <a:pt x="207" y="0"/>
                  <a:pt x="19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591318" y="4878827"/>
            <a:ext cx="93749" cy="64607"/>
          </a:xfrm>
          <a:custGeom>
            <a:avLst/>
            <a:gdLst/>
            <a:ahLst/>
            <a:cxnLst/>
            <a:rect l="l" t="t" r="r" b="b"/>
            <a:pathLst>
              <a:path w="337" h="287" extrusionOk="0">
                <a:moveTo>
                  <a:pt x="295" y="1"/>
                </a:moveTo>
                <a:cubicBezTo>
                  <a:pt x="253" y="1"/>
                  <a:pt x="186" y="12"/>
                  <a:pt x="120" y="70"/>
                </a:cubicBezTo>
                <a:cubicBezTo>
                  <a:pt x="0" y="151"/>
                  <a:pt x="52" y="287"/>
                  <a:pt x="52" y="287"/>
                </a:cubicBezTo>
                <a:cubicBezTo>
                  <a:pt x="52" y="287"/>
                  <a:pt x="162" y="167"/>
                  <a:pt x="175" y="112"/>
                </a:cubicBezTo>
                <a:cubicBezTo>
                  <a:pt x="201" y="57"/>
                  <a:pt x="337" y="5"/>
                  <a:pt x="337" y="5"/>
                </a:cubicBezTo>
                <a:cubicBezTo>
                  <a:pt x="337" y="5"/>
                  <a:pt x="321" y="1"/>
                  <a:pt x="295"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2628039" y="4893009"/>
            <a:ext cx="112944" cy="53351"/>
          </a:xfrm>
          <a:custGeom>
            <a:avLst/>
            <a:gdLst/>
            <a:ahLst/>
            <a:cxnLst/>
            <a:rect l="l" t="t" r="r" b="b"/>
            <a:pathLst>
              <a:path w="406" h="237" extrusionOk="0">
                <a:moveTo>
                  <a:pt x="310" y="1"/>
                </a:moveTo>
                <a:cubicBezTo>
                  <a:pt x="252" y="1"/>
                  <a:pt x="179" y="8"/>
                  <a:pt x="124" y="36"/>
                </a:cubicBezTo>
                <a:cubicBezTo>
                  <a:pt x="14" y="88"/>
                  <a:pt x="1" y="237"/>
                  <a:pt x="1" y="237"/>
                </a:cubicBezTo>
                <a:cubicBezTo>
                  <a:pt x="1" y="237"/>
                  <a:pt x="137" y="211"/>
                  <a:pt x="231" y="169"/>
                </a:cubicBezTo>
                <a:cubicBezTo>
                  <a:pt x="338" y="143"/>
                  <a:pt x="406" y="7"/>
                  <a:pt x="406" y="7"/>
                </a:cubicBezTo>
                <a:cubicBezTo>
                  <a:pt x="406" y="7"/>
                  <a:pt x="365" y="1"/>
                  <a:pt x="3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2654188" y="4927675"/>
            <a:ext cx="94861" cy="21611"/>
          </a:xfrm>
          <a:custGeom>
            <a:avLst/>
            <a:gdLst/>
            <a:ahLst/>
            <a:cxnLst/>
            <a:rect l="l" t="t" r="r" b="b"/>
            <a:pathLst>
              <a:path w="341" h="96" extrusionOk="0">
                <a:moveTo>
                  <a:pt x="176" y="1"/>
                </a:moveTo>
                <a:cubicBezTo>
                  <a:pt x="97" y="1"/>
                  <a:pt x="1" y="83"/>
                  <a:pt x="1" y="83"/>
                </a:cubicBezTo>
                <a:cubicBezTo>
                  <a:pt x="1" y="83"/>
                  <a:pt x="124" y="96"/>
                  <a:pt x="205" y="96"/>
                </a:cubicBezTo>
                <a:cubicBezTo>
                  <a:pt x="286" y="96"/>
                  <a:pt x="341" y="57"/>
                  <a:pt x="341" y="57"/>
                </a:cubicBezTo>
                <a:cubicBezTo>
                  <a:pt x="341" y="57"/>
                  <a:pt x="273" y="2"/>
                  <a:pt x="192" y="2"/>
                </a:cubicBezTo>
                <a:cubicBezTo>
                  <a:pt x="187" y="1"/>
                  <a:pt x="181" y="1"/>
                  <a:pt x="176"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2598273" y="4843259"/>
            <a:ext cx="78727" cy="103100"/>
          </a:xfrm>
          <a:custGeom>
            <a:avLst/>
            <a:gdLst/>
            <a:ahLst/>
            <a:cxnLst/>
            <a:rect l="l" t="t" r="r" b="b"/>
            <a:pathLst>
              <a:path w="283" h="458" extrusionOk="0">
                <a:moveTo>
                  <a:pt x="218" y="1"/>
                </a:moveTo>
                <a:cubicBezTo>
                  <a:pt x="218" y="1"/>
                  <a:pt x="69" y="82"/>
                  <a:pt x="40" y="228"/>
                </a:cubicBezTo>
                <a:cubicBezTo>
                  <a:pt x="1" y="377"/>
                  <a:pt x="108" y="458"/>
                  <a:pt x="108" y="458"/>
                </a:cubicBezTo>
                <a:cubicBezTo>
                  <a:pt x="108" y="458"/>
                  <a:pt x="244" y="377"/>
                  <a:pt x="270" y="270"/>
                </a:cubicBezTo>
                <a:cubicBezTo>
                  <a:pt x="283" y="163"/>
                  <a:pt x="218" y="1"/>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2556824" y="4861492"/>
            <a:ext cx="48961" cy="84867"/>
          </a:xfrm>
          <a:custGeom>
            <a:avLst/>
            <a:gdLst/>
            <a:ahLst/>
            <a:cxnLst/>
            <a:rect l="l" t="t" r="r" b="b"/>
            <a:pathLst>
              <a:path w="176" h="377" extrusionOk="0">
                <a:moveTo>
                  <a:pt x="69" y="1"/>
                </a:moveTo>
                <a:cubicBezTo>
                  <a:pt x="69" y="1"/>
                  <a:pt x="1" y="147"/>
                  <a:pt x="1" y="215"/>
                </a:cubicBezTo>
                <a:cubicBezTo>
                  <a:pt x="1" y="296"/>
                  <a:pt x="176" y="377"/>
                  <a:pt x="176" y="377"/>
                </a:cubicBezTo>
                <a:cubicBezTo>
                  <a:pt x="176" y="377"/>
                  <a:pt x="137" y="228"/>
                  <a:pt x="124" y="147"/>
                </a:cubicBezTo>
                <a:cubicBezTo>
                  <a:pt x="124" y="66"/>
                  <a:pt x="69" y="1"/>
                  <a:pt x="69"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2654188" y="4915519"/>
            <a:ext cx="72328" cy="30840"/>
          </a:xfrm>
          <a:custGeom>
            <a:avLst/>
            <a:gdLst/>
            <a:ahLst/>
            <a:cxnLst/>
            <a:rect l="l" t="t" r="r" b="b"/>
            <a:pathLst>
              <a:path w="260" h="137" extrusionOk="0">
                <a:moveTo>
                  <a:pt x="195" y="0"/>
                </a:moveTo>
                <a:cubicBezTo>
                  <a:pt x="69" y="0"/>
                  <a:pt x="1" y="137"/>
                  <a:pt x="1" y="137"/>
                </a:cubicBezTo>
                <a:cubicBezTo>
                  <a:pt x="260" y="137"/>
                  <a:pt x="231" y="4"/>
                  <a:pt x="231" y="4"/>
                </a:cubicBezTo>
                <a:cubicBezTo>
                  <a:pt x="219" y="2"/>
                  <a:pt x="207" y="0"/>
                  <a:pt x="195"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5779348" y="5098310"/>
            <a:ext cx="67600" cy="39844"/>
          </a:xfrm>
          <a:custGeom>
            <a:avLst/>
            <a:gdLst/>
            <a:ahLst/>
            <a:cxnLst/>
            <a:rect l="l" t="t" r="r" b="b"/>
            <a:pathLst>
              <a:path w="243" h="177" extrusionOk="0">
                <a:moveTo>
                  <a:pt x="210" y="1"/>
                </a:moveTo>
                <a:cubicBezTo>
                  <a:pt x="166" y="1"/>
                  <a:pt x="1" y="113"/>
                  <a:pt x="13" y="177"/>
                </a:cubicBezTo>
                <a:cubicBezTo>
                  <a:pt x="13" y="177"/>
                  <a:pt x="81" y="164"/>
                  <a:pt x="136" y="122"/>
                </a:cubicBezTo>
                <a:cubicBezTo>
                  <a:pt x="188" y="67"/>
                  <a:pt x="243" y="28"/>
                  <a:pt x="217" y="2"/>
                </a:cubicBezTo>
                <a:cubicBezTo>
                  <a:pt x="215" y="1"/>
                  <a:pt x="213" y="1"/>
                  <a:pt x="21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5813287" y="5088179"/>
            <a:ext cx="112944" cy="49975"/>
          </a:xfrm>
          <a:custGeom>
            <a:avLst/>
            <a:gdLst/>
            <a:ahLst/>
            <a:cxnLst/>
            <a:rect l="l" t="t" r="r" b="b"/>
            <a:pathLst>
              <a:path w="406" h="222" extrusionOk="0">
                <a:moveTo>
                  <a:pt x="302" y="1"/>
                </a:moveTo>
                <a:cubicBezTo>
                  <a:pt x="268" y="1"/>
                  <a:pt x="226" y="5"/>
                  <a:pt x="176" y="18"/>
                </a:cubicBezTo>
                <a:cubicBezTo>
                  <a:pt x="14" y="60"/>
                  <a:pt x="1" y="222"/>
                  <a:pt x="1" y="222"/>
                </a:cubicBezTo>
                <a:cubicBezTo>
                  <a:pt x="1" y="222"/>
                  <a:pt x="134" y="209"/>
                  <a:pt x="244" y="167"/>
                </a:cubicBezTo>
                <a:cubicBezTo>
                  <a:pt x="351" y="128"/>
                  <a:pt x="406" y="18"/>
                  <a:pt x="406" y="18"/>
                </a:cubicBezTo>
                <a:cubicBezTo>
                  <a:pt x="406" y="18"/>
                  <a:pt x="370" y="1"/>
                  <a:pt x="302"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5839437" y="5123072"/>
            <a:ext cx="82343" cy="18009"/>
          </a:xfrm>
          <a:custGeom>
            <a:avLst/>
            <a:gdLst/>
            <a:ahLst/>
            <a:cxnLst/>
            <a:rect l="l" t="t" r="r" b="b"/>
            <a:pathLst>
              <a:path w="296" h="80" extrusionOk="0">
                <a:moveTo>
                  <a:pt x="159" y="1"/>
                </a:moveTo>
                <a:cubicBezTo>
                  <a:pt x="107" y="1"/>
                  <a:pt x="46" y="15"/>
                  <a:pt x="1" y="54"/>
                </a:cubicBezTo>
                <a:cubicBezTo>
                  <a:pt x="1" y="54"/>
                  <a:pt x="108" y="80"/>
                  <a:pt x="163" y="80"/>
                </a:cubicBezTo>
                <a:cubicBezTo>
                  <a:pt x="231" y="80"/>
                  <a:pt x="296" y="80"/>
                  <a:pt x="270" y="38"/>
                </a:cubicBezTo>
                <a:cubicBezTo>
                  <a:pt x="263" y="18"/>
                  <a:pt x="216" y="1"/>
                  <a:pt x="159"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797988" y="5040231"/>
            <a:ext cx="83177" cy="97923"/>
          </a:xfrm>
          <a:custGeom>
            <a:avLst/>
            <a:gdLst/>
            <a:ahLst/>
            <a:cxnLst/>
            <a:rect l="l" t="t" r="r" b="b"/>
            <a:pathLst>
              <a:path w="299" h="435" extrusionOk="0">
                <a:moveTo>
                  <a:pt x="218" y="1"/>
                </a:moveTo>
                <a:cubicBezTo>
                  <a:pt x="218" y="1"/>
                  <a:pt x="82" y="98"/>
                  <a:pt x="40" y="218"/>
                </a:cubicBezTo>
                <a:cubicBezTo>
                  <a:pt x="1" y="341"/>
                  <a:pt x="56" y="435"/>
                  <a:pt x="56" y="435"/>
                </a:cubicBezTo>
                <a:cubicBezTo>
                  <a:pt x="56" y="435"/>
                  <a:pt x="163" y="380"/>
                  <a:pt x="218" y="312"/>
                </a:cubicBezTo>
                <a:cubicBezTo>
                  <a:pt x="299" y="218"/>
                  <a:pt x="283" y="98"/>
                  <a:pt x="218"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737621" y="5058465"/>
            <a:ext cx="57028" cy="67308"/>
          </a:xfrm>
          <a:custGeom>
            <a:avLst/>
            <a:gdLst/>
            <a:ahLst/>
            <a:cxnLst/>
            <a:rect l="l" t="t" r="r" b="b"/>
            <a:pathLst>
              <a:path w="205" h="299" extrusionOk="0">
                <a:moveTo>
                  <a:pt x="1" y="1"/>
                </a:moveTo>
                <a:cubicBezTo>
                  <a:pt x="1" y="1"/>
                  <a:pt x="1" y="111"/>
                  <a:pt x="30" y="163"/>
                </a:cubicBezTo>
                <a:cubicBezTo>
                  <a:pt x="69" y="244"/>
                  <a:pt x="192" y="299"/>
                  <a:pt x="192" y="299"/>
                </a:cubicBezTo>
                <a:cubicBezTo>
                  <a:pt x="192" y="299"/>
                  <a:pt x="205" y="150"/>
                  <a:pt x="137" y="82"/>
                </a:cubicBezTo>
                <a:cubicBezTo>
                  <a:pt x="82" y="17"/>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5839436" y="5110015"/>
            <a:ext cx="67877" cy="25212"/>
          </a:xfrm>
          <a:custGeom>
            <a:avLst/>
            <a:gdLst/>
            <a:ahLst/>
            <a:cxnLst/>
            <a:rect l="l" t="t" r="r" b="b"/>
            <a:pathLst>
              <a:path w="244" h="112" extrusionOk="0">
                <a:moveTo>
                  <a:pt x="176" y="0"/>
                </a:moveTo>
                <a:cubicBezTo>
                  <a:pt x="119" y="0"/>
                  <a:pt x="25" y="73"/>
                  <a:pt x="1" y="112"/>
                </a:cubicBezTo>
                <a:cubicBezTo>
                  <a:pt x="1" y="112"/>
                  <a:pt x="121" y="112"/>
                  <a:pt x="150" y="83"/>
                </a:cubicBezTo>
                <a:cubicBezTo>
                  <a:pt x="215" y="57"/>
                  <a:pt x="244" y="15"/>
                  <a:pt x="189" y="2"/>
                </a:cubicBezTo>
                <a:cubicBezTo>
                  <a:pt x="185" y="1"/>
                  <a:pt x="181" y="0"/>
                  <a:pt x="176"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5715087" y="5107313"/>
            <a:ext cx="67877" cy="31291"/>
          </a:xfrm>
          <a:custGeom>
            <a:avLst/>
            <a:gdLst/>
            <a:ahLst/>
            <a:cxnLst/>
            <a:rect l="l" t="t" r="r" b="b"/>
            <a:pathLst>
              <a:path w="244" h="139" extrusionOk="0">
                <a:moveTo>
                  <a:pt x="14" y="1"/>
                </a:moveTo>
                <a:cubicBezTo>
                  <a:pt x="14" y="1"/>
                  <a:pt x="1" y="56"/>
                  <a:pt x="82" y="95"/>
                </a:cubicBezTo>
                <a:cubicBezTo>
                  <a:pt x="137" y="132"/>
                  <a:pt x="192" y="138"/>
                  <a:pt x="222" y="138"/>
                </a:cubicBezTo>
                <a:cubicBezTo>
                  <a:pt x="236" y="138"/>
                  <a:pt x="244" y="137"/>
                  <a:pt x="244" y="137"/>
                </a:cubicBezTo>
                <a:cubicBezTo>
                  <a:pt x="244" y="137"/>
                  <a:pt x="176" y="27"/>
                  <a:pt x="14"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667929" y="4642010"/>
            <a:ext cx="86516" cy="49073"/>
          </a:xfrm>
          <a:custGeom>
            <a:avLst/>
            <a:gdLst/>
            <a:ahLst/>
            <a:cxnLst/>
            <a:rect l="l" t="t" r="r" b="b"/>
            <a:pathLst>
              <a:path w="311" h="218" extrusionOk="0">
                <a:moveTo>
                  <a:pt x="257" y="0"/>
                </a:moveTo>
                <a:cubicBezTo>
                  <a:pt x="192" y="0"/>
                  <a:pt x="1" y="132"/>
                  <a:pt x="13" y="218"/>
                </a:cubicBezTo>
                <a:cubicBezTo>
                  <a:pt x="13" y="218"/>
                  <a:pt x="94" y="205"/>
                  <a:pt x="162" y="150"/>
                </a:cubicBezTo>
                <a:cubicBezTo>
                  <a:pt x="243" y="98"/>
                  <a:pt x="311" y="30"/>
                  <a:pt x="272" y="4"/>
                </a:cubicBezTo>
                <a:cubicBezTo>
                  <a:pt x="268" y="1"/>
                  <a:pt x="263" y="0"/>
                  <a:pt x="257"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09100" y="4627828"/>
            <a:ext cx="142709" cy="63256"/>
          </a:xfrm>
          <a:custGeom>
            <a:avLst/>
            <a:gdLst/>
            <a:ahLst/>
            <a:cxnLst/>
            <a:rect l="l" t="t" r="r" b="b"/>
            <a:pathLst>
              <a:path w="513" h="281" extrusionOk="0">
                <a:moveTo>
                  <a:pt x="378" y="0"/>
                </a:moveTo>
                <a:cubicBezTo>
                  <a:pt x="334" y="0"/>
                  <a:pt x="281" y="7"/>
                  <a:pt x="218" y="25"/>
                </a:cubicBezTo>
                <a:cubicBezTo>
                  <a:pt x="27" y="80"/>
                  <a:pt x="1" y="281"/>
                  <a:pt x="1" y="281"/>
                </a:cubicBezTo>
                <a:cubicBezTo>
                  <a:pt x="1" y="281"/>
                  <a:pt x="176" y="268"/>
                  <a:pt x="312" y="213"/>
                </a:cubicBezTo>
                <a:cubicBezTo>
                  <a:pt x="448" y="161"/>
                  <a:pt x="513" y="25"/>
                  <a:pt x="513" y="25"/>
                </a:cubicBezTo>
                <a:cubicBezTo>
                  <a:pt x="513" y="25"/>
                  <a:pt x="465" y="0"/>
                  <a:pt x="378" y="0"/>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43597" y="4672401"/>
            <a:ext cx="104599" cy="25212"/>
          </a:xfrm>
          <a:custGeom>
            <a:avLst/>
            <a:gdLst/>
            <a:ahLst/>
            <a:cxnLst/>
            <a:rect l="l" t="t" r="r" b="b"/>
            <a:pathLst>
              <a:path w="376" h="112" extrusionOk="0">
                <a:moveTo>
                  <a:pt x="200" y="1"/>
                </a:moveTo>
                <a:cubicBezTo>
                  <a:pt x="134" y="1"/>
                  <a:pt x="57" y="19"/>
                  <a:pt x="0" y="70"/>
                </a:cubicBezTo>
                <a:cubicBezTo>
                  <a:pt x="0" y="70"/>
                  <a:pt x="120" y="112"/>
                  <a:pt x="201" y="112"/>
                </a:cubicBezTo>
                <a:cubicBezTo>
                  <a:pt x="282" y="96"/>
                  <a:pt x="376" y="112"/>
                  <a:pt x="337" y="44"/>
                </a:cubicBezTo>
                <a:cubicBezTo>
                  <a:pt x="330" y="22"/>
                  <a:pt x="272" y="1"/>
                  <a:pt x="200"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690185" y="4569750"/>
            <a:ext cx="105711" cy="121335"/>
          </a:xfrm>
          <a:custGeom>
            <a:avLst/>
            <a:gdLst/>
            <a:ahLst/>
            <a:cxnLst/>
            <a:rect l="l" t="t" r="r" b="b"/>
            <a:pathLst>
              <a:path w="380" h="539" extrusionOk="0">
                <a:moveTo>
                  <a:pt x="286" y="1"/>
                </a:moveTo>
                <a:cubicBezTo>
                  <a:pt x="286" y="1"/>
                  <a:pt x="111" y="121"/>
                  <a:pt x="56" y="270"/>
                </a:cubicBezTo>
                <a:cubicBezTo>
                  <a:pt x="1" y="419"/>
                  <a:pt x="69" y="539"/>
                  <a:pt x="69" y="539"/>
                </a:cubicBezTo>
                <a:cubicBezTo>
                  <a:pt x="69" y="539"/>
                  <a:pt x="205" y="487"/>
                  <a:pt x="286" y="390"/>
                </a:cubicBezTo>
                <a:cubicBezTo>
                  <a:pt x="380" y="270"/>
                  <a:pt x="367" y="108"/>
                  <a:pt x="28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615351" y="4593837"/>
            <a:ext cx="71493" cy="81940"/>
          </a:xfrm>
          <a:custGeom>
            <a:avLst/>
            <a:gdLst/>
            <a:ahLst/>
            <a:cxnLst/>
            <a:rect l="l" t="t" r="r" b="b"/>
            <a:pathLst>
              <a:path w="257" h="364" extrusionOk="0">
                <a:moveTo>
                  <a:pt x="1" y="1"/>
                </a:moveTo>
                <a:cubicBezTo>
                  <a:pt x="1" y="1"/>
                  <a:pt x="1" y="121"/>
                  <a:pt x="27" y="189"/>
                </a:cubicBezTo>
                <a:cubicBezTo>
                  <a:pt x="82" y="299"/>
                  <a:pt x="231" y="364"/>
                  <a:pt x="231" y="364"/>
                </a:cubicBezTo>
                <a:cubicBezTo>
                  <a:pt x="231" y="364"/>
                  <a:pt x="257" y="176"/>
                  <a:pt x="176" y="95"/>
                </a:cubicBezTo>
                <a:cubicBezTo>
                  <a:pt x="95" y="14"/>
                  <a:pt x="1" y="1"/>
                  <a:pt x="1"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43597" y="4657093"/>
            <a:ext cx="82065" cy="31065"/>
          </a:xfrm>
          <a:custGeom>
            <a:avLst/>
            <a:gdLst/>
            <a:ahLst/>
            <a:cxnLst/>
            <a:rect l="l" t="t" r="r" b="b"/>
            <a:pathLst>
              <a:path w="295" h="138" extrusionOk="0">
                <a:moveTo>
                  <a:pt x="214" y="1"/>
                </a:moveTo>
                <a:cubicBezTo>
                  <a:pt x="145" y="1"/>
                  <a:pt x="24" y="86"/>
                  <a:pt x="0" y="138"/>
                </a:cubicBezTo>
                <a:cubicBezTo>
                  <a:pt x="0" y="138"/>
                  <a:pt x="146" y="125"/>
                  <a:pt x="188" y="112"/>
                </a:cubicBezTo>
                <a:cubicBezTo>
                  <a:pt x="269" y="70"/>
                  <a:pt x="295" y="18"/>
                  <a:pt x="227" y="2"/>
                </a:cubicBezTo>
                <a:cubicBezTo>
                  <a:pt x="223" y="1"/>
                  <a:pt x="218" y="1"/>
                  <a:pt x="214" y="1"/>
                </a:cubicBezTo>
                <a:close/>
              </a:path>
            </a:pathLst>
          </a:custGeom>
          <a:solidFill>
            <a:srgbClr val="3D7D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585864" y="4654391"/>
            <a:ext cx="85681" cy="36919"/>
          </a:xfrm>
          <a:custGeom>
            <a:avLst/>
            <a:gdLst/>
            <a:ahLst/>
            <a:cxnLst/>
            <a:rect l="l" t="t" r="r" b="b"/>
            <a:pathLst>
              <a:path w="308" h="164" extrusionOk="0">
                <a:moveTo>
                  <a:pt x="26" y="1"/>
                </a:moveTo>
                <a:cubicBezTo>
                  <a:pt x="26" y="1"/>
                  <a:pt x="0" y="56"/>
                  <a:pt x="107" y="111"/>
                </a:cubicBezTo>
                <a:cubicBezTo>
                  <a:pt x="183" y="157"/>
                  <a:pt x="253" y="164"/>
                  <a:pt x="287" y="164"/>
                </a:cubicBezTo>
                <a:cubicBezTo>
                  <a:pt x="300" y="164"/>
                  <a:pt x="308" y="163"/>
                  <a:pt x="308" y="163"/>
                </a:cubicBezTo>
                <a:cubicBezTo>
                  <a:pt x="308" y="163"/>
                  <a:pt x="214" y="30"/>
                  <a:pt x="26" y="1"/>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5846670" y="4520901"/>
            <a:ext cx="322975" cy="498393"/>
          </a:xfrm>
          <a:custGeom>
            <a:avLst/>
            <a:gdLst/>
            <a:ahLst/>
            <a:cxnLst/>
            <a:rect l="l" t="t" r="r" b="b"/>
            <a:pathLst>
              <a:path w="1161" h="2214" extrusionOk="0">
                <a:moveTo>
                  <a:pt x="623" y="1"/>
                </a:moveTo>
                <a:cubicBezTo>
                  <a:pt x="623" y="1"/>
                  <a:pt x="286" y="406"/>
                  <a:pt x="150" y="1271"/>
                </a:cubicBezTo>
                <a:cubicBezTo>
                  <a:pt x="1" y="2133"/>
                  <a:pt x="623" y="2214"/>
                  <a:pt x="623" y="2214"/>
                </a:cubicBezTo>
                <a:cubicBezTo>
                  <a:pt x="623" y="2214"/>
                  <a:pt x="1161" y="2065"/>
                  <a:pt x="1054" y="1271"/>
                </a:cubicBezTo>
                <a:cubicBezTo>
                  <a:pt x="960" y="474"/>
                  <a:pt x="623" y="1"/>
                  <a:pt x="623"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5997168" y="4794409"/>
            <a:ext cx="41728" cy="340816"/>
          </a:xfrm>
          <a:custGeom>
            <a:avLst/>
            <a:gdLst/>
            <a:ahLst/>
            <a:cxnLst/>
            <a:rect l="l" t="t" r="r" b="b"/>
            <a:pathLst>
              <a:path w="150" h="1514" extrusionOk="0">
                <a:moveTo>
                  <a:pt x="53" y="1"/>
                </a:moveTo>
                <a:lnTo>
                  <a:pt x="1" y="1514"/>
                </a:lnTo>
                <a:lnTo>
                  <a:pt x="150" y="1514"/>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10034229" y="3952720"/>
            <a:ext cx="225609" cy="352523"/>
          </a:xfrm>
          <a:custGeom>
            <a:avLst/>
            <a:gdLst/>
            <a:ahLst/>
            <a:cxnLst/>
            <a:rect l="l" t="t" r="r" b="b"/>
            <a:pathLst>
              <a:path w="811" h="1566" extrusionOk="0">
                <a:moveTo>
                  <a:pt x="432" y="1"/>
                </a:moveTo>
                <a:cubicBezTo>
                  <a:pt x="432" y="1"/>
                  <a:pt x="189" y="283"/>
                  <a:pt x="95" y="892"/>
                </a:cubicBezTo>
                <a:cubicBezTo>
                  <a:pt x="1" y="1498"/>
                  <a:pt x="432" y="1566"/>
                  <a:pt x="432" y="1566"/>
                </a:cubicBezTo>
                <a:cubicBezTo>
                  <a:pt x="432" y="1566"/>
                  <a:pt x="811" y="1459"/>
                  <a:pt x="743" y="892"/>
                </a:cubicBezTo>
                <a:cubicBezTo>
                  <a:pt x="662" y="338"/>
                  <a:pt x="432" y="1"/>
                  <a:pt x="432"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10135210" y="4146766"/>
            <a:ext cx="30879" cy="240868"/>
          </a:xfrm>
          <a:custGeom>
            <a:avLst/>
            <a:gdLst/>
            <a:ahLst/>
            <a:cxnLst/>
            <a:rect l="l" t="t" r="r" b="b"/>
            <a:pathLst>
              <a:path w="111" h="1070" extrusionOk="0">
                <a:moveTo>
                  <a:pt x="56" y="1"/>
                </a:moveTo>
                <a:lnTo>
                  <a:pt x="1" y="1070"/>
                </a:lnTo>
                <a:lnTo>
                  <a:pt x="111" y="1070"/>
                </a:lnTo>
                <a:lnTo>
                  <a:pt x="56"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10180277" y="3773308"/>
            <a:ext cx="320193" cy="498393"/>
          </a:xfrm>
          <a:custGeom>
            <a:avLst/>
            <a:gdLst/>
            <a:ahLst/>
            <a:cxnLst/>
            <a:rect l="l" t="t" r="r" b="b"/>
            <a:pathLst>
              <a:path w="1151" h="2214" extrusionOk="0">
                <a:moveTo>
                  <a:pt x="610" y="1"/>
                </a:moveTo>
                <a:cubicBezTo>
                  <a:pt x="610" y="1"/>
                  <a:pt x="286" y="406"/>
                  <a:pt x="137" y="1271"/>
                </a:cubicBezTo>
                <a:cubicBezTo>
                  <a:pt x="1" y="2120"/>
                  <a:pt x="610" y="2214"/>
                  <a:pt x="610" y="2214"/>
                </a:cubicBezTo>
                <a:cubicBezTo>
                  <a:pt x="610" y="2214"/>
                  <a:pt x="1151" y="2065"/>
                  <a:pt x="1054" y="1271"/>
                </a:cubicBezTo>
                <a:cubicBezTo>
                  <a:pt x="947" y="474"/>
                  <a:pt x="610" y="1"/>
                  <a:pt x="610"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10327159" y="4046816"/>
            <a:ext cx="41728" cy="340816"/>
          </a:xfrm>
          <a:custGeom>
            <a:avLst/>
            <a:gdLst/>
            <a:ahLst/>
            <a:cxnLst/>
            <a:rect l="l" t="t" r="r" b="b"/>
            <a:pathLst>
              <a:path w="150" h="1514" extrusionOk="0">
                <a:moveTo>
                  <a:pt x="69" y="1"/>
                </a:moveTo>
                <a:lnTo>
                  <a:pt x="1" y="1514"/>
                </a:lnTo>
                <a:lnTo>
                  <a:pt x="150"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2343452" y="4326179"/>
            <a:ext cx="322696" cy="501995"/>
          </a:xfrm>
          <a:custGeom>
            <a:avLst/>
            <a:gdLst/>
            <a:ahLst/>
            <a:cxnLst/>
            <a:rect l="l" t="t" r="r" b="b"/>
            <a:pathLst>
              <a:path w="1160" h="2230" extrusionOk="0">
                <a:moveTo>
                  <a:pt x="619" y="1"/>
                </a:moveTo>
                <a:cubicBezTo>
                  <a:pt x="619" y="1"/>
                  <a:pt x="282" y="419"/>
                  <a:pt x="146" y="1271"/>
                </a:cubicBezTo>
                <a:cubicBezTo>
                  <a:pt x="0" y="2136"/>
                  <a:pt x="619" y="2230"/>
                  <a:pt x="619" y="2230"/>
                </a:cubicBezTo>
                <a:cubicBezTo>
                  <a:pt x="619" y="2230"/>
                  <a:pt x="1160" y="2081"/>
                  <a:pt x="1053" y="1271"/>
                </a:cubicBezTo>
                <a:cubicBezTo>
                  <a:pt x="956" y="474"/>
                  <a:pt x="619" y="1"/>
                  <a:pt x="619" y="1"/>
                </a:cubicBezTo>
                <a:close/>
              </a:path>
            </a:pathLst>
          </a:custGeom>
          <a:solidFill>
            <a:srgbClr val="F772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2489223" y="4602615"/>
            <a:ext cx="45344" cy="340816"/>
          </a:xfrm>
          <a:custGeom>
            <a:avLst/>
            <a:gdLst/>
            <a:ahLst/>
            <a:cxnLst/>
            <a:rect l="l" t="t" r="r" b="b"/>
            <a:pathLst>
              <a:path w="163" h="1514" extrusionOk="0">
                <a:moveTo>
                  <a:pt x="69" y="1"/>
                </a:moveTo>
                <a:lnTo>
                  <a:pt x="1" y="1514"/>
                </a:lnTo>
                <a:lnTo>
                  <a:pt x="163" y="1514"/>
                </a:lnTo>
                <a:lnTo>
                  <a:pt x="69"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2128693" y="4259997"/>
            <a:ext cx="322975" cy="501095"/>
          </a:xfrm>
          <a:custGeom>
            <a:avLst/>
            <a:gdLst/>
            <a:ahLst/>
            <a:cxnLst/>
            <a:rect l="l" t="t" r="r" b="b"/>
            <a:pathLst>
              <a:path w="1161" h="2226" extrusionOk="0">
                <a:moveTo>
                  <a:pt x="623" y="0"/>
                </a:moveTo>
                <a:cubicBezTo>
                  <a:pt x="623" y="0"/>
                  <a:pt x="286" y="418"/>
                  <a:pt x="150" y="1280"/>
                </a:cubicBezTo>
                <a:cubicBezTo>
                  <a:pt x="1" y="2132"/>
                  <a:pt x="623" y="2226"/>
                  <a:pt x="623" y="2226"/>
                </a:cubicBezTo>
                <a:cubicBezTo>
                  <a:pt x="623" y="2226"/>
                  <a:pt x="1161" y="2077"/>
                  <a:pt x="1054" y="1280"/>
                </a:cubicBezTo>
                <a:cubicBezTo>
                  <a:pt x="960" y="470"/>
                  <a:pt x="623" y="0"/>
                  <a:pt x="623" y="0"/>
                </a:cubicBezTo>
                <a:close/>
              </a:path>
            </a:pathLst>
          </a:custGeom>
          <a:solidFill>
            <a:srgbClr val="0C55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2279191" y="4536208"/>
            <a:ext cx="42007" cy="340141"/>
          </a:xfrm>
          <a:custGeom>
            <a:avLst/>
            <a:gdLst/>
            <a:ahLst/>
            <a:cxnLst/>
            <a:rect l="l" t="t" r="r" b="b"/>
            <a:pathLst>
              <a:path w="151" h="1511" extrusionOk="0">
                <a:moveTo>
                  <a:pt x="53" y="1"/>
                </a:moveTo>
                <a:lnTo>
                  <a:pt x="1" y="1511"/>
                </a:lnTo>
                <a:lnTo>
                  <a:pt x="150" y="1511"/>
                </a:lnTo>
                <a:lnTo>
                  <a:pt x="53" y="1"/>
                </a:lnTo>
                <a:close/>
              </a:path>
            </a:pathLst>
          </a:custGeom>
          <a:solidFill>
            <a:srgbClr val="525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9696229" y="4867346"/>
            <a:ext cx="86795" cy="127863"/>
          </a:xfrm>
          <a:custGeom>
            <a:avLst/>
            <a:gdLst/>
            <a:ahLst/>
            <a:cxnLst/>
            <a:rect l="l" t="t" r="r" b="b"/>
            <a:pathLst>
              <a:path w="312" h="568" extrusionOk="0">
                <a:moveTo>
                  <a:pt x="231" y="1"/>
                </a:moveTo>
                <a:cubicBezTo>
                  <a:pt x="95" y="69"/>
                  <a:pt x="1" y="189"/>
                  <a:pt x="14" y="351"/>
                </a:cubicBezTo>
                <a:cubicBezTo>
                  <a:pt x="27" y="461"/>
                  <a:pt x="121" y="568"/>
                  <a:pt x="121" y="568"/>
                </a:cubicBezTo>
                <a:cubicBezTo>
                  <a:pt x="121" y="568"/>
                  <a:pt x="244" y="500"/>
                  <a:pt x="283" y="338"/>
                </a:cubicBezTo>
                <a:cubicBezTo>
                  <a:pt x="312" y="189"/>
                  <a:pt x="231" y="1"/>
                  <a:pt x="23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752146" y="4945909"/>
            <a:ext cx="102095" cy="61680"/>
          </a:xfrm>
          <a:custGeom>
            <a:avLst/>
            <a:gdLst/>
            <a:ahLst/>
            <a:cxnLst/>
            <a:rect l="l" t="t" r="r" b="b"/>
            <a:pathLst>
              <a:path w="367" h="274" extrusionOk="0">
                <a:moveTo>
                  <a:pt x="341" y="1"/>
                </a:moveTo>
                <a:cubicBezTo>
                  <a:pt x="305" y="1"/>
                  <a:pt x="238" y="7"/>
                  <a:pt x="163" y="44"/>
                </a:cubicBezTo>
                <a:cubicBezTo>
                  <a:pt x="56" y="96"/>
                  <a:pt x="1" y="274"/>
                  <a:pt x="1" y="274"/>
                </a:cubicBezTo>
                <a:cubicBezTo>
                  <a:pt x="1" y="274"/>
                  <a:pt x="163" y="258"/>
                  <a:pt x="260" y="177"/>
                </a:cubicBezTo>
                <a:cubicBezTo>
                  <a:pt x="312" y="138"/>
                  <a:pt x="367" y="2"/>
                  <a:pt x="367" y="2"/>
                </a:cubicBezTo>
                <a:cubicBezTo>
                  <a:pt x="367" y="2"/>
                  <a:pt x="357" y="1"/>
                  <a:pt x="341"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9647826" y="4930376"/>
            <a:ext cx="55916" cy="52451"/>
          </a:xfrm>
          <a:custGeom>
            <a:avLst/>
            <a:gdLst/>
            <a:ahLst/>
            <a:cxnLst/>
            <a:rect l="l" t="t" r="r" b="b"/>
            <a:pathLst>
              <a:path w="201" h="233" extrusionOk="0">
                <a:moveTo>
                  <a:pt x="50" y="1"/>
                </a:moveTo>
                <a:cubicBezTo>
                  <a:pt x="0" y="1"/>
                  <a:pt x="4" y="52"/>
                  <a:pt x="39" y="113"/>
                </a:cubicBezTo>
                <a:cubicBezTo>
                  <a:pt x="68" y="152"/>
                  <a:pt x="188" y="233"/>
                  <a:pt x="188" y="233"/>
                </a:cubicBezTo>
                <a:cubicBezTo>
                  <a:pt x="201" y="165"/>
                  <a:pt x="120" y="19"/>
                  <a:pt x="68" y="3"/>
                </a:cubicBezTo>
                <a:cubicBezTo>
                  <a:pt x="61" y="2"/>
                  <a:pt x="55" y="1"/>
                  <a:pt x="50"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316782" y="5876067"/>
            <a:ext cx="102095" cy="140244"/>
          </a:xfrm>
          <a:custGeom>
            <a:avLst/>
            <a:gdLst/>
            <a:ahLst/>
            <a:cxnLst/>
            <a:rect l="l" t="t" r="r" b="b"/>
            <a:pathLst>
              <a:path w="367" h="623" extrusionOk="0">
                <a:moveTo>
                  <a:pt x="176" y="1"/>
                </a:moveTo>
                <a:cubicBezTo>
                  <a:pt x="176" y="1"/>
                  <a:pt x="14" y="192"/>
                  <a:pt x="14" y="312"/>
                </a:cubicBezTo>
                <a:cubicBezTo>
                  <a:pt x="1" y="435"/>
                  <a:pt x="176" y="623"/>
                  <a:pt x="176" y="623"/>
                </a:cubicBezTo>
                <a:cubicBezTo>
                  <a:pt x="270" y="568"/>
                  <a:pt x="367" y="419"/>
                  <a:pt x="312" y="257"/>
                </a:cubicBezTo>
                <a:cubicBezTo>
                  <a:pt x="257" y="95"/>
                  <a:pt x="176" y="1"/>
                  <a:pt x="176"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399681" y="5946077"/>
            <a:ext cx="59811" cy="60780"/>
          </a:xfrm>
          <a:custGeom>
            <a:avLst/>
            <a:gdLst/>
            <a:ahLst/>
            <a:cxnLst/>
            <a:rect l="l" t="t" r="r" b="b"/>
            <a:pathLst>
              <a:path w="215" h="270" extrusionOk="0">
                <a:moveTo>
                  <a:pt x="189" y="1"/>
                </a:moveTo>
                <a:cubicBezTo>
                  <a:pt x="1" y="82"/>
                  <a:pt x="1" y="270"/>
                  <a:pt x="1" y="270"/>
                </a:cubicBezTo>
                <a:cubicBezTo>
                  <a:pt x="1" y="270"/>
                  <a:pt x="53" y="270"/>
                  <a:pt x="134" y="205"/>
                </a:cubicBezTo>
                <a:cubicBezTo>
                  <a:pt x="215" y="137"/>
                  <a:pt x="189" y="1"/>
                  <a:pt x="189" y="1"/>
                </a:cubicBezTo>
                <a:close/>
              </a:path>
            </a:pathLst>
          </a:custGeom>
          <a:solidFill>
            <a:srgbClr val="FF8C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2163520" y="574167"/>
            <a:ext cx="4506983" cy="1671989"/>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10176661" y="-108885"/>
            <a:ext cx="4060024" cy="1862631"/>
          </a:xfrm>
          <a:custGeom>
            <a:avLst/>
            <a:gdLst/>
            <a:ahLst/>
            <a:cxnLst/>
            <a:rect l="l" t="t" r="r" b="b"/>
            <a:pathLst>
              <a:path w="13353" h="6126" extrusionOk="0">
                <a:moveTo>
                  <a:pt x="13095" y="1"/>
                </a:moveTo>
                <a:cubicBezTo>
                  <a:pt x="13024" y="1"/>
                  <a:pt x="12953" y="8"/>
                  <a:pt x="12880" y="21"/>
                </a:cubicBezTo>
                <a:cubicBezTo>
                  <a:pt x="12313" y="102"/>
                  <a:pt x="11921" y="588"/>
                  <a:pt x="11840" y="1139"/>
                </a:cubicBezTo>
                <a:cubicBezTo>
                  <a:pt x="11652" y="925"/>
                  <a:pt x="11302" y="750"/>
                  <a:pt x="11017" y="750"/>
                </a:cubicBezTo>
                <a:cubicBezTo>
                  <a:pt x="11003" y="749"/>
                  <a:pt x="10989" y="748"/>
                  <a:pt x="10975" y="748"/>
                </a:cubicBezTo>
                <a:cubicBezTo>
                  <a:pt x="10799" y="748"/>
                  <a:pt x="10615" y="841"/>
                  <a:pt x="10492" y="964"/>
                </a:cubicBezTo>
                <a:cubicBezTo>
                  <a:pt x="10343" y="1113"/>
                  <a:pt x="10275" y="1317"/>
                  <a:pt x="10288" y="1518"/>
                </a:cubicBezTo>
                <a:cubicBezTo>
                  <a:pt x="10211" y="1506"/>
                  <a:pt x="10129" y="1493"/>
                  <a:pt x="10048" y="1493"/>
                </a:cubicBezTo>
                <a:cubicBezTo>
                  <a:pt x="9957" y="1493"/>
                  <a:pt x="9868" y="1509"/>
                  <a:pt x="9789" y="1560"/>
                </a:cubicBezTo>
                <a:cubicBezTo>
                  <a:pt x="9666" y="1654"/>
                  <a:pt x="9614" y="1816"/>
                  <a:pt x="9666" y="1965"/>
                </a:cubicBezTo>
                <a:cubicBezTo>
                  <a:pt x="9465" y="1774"/>
                  <a:pt x="9180" y="1654"/>
                  <a:pt x="8911" y="1654"/>
                </a:cubicBezTo>
                <a:cubicBezTo>
                  <a:pt x="8629" y="1654"/>
                  <a:pt x="8344" y="1803"/>
                  <a:pt x="8195" y="2030"/>
                </a:cubicBezTo>
                <a:cubicBezTo>
                  <a:pt x="8114" y="2153"/>
                  <a:pt x="8075" y="2302"/>
                  <a:pt x="8033" y="2451"/>
                </a:cubicBezTo>
                <a:cubicBezTo>
                  <a:pt x="7981" y="2678"/>
                  <a:pt x="8020" y="2882"/>
                  <a:pt x="8007" y="3112"/>
                </a:cubicBezTo>
                <a:cubicBezTo>
                  <a:pt x="7888" y="3061"/>
                  <a:pt x="7763" y="3015"/>
                  <a:pt x="7636" y="3015"/>
                </a:cubicBezTo>
                <a:cubicBezTo>
                  <a:pt x="7562" y="3015"/>
                  <a:pt x="7488" y="3030"/>
                  <a:pt x="7414" y="3070"/>
                </a:cubicBezTo>
                <a:cubicBezTo>
                  <a:pt x="7210" y="3164"/>
                  <a:pt x="7090" y="3368"/>
                  <a:pt x="7074" y="3585"/>
                </a:cubicBezTo>
                <a:cubicBezTo>
                  <a:pt x="6891" y="3395"/>
                  <a:pt x="6691" y="3317"/>
                  <a:pt x="6491" y="3317"/>
                </a:cubicBezTo>
                <a:cubicBezTo>
                  <a:pt x="5877" y="3317"/>
                  <a:pt x="5255" y="4053"/>
                  <a:pt x="5091" y="4583"/>
                </a:cubicBezTo>
                <a:cubicBezTo>
                  <a:pt x="4916" y="4366"/>
                  <a:pt x="4699" y="4152"/>
                  <a:pt x="4417" y="4110"/>
                </a:cubicBezTo>
                <a:cubicBezTo>
                  <a:pt x="4396" y="4107"/>
                  <a:pt x="4374" y="4106"/>
                  <a:pt x="4352" y="4106"/>
                </a:cubicBezTo>
                <a:cubicBezTo>
                  <a:pt x="4085" y="4106"/>
                  <a:pt x="3813" y="4319"/>
                  <a:pt x="3876" y="4583"/>
                </a:cubicBezTo>
                <a:cubicBezTo>
                  <a:pt x="3687" y="4484"/>
                  <a:pt x="3490" y="4393"/>
                  <a:pt x="3289" y="4393"/>
                </a:cubicBezTo>
                <a:cubicBezTo>
                  <a:pt x="3273" y="4393"/>
                  <a:pt x="3257" y="4394"/>
                  <a:pt x="3241" y="4395"/>
                </a:cubicBezTo>
                <a:cubicBezTo>
                  <a:pt x="2972" y="4421"/>
                  <a:pt x="2849" y="4609"/>
                  <a:pt x="2755" y="4826"/>
                </a:cubicBezTo>
                <a:cubicBezTo>
                  <a:pt x="2679" y="4710"/>
                  <a:pt x="2540" y="4643"/>
                  <a:pt x="2403" y="4643"/>
                </a:cubicBezTo>
                <a:cubicBezTo>
                  <a:pt x="2348" y="4643"/>
                  <a:pt x="2293" y="4654"/>
                  <a:pt x="2243" y="4677"/>
                </a:cubicBezTo>
                <a:cubicBezTo>
                  <a:pt x="2052" y="4745"/>
                  <a:pt x="1932" y="4933"/>
                  <a:pt x="1919" y="5137"/>
                </a:cubicBezTo>
                <a:cubicBezTo>
                  <a:pt x="1878" y="5027"/>
                  <a:pt x="1766" y="4961"/>
                  <a:pt x="1650" y="4961"/>
                </a:cubicBezTo>
                <a:cubicBezTo>
                  <a:pt x="1608" y="4961"/>
                  <a:pt x="1566" y="4970"/>
                  <a:pt x="1527" y="4988"/>
                </a:cubicBezTo>
                <a:cubicBezTo>
                  <a:pt x="1378" y="5043"/>
                  <a:pt x="1297" y="5189"/>
                  <a:pt x="1271" y="5351"/>
                </a:cubicBezTo>
                <a:cubicBezTo>
                  <a:pt x="1189" y="5294"/>
                  <a:pt x="1103" y="5258"/>
                  <a:pt x="1015" y="5258"/>
                </a:cubicBezTo>
                <a:cubicBezTo>
                  <a:pt x="956" y="5258"/>
                  <a:pt x="897" y="5274"/>
                  <a:pt x="837" y="5312"/>
                </a:cubicBezTo>
                <a:cubicBezTo>
                  <a:pt x="798" y="5351"/>
                  <a:pt x="743" y="5406"/>
                  <a:pt x="691" y="5432"/>
                </a:cubicBezTo>
                <a:cubicBezTo>
                  <a:pt x="623" y="5461"/>
                  <a:pt x="542" y="5461"/>
                  <a:pt x="474" y="5461"/>
                </a:cubicBezTo>
                <a:lnTo>
                  <a:pt x="43" y="5461"/>
                </a:lnTo>
                <a:cubicBezTo>
                  <a:pt x="1" y="5513"/>
                  <a:pt x="69" y="5581"/>
                  <a:pt x="137" y="5610"/>
                </a:cubicBezTo>
                <a:cubicBezTo>
                  <a:pt x="284" y="5676"/>
                  <a:pt x="459" y="5710"/>
                  <a:pt x="636" y="5710"/>
                </a:cubicBezTo>
                <a:cubicBezTo>
                  <a:pt x="813" y="5710"/>
                  <a:pt x="992" y="5676"/>
                  <a:pt x="1148" y="5610"/>
                </a:cubicBezTo>
                <a:cubicBezTo>
                  <a:pt x="1221" y="5677"/>
                  <a:pt x="1320" y="5708"/>
                  <a:pt x="1422" y="5708"/>
                </a:cubicBezTo>
                <a:cubicBezTo>
                  <a:pt x="1588" y="5708"/>
                  <a:pt x="1762" y="5625"/>
                  <a:pt x="1838" y="5474"/>
                </a:cubicBezTo>
                <a:cubicBezTo>
                  <a:pt x="1917" y="5516"/>
                  <a:pt x="2010" y="5537"/>
                  <a:pt x="2104" y="5537"/>
                </a:cubicBezTo>
                <a:cubicBezTo>
                  <a:pt x="2219" y="5537"/>
                  <a:pt x="2335" y="5507"/>
                  <a:pt x="2431" y="5448"/>
                </a:cubicBezTo>
                <a:cubicBezTo>
                  <a:pt x="2623" y="5738"/>
                  <a:pt x="2969" y="5948"/>
                  <a:pt x="3307" y="5948"/>
                </a:cubicBezTo>
                <a:cubicBezTo>
                  <a:pt x="3517" y="5948"/>
                  <a:pt x="3724" y="5867"/>
                  <a:pt x="3889" y="5675"/>
                </a:cubicBezTo>
                <a:cubicBezTo>
                  <a:pt x="3955" y="5950"/>
                  <a:pt x="4250" y="6126"/>
                  <a:pt x="4540" y="6126"/>
                </a:cubicBezTo>
                <a:cubicBezTo>
                  <a:pt x="4608" y="6126"/>
                  <a:pt x="4676" y="6116"/>
                  <a:pt x="4741" y="6096"/>
                </a:cubicBezTo>
                <a:cubicBezTo>
                  <a:pt x="5078" y="5999"/>
                  <a:pt x="5308" y="5662"/>
                  <a:pt x="5373" y="5325"/>
                </a:cubicBezTo>
                <a:lnTo>
                  <a:pt x="5373" y="5325"/>
                </a:lnTo>
                <a:cubicBezTo>
                  <a:pt x="5334" y="5529"/>
                  <a:pt x="6037" y="5756"/>
                  <a:pt x="6157" y="5785"/>
                </a:cubicBezTo>
                <a:cubicBezTo>
                  <a:pt x="6211" y="5792"/>
                  <a:pt x="6262" y="5796"/>
                  <a:pt x="6313" y="5796"/>
                </a:cubicBezTo>
                <a:cubicBezTo>
                  <a:pt x="6617" y="5796"/>
                  <a:pt x="6866" y="5672"/>
                  <a:pt x="7155" y="5555"/>
                </a:cubicBezTo>
                <a:cubicBezTo>
                  <a:pt x="7171" y="5662"/>
                  <a:pt x="7252" y="5772"/>
                  <a:pt x="7359" y="5798"/>
                </a:cubicBezTo>
                <a:cubicBezTo>
                  <a:pt x="7381" y="5803"/>
                  <a:pt x="7403" y="5806"/>
                  <a:pt x="7426" y="5806"/>
                </a:cubicBezTo>
                <a:cubicBezTo>
                  <a:pt x="7514" y="5806"/>
                  <a:pt x="7603" y="5766"/>
                  <a:pt x="7657" y="5691"/>
                </a:cubicBezTo>
                <a:cubicBezTo>
                  <a:pt x="7777" y="5853"/>
                  <a:pt x="7981" y="5947"/>
                  <a:pt x="8182" y="5973"/>
                </a:cubicBezTo>
                <a:cubicBezTo>
                  <a:pt x="8219" y="5978"/>
                  <a:pt x="8255" y="5980"/>
                  <a:pt x="8293" y="5980"/>
                </a:cubicBezTo>
                <a:cubicBezTo>
                  <a:pt x="8462" y="5980"/>
                  <a:pt x="8634" y="5935"/>
                  <a:pt x="8791" y="5879"/>
                </a:cubicBezTo>
                <a:cubicBezTo>
                  <a:pt x="9128" y="5772"/>
                  <a:pt x="9504" y="5568"/>
                  <a:pt x="9763" y="5325"/>
                </a:cubicBezTo>
                <a:cubicBezTo>
                  <a:pt x="9883" y="5662"/>
                  <a:pt x="10233" y="5905"/>
                  <a:pt x="10599" y="5905"/>
                </a:cubicBezTo>
                <a:cubicBezTo>
                  <a:pt x="10608" y="5905"/>
                  <a:pt x="10617" y="5905"/>
                  <a:pt x="10627" y="5905"/>
                </a:cubicBezTo>
                <a:cubicBezTo>
                  <a:pt x="10980" y="5905"/>
                  <a:pt x="11331" y="5666"/>
                  <a:pt x="11464" y="5338"/>
                </a:cubicBezTo>
                <a:cubicBezTo>
                  <a:pt x="11477" y="5649"/>
                  <a:pt x="11720" y="5934"/>
                  <a:pt x="12015" y="5999"/>
                </a:cubicBezTo>
                <a:cubicBezTo>
                  <a:pt x="12055" y="6006"/>
                  <a:pt x="12097" y="6009"/>
                  <a:pt x="12138" y="6009"/>
                </a:cubicBezTo>
                <a:cubicBezTo>
                  <a:pt x="12411" y="6009"/>
                  <a:pt x="12681" y="5855"/>
                  <a:pt x="12799" y="5610"/>
                </a:cubicBezTo>
                <a:cubicBezTo>
                  <a:pt x="12922" y="5811"/>
                  <a:pt x="13123" y="5960"/>
                  <a:pt x="13353" y="6054"/>
                </a:cubicBezTo>
                <a:lnTo>
                  <a:pt x="13353" y="34"/>
                </a:lnTo>
                <a:cubicBezTo>
                  <a:pt x="13265" y="11"/>
                  <a:pt x="13180" y="1"/>
                  <a:pt x="1309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7" name="Google Shape;107;p2"/>
          <p:cNvGrpSpPr/>
          <p:nvPr/>
        </p:nvGrpSpPr>
        <p:grpSpPr>
          <a:xfrm>
            <a:off x="2160791" y="3794117"/>
            <a:ext cx="1769835" cy="583424"/>
            <a:chOff x="1226000" y="3066700"/>
            <a:chExt cx="377750" cy="124525"/>
          </a:xfrm>
        </p:grpSpPr>
        <p:sp>
          <p:nvSpPr>
            <p:cNvPr id="108" name="Google Shape;108;p2"/>
            <p:cNvSpPr/>
            <p:nvPr/>
          </p:nvSpPr>
          <p:spPr>
            <a:xfrm>
              <a:off x="1487550" y="3152425"/>
              <a:ext cx="116200" cy="38800"/>
            </a:xfrm>
            <a:custGeom>
              <a:avLst/>
              <a:gdLst/>
              <a:ahLst/>
              <a:cxnLst/>
              <a:rect l="l" t="t" r="r" b="b"/>
              <a:pathLst>
                <a:path w="4648" h="1552" extrusionOk="0">
                  <a:moveTo>
                    <a:pt x="358" y="0"/>
                  </a:moveTo>
                  <a:cubicBezTo>
                    <a:pt x="309" y="0"/>
                    <a:pt x="259" y="10"/>
                    <a:pt x="218" y="29"/>
                  </a:cubicBezTo>
                  <a:cubicBezTo>
                    <a:pt x="176" y="55"/>
                    <a:pt x="137" y="68"/>
                    <a:pt x="111" y="110"/>
                  </a:cubicBezTo>
                  <a:cubicBezTo>
                    <a:pt x="82" y="162"/>
                    <a:pt x="69" y="217"/>
                    <a:pt x="56" y="256"/>
                  </a:cubicBezTo>
                  <a:cubicBezTo>
                    <a:pt x="1" y="580"/>
                    <a:pt x="1" y="920"/>
                    <a:pt x="56" y="1244"/>
                  </a:cubicBezTo>
                  <a:cubicBezTo>
                    <a:pt x="69" y="1325"/>
                    <a:pt x="82" y="1500"/>
                    <a:pt x="137" y="1552"/>
                  </a:cubicBezTo>
                  <a:lnTo>
                    <a:pt x="4647" y="1552"/>
                  </a:lnTo>
                  <a:cubicBezTo>
                    <a:pt x="4609" y="1487"/>
                    <a:pt x="4526" y="1442"/>
                    <a:pt x="4443" y="1442"/>
                  </a:cubicBezTo>
                  <a:cubicBezTo>
                    <a:pt x="4406" y="1442"/>
                    <a:pt x="4369" y="1451"/>
                    <a:pt x="4336" y="1471"/>
                  </a:cubicBezTo>
                  <a:cubicBezTo>
                    <a:pt x="4296" y="1407"/>
                    <a:pt x="4222" y="1377"/>
                    <a:pt x="4150" y="1377"/>
                  </a:cubicBezTo>
                  <a:cubicBezTo>
                    <a:pt x="4100" y="1377"/>
                    <a:pt x="4050" y="1391"/>
                    <a:pt x="4012" y="1419"/>
                  </a:cubicBezTo>
                  <a:cubicBezTo>
                    <a:pt x="3999" y="1364"/>
                    <a:pt x="3944" y="1325"/>
                    <a:pt x="3876" y="1325"/>
                  </a:cubicBezTo>
                  <a:cubicBezTo>
                    <a:pt x="3821" y="1325"/>
                    <a:pt x="3756" y="1364"/>
                    <a:pt x="3740" y="1419"/>
                  </a:cubicBezTo>
                  <a:cubicBezTo>
                    <a:pt x="3714" y="1364"/>
                    <a:pt x="3675" y="1325"/>
                    <a:pt x="3620" y="1309"/>
                  </a:cubicBezTo>
                  <a:cubicBezTo>
                    <a:pt x="3613" y="1307"/>
                    <a:pt x="3606" y="1306"/>
                    <a:pt x="3599" y="1306"/>
                  </a:cubicBezTo>
                  <a:cubicBezTo>
                    <a:pt x="3549" y="1306"/>
                    <a:pt x="3497" y="1343"/>
                    <a:pt x="3497" y="1377"/>
                  </a:cubicBezTo>
                  <a:cubicBezTo>
                    <a:pt x="3471" y="1325"/>
                    <a:pt x="3416" y="1270"/>
                    <a:pt x="3351" y="1270"/>
                  </a:cubicBezTo>
                  <a:cubicBezTo>
                    <a:pt x="3342" y="1268"/>
                    <a:pt x="3332" y="1267"/>
                    <a:pt x="3322" y="1267"/>
                  </a:cubicBezTo>
                  <a:cubicBezTo>
                    <a:pt x="3274" y="1267"/>
                    <a:pt x="3221" y="1292"/>
                    <a:pt x="3189" y="1338"/>
                  </a:cubicBezTo>
                  <a:cubicBezTo>
                    <a:pt x="3202" y="1283"/>
                    <a:pt x="3173" y="1215"/>
                    <a:pt x="3121" y="1202"/>
                  </a:cubicBezTo>
                  <a:cubicBezTo>
                    <a:pt x="3103" y="1193"/>
                    <a:pt x="3083" y="1189"/>
                    <a:pt x="3064" y="1189"/>
                  </a:cubicBezTo>
                  <a:cubicBezTo>
                    <a:pt x="3026" y="1189"/>
                    <a:pt x="2989" y="1207"/>
                    <a:pt x="2972" y="1244"/>
                  </a:cubicBezTo>
                  <a:cubicBezTo>
                    <a:pt x="2972" y="1134"/>
                    <a:pt x="2959" y="1040"/>
                    <a:pt x="2849" y="1001"/>
                  </a:cubicBezTo>
                  <a:cubicBezTo>
                    <a:pt x="2816" y="980"/>
                    <a:pt x="2773" y="969"/>
                    <a:pt x="2729" y="969"/>
                  </a:cubicBezTo>
                  <a:cubicBezTo>
                    <a:pt x="2684" y="969"/>
                    <a:pt x="2640" y="980"/>
                    <a:pt x="2606" y="1001"/>
                  </a:cubicBezTo>
                  <a:cubicBezTo>
                    <a:pt x="2499" y="1053"/>
                    <a:pt x="2473" y="1108"/>
                    <a:pt x="2444" y="1228"/>
                  </a:cubicBezTo>
                  <a:cubicBezTo>
                    <a:pt x="2420" y="1184"/>
                    <a:pt x="2372" y="1164"/>
                    <a:pt x="2322" y="1164"/>
                  </a:cubicBezTo>
                  <a:cubicBezTo>
                    <a:pt x="2262" y="1164"/>
                    <a:pt x="2199" y="1192"/>
                    <a:pt x="2162" y="1244"/>
                  </a:cubicBezTo>
                  <a:cubicBezTo>
                    <a:pt x="2188" y="1134"/>
                    <a:pt x="2094" y="1001"/>
                    <a:pt x="1987" y="1001"/>
                  </a:cubicBezTo>
                  <a:cubicBezTo>
                    <a:pt x="1865" y="1001"/>
                    <a:pt x="1772" y="1118"/>
                    <a:pt x="1795" y="1224"/>
                  </a:cubicBezTo>
                  <a:lnTo>
                    <a:pt x="1795" y="1224"/>
                  </a:lnTo>
                  <a:cubicBezTo>
                    <a:pt x="1783" y="1179"/>
                    <a:pt x="1734" y="1146"/>
                    <a:pt x="1686" y="1146"/>
                  </a:cubicBezTo>
                  <a:cubicBezTo>
                    <a:pt x="1668" y="1146"/>
                    <a:pt x="1649" y="1151"/>
                    <a:pt x="1634" y="1163"/>
                  </a:cubicBezTo>
                  <a:cubicBezTo>
                    <a:pt x="1663" y="1095"/>
                    <a:pt x="1676" y="1014"/>
                    <a:pt x="1663" y="946"/>
                  </a:cubicBezTo>
                  <a:cubicBezTo>
                    <a:pt x="1650" y="878"/>
                    <a:pt x="1595" y="810"/>
                    <a:pt x="1527" y="797"/>
                  </a:cubicBezTo>
                  <a:cubicBezTo>
                    <a:pt x="1518" y="795"/>
                    <a:pt x="1509" y="794"/>
                    <a:pt x="1500" y="794"/>
                  </a:cubicBezTo>
                  <a:cubicBezTo>
                    <a:pt x="1442" y="794"/>
                    <a:pt x="1387" y="830"/>
                    <a:pt x="1365" y="878"/>
                  </a:cubicBezTo>
                  <a:cubicBezTo>
                    <a:pt x="1376" y="820"/>
                    <a:pt x="1328" y="752"/>
                    <a:pt x="1263" y="752"/>
                  </a:cubicBezTo>
                  <a:cubicBezTo>
                    <a:pt x="1252" y="752"/>
                    <a:pt x="1241" y="754"/>
                    <a:pt x="1229" y="758"/>
                  </a:cubicBezTo>
                  <a:cubicBezTo>
                    <a:pt x="1339" y="677"/>
                    <a:pt x="1339" y="499"/>
                    <a:pt x="1229" y="418"/>
                  </a:cubicBezTo>
                  <a:cubicBezTo>
                    <a:pt x="1193" y="382"/>
                    <a:pt x="1145" y="366"/>
                    <a:pt x="1096" y="366"/>
                  </a:cubicBezTo>
                  <a:cubicBezTo>
                    <a:pt x="1018" y="366"/>
                    <a:pt x="939" y="407"/>
                    <a:pt x="905" y="473"/>
                  </a:cubicBezTo>
                  <a:cubicBezTo>
                    <a:pt x="905" y="418"/>
                    <a:pt x="879" y="366"/>
                    <a:pt x="840" y="324"/>
                  </a:cubicBezTo>
                  <a:cubicBezTo>
                    <a:pt x="815" y="312"/>
                    <a:pt x="791" y="306"/>
                    <a:pt x="766" y="306"/>
                  </a:cubicBezTo>
                  <a:cubicBezTo>
                    <a:pt x="736" y="306"/>
                    <a:pt x="707" y="315"/>
                    <a:pt x="678" y="337"/>
                  </a:cubicBezTo>
                  <a:cubicBezTo>
                    <a:pt x="691" y="217"/>
                    <a:pt x="623" y="110"/>
                    <a:pt x="529" y="55"/>
                  </a:cubicBezTo>
                  <a:cubicBezTo>
                    <a:pt x="484" y="17"/>
                    <a:pt x="421" y="0"/>
                    <a:pt x="358"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226000" y="3154050"/>
              <a:ext cx="114825" cy="37175"/>
            </a:xfrm>
            <a:custGeom>
              <a:avLst/>
              <a:gdLst/>
              <a:ahLst/>
              <a:cxnLst/>
              <a:rect l="l" t="t" r="r" b="b"/>
              <a:pathLst>
                <a:path w="4593" h="1487" extrusionOk="0">
                  <a:moveTo>
                    <a:pt x="4154" y="0"/>
                  </a:moveTo>
                  <a:cubicBezTo>
                    <a:pt x="4139" y="0"/>
                    <a:pt x="4123" y="1"/>
                    <a:pt x="4106" y="3"/>
                  </a:cubicBezTo>
                  <a:cubicBezTo>
                    <a:pt x="3970" y="16"/>
                    <a:pt x="3850" y="84"/>
                    <a:pt x="3753" y="178"/>
                  </a:cubicBezTo>
                  <a:cubicBezTo>
                    <a:pt x="3672" y="259"/>
                    <a:pt x="3659" y="369"/>
                    <a:pt x="3672" y="476"/>
                  </a:cubicBezTo>
                  <a:cubicBezTo>
                    <a:pt x="3647" y="455"/>
                    <a:pt x="3617" y="446"/>
                    <a:pt x="3586" y="446"/>
                  </a:cubicBezTo>
                  <a:cubicBezTo>
                    <a:pt x="3516" y="446"/>
                    <a:pt x="3445" y="495"/>
                    <a:pt x="3445" y="570"/>
                  </a:cubicBezTo>
                  <a:cubicBezTo>
                    <a:pt x="3390" y="515"/>
                    <a:pt x="3348" y="463"/>
                    <a:pt x="3283" y="450"/>
                  </a:cubicBezTo>
                  <a:cubicBezTo>
                    <a:pt x="3258" y="437"/>
                    <a:pt x="3228" y="430"/>
                    <a:pt x="3197" y="430"/>
                  </a:cubicBezTo>
                  <a:cubicBezTo>
                    <a:pt x="3160" y="430"/>
                    <a:pt x="3122" y="440"/>
                    <a:pt x="3092" y="463"/>
                  </a:cubicBezTo>
                  <a:cubicBezTo>
                    <a:pt x="3053" y="502"/>
                    <a:pt x="3024" y="583"/>
                    <a:pt x="3079" y="638"/>
                  </a:cubicBezTo>
                  <a:cubicBezTo>
                    <a:pt x="3054" y="633"/>
                    <a:pt x="3029" y="630"/>
                    <a:pt x="3006" y="630"/>
                  </a:cubicBezTo>
                  <a:cubicBezTo>
                    <a:pt x="2965" y="630"/>
                    <a:pt x="2929" y="639"/>
                    <a:pt x="2904" y="664"/>
                  </a:cubicBezTo>
                  <a:cubicBezTo>
                    <a:pt x="2862" y="706"/>
                    <a:pt x="2836" y="774"/>
                    <a:pt x="2878" y="826"/>
                  </a:cubicBezTo>
                  <a:cubicBezTo>
                    <a:pt x="2852" y="794"/>
                    <a:pt x="2808" y="776"/>
                    <a:pt x="2764" y="776"/>
                  </a:cubicBezTo>
                  <a:cubicBezTo>
                    <a:pt x="2736" y="776"/>
                    <a:pt x="2708" y="783"/>
                    <a:pt x="2687" y="800"/>
                  </a:cubicBezTo>
                  <a:cubicBezTo>
                    <a:pt x="2619" y="839"/>
                    <a:pt x="2606" y="936"/>
                    <a:pt x="2635" y="988"/>
                  </a:cubicBezTo>
                  <a:cubicBezTo>
                    <a:pt x="2620" y="963"/>
                    <a:pt x="2597" y="953"/>
                    <a:pt x="2571" y="953"/>
                  </a:cubicBezTo>
                  <a:cubicBezTo>
                    <a:pt x="2525" y="953"/>
                    <a:pt x="2471" y="986"/>
                    <a:pt x="2444" y="1030"/>
                  </a:cubicBezTo>
                  <a:cubicBezTo>
                    <a:pt x="2392" y="920"/>
                    <a:pt x="2256" y="881"/>
                    <a:pt x="2133" y="868"/>
                  </a:cubicBezTo>
                  <a:cubicBezTo>
                    <a:pt x="2116" y="864"/>
                    <a:pt x="2098" y="863"/>
                    <a:pt x="2080" y="863"/>
                  </a:cubicBezTo>
                  <a:cubicBezTo>
                    <a:pt x="2033" y="863"/>
                    <a:pt x="1985" y="875"/>
                    <a:pt x="1945" y="894"/>
                  </a:cubicBezTo>
                  <a:cubicBezTo>
                    <a:pt x="1825" y="949"/>
                    <a:pt x="1783" y="1098"/>
                    <a:pt x="1770" y="1231"/>
                  </a:cubicBezTo>
                  <a:cubicBezTo>
                    <a:pt x="1744" y="1205"/>
                    <a:pt x="1702" y="1163"/>
                    <a:pt x="1663" y="1150"/>
                  </a:cubicBezTo>
                  <a:cubicBezTo>
                    <a:pt x="1639" y="1137"/>
                    <a:pt x="1615" y="1131"/>
                    <a:pt x="1592" y="1131"/>
                  </a:cubicBezTo>
                  <a:cubicBezTo>
                    <a:pt x="1522" y="1131"/>
                    <a:pt x="1459" y="1183"/>
                    <a:pt x="1420" y="1244"/>
                  </a:cubicBezTo>
                  <a:cubicBezTo>
                    <a:pt x="1323" y="1137"/>
                    <a:pt x="1190" y="1043"/>
                    <a:pt x="1041" y="1043"/>
                  </a:cubicBezTo>
                  <a:cubicBezTo>
                    <a:pt x="1032" y="1042"/>
                    <a:pt x="1022" y="1042"/>
                    <a:pt x="1012" y="1042"/>
                  </a:cubicBezTo>
                  <a:cubicBezTo>
                    <a:pt x="883" y="1042"/>
                    <a:pt x="740" y="1121"/>
                    <a:pt x="704" y="1260"/>
                  </a:cubicBezTo>
                  <a:cubicBezTo>
                    <a:pt x="649" y="1231"/>
                    <a:pt x="581" y="1205"/>
                    <a:pt x="529" y="1205"/>
                  </a:cubicBezTo>
                  <a:cubicBezTo>
                    <a:pt x="461" y="1205"/>
                    <a:pt x="393" y="1244"/>
                    <a:pt x="380" y="1299"/>
                  </a:cubicBezTo>
                  <a:cubicBezTo>
                    <a:pt x="340" y="1279"/>
                    <a:pt x="299" y="1270"/>
                    <a:pt x="259" y="1270"/>
                  </a:cubicBezTo>
                  <a:cubicBezTo>
                    <a:pt x="218" y="1270"/>
                    <a:pt x="178" y="1279"/>
                    <a:pt x="137" y="1299"/>
                  </a:cubicBezTo>
                  <a:cubicBezTo>
                    <a:pt x="69" y="1341"/>
                    <a:pt x="14" y="1406"/>
                    <a:pt x="1" y="1487"/>
                  </a:cubicBezTo>
                  <a:lnTo>
                    <a:pt x="4456" y="1487"/>
                  </a:lnTo>
                  <a:cubicBezTo>
                    <a:pt x="4524" y="1422"/>
                    <a:pt x="4563" y="1312"/>
                    <a:pt x="4563" y="1192"/>
                  </a:cubicBezTo>
                  <a:cubicBezTo>
                    <a:pt x="4592" y="936"/>
                    <a:pt x="4579" y="664"/>
                    <a:pt x="4537" y="395"/>
                  </a:cubicBezTo>
                  <a:cubicBezTo>
                    <a:pt x="4500" y="179"/>
                    <a:pt x="4390" y="0"/>
                    <a:pt x="4154" y="0"/>
                  </a:cubicBezTo>
                  <a:close/>
                </a:path>
              </a:pathLst>
            </a:custGeom>
            <a:solidFill>
              <a:srgbClr val="14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1445775" y="3080225"/>
              <a:ext cx="60350" cy="67500"/>
            </a:xfrm>
            <a:custGeom>
              <a:avLst/>
              <a:gdLst/>
              <a:ahLst/>
              <a:cxnLst/>
              <a:rect l="l" t="t" r="r" b="b"/>
              <a:pathLst>
                <a:path w="2414" h="2700" extrusionOk="0">
                  <a:moveTo>
                    <a:pt x="188" y="1"/>
                  </a:moveTo>
                  <a:lnTo>
                    <a:pt x="0" y="134"/>
                  </a:lnTo>
                  <a:lnTo>
                    <a:pt x="1782" y="2308"/>
                  </a:lnTo>
                  <a:lnTo>
                    <a:pt x="1782" y="2700"/>
                  </a:lnTo>
                  <a:lnTo>
                    <a:pt x="2414" y="2700"/>
                  </a:lnTo>
                  <a:lnTo>
                    <a:pt x="2158" y="2308"/>
                  </a:lnTo>
                  <a:lnTo>
                    <a:pt x="1834" y="1067"/>
                  </a:lnTo>
                  <a:lnTo>
                    <a:pt x="18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1490325" y="3138950"/>
              <a:ext cx="15800" cy="8775"/>
            </a:xfrm>
            <a:custGeom>
              <a:avLst/>
              <a:gdLst/>
              <a:ahLst/>
              <a:cxnLst/>
              <a:rect l="l" t="t" r="r" b="b"/>
              <a:pathLst>
                <a:path w="632" h="351" extrusionOk="0">
                  <a:moveTo>
                    <a:pt x="0" y="1"/>
                  </a:moveTo>
                  <a:lnTo>
                    <a:pt x="0" y="351"/>
                  </a:lnTo>
                  <a:lnTo>
                    <a:pt x="632" y="351"/>
                  </a:lnTo>
                  <a:lnTo>
                    <a:pt x="308"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1401225" y="3080875"/>
              <a:ext cx="93800" cy="110350"/>
            </a:xfrm>
            <a:custGeom>
              <a:avLst/>
              <a:gdLst/>
              <a:ahLst/>
              <a:cxnLst/>
              <a:rect l="l" t="t" r="r" b="b"/>
              <a:pathLst>
                <a:path w="3752" h="4414" extrusionOk="0">
                  <a:moveTo>
                    <a:pt x="1821" y="1"/>
                  </a:moveTo>
                  <a:lnTo>
                    <a:pt x="295" y="1041"/>
                  </a:lnTo>
                  <a:lnTo>
                    <a:pt x="0" y="2282"/>
                  </a:lnTo>
                  <a:lnTo>
                    <a:pt x="0" y="4414"/>
                  </a:lnTo>
                  <a:lnTo>
                    <a:pt x="3752" y="4414"/>
                  </a:lnTo>
                  <a:lnTo>
                    <a:pt x="3752" y="2282"/>
                  </a:lnTo>
                  <a:lnTo>
                    <a:pt x="3483" y="1161"/>
                  </a:lnTo>
                  <a:lnTo>
                    <a:pt x="1821"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1328950" y="3137900"/>
              <a:ext cx="74950" cy="53325"/>
            </a:xfrm>
            <a:custGeom>
              <a:avLst/>
              <a:gdLst/>
              <a:ahLst/>
              <a:cxnLst/>
              <a:rect l="l" t="t" r="r" b="b"/>
              <a:pathLst>
                <a:path w="2998" h="2133" extrusionOk="0">
                  <a:moveTo>
                    <a:pt x="1" y="1"/>
                  </a:moveTo>
                  <a:lnTo>
                    <a:pt x="1" y="2133"/>
                  </a:lnTo>
                  <a:lnTo>
                    <a:pt x="2998" y="2133"/>
                  </a:lnTo>
                  <a:lnTo>
                    <a:pt x="299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1327900" y="3106875"/>
              <a:ext cx="83800" cy="31050"/>
            </a:xfrm>
            <a:custGeom>
              <a:avLst/>
              <a:gdLst/>
              <a:ahLst/>
              <a:cxnLst/>
              <a:rect l="l" t="t" r="r" b="b"/>
              <a:pathLst>
                <a:path w="3352" h="1242" extrusionOk="0">
                  <a:moveTo>
                    <a:pt x="299" y="1"/>
                  </a:moveTo>
                  <a:lnTo>
                    <a:pt x="1" y="1242"/>
                  </a:lnTo>
                  <a:lnTo>
                    <a:pt x="3040" y="1242"/>
                  </a:lnTo>
                  <a:lnTo>
                    <a:pt x="3351"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1335350" y="3080225"/>
              <a:ext cx="115125" cy="26675"/>
            </a:xfrm>
            <a:custGeom>
              <a:avLst/>
              <a:gdLst/>
              <a:ahLst/>
              <a:cxnLst/>
              <a:rect l="l" t="t" r="r" b="b"/>
              <a:pathLst>
                <a:path w="4605" h="1067" extrusionOk="0">
                  <a:moveTo>
                    <a:pt x="1566" y="1"/>
                  </a:moveTo>
                  <a:lnTo>
                    <a:pt x="1" y="1067"/>
                  </a:lnTo>
                  <a:lnTo>
                    <a:pt x="3053" y="1067"/>
                  </a:lnTo>
                  <a:lnTo>
                    <a:pt x="460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1318525" y="3137900"/>
              <a:ext cx="85375" cy="9825"/>
            </a:xfrm>
            <a:custGeom>
              <a:avLst/>
              <a:gdLst/>
              <a:ahLst/>
              <a:cxnLst/>
              <a:rect l="l" t="t" r="r" b="b"/>
              <a:pathLst>
                <a:path w="3415" h="393" extrusionOk="0">
                  <a:moveTo>
                    <a:pt x="376" y="1"/>
                  </a:moveTo>
                  <a:lnTo>
                    <a:pt x="0" y="393"/>
                  </a:lnTo>
                  <a:lnTo>
                    <a:pt x="3036" y="393"/>
                  </a:lnTo>
                  <a:lnTo>
                    <a:pt x="341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1394400" y="3080225"/>
              <a:ext cx="60775" cy="67500"/>
            </a:xfrm>
            <a:custGeom>
              <a:avLst/>
              <a:gdLst/>
              <a:ahLst/>
              <a:cxnLst/>
              <a:rect l="l" t="t" r="r" b="b"/>
              <a:pathLst>
                <a:path w="2431" h="2700" extrusionOk="0">
                  <a:moveTo>
                    <a:pt x="2243" y="1"/>
                  </a:moveTo>
                  <a:lnTo>
                    <a:pt x="691" y="1067"/>
                  </a:lnTo>
                  <a:lnTo>
                    <a:pt x="380" y="2308"/>
                  </a:lnTo>
                  <a:lnTo>
                    <a:pt x="1" y="2700"/>
                  </a:lnTo>
                  <a:lnTo>
                    <a:pt x="192" y="2700"/>
                  </a:lnTo>
                  <a:lnTo>
                    <a:pt x="516" y="2350"/>
                  </a:lnTo>
                  <a:lnTo>
                    <a:pt x="824" y="1106"/>
                  </a:lnTo>
                  <a:lnTo>
                    <a:pt x="24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450450" y="3080225"/>
              <a:ext cx="60475" cy="67500"/>
            </a:xfrm>
            <a:custGeom>
              <a:avLst/>
              <a:gdLst/>
              <a:ahLst/>
              <a:cxnLst/>
              <a:rect l="l" t="t" r="r" b="b"/>
              <a:pathLst>
                <a:path w="2419" h="2700" extrusionOk="0">
                  <a:moveTo>
                    <a:pt x="1" y="1"/>
                  </a:moveTo>
                  <a:lnTo>
                    <a:pt x="1608" y="1106"/>
                  </a:lnTo>
                  <a:lnTo>
                    <a:pt x="1903" y="2350"/>
                  </a:lnTo>
                  <a:lnTo>
                    <a:pt x="2227" y="2700"/>
                  </a:lnTo>
                  <a:lnTo>
                    <a:pt x="2418" y="2700"/>
                  </a:lnTo>
                  <a:lnTo>
                    <a:pt x="2039" y="2308"/>
                  </a:lnTo>
                  <a:lnTo>
                    <a:pt x="1741" y="1067"/>
                  </a:lnTo>
                  <a:lnTo>
                    <a:pt x="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450450" y="3081850"/>
              <a:ext cx="40225" cy="28050"/>
            </a:xfrm>
            <a:custGeom>
              <a:avLst/>
              <a:gdLst/>
              <a:ahLst/>
              <a:cxnLst/>
              <a:rect l="l" t="t" r="r" b="b"/>
              <a:pathLst>
                <a:path w="1609" h="1122" extrusionOk="0">
                  <a:moveTo>
                    <a:pt x="95" y="1"/>
                  </a:moveTo>
                  <a:lnTo>
                    <a:pt x="1" y="69"/>
                  </a:lnTo>
                  <a:lnTo>
                    <a:pt x="1514" y="1122"/>
                  </a:lnTo>
                  <a:lnTo>
                    <a:pt x="1608" y="1041"/>
                  </a:lnTo>
                  <a:lnTo>
                    <a:pt x="95"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1412950" y="3073425"/>
              <a:ext cx="2050" cy="1725"/>
            </a:xfrm>
            <a:custGeom>
              <a:avLst/>
              <a:gdLst/>
              <a:ahLst/>
              <a:cxnLst/>
              <a:rect l="l" t="t" r="r" b="b"/>
              <a:pathLst>
                <a:path w="82" h="69" extrusionOk="0">
                  <a:moveTo>
                    <a:pt x="1" y="1"/>
                  </a:moveTo>
                  <a:lnTo>
                    <a:pt x="1" y="69"/>
                  </a:lnTo>
                  <a:lnTo>
                    <a:pt x="82" y="69"/>
                  </a:lnTo>
                  <a:lnTo>
                    <a:pt x="1" y="1"/>
                  </a:lnTo>
                  <a:close/>
                </a:path>
              </a:pathLst>
            </a:custGeom>
            <a:solidFill>
              <a:srgbClr val="878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1384275" y="3072450"/>
              <a:ext cx="15900" cy="13150"/>
            </a:xfrm>
            <a:custGeom>
              <a:avLst/>
              <a:gdLst/>
              <a:ahLst/>
              <a:cxnLst/>
              <a:rect l="l" t="t" r="r" b="b"/>
              <a:pathLst>
                <a:path w="636" h="526" extrusionOk="0">
                  <a:moveTo>
                    <a:pt x="1" y="1"/>
                  </a:moveTo>
                  <a:lnTo>
                    <a:pt x="1" y="526"/>
                  </a:lnTo>
                  <a:lnTo>
                    <a:pt x="636" y="526"/>
                  </a:lnTo>
                  <a:lnTo>
                    <a:pt x="6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400150" y="3066700"/>
              <a:ext cx="12825" cy="18900"/>
            </a:xfrm>
            <a:custGeom>
              <a:avLst/>
              <a:gdLst/>
              <a:ahLst/>
              <a:cxnLst/>
              <a:rect l="l" t="t" r="r" b="b"/>
              <a:pathLst>
                <a:path w="513" h="756" extrusionOk="0">
                  <a:moveTo>
                    <a:pt x="257" y="1"/>
                  </a:moveTo>
                  <a:lnTo>
                    <a:pt x="1" y="231"/>
                  </a:lnTo>
                  <a:lnTo>
                    <a:pt x="1" y="756"/>
                  </a:lnTo>
                  <a:lnTo>
                    <a:pt x="338" y="542"/>
                  </a:lnTo>
                  <a:lnTo>
                    <a:pt x="513" y="542"/>
                  </a:lnTo>
                  <a:lnTo>
                    <a:pt x="513" y="231"/>
                  </a:lnTo>
                  <a:lnTo>
                    <a:pt x="257" y="1"/>
                  </a:lnTo>
                  <a:close/>
                </a:path>
              </a:pathLst>
            </a:custGeom>
            <a:solidFill>
              <a:srgbClr val="F77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380225" y="3066700"/>
              <a:ext cx="26350" cy="7475"/>
            </a:xfrm>
            <a:custGeom>
              <a:avLst/>
              <a:gdLst/>
              <a:ahLst/>
              <a:cxnLst/>
              <a:rect l="l" t="t" r="r" b="b"/>
              <a:pathLst>
                <a:path w="1054" h="299" extrusionOk="0">
                  <a:moveTo>
                    <a:pt x="338" y="1"/>
                  </a:moveTo>
                  <a:lnTo>
                    <a:pt x="1" y="299"/>
                  </a:lnTo>
                  <a:lnTo>
                    <a:pt x="717" y="299"/>
                  </a:lnTo>
                  <a:lnTo>
                    <a:pt x="1054"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1380225" y="3074150"/>
              <a:ext cx="17925" cy="1000"/>
            </a:xfrm>
            <a:custGeom>
              <a:avLst/>
              <a:gdLst/>
              <a:ahLst/>
              <a:cxnLst/>
              <a:rect l="l" t="t" r="r" b="b"/>
              <a:pathLst>
                <a:path w="717" h="40" extrusionOk="0">
                  <a:moveTo>
                    <a:pt x="1" y="1"/>
                  </a:moveTo>
                  <a:lnTo>
                    <a:pt x="1" y="40"/>
                  </a:lnTo>
                  <a:lnTo>
                    <a:pt x="717" y="40"/>
                  </a:lnTo>
                  <a:lnTo>
                    <a:pt x="717" y="1"/>
                  </a:lnTo>
                  <a:close/>
                </a:path>
              </a:pathLst>
            </a:custGeom>
            <a:solidFill>
              <a:srgbClr val="EDE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1398125" y="3066700"/>
              <a:ext cx="8450" cy="8450"/>
            </a:xfrm>
            <a:custGeom>
              <a:avLst/>
              <a:gdLst/>
              <a:ahLst/>
              <a:cxnLst/>
              <a:rect l="l" t="t" r="r" b="b"/>
              <a:pathLst>
                <a:path w="338" h="338" extrusionOk="0">
                  <a:moveTo>
                    <a:pt x="338" y="1"/>
                  </a:moveTo>
                  <a:lnTo>
                    <a:pt x="1" y="299"/>
                  </a:lnTo>
                  <a:lnTo>
                    <a:pt x="1" y="338"/>
                  </a:lnTo>
                  <a:lnTo>
                    <a:pt x="338" y="40"/>
                  </a:lnTo>
                  <a:lnTo>
                    <a:pt x="338"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1406550" y="3066700"/>
              <a:ext cx="8450" cy="8450"/>
            </a:xfrm>
            <a:custGeom>
              <a:avLst/>
              <a:gdLst/>
              <a:ahLst/>
              <a:cxnLst/>
              <a:rect l="l" t="t" r="r" b="b"/>
              <a:pathLst>
                <a:path w="338" h="338" extrusionOk="0">
                  <a:moveTo>
                    <a:pt x="1" y="1"/>
                  </a:moveTo>
                  <a:lnTo>
                    <a:pt x="1" y="40"/>
                  </a:lnTo>
                  <a:lnTo>
                    <a:pt x="338" y="338"/>
                  </a:lnTo>
                  <a:lnTo>
                    <a:pt x="338" y="299"/>
                  </a:lnTo>
                  <a:lnTo>
                    <a:pt x="1" y="1"/>
                  </a:lnTo>
                  <a:close/>
                </a:path>
              </a:pathLst>
            </a:custGeom>
            <a:solidFill>
              <a:srgbClr val="A8A2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1431175" y="3150700"/>
              <a:ext cx="35825" cy="40525"/>
            </a:xfrm>
            <a:custGeom>
              <a:avLst/>
              <a:gdLst/>
              <a:ahLst/>
              <a:cxnLst/>
              <a:rect l="l" t="t" r="r" b="b"/>
              <a:pathLst>
                <a:path w="1433" h="1621" extrusionOk="0">
                  <a:moveTo>
                    <a:pt x="1" y="1"/>
                  </a:moveTo>
                  <a:lnTo>
                    <a:pt x="1" y="1621"/>
                  </a:lnTo>
                  <a:lnTo>
                    <a:pt x="1433" y="1621"/>
                  </a:lnTo>
                  <a:lnTo>
                    <a:pt x="143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1429900" y="3151750"/>
              <a:ext cx="2350" cy="39475"/>
            </a:xfrm>
            <a:custGeom>
              <a:avLst/>
              <a:gdLst/>
              <a:ahLst/>
              <a:cxnLst/>
              <a:rect l="l" t="t" r="r" b="b"/>
              <a:pathLst>
                <a:path w="94" h="1579" extrusionOk="0">
                  <a:moveTo>
                    <a:pt x="0" y="1"/>
                  </a:moveTo>
                  <a:lnTo>
                    <a:pt x="0" y="1579"/>
                  </a:lnTo>
                  <a:lnTo>
                    <a:pt x="94" y="1579"/>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1463575" y="3151750"/>
              <a:ext cx="2475" cy="39475"/>
            </a:xfrm>
            <a:custGeom>
              <a:avLst/>
              <a:gdLst/>
              <a:ahLst/>
              <a:cxnLst/>
              <a:rect l="l" t="t" r="r" b="b"/>
              <a:pathLst>
                <a:path w="99" h="1579" extrusionOk="0">
                  <a:moveTo>
                    <a:pt x="1" y="1"/>
                  </a:moveTo>
                  <a:lnTo>
                    <a:pt x="1" y="1579"/>
                  </a:lnTo>
                  <a:lnTo>
                    <a:pt x="98" y="1579"/>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1446725" y="3151750"/>
              <a:ext cx="2375" cy="39475"/>
            </a:xfrm>
            <a:custGeom>
              <a:avLst/>
              <a:gdLst/>
              <a:ahLst/>
              <a:cxnLst/>
              <a:rect l="l" t="t" r="r" b="b"/>
              <a:pathLst>
                <a:path w="95" h="1579" extrusionOk="0">
                  <a:moveTo>
                    <a:pt x="1" y="1"/>
                  </a:moveTo>
                  <a:lnTo>
                    <a:pt x="1" y="1579"/>
                  </a:lnTo>
                  <a:lnTo>
                    <a:pt x="95" y="1579"/>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1429900" y="3151750"/>
              <a:ext cx="36150" cy="2375"/>
            </a:xfrm>
            <a:custGeom>
              <a:avLst/>
              <a:gdLst/>
              <a:ahLst/>
              <a:cxnLst/>
              <a:rect l="l" t="t" r="r" b="b"/>
              <a:pathLst>
                <a:path w="1446" h="95" extrusionOk="0">
                  <a:moveTo>
                    <a:pt x="0" y="1"/>
                  </a:moveTo>
                  <a:lnTo>
                    <a:pt x="0" y="95"/>
                  </a:lnTo>
                  <a:lnTo>
                    <a:pt x="1445" y="95"/>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1429900" y="3170950"/>
              <a:ext cx="36150" cy="2450"/>
            </a:xfrm>
            <a:custGeom>
              <a:avLst/>
              <a:gdLst/>
              <a:ahLst/>
              <a:cxnLst/>
              <a:rect l="l" t="t" r="r" b="b"/>
              <a:pathLst>
                <a:path w="1446" h="98" extrusionOk="0">
                  <a:moveTo>
                    <a:pt x="0" y="1"/>
                  </a:moveTo>
                  <a:lnTo>
                    <a:pt x="0" y="98"/>
                  </a:lnTo>
                  <a:lnTo>
                    <a:pt x="1445" y="98"/>
                  </a:lnTo>
                  <a:lnTo>
                    <a:pt x="144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1446725" y="3151750"/>
              <a:ext cx="19325" cy="20600"/>
            </a:xfrm>
            <a:custGeom>
              <a:avLst/>
              <a:gdLst/>
              <a:ahLst/>
              <a:cxnLst/>
              <a:rect l="l" t="t" r="r" b="b"/>
              <a:pathLst>
                <a:path w="773" h="824" extrusionOk="0">
                  <a:moveTo>
                    <a:pt x="675" y="1"/>
                  </a:moveTo>
                  <a:lnTo>
                    <a:pt x="1" y="824"/>
                  </a:lnTo>
                  <a:lnTo>
                    <a:pt x="95" y="824"/>
                  </a:lnTo>
                  <a:lnTo>
                    <a:pt x="772"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1429900" y="3151750"/>
              <a:ext cx="19200" cy="20600"/>
            </a:xfrm>
            <a:custGeom>
              <a:avLst/>
              <a:gdLst/>
              <a:ahLst/>
              <a:cxnLst/>
              <a:rect l="l" t="t" r="r" b="b"/>
              <a:pathLst>
                <a:path w="768" h="824" extrusionOk="0">
                  <a:moveTo>
                    <a:pt x="0" y="1"/>
                  </a:moveTo>
                  <a:lnTo>
                    <a:pt x="674" y="824"/>
                  </a:lnTo>
                  <a:lnTo>
                    <a:pt x="768" y="824"/>
                  </a:lnTo>
                  <a:lnTo>
                    <a:pt x="9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1446725" y="3172325"/>
              <a:ext cx="18250" cy="18900"/>
            </a:xfrm>
            <a:custGeom>
              <a:avLst/>
              <a:gdLst/>
              <a:ahLst/>
              <a:cxnLst/>
              <a:rect l="l" t="t" r="r" b="b"/>
              <a:pathLst>
                <a:path w="730" h="756" extrusionOk="0">
                  <a:moveTo>
                    <a:pt x="1" y="1"/>
                  </a:moveTo>
                  <a:lnTo>
                    <a:pt x="636" y="756"/>
                  </a:lnTo>
                  <a:lnTo>
                    <a:pt x="730" y="756"/>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1430850" y="3172325"/>
              <a:ext cx="18250" cy="18900"/>
            </a:xfrm>
            <a:custGeom>
              <a:avLst/>
              <a:gdLst/>
              <a:ahLst/>
              <a:cxnLst/>
              <a:rect l="l" t="t" r="r" b="b"/>
              <a:pathLst>
                <a:path w="730" h="756" extrusionOk="0">
                  <a:moveTo>
                    <a:pt x="636" y="1"/>
                  </a:moveTo>
                  <a:lnTo>
                    <a:pt x="1" y="756"/>
                  </a:lnTo>
                  <a:lnTo>
                    <a:pt x="95" y="756"/>
                  </a:lnTo>
                  <a:lnTo>
                    <a:pt x="73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1431175" y="3150700"/>
              <a:ext cx="2475" cy="40525"/>
            </a:xfrm>
            <a:custGeom>
              <a:avLst/>
              <a:gdLst/>
              <a:ahLst/>
              <a:cxnLst/>
              <a:rect l="l" t="t" r="r" b="b"/>
              <a:pathLst>
                <a:path w="99" h="1621" extrusionOk="0">
                  <a:moveTo>
                    <a:pt x="1" y="1"/>
                  </a:moveTo>
                  <a:lnTo>
                    <a:pt x="1" y="1621"/>
                  </a:lnTo>
                  <a:lnTo>
                    <a:pt x="98" y="162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1464625" y="3150700"/>
              <a:ext cx="2375" cy="40525"/>
            </a:xfrm>
            <a:custGeom>
              <a:avLst/>
              <a:gdLst/>
              <a:ahLst/>
              <a:cxnLst/>
              <a:rect l="l" t="t" r="r" b="b"/>
              <a:pathLst>
                <a:path w="95" h="1621" extrusionOk="0">
                  <a:moveTo>
                    <a:pt x="1" y="1"/>
                  </a:moveTo>
                  <a:lnTo>
                    <a:pt x="1" y="1621"/>
                  </a:lnTo>
                  <a:lnTo>
                    <a:pt x="95" y="1621"/>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1448125" y="3150700"/>
              <a:ext cx="2050" cy="40525"/>
            </a:xfrm>
            <a:custGeom>
              <a:avLst/>
              <a:gdLst/>
              <a:ahLst/>
              <a:cxnLst/>
              <a:rect l="l" t="t" r="r" b="b"/>
              <a:pathLst>
                <a:path w="82" h="1621" extrusionOk="0">
                  <a:moveTo>
                    <a:pt x="0" y="1"/>
                  </a:moveTo>
                  <a:lnTo>
                    <a:pt x="0" y="1621"/>
                  </a:lnTo>
                  <a:lnTo>
                    <a:pt x="81" y="162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1431175" y="3150700"/>
              <a:ext cx="35825" cy="2450"/>
            </a:xfrm>
            <a:custGeom>
              <a:avLst/>
              <a:gdLst/>
              <a:ahLst/>
              <a:cxnLst/>
              <a:rect l="l" t="t" r="r" b="b"/>
              <a:pathLst>
                <a:path w="1433" h="98" extrusionOk="0">
                  <a:moveTo>
                    <a:pt x="1" y="1"/>
                  </a:moveTo>
                  <a:lnTo>
                    <a:pt x="1" y="98"/>
                  </a:lnTo>
                  <a:lnTo>
                    <a:pt x="1433" y="98"/>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1431175" y="3169975"/>
              <a:ext cx="35825" cy="2375"/>
            </a:xfrm>
            <a:custGeom>
              <a:avLst/>
              <a:gdLst/>
              <a:ahLst/>
              <a:cxnLst/>
              <a:rect l="l" t="t" r="r" b="b"/>
              <a:pathLst>
                <a:path w="1433" h="95" extrusionOk="0">
                  <a:moveTo>
                    <a:pt x="1" y="1"/>
                  </a:moveTo>
                  <a:lnTo>
                    <a:pt x="1" y="95"/>
                  </a:lnTo>
                  <a:lnTo>
                    <a:pt x="1433" y="95"/>
                  </a:lnTo>
                  <a:lnTo>
                    <a:pt x="1433"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1448125" y="3150700"/>
              <a:ext cx="18875" cy="20275"/>
            </a:xfrm>
            <a:custGeom>
              <a:avLst/>
              <a:gdLst/>
              <a:ahLst/>
              <a:cxnLst/>
              <a:rect l="l" t="t" r="r" b="b"/>
              <a:pathLst>
                <a:path w="755" h="811" extrusionOk="0">
                  <a:moveTo>
                    <a:pt x="661" y="1"/>
                  </a:moveTo>
                  <a:lnTo>
                    <a:pt x="0" y="811"/>
                  </a:lnTo>
                  <a:lnTo>
                    <a:pt x="81" y="811"/>
                  </a:lnTo>
                  <a:lnTo>
                    <a:pt x="75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1431175" y="3150700"/>
              <a:ext cx="19000" cy="20275"/>
            </a:xfrm>
            <a:custGeom>
              <a:avLst/>
              <a:gdLst/>
              <a:ahLst/>
              <a:cxnLst/>
              <a:rect l="l" t="t" r="r" b="b"/>
              <a:pathLst>
                <a:path w="760" h="811" extrusionOk="0">
                  <a:moveTo>
                    <a:pt x="1" y="1"/>
                  </a:moveTo>
                  <a:lnTo>
                    <a:pt x="678" y="811"/>
                  </a:lnTo>
                  <a:lnTo>
                    <a:pt x="759" y="811"/>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1448125" y="3170950"/>
              <a:ext cx="18875" cy="20275"/>
            </a:xfrm>
            <a:custGeom>
              <a:avLst/>
              <a:gdLst/>
              <a:ahLst/>
              <a:cxnLst/>
              <a:rect l="l" t="t" r="r" b="b"/>
              <a:pathLst>
                <a:path w="755" h="811" extrusionOk="0">
                  <a:moveTo>
                    <a:pt x="0" y="1"/>
                  </a:moveTo>
                  <a:lnTo>
                    <a:pt x="661" y="811"/>
                  </a:lnTo>
                  <a:lnTo>
                    <a:pt x="755" y="811"/>
                  </a:lnTo>
                  <a:lnTo>
                    <a:pt x="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1431175" y="3170950"/>
              <a:ext cx="19000" cy="20275"/>
            </a:xfrm>
            <a:custGeom>
              <a:avLst/>
              <a:gdLst/>
              <a:ahLst/>
              <a:cxnLst/>
              <a:rect l="l" t="t" r="r" b="b"/>
              <a:pathLst>
                <a:path w="760" h="811" extrusionOk="0">
                  <a:moveTo>
                    <a:pt x="678" y="1"/>
                  </a:moveTo>
                  <a:lnTo>
                    <a:pt x="1" y="811"/>
                  </a:lnTo>
                  <a:lnTo>
                    <a:pt x="98" y="811"/>
                  </a:lnTo>
                  <a:lnTo>
                    <a:pt x="75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1438300" y="3111575"/>
              <a:ext cx="21675" cy="24000"/>
            </a:xfrm>
            <a:custGeom>
              <a:avLst/>
              <a:gdLst/>
              <a:ahLst/>
              <a:cxnLst/>
              <a:rect l="l" t="t" r="r" b="b"/>
              <a:pathLst>
                <a:path w="867" h="960" extrusionOk="0">
                  <a:moveTo>
                    <a:pt x="1" y="1"/>
                  </a:moveTo>
                  <a:lnTo>
                    <a:pt x="1" y="960"/>
                  </a:lnTo>
                  <a:lnTo>
                    <a:pt x="866" y="960"/>
                  </a:lnTo>
                  <a:lnTo>
                    <a:pt x="86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1437250" y="3134175"/>
              <a:ext cx="21650" cy="2050"/>
            </a:xfrm>
            <a:custGeom>
              <a:avLst/>
              <a:gdLst/>
              <a:ahLst/>
              <a:cxnLst/>
              <a:rect l="l" t="t" r="r" b="b"/>
              <a:pathLst>
                <a:path w="866" h="82" extrusionOk="0">
                  <a:moveTo>
                    <a:pt x="1" y="1"/>
                  </a:moveTo>
                  <a:lnTo>
                    <a:pt x="1" y="82"/>
                  </a:lnTo>
                  <a:lnTo>
                    <a:pt x="866" y="82"/>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1437250" y="3112625"/>
              <a:ext cx="21650" cy="2375"/>
            </a:xfrm>
            <a:custGeom>
              <a:avLst/>
              <a:gdLst/>
              <a:ahLst/>
              <a:cxnLst/>
              <a:rect l="l" t="t" r="r" b="b"/>
              <a:pathLst>
                <a:path w="866" h="95" extrusionOk="0">
                  <a:moveTo>
                    <a:pt x="1" y="1"/>
                  </a:moveTo>
                  <a:lnTo>
                    <a:pt x="1" y="95"/>
                  </a:lnTo>
                  <a:lnTo>
                    <a:pt x="866" y="95"/>
                  </a:lnTo>
                  <a:lnTo>
                    <a:pt x="866"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437250" y="3112625"/>
              <a:ext cx="2475" cy="23600"/>
            </a:xfrm>
            <a:custGeom>
              <a:avLst/>
              <a:gdLst/>
              <a:ahLst/>
              <a:cxnLst/>
              <a:rect l="l" t="t" r="r" b="b"/>
              <a:pathLst>
                <a:path w="99" h="944" extrusionOk="0">
                  <a:moveTo>
                    <a:pt x="1" y="1"/>
                  </a:moveTo>
                  <a:lnTo>
                    <a:pt x="1" y="944"/>
                  </a:lnTo>
                  <a:lnTo>
                    <a:pt x="98" y="944"/>
                  </a:lnTo>
                  <a:lnTo>
                    <a:pt x="98"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456525" y="3112625"/>
              <a:ext cx="2375" cy="23600"/>
            </a:xfrm>
            <a:custGeom>
              <a:avLst/>
              <a:gdLst/>
              <a:ahLst/>
              <a:cxnLst/>
              <a:rect l="l" t="t" r="r" b="b"/>
              <a:pathLst>
                <a:path w="95" h="944" extrusionOk="0">
                  <a:moveTo>
                    <a:pt x="1" y="1"/>
                  </a:moveTo>
                  <a:lnTo>
                    <a:pt x="1" y="944"/>
                  </a:lnTo>
                  <a:lnTo>
                    <a:pt x="95" y="944"/>
                  </a:lnTo>
                  <a:lnTo>
                    <a:pt x="9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1439700" y="3112625"/>
              <a:ext cx="16850" cy="23600"/>
            </a:xfrm>
            <a:custGeom>
              <a:avLst/>
              <a:gdLst/>
              <a:ahLst/>
              <a:cxnLst/>
              <a:rect l="l" t="t" r="r" b="b"/>
              <a:pathLst>
                <a:path w="674" h="944" extrusionOk="0">
                  <a:moveTo>
                    <a:pt x="0" y="1"/>
                  </a:moveTo>
                  <a:lnTo>
                    <a:pt x="0" y="95"/>
                  </a:lnTo>
                  <a:lnTo>
                    <a:pt x="674" y="944"/>
                  </a:lnTo>
                  <a:lnTo>
                    <a:pt x="674" y="863"/>
                  </a:lnTo>
                  <a:lnTo>
                    <a:pt x="0"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1439700" y="3112625"/>
              <a:ext cx="16850" cy="23600"/>
            </a:xfrm>
            <a:custGeom>
              <a:avLst/>
              <a:gdLst/>
              <a:ahLst/>
              <a:cxnLst/>
              <a:rect l="l" t="t" r="r" b="b"/>
              <a:pathLst>
                <a:path w="674" h="944" extrusionOk="0">
                  <a:moveTo>
                    <a:pt x="674" y="1"/>
                  </a:moveTo>
                  <a:lnTo>
                    <a:pt x="0" y="863"/>
                  </a:lnTo>
                  <a:lnTo>
                    <a:pt x="0" y="944"/>
                  </a:lnTo>
                  <a:lnTo>
                    <a:pt x="674" y="95"/>
                  </a:lnTo>
                  <a:lnTo>
                    <a:pt x="674"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1438300" y="3133200"/>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1438300" y="3111575"/>
              <a:ext cx="21675" cy="2375"/>
            </a:xfrm>
            <a:custGeom>
              <a:avLst/>
              <a:gdLst/>
              <a:ahLst/>
              <a:cxnLst/>
              <a:rect l="l" t="t" r="r" b="b"/>
              <a:pathLst>
                <a:path w="867" h="95" extrusionOk="0">
                  <a:moveTo>
                    <a:pt x="1" y="1"/>
                  </a:moveTo>
                  <a:lnTo>
                    <a:pt x="1" y="95"/>
                  </a:lnTo>
                  <a:lnTo>
                    <a:pt x="866" y="95"/>
                  </a:lnTo>
                  <a:lnTo>
                    <a:pt x="866"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1438300" y="3111575"/>
              <a:ext cx="2375" cy="24000"/>
            </a:xfrm>
            <a:custGeom>
              <a:avLst/>
              <a:gdLst/>
              <a:ahLst/>
              <a:cxnLst/>
              <a:rect l="l" t="t" r="r" b="b"/>
              <a:pathLst>
                <a:path w="95" h="960" extrusionOk="0">
                  <a:moveTo>
                    <a:pt x="1" y="1"/>
                  </a:moveTo>
                  <a:lnTo>
                    <a:pt x="1" y="960"/>
                  </a:lnTo>
                  <a:lnTo>
                    <a:pt x="95" y="960"/>
                  </a:lnTo>
                  <a:lnTo>
                    <a:pt x="9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
            <p:cNvSpPr/>
            <p:nvPr/>
          </p:nvSpPr>
          <p:spPr>
            <a:xfrm>
              <a:off x="1457500" y="3111575"/>
              <a:ext cx="2475" cy="24000"/>
            </a:xfrm>
            <a:custGeom>
              <a:avLst/>
              <a:gdLst/>
              <a:ahLst/>
              <a:cxnLst/>
              <a:rect l="l" t="t" r="r" b="b"/>
              <a:pathLst>
                <a:path w="99" h="960" extrusionOk="0">
                  <a:moveTo>
                    <a:pt x="1" y="1"/>
                  </a:moveTo>
                  <a:lnTo>
                    <a:pt x="1" y="960"/>
                  </a:lnTo>
                  <a:lnTo>
                    <a:pt x="98" y="960"/>
                  </a:lnTo>
                  <a:lnTo>
                    <a:pt x="98"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2"/>
            <p:cNvSpPr/>
            <p:nvPr/>
          </p:nvSpPr>
          <p:spPr>
            <a:xfrm>
              <a:off x="1440650" y="3111575"/>
              <a:ext cx="16875" cy="24000"/>
            </a:xfrm>
            <a:custGeom>
              <a:avLst/>
              <a:gdLst/>
              <a:ahLst/>
              <a:cxnLst/>
              <a:rect l="l" t="t" r="r" b="b"/>
              <a:pathLst>
                <a:path w="675" h="960" extrusionOk="0">
                  <a:moveTo>
                    <a:pt x="1" y="1"/>
                  </a:moveTo>
                  <a:lnTo>
                    <a:pt x="1" y="95"/>
                  </a:lnTo>
                  <a:lnTo>
                    <a:pt x="675" y="960"/>
                  </a:lnTo>
                  <a:lnTo>
                    <a:pt x="675" y="866"/>
                  </a:lnTo>
                  <a:lnTo>
                    <a:pt x="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1440650" y="3111575"/>
              <a:ext cx="16875" cy="24000"/>
            </a:xfrm>
            <a:custGeom>
              <a:avLst/>
              <a:gdLst/>
              <a:ahLst/>
              <a:cxnLst/>
              <a:rect l="l" t="t" r="r" b="b"/>
              <a:pathLst>
                <a:path w="675" h="960" extrusionOk="0">
                  <a:moveTo>
                    <a:pt x="675" y="1"/>
                  </a:moveTo>
                  <a:lnTo>
                    <a:pt x="1" y="866"/>
                  </a:lnTo>
                  <a:lnTo>
                    <a:pt x="1" y="960"/>
                  </a:lnTo>
                  <a:lnTo>
                    <a:pt x="675" y="95"/>
                  </a:lnTo>
                  <a:lnTo>
                    <a:pt x="67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1347825" y="3161875"/>
              <a:ext cx="14525" cy="15175"/>
            </a:xfrm>
            <a:custGeom>
              <a:avLst/>
              <a:gdLst/>
              <a:ahLst/>
              <a:cxnLst/>
              <a:rect l="l" t="t" r="r" b="b"/>
              <a:pathLst>
                <a:path w="581" h="607" extrusionOk="0">
                  <a:moveTo>
                    <a:pt x="1" y="1"/>
                  </a:moveTo>
                  <a:lnTo>
                    <a:pt x="1" y="607"/>
                  </a:lnTo>
                  <a:lnTo>
                    <a:pt x="581" y="607"/>
                  </a:lnTo>
                  <a:lnTo>
                    <a:pt x="581"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1347175" y="3176050"/>
              <a:ext cx="14525" cy="1725"/>
            </a:xfrm>
            <a:custGeom>
              <a:avLst/>
              <a:gdLst/>
              <a:ahLst/>
              <a:cxnLst/>
              <a:rect l="l" t="t" r="r" b="b"/>
              <a:pathLst>
                <a:path w="581" h="69" extrusionOk="0">
                  <a:moveTo>
                    <a:pt x="1" y="1"/>
                  </a:moveTo>
                  <a:lnTo>
                    <a:pt x="1" y="69"/>
                  </a:lnTo>
                  <a:lnTo>
                    <a:pt x="581" y="69"/>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1347175" y="3162525"/>
              <a:ext cx="14525" cy="2050"/>
            </a:xfrm>
            <a:custGeom>
              <a:avLst/>
              <a:gdLst/>
              <a:ahLst/>
              <a:cxnLst/>
              <a:rect l="l" t="t" r="r" b="b"/>
              <a:pathLst>
                <a:path w="581" h="82" extrusionOk="0">
                  <a:moveTo>
                    <a:pt x="1" y="1"/>
                  </a:moveTo>
                  <a:lnTo>
                    <a:pt x="1" y="82"/>
                  </a:lnTo>
                  <a:lnTo>
                    <a:pt x="581" y="82"/>
                  </a:lnTo>
                  <a:lnTo>
                    <a:pt x="58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1347175" y="3162525"/>
              <a:ext cx="1750" cy="15250"/>
            </a:xfrm>
            <a:custGeom>
              <a:avLst/>
              <a:gdLst/>
              <a:ahLst/>
              <a:cxnLst/>
              <a:rect l="l" t="t" r="r" b="b"/>
              <a:pathLst>
                <a:path w="70" h="610" extrusionOk="0">
                  <a:moveTo>
                    <a:pt x="1" y="1"/>
                  </a:moveTo>
                  <a:lnTo>
                    <a:pt x="1" y="610"/>
                  </a:lnTo>
                  <a:lnTo>
                    <a:pt x="69" y="610"/>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1359975" y="3163575"/>
              <a:ext cx="1725" cy="14200"/>
            </a:xfrm>
            <a:custGeom>
              <a:avLst/>
              <a:gdLst/>
              <a:ahLst/>
              <a:cxnLst/>
              <a:rect l="l" t="t" r="r" b="b"/>
              <a:pathLst>
                <a:path w="69" h="568" extrusionOk="0">
                  <a:moveTo>
                    <a:pt x="1" y="1"/>
                  </a:moveTo>
                  <a:lnTo>
                    <a:pt x="1" y="568"/>
                  </a:lnTo>
                  <a:lnTo>
                    <a:pt x="69" y="568"/>
                  </a:lnTo>
                  <a:lnTo>
                    <a:pt x="69"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1347825" y="3175400"/>
              <a:ext cx="14525" cy="1650"/>
            </a:xfrm>
            <a:custGeom>
              <a:avLst/>
              <a:gdLst/>
              <a:ahLst/>
              <a:cxnLst/>
              <a:rect l="l" t="t" r="r" b="b"/>
              <a:pathLst>
                <a:path w="581" h="66" extrusionOk="0">
                  <a:moveTo>
                    <a:pt x="1" y="1"/>
                  </a:moveTo>
                  <a:lnTo>
                    <a:pt x="1" y="66"/>
                  </a:lnTo>
                  <a:lnTo>
                    <a:pt x="581" y="66"/>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1347825" y="3161875"/>
              <a:ext cx="14525" cy="1725"/>
            </a:xfrm>
            <a:custGeom>
              <a:avLst/>
              <a:gdLst/>
              <a:ahLst/>
              <a:cxnLst/>
              <a:rect l="l" t="t" r="r" b="b"/>
              <a:pathLst>
                <a:path w="581" h="69" extrusionOk="0">
                  <a:moveTo>
                    <a:pt x="1" y="1"/>
                  </a:moveTo>
                  <a:lnTo>
                    <a:pt x="1" y="69"/>
                  </a:lnTo>
                  <a:lnTo>
                    <a:pt x="581" y="69"/>
                  </a:lnTo>
                  <a:lnTo>
                    <a:pt x="581"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1347825" y="3161875"/>
              <a:ext cx="1725" cy="15175"/>
            </a:xfrm>
            <a:custGeom>
              <a:avLst/>
              <a:gdLst/>
              <a:ahLst/>
              <a:cxnLst/>
              <a:rect l="l" t="t" r="r" b="b"/>
              <a:pathLst>
                <a:path w="69"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1360725" y="3161875"/>
              <a:ext cx="14525" cy="15175"/>
            </a:xfrm>
            <a:custGeom>
              <a:avLst/>
              <a:gdLst/>
              <a:ahLst/>
              <a:cxnLst/>
              <a:rect l="l" t="t" r="r" b="b"/>
              <a:pathLst>
                <a:path w="581" h="607" extrusionOk="0">
                  <a:moveTo>
                    <a:pt x="0" y="1"/>
                  </a:moveTo>
                  <a:lnTo>
                    <a:pt x="0" y="607"/>
                  </a:lnTo>
                  <a:lnTo>
                    <a:pt x="580" y="607"/>
                  </a:lnTo>
                  <a:lnTo>
                    <a:pt x="580" y="1"/>
                  </a:lnTo>
                  <a:close/>
                </a:path>
              </a:pathLst>
            </a:custGeom>
            <a:solidFill>
              <a:srgbClr val="9C45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1360725" y="3176050"/>
              <a:ext cx="13775" cy="1725"/>
            </a:xfrm>
            <a:custGeom>
              <a:avLst/>
              <a:gdLst/>
              <a:ahLst/>
              <a:cxnLst/>
              <a:rect l="l" t="t" r="r" b="b"/>
              <a:pathLst>
                <a:path w="551" h="69" extrusionOk="0">
                  <a:moveTo>
                    <a:pt x="0" y="1"/>
                  </a:moveTo>
                  <a:lnTo>
                    <a:pt x="0" y="69"/>
                  </a:lnTo>
                  <a:lnTo>
                    <a:pt x="551" y="69"/>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1360725" y="3162525"/>
              <a:ext cx="13775" cy="2050"/>
            </a:xfrm>
            <a:custGeom>
              <a:avLst/>
              <a:gdLst/>
              <a:ahLst/>
              <a:cxnLst/>
              <a:rect l="l" t="t" r="r" b="b"/>
              <a:pathLst>
                <a:path w="551" h="82" extrusionOk="0">
                  <a:moveTo>
                    <a:pt x="0" y="1"/>
                  </a:moveTo>
                  <a:lnTo>
                    <a:pt x="0" y="82"/>
                  </a:lnTo>
                  <a:lnTo>
                    <a:pt x="551" y="82"/>
                  </a:lnTo>
                  <a:lnTo>
                    <a:pt x="551"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
            <p:cNvSpPr/>
            <p:nvPr/>
          </p:nvSpPr>
          <p:spPr>
            <a:xfrm>
              <a:off x="1372875" y="3162525"/>
              <a:ext cx="1625" cy="15250"/>
            </a:xfrm>
            <a:custGeom>
              <a:avLst/>
              <a:gdLst/>
              <a:ahLst/>
              <a:cxnLst/>
              <a:rect l="l" t="t" r="r" b="b"/>
              <a:pathLst>
                <a:path w="65" h="610" extrusionOk="0">
                  <a:moveTo>
                    <a:pt x="0" y="1"/>
                  </a:moveTo>
                  <a:lnTo>
                    <a:pt x="0" y="610"/>
                  </a:lnTo>
                  <a:lnTo>
                    <a:pt x="65" y="610"/>
                  </a:lnTo>
                  <a:lnTo>
                    <a:pt x="65" y="1"/>
                  </a:lnTo>
                  <a:close/>
                </a:path>
              </a:pathLst>
            </a:custGeom>
            <a:solidFill>
              <a:srgbClr val="72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
            <p:cNvSpPr/>
            <p:nvPr/>
          </p:nvSpPr>
          <p:spPr>
            <a:xfrm>
              <a:off x="1360725" y="3175400"/>
              <a:ext cx="14525" cy="1650"/>
            </a:xfrm>
            <a:custGeom>
              <a:avLst/>
              <a:gdLst/>
              <a:ahLst/>
              <a:cxnLst/>
              <a:rect l="l" t="t" r="r" b="b"/>
              <a:pathLst>
                <a:path w="581" h="66" extrusionOk="0">
                  <a:moveTo>
                    <a:pt x="0" y="1"/>
                  </a:moveTo>
                  <a:lnTo>
                    <a:pt x="0" y="66"/>
                  </a:lnTo>
                  <a:lnTo>
                    <a:pt x="580" y="66"/>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1360725" y="3161875"/>
              <a:ext cx="14525" cy="1725"/>
            </a:xfrm>
            <a:custGeom>
              <a:avLst/>
              <a:gdLst/>
              <a:ahLst/>
              <a:cxnLst/>
              <a:rect l="l" t="t" r="r" b="b"/>
              <a:pathLst>
                <a:path w="581" h="69" extrusionOk="0">
                  <a:moveTo>
                    <a:pt x="0" y="1"/>
                  </a:moveTo>
                  <a:lnTo>
                    <a:pt x="0" y="69"/>
                  </a:lnTo>
                  <a:lnTo>
                    <a:pt x="580" y="69"/>
                  </a:lnTo>
                  <a:lnTo>
                    <a:pt x="580"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1360725" y="3161875"/>
              <a:ext cx="1625" cy="15175"/>
            </a:xfrm>
            <a:custGeom>
              <a:avLst/>
              <a:gdLst/>
              <a:ahLst/>
              <a:cxnLst/>
              <a:rect l="l" t="t" r="r" b="b"/>
              <a:pathLst>
                <a:path w="65" h="607" extrusionOk="0">
                  <a:moveTo>
                    <a:pt x="0" y="1"/>
                  </a:moveTo>
                  <a:lnTo>
                    <a:pt x="0" y="607"/>
                  </a:lnTo>
                  <a:lnTo>
                    <a:pt x="65" y="607"/>
                  </a:lnTo>
                  <a:lnTo>
                    <a:pt x="65"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1373500" y="3161875"/>
              <a:ext cx="1750" cy="15175"/>
            </a:xfrm>
            <a:custGeom>
              <a:avLst/>
              <a:gdLst/>
              <a:ahLst/>
              <a:cxnLst/>
              <a:rect l="l" t="t" r="r" b="b"/>
              <a:pathLst>
                <a:path w="70" h="607" extrusionOk="0">
                  <a:moveTo>
                    <a:pt x="1" y="1"/>
                  </a:moveTo>
                  <a:lnTo>
                    <a:pt x="1" y="607"/>
                  </a:lnTo>
                  <a:lnTo>
                    <a:pt x="69" y="607"/>
                  </a:lnTo>
                  <a:lnTo>
                    <a:pt x="69" y="1"/>
                  </a:lnTo>
                  <a:close/>
                </a:path>
              </a:pathLst>
            </a:custGeom>
            <a:solidFill>
              <a:srgbClr val="FCF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2"/>
          <p:cNvGrpSpPr/>
          <p:nvPr/>
        </p:nvGrpSpPr>
        <p:grpSpPr>
          <a:xfrm>
            <a:off x="1877374" y="3335323"/>
            <a:ext cx="227817" cy="1042223"/>
            <a:chOff x="1093750" y="2975250"/>
            <a:chExt cx="48625" cy="222450"/>
          </a:xfrm>
        </p:grpSpPr>
        <p:sp>
          <p:nvSpPr>
            <p:cNvPr id="177" name="Google Shape;177;p2"/>
            <p:cNvSpPr/>
            <p:nvPr/>
          </p:nvSpPr>
          <p:spPr>
            <a:xfrm>
              <a:off x="1098125" y="3024825"/>
              <a:ext cx="40200" cy="172150"/>
            </a:xfrm>
            <a:custGeom>
              <a:avLst/>
              <a:gdLst/>
              <a:ahLst/>
              <a:cxnLst/>
              <a:rect l="l" t="t" r="r" b="b"/>
              <a:pathLst>
                <a:path w="1608" h="6886" extrusionOk="0">
                  <a:moveTo>
                    <a:pt x="567" y="1"/>
                  </a:moveTo>
                  <a:cubicBezTo>
                    <a:pt x="554" y="1"/>
                    <a:pt x="541" y="14"/>
                    <a:pt x="541" y="30"/>
                  </a:cubicBezTo>
                  <a:lnTo>
                    <a:pt x="0" y="6860"/>
                  </a:lnTo>
                  <a:cubicBezTo>
                    <a:pt x="0" y="6873"/>
                    <a:pt x="13" y="6886"/>
                    <a:pt x="26" y="6886"/>
                  </a:cubicBezTo>
                  <a:cubicBezTo>
                    <a:pt x="39" y="6886"/>
                    <a:pt x="55" y="6886"/>
                    <a:pt x="55" y="6873"/>
                  </a:cubicBezTo>
                  <a:lnTo>
                    <a:pt x="593" y="56"/>
                  </a:lnTo>
                  <a:lnTo>
                    <a:pt x="1011" y="56"/>
                  </a:lnTo>
                  <a:lnTo>
                    <a:pt x="1552" y="6873"/>
                  </a:lnTo>
                  <a:cubicBezTo>
                    <a:pt x="1552" y="6886"/>
                    <a:pt x="1552" y="6886"/>
                    <a:pt x="1578" y="6886"/>
                  </a:cubicBezTo>
                  <a:cubicBezTo>
                    <a:pt x="1594" y="6886"/>
                    <a:pt x="1607" y="6873"/>
                    <a:pt x="1594" y="6860"/>
                  </a:cubicBezTo>
                  <a:lnTo>
                    <a:pt x="1053" y="30"/>
                  </a:lnTo>
                  <a:cubicBezTo>
                    <a:pt x="1053" y="14"/>
                    <a:pt x="1053" y="1"/>
                    <a:pt x="10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1097475" y="3024175"/>
              <a:ext cx="41475" cy="173525"/>
            </a:xfrm>
            <a:custGeom>
              <a:avLst/>
              <a:gdLst/>
              <a:ahLst/>
              <a:cxnLst/>
              <a:rect l="l" t="t" r="r" b="b"/>
              <a:pathLst>
                <a:path w="1659" h="6941" extrusionOk="0">
                  <a:moveTo>
                    <a:pt x="593" y="1"/>
                  </a:moveTo>
                  <a:cubicBezTo>
                    <a:pt x="567" y="1"/>
                    <a:pt x="538" y="27"/>
                    <a:pt x="538" y="56"/>
                  </a:cubicBezTo>
                  <a:lnTo>
                    <a:pt x="0" y="6886"/>
                  </a:lnTo>
                  <a:cubicBezTo>
                    <a:pt x="0" y="6899"/>
                    <a:pt x="0" y="6912"/>
                    <a:pt x="13" y="6925"/>
                  </a:cubicBezTo>
                  <a:cubicBezTo>
                    <a:pt x="26" y="6941"/>
                    <a:pt x="26" y="6941"/>
                    <a:pt x="52" y="6941"/>
                  </a:cubicBezTo>
                  <a:cubicBezTo>
                    <a:pt x="81" y="6941"/>
                    <a:pt x="107" y="6925"/>
                    <a:pt x="107" y="6899"/>
                  </a:cubicBezTo>
                  <a:lnTo>
                    <a:pt x="648" y="108"/>
                  </a:lnTo>
                  <a:lnTo>
                    <a:pt x="1011" y="108"/>
                  </a:lnTo>
                  <a:lnTo>
                    <a:pt x="1552" y="6899"/>
                  </a:lnTo>
                  <a:cubicBezTo>
                    <a:pt x="1552" y="6925"/>
                    <a:pt x="1565" y="6941"/>
                    <a:pt x="1604" y="6941"/>
                  </a:cubicBezTo>
                  <a:cubicBezTo>
                    <a:pt x="1620" y="6941"/>
                    <a:pt x="1633" y="6941"/>
                    <a:pt x="1646" y="6925"/>
                  </a:cubicBezTo>
                  <a:cubicBezTo>
                    <a:pt x="1646" y="6912"/>
                    <a:pt x="1659" y="6899"/>
                    <a:pt x="1646" y="6886"/>
                  </a:cubicBezTo>
                  <a:lnTo>
                    <a:pt x="1105" y="56"/>
                  </a:lnTo>
                  <a:cubicBezTo>
                    <a:pt x="1105" y="27"/>
                    <a:pt x="1092" y="1"/>
                    <a:pt x="106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1107600" y="3024825"/>
              <a:ext cx="20900" cy="52025"/>
            </a:xfrm>
            <a:custGeom>
              <a:avLst/>
              <a:gdLst/>
              <a:ahLst/>
              <a:cxnLst/>
              <a:rect l="l" t="t" r="r" b="b"/>
              <a:pathLst>
                <a:path w="836" h="2081" extrusionOk="0">
                  <a:moveTo>
                    <a:pt x="418" y="487"/>
                  </a:moveTo>
                  <a:lnTo>
                    <a:pt x="700" y="960"/>
                  </a:lnTo>
                  <a:lnTo>
                    <a:pt x="418" y="1391"/>
                  </a:lnTo>
                  <a:lnTo>
                    <a:pt x="146" y="960"/>
                  </a:lnTo>
                  <a:lnTo>
                    <a:pt x="418" y="487"/>
                  </a:lnTo>
                  <a:close/>
                  <a:moveTo>
                    <a:pt x="418" y="1488"/>
                  </a:moveTo>
                  <a:lnTo>
                    <a:pt x="768" y="2026"/>
                  </a:lnTo>
                  <a:lnTo>
                    <a:pt x="81" y="2026"/>
                  </a:lnTo>
                  <a:lnTo>
                    <a:pt x="418" y="1488"/>
                  </a:lnTo>
                  <a:close/>
                  <a:moveTo>
                    <a:pt x="175" y="1"/>
                  </a:moveTo>
                  <a:cubicBezTo>
                    <a:pt x="162" y="14"/>
                    <a:pt x="162" y="30"/>
                    <a:pt x="162" y="43"/>
                  </a:cubicBezTo>
                  <a:lnTo>
                    <a:pt x="389" y="435"/>
                  </a:lnTo>
                  <a:lnTo>
                    <a:pt x="94" y="947"/>
                  </a:lnTo>
                  <a:cubicBezTo>
                    <a:pt x="81" y="947"/>
                    <a:pt x="81" y="960"/>
                    <a:pt x="94" y="973"/>
                  </a:cubicBezTo>
                  <a:lnTo>
                    <a:pt x="389" y="1433"/>
                  </a:lnTo>
                  <a:lnTo>
                    <a:pt x="0" y="2039"/>
                  </a:lnTo>
                  <a:lnTo>
                    <a:pt x="0" y="2068"/>
                  </a:lnTo>
                  <a:cubicBezTo>
                    <a:pt x="13" y="2081"/>
                    <a:pt x="13" y="2081"/>
                    <a:pt x="26" y="2081"/>
                  </a:cubicBezTo>
                  <a:lnTo>
                    <a:pt x="810" y="2081"/>
                  </a:lnTo>
                  <a:cubicBezTo>
                    <a:pt x="823" y="2081"/>
                    <a:pt x="836" y="2081"/>
                    <a:pt x="836" y="2068"/>
                  </a:cubicBezTo>
                  <a:lnTo>
                    <a:pt x="836" y="2039"/>
                  </a:lnTo>
                  <a:lnTo>
                    <a:pt x="457" y="1433"/>
                  </a:lnTo>
                  <a:lnTo>
                    <a:pt x="755" y="973"/>
                  </a:lnTo>
                  <a:lnTo>
                    <a:pt x="755" y="947"/>
                  </a:lnTo>
                  <a:lnTo>
                    <a:pt x="457" y="435"/>
                  </a:lnTo>
                  <a:lnTo>
                    <a:pt x="674" y="43"/>
                  </a:lnTo>
                  <a:cubicBezTo>
                    <a:pt x="687" y="30"/>
                    <a:pt x="674" y="14"/>
                    <a:pt x="674" y="1"/>
                  </a:cubicBezTo>
                  <a:cubicBezTo>
                    <a:pt x="661" y="1"/>
                    <a:pt x="632" y="1"/>
                    <a:pt x="632" y="14"/>
                  </a:cubicBezTo>
                  <a:lnTo>
                    <a:pt x="418" y="380"/>
                  </a:lnTo>
                  <a:lnTo>
                    <a:pt x="214" y="14"/>
                  </a:lnTo>
                  <a:cubicBezTo>
                    <a:pt x="201" y="1"/>
                    <a:pt x="188" y="1"/>
                    <a:pt x="17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1106850" y="3024150"/>
              <a:ext cx="22625" cy="53350"/>
            </a:xfrm>
            <a:custGeom>
              <a:avLst/>
              <a:gdLst/>
              <a:ahLst/>
              <a:cxnLst/>
              <a:rect l="l" t="t" r="r" b="b"/>
              <a:pathLst>
                <a:path w="905" h="2134" extrusionOk="0">
                  <a:moveTo>
                    <a:pt x="448" y="569"/>
                  </a:moveTo>
                  <a:lnTo>
                    <a:pt x="691" y="987"/>
                  </a:lnTo>
                  <a:lnTo>
                    <a:pt x="448" y="1366"/>
                  </a:lnTo>
                  <a:lnTo>
                    <a:pt x="205" y="987"/>
                  </a:lnTo>
                  <a:lnTo>
                    <a:pt x="448" y="569"/>
                  </a:lnTo>
                  <a:close/>
                  <a:moveTo>
                    <a:pt x="448" y="1567"/>
                  </a:moveTo>
                  <a:lnTo>
                    <a:pt x="743" y="2027"/>
                  </a:lnTo>
                  <a:lnTo>
                    <a:pt x="150" y="2027"/>
                  </a:lnTo>
                  <a:lnTo>
                    <a:pt x="448" y="1567"/>
                  </a:lnTo>
                  <a:close/>
                  <a:moveTo>
                    <a:pt x="683" y="1"/>
                  </a:moveTo>
                  <a:cubicBezTo>
                    <a:pt x="663" y="1"/>
                    <a:pt x="644" y="12"/>
                    <a:pt x="636" y="28"/>
                  </a:cubicBezTo>
                  <a:lnTo>
                    <a:pt x="448" y="352"/>
                  </a:lnTo>
                  <a:lnTo>
                    <a:pt x="257" y="28"/>
                  </a:lnTo>
                  <a:cubicBezTo>
                    <a:pt x="249" y="13"/>
                    <a:pt x="237" y="6"/>
                    <a:pt x="223" y="6"/>
                  </a:cubicBezTo>
                  <a:cubicBezTo>
                    <a:pt x="214" y="6"/>
                    <a:pt x="203" y="10"/>
                    <a:pt x="192" y="15"/>
                  </a:cubicBezTo>
                  <a:cubicBezTo>
                    <a:pt x="176" y="15"/>
                    <a:pt x="163" y="28"/>
                    <a:pt x="163" y="41"/>
                  </a:cubicBezTo>
                  <a:lnTo>
                    <a:pt x="163" y="83"/>
                  </a:lnTo>
                  <a:lnTo>
                    <a:pt x="393" y="462"/>
                  </a:lnTo>
                  <a:lnTo>
                    <a:pt x="95" y="961"/>
                  </a:lnTo>
                  <a:cubicBezTo>
                    <a:pt x="82" y="974"/>
                    <a:pt x="82" y="987"/>
                    <a:pt x="95" y="1013"/>
                  </a:cubicBezTo>
                  <a:lnTo>
                    <a:pt x="380" y="1460"/>
                  </a:lnTo>
                  <a:lnTo>
                    <a:pt x="14" y="2053"/>
                  </a:lnTo>
                  <a:cubicBezTo>
                    <a:pt x="1" y="2066"/>
                    <a:pt x="1" y="2095"/>
                    <a:pt x="1" y="2108"/>
                  </a:cubicBezTo>
                  <a:cubicBezTo>
                    <a:pt x="14" y="2134"/>
                    <a:pt x="43" y="2134"/>
                    <a:pt x="56" y="2134"/>
                  </a:cubicBezTo>
                  <a:lnTo>
                    <a:pt x="840" y="2134"/>
                  </a:lnTo>
                  <a:cubicBezTo>
                    <a:pt x="866" y="2134"/>
                    <a:pt x="879" y="2134"/>
                    <a:pt x="892" y="2108"/>
                  </a:cubicBezTo>
                  <a:cubicBezTo>
                    <a:pt x="905" y="2095"/>
                    <a:pt x="905" y="2066"/>
                    <a:pt x="892" y="2053"/>
                  </a:cubicBezTo>
                  <a:lnTo>
                    <a:pt x="516" y="1460"/>
                  </a:lnTo>
                  <a:lnTo>
                    <a:pt x="798" y="1013"/>
                  </a:lnTo>
                  <a:cubicBezTo>
                    <a:pt x="811" y="987"/>
                    <a:pt x="811" y="974"/>
                    <a:pt x="798" y="961"/>
                  </a:cubicBezTo>
                  <a:lnTo>
                    <a:pt x="516" y="462"/>
                  </a:lnTo>
                  <a:lnTo>
                    <a:pt x="730" y="83"/>
                  </a:lnTo>
                  <a:cubicBezTo>
                    <a:pt x="730" y="70"/>
                    <a:pt x="743" y="57"/>
                    <a:pt x="730" y="41"/>
                  </a:cubicBezTo>
                  <a:cubicBezTo>
                    <a:pt x="730" y="28"/>
                    <a:pt x="717" y="15"/>
                    <a:pt x="717" y="15"/>
                  </a:cubicBezTo>
                  <a:cubicBezTo>
                    <a:pt x="707" y="5"/>
                    <a:pt x="695" y="1"/>
                    <a:pt x="68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1104500" y="3075550"/>
              <a:ext cx="24325" cy="38725"/>
            </a:xfrm>
            <a:custGeom>
              <a:avLst/>
              <a:gdLst/>
              <a:ahLst/>
              <a:cxnLst/>
              <a:rect l="l" t="t" r="r" b="b"/>
              <a:pathLst>
                <a:path w="973" h="1549" extrusionOk="0">
                  <a:moveTo>
                    <a:pt x="928" y="0"/>
                  </a:moveTo>
                  <a:cubicBezTo>
                    <a:pt x="922" y="0"/>
                    <a:pt x="918" y="3"/>
                    <a:pt x="918" y="10"/>
                  </a:cubicBezTo>
                  <a:lnTo>
                    <a:pt x="14" y="1510"/>
                  </a:lnTo>
                  <a:cubicBezTo>
                    <a:pt x="1" y="1523"/>
                    <a:pt x="1" y="1536"/>
                    <a:pt x="14" y="1549"/>
                  </a:cubicBezTo>
                  <a:lnTo>
                    <a:pt x="27" y="1549"/>
                  </a:lnTo>
                  <a:cubicBezTo>
                    <a:pt x="43" y="1549"/>
                    <a:pt x="56" y="1549"/>
                    <a:pt x="56" y="1536"/>
                  </a:cubicBezTo>
                  <a:lnTo>
                    <a:pt x="960" y="39"/>
                  </a:lnTo>
                  <a:cubicBezTo>
                    <a:pt x="973" y="26"/>
                    <a:pt x="960" y="10"/>
                    <a:pt x="947" y="10"/>
                  </a:cubicBezTo>
                  <a:cubicBezTo>
                    <a:pt x="941" y="3"/>
                    <a:pt x="933" y="0"/>
                    <a:pt x="92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1103875" y="3074925"/>
              <a:ext cx="25600" cy="40075"/>
            </a:xfrm>
            <a:custGeom>
              <a:avLst/>
              <a:gdLst/>
              <a:ahLst/>
              <a:cxnLst/>
              <a:rect l="l" t="t" r="r" b="b"/>
              <a:pathLst>
                <a:path w="1024" h="1603" extrusionOk="0">
                  <a:moveTo>
                    <a:pt x="958" y="0"/>
                  </a:moveTo>
                  <a:cubicBezTo>
                    <a:pt x="942" y="0"/>
                    <a:pt x="925" y="7"/>
                    <a:pt x="917" y="22"/>
                  </a:cubicBezTo>
                  <a:lnTo>
                    <a:pt x="13" y="1522"/>
                  </a:lnTo>
                  <a:cubicBezTo>
                    <a:pt x="0" y="1548"/>
                    <a:pt x="0" y="1574"/>
                    <a:pt x="26" y="1590"/>
                  </a:cubicBezTo>
                  <a:cubicBezTo>
                    <a:pt x="39" y="1603"/>
                    <a:pt x="52" y="1603"/>
                    <a:pt x="52" y="1603"/>
                  </a:cubicBezTo>
                  <a:cubicBezTo>
                    <a:pt x="81" y="1603"/>
                    <a:pt x="94" y="1590"/>
                    <a:pt x="107" y="1574"/>
                  </a:cubicBezTo>
                  <a:lnTo>
                    <a:pt x="1011" y="77"/>
                  </a:lnTo>
                  <a:cubicBezTo>
                    <a:pt x="1024" y="51"/>
                    <a:pt x="1011" y="22"/>
                    <a:pt x="985" y="9"/>
                  </a:cubicBezTo>
                  <a:cubicBezTo>
                    <a:pt x="980" y="4"/>
                    <a:pt x="969" y="0"/>
                    <a:pt x="958"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1101100" y="3075550"/>
              <a:ext cx="34125" cy="82625"/>
            </a:xfrm>
            <a:custGeom>
              <a:avLst/>
              <a:gdLst/>
              <a:ahLst/>
              <a:cxnLst/>
              <a:rect l="l" t="t" r="r" b="b"/>
              <a:pathLst>
                <a:path w="1365" h="3305" extrusionOk="0">
                  <a:moveTo>
                    <a:pt x="1135" y="1549"/>
                  </a:moveTo>
                  <a:lnTo>
                    <a:pt x="678" y="2252"/>
                  </a:lnTo>
                  <a:lnTo>
                    <a:pt x="218" y="1549"/>
                  </a:lnTo>
                  <a:close/>
                  <a:moveTo>
                    <a:pt x="678" y="2346"/>
                  </a:moveTo>
                  <a:lnTo>
                    <a:pt x="1284" y="3250"/>
                  </a:lnTo>
                  <a:lnTo>
                    <a:pt x="82" y="3250"/>
                  </a:lnTo>
                  <a:lnTo>
                    <a:pt x="678" y="2346"/>
                  </a:lnTo>
                  <a:close/>
                  <a:moveTo>
                    <a:pt x="292" y="0"/>
                  </a:moveTo>
                  <a:cubicBezTo>
                    <a:pt x="286" y="0"/>
                    <a:pt x="280" y="3"/>
                    <a:pt x="273" y="10"/>
                  </a:cubicBezTo>
                  <a:cubicBezTo>
                    <a:pt x="260" y="10"/>
                    <a:pt x="260" y="26"/>
                    <a:pt x="260" y="39"/>
                  </a:cubicBezTo>
                  <a:lnTo>
                    <a:pt x="1151" y="1497"/>
                  </a:lnTo>
                  <a:lnTo>
                    <a:pt x="163" y="1497"/>
                  </a:lnTo>
                  <a:cubicBezTo>
                    <a:pt x="163" y="1497"/>
                    <a:pt x="150" y="1497"/>
                    <a:pt x="150" y="1510"/>
                  </a:cubicBezTo>
                  <a:cubicBezTo>
                    <a:pt x="137" y="1523"/>
                    <a:pt x="137" y="1523"/>
                    <a:pt x="150" y="1536"/>
                  </a:cubicBezTo>
                  <a:lnTo>
                    <a:pt x="649" y="2294"/>
                  </a:lnTo>
                  <a:lnTo>
                    <a:pt x="1" y="3266"/>
                  </a:lnTo>
                  <a:lnTo>
                    <a:pt x="1" y="3292"/>
                  </a:lnTo>
                  <a:cubicBezTo>
                    <a:pt x="17" y="3305"/>
                    <a:pt x="17" y="3305"/>
                    <a:pt x="30" y="3305"/>
                  </a:cubicBezTo>
                  <a:lnTo>
                    <a:pt x="1326" y="3305"/>
                  </a:lnTo>
                  <a:cubicBezTo>
                    <a:pt x="1339" y="3305"/>
                    <a:pt x="1352" y="3305"/>
                    <a:pt x="1352" y="3292"/>
                  </a:cubicBezTo>
                  <a:cubicBezTo>
                    <a:pt x="1365" y="3292"/>
                    <a:pt x="1352" y="3279"/>
                    <a:pt x="1352" y="3266"/>
                  </a:cubicBezTo>
                  <a:lnTo>
                    <a:pt x="717" y="2294"/>
                  </a:lnTo>
                  <a:lnTo>
                    <a:pt x="1216" y="1536"/>
                  </a:lnTo>
                  <a:lnTo>
                    <a:pt x="1216" y="1523"/>
                  </a:lnTo>
                  <a:lnTo>
                    <a:pt x="1216" y="1510"/>
                  </a:lnTo>
                  <a:lnTo>
                    <a:pt x="312" y="10"/>
                  </a:lnTo>
                  <a:cubicBezTo>
                    <a:pt x="305" y="3"/>
                    <a:pt x="299" y="0"/>
                    <a:pt x="292"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1100450" y="3074925"/>
              <a:ext cx="35525" cy="83900"/>
            </a:xfrm>
            <a:custGeom>
              <a:avLst/>
              <a:gdLst/>
              <a:ahLst/>
              <a:cxnLst/>
              <a:rect l="l" t="t" r="r" b="b"/>
              <a:pathLst>
                <a:path w="1421" h="3356" extrusionOk="0">
                  <a:moveTo>
                    <a:pt x="1122" y="1603"/>
                  </a:moveTo>
                  <a:lnTo>
                    <a:pt x="704" y="2222"/>
                  </a:lnTo>
                  <a:lnTo>
                    <a:pt x="299" y="1603"/>
                  </a:lnTo>
                  <a:close/>
                  <a:moveTo>
                    <a:pt x="704" y="2426"/>
                  </a:moveTo>
                  <a:lnTo>
                    <a:pt x="1258" y="3249"/>
                  </a:lnTo>
                  <a:lnTo>
                    <a:pt x="150" y="3249"/>
                  </a:lnTo>
                  <a:lnTo>
                    <a:pt x="704" y="2426"/>
                  </a:lnTo>
                  <a:close/>
                  <a:moveTo>
                    <a:pt x="317" y="0"/>
                  </a:moveTo>
                  <a:cubicBezTo>
                    <a:pt x="308" y="0"/>
                    <a:pt x="297" y="4"/>
                    <a:pt x="286" y="9"/>
                  </a:cubicBezTo>
                  <a:cubicBezTo>
                    <a:pt x="257" y="22"/>
                    <a:pt x="244" y="51"/>
                    <a:pt x="270" y="77"/>
                  </a:cubicBezTo>
                  <a:lnTo>
                    <a:pt x="1122" y="1493"/>
                  </a:lnTo>
                  <a:lnTo>
                    <a:pt x="189" y="1493"/>
                  </a:lnTo>
                  <a:cubicBezTo>
                    <a:pt x="176" y="1493"/>
                    <a:pt x="150" y="1509"/>
                    <a:pt x="150" y="1522"/>
                  </a:cubicBezTo>
                  <a:cubicBezTo>
                    <a:pt x="137" y="1535"/>
                    <a:pt x="137" y="1561"/>
                    <a:pt x="150" y="1574"/>
                  </a:cubicBezTo>
                  <a:lnTo>
                    <a:pt x="636" y="2319"/>
                  </a:lnTo>
                  <a:lnTo>
                    <a:pt x="14" y="3275"/>
                  </a:lnTo>
                  <a:cubicBezTo>
                    <a:pt x="1" y="3291"/>
                    <a:pt x="1" y="3317"/>
                    <a:pt x="1" y="3330"/>
                  </a:cubicBezTo>
                  <a:cubicBezTo>
                    <a:pt x="14" y="3343"/>
                    <a:pt x="27" y="3356"/>
                    <a:pt x="56" y="3356"/>
                  </a:cubicBezTo>
                  <a:lnTo>
                    <a:pt x="1352" y="3356"/>
                  </a:lnTo>
                  <a:cubicBezTo>
                    <a:pt x="1378" y="3356"/>
                    <a:pt x="1391" y="3343"/>
                    <a:pt x="1404" y="3330"/>
                  </a:cubicBezTo>
                  <a:cubicBezTo>
                    <a:pt x="1420" y="3317"/>
                    <a:pt x="1420" y="3291"/>
                    <a:pt x="1404" y="3275"/>
                  </a:cubicBezTo>
                  <a:lnTo>
                    <a:pt x="772" y="2319"/>
                  </a:lnTo>
                  <a:lnTo>
                    <a:pt x="1271" y="1574"/>
                  </a:lnTo>
                  <a:lnTo>
                    <a:pt x="1271" y="1535"/>
                  </a:lnTo>
                  <a:lnTo>
                    <a:pt x="1271" y="1522"/>
                  </a:lnTo>
                  <a:lnTo>
                    <a:pt x="351" y="22"/>
                  </a:lnTo>
                  <a:cubicBezTo>
                    <a:pt x="343" y="7"/>
                    <a:pt x="331" y="0"/>
                    <a:pt x="31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1101100" y="3156875"/>
              <a:ext cx="36900" cy="35725"/>
            </a:xfrm>
            <a:custGeom>
              <a:avLst/>
              <a:gdLst/>
              <a:ahLst/>
              <a:cxnLst/>
              <a:rect l="l" t="t" r="r" b="b"/>
              <a:pathLst>
                <a:path w="1476" h="1429" extrusionOk="0">
                  <a:moveTo>
                    <a:pt x="30" y="1"/>
                  </a:moveTo>
                  <a:cubicBezTo>
                    <a:pt x="24" y="1"/>
                    <a:pt x="17" y="5"/>
                    <a:pt x="17" y="13"/>
                  </a:cubicBezTo>
                  <a:cubicBezTo>
                    <a:pt x="1" y="26"/>
                    <a:pt x="1" y="39"/>
                    <a:pt x="17" y="52"/>
                  </a:cubicBezTo>
                  <a:lnTo>
                    <a:pt x="1420" y="1416"/>
                  </a:lnTo>
                  <a:cubicBezTo>
                    <a:pt x="1420" y="1429"/>
                    <a:pt x="1433" y="1429"/>
                    <a:pt x="1433" y="1429"/>
                  </a:cubicBezTo>
                  <a:cubicBezTo>
                    <a:pt x="1446" y="1429"/>
                    <a:pt x="1446" y="1429"/>
                    <a:pt x="1459" y="1416"/>
                  </a:cubicBezTo>
                  <a:cubicBezTo>
                    <a:pt x="1475" y="1416"/>
                    <a:pt x="1475" y="1390"/>
                    <a:pt x="1459" y="1390"/>
                  </a:cubicBezTo>
                  <a:lnTo>
                    <a:pt x="43" y="13"/>
                  </a:lnTo>
                  <a:cubicBezTo>
                    <a:pt x="43" y="5"/>
                    <a:pt x="37"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2"/>
            <p:cNvSpPr/>
            <p:nvPr/>
          </p:nvSpPr>
          <p:spPr>
            <a:xfrm>
              <a:off x="1098425" y="3156875"/>
              <a:ext cx="36800" cy="35725"/>
            </a:xfrm>
            <a:custGeom>
              <a:avLst/>
              <a:gdLst/>
              <a:ahLst/>
              <a:cxnLst/>
              <a:rect l="l" t="t" r="r" b="b"/>
              <a:pathLst>
                <a:path w="1472" h="1429" extrusionOk="0">
                  <a:moveTo>
                    <a:pt x="1440" y="1"/>
                  </a:moveTo>
                  <a:cubicBezTo>
                    <a:pt x="1433" y="1"/>
                    <a:pt x="1427" y="5"/>
                    <a:pt x="1420" y="13"/>
                  </a:cubicBezTo>
                  <a:lnTo>
                    <a:pt x="14" y="1390"/>
                  </a:lnTo>
                  <a:cubicBezTo>
                    <a:pt x="1" y="1390"/>
                    <a:pt x="1" y="1416"/>
                    <a:pt x="1" y="1416"/>
                  </a:cubicBezTo>
                  <a:cubicBezTo>
                    <a:pt x="14" y="1429"/>
                    <a:pt x="14" y="1429"/>
                    <a:pt x="27" y="1429"/>
                  </a:cubicBezTo>
                  <a:cubicBezTo>
                    <a:pt x="27" y="1429"/>
                    <a:pt x="43" y="1429"/>
                    <a:pt x="43" y="1416"/>
                  </a:cubicBezTo>
                  <a:lnTo>
                    <a:pt x="1459" y="52"/>
                  </a:lnTo>
                  <a:cubicBezTo>
                    <a:pt x="1472" y="39"/>
                    <a:pt x="1472" y="26"/>
                    <a:pt x="1459" y="13"/>
                  </a:cubicBezTo>
                  <a:cubicBezTo>
                    <a:pt x="1452" y="5"/>
                    <a:pt x="1446" y="1"/>
                    <a:pt x="144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2"/>
            <p:cNvSpPr/>
            <p:nvPr/>
          </p:nvSpPr>
          <p:spPr>
            <a:xfrm>
              <a:off x="1104500" y="3046775"/>
              <a:ext cx="27000" cy="3100"/>
            </a:xfrm>
            <a:custGeom>
              <a:avLst/>
              <a:gdLst/>
              <a:ahLst/>
              <a:cxnLst/>
              <a:rect l="l" t="t" r="r" b="b"/>
              <a:pathLst>
                <a:path w="1080" h="124" extrusionOk="0">
                  <a:moveTo>
                    <a:pt x="56" y="1"/>
                  </a:moveTo>
                  <a:cubicBezTo>
                    <a:pt x="27" y="1"/>
                    <a:pt x="1" y="27"/>
                    <a:pt x="1" y="56"/>
                  </a:cubicBezTo>
                  <a:lnTo>
                    <a:pt x="1" y="69"/>
                  </a:lnTo>
                  <a:cubicBezTo>
                    <a:pt x="1" y="95"/>
                    <a:pt x="27" y="124"/>
                    <a:pt x="56" y="124"/>
                  </a:cubicBezTo>
                  <a:lnTo>
                    <a:pt x="1028" y="124"/>
                  </a:lnTo>
                  <a:cubicBezTo>
                    <a:pt x="1067" y="124"/>
                    <a:pt x="1080" y="95"/>
                    <a:pt x="1080" y="69"/>
                  </a:cubicBezTo>
                  <a:lnTo>
                    <a:pt x="1080" y="56"/>
                  </a:lnTo>
                  <a:cubicBezTo>
                    <a:pt x="1080" y="27"/>
                    <a:pt x="1067" y="1"/>
                    <a:pt x="102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1103875" y="3046125"/>
              <a:ext cx="28375" cy="4400"/>
            </a:xfrm>
            <a:custGeom>
              <a:avLst/>
              <a:gdLst/>
              <a:ahLst/>
              <a:cxnLst/>
              <a:rect l="l" t="t" r="r" b="b"/>
              <a:pathLst>
                <a:path w="1135" h="176" extrusionOk="0">
                  <a:moveTo>
                    <a:pt x="1053" y="53"/>
                  </a:moveTo>
                  <a:cubicBezTo>
                    <a:pt x="1066" y="53"/>
                    <a:pt x="1079" y="69"/>
                    <a:pt x="1079" y="82"/>
                  </a:cubicBezTo>
                  <a:lnTo>
                    <a:pt x="1079" y="95"/>
                  </a:lnTo>
                  <a:cubicBezTo>
                    <a:pt x="1079" y="108"/>
                    <a:pt x="1066" y="121"/>
                    <a:pt x="1053" y="121"/>
                  </a:cubicBezTo>
                  <a:lnTo>
                    <a:pt x="81" y="121"/>
                  </a:lnTo>
                  <a:cubicBezTo>
                    <a:pt x="68" y="121"/>
                    <a:pt x="52" y="108"/>
                    <a:pt x="52" y="95"/>
                  </a:cubicBezTo>
                  <a:lnTo>
                    <a:pt x="52" y="82"/>
                  </a:lnTo>
                  <a:cubicBezTo>
                    <a:pt x="52" y="69"/>
                    <a:pt x="68" y="53"/>
                    <a:pt x="81" y="53"/>
                  </a:cubicBezTo>
                  <a:close/>
                  <a:moveTo>
                    <a:pt x="81" y="1"/>
                  </a:moveTo>
                  <a:cubicBezTo>
                    <a:pt x="39" y="1"/>
                    <a:pt x="0" y="40"/>
                    <a:pt x="0" y="82"/>
                  </a:cubicBezTo>
                  <a:lnTo>
                    <a:pt x="0" y="95"/>
                  </a:lnTo>
                  <a:cubicBezTo>
                    <a:pt x="0" y="134"/>
                    <a:pt x="39" y="176"/>
                    <a:pt x="81" y="176"/>
                  </a:cubicBezTo>
                  <a:lnTo>
                    <a:pt x="1053" y="176"/>
                  </a:lnTo>
                  <a:cubicBezTo>
                    <a:pt x="1105" y="176"/>
                    <a:pt x="1134" y="134"/>
                    <a:pt x="1134" y="95"/>
                  </a:cubicBezTo>
                  <a:lnTo>
                    <a:pt x="1134" y="82"/>
                  </a:lnTo>
                  <a:cubicBezTo>
                    <a:pt x="1134" y="40"/>
                    <a:pt x="1105" y="1"/>
                    <a:pt x="105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1117300" y="3024825"/>
              <a:ext cx="1400" cy="172150"/>
            </a:xfrm>
            <a:custGeom>
              <a:avLst/>
              <a:gdLst/>
              <a:ahLst/>
              <a:cxnLst/>
              <a:rect l="l" t="t" r="r" b="b"/>
              <a:pathLst>
                <a:path w="56" h="6886" extrusionOk="0">
                  <a:moveTo>
                    <a:pt x="30" y="1"/>
                  </a:moveTo>
                  <a:cubicBezTo>
                    <a:pt x="17" y="1"/>
                    <a:pt x="1" y="14"/>
                    <a:pt x="1" y="30"/>
                  </a:cubicBezTo>
                  <a:lnTo>
                    <a:pt x="1" y="6860"/>
                  </a:lnTo>
                  <a:cubicBezTo>
                    <a:pt x="1" y="6873"/>
                    <a:pt x="17" y="6886"/>
                    <a:pt x="30" y="6886"/>
                  </a:cubicBezTo>
                  <a:cubicBezTo>
                    <a:pt x="43" y="6886"/>
                    <a:pt x="56" y="6873"/>
                    <a:pt x="56" y="6860"/>
                  </a:cubicBezTo>
                  <a:lnTo>
                    <a:pt x="56" y="30"/>
                  </a:lnTo>
                  <a:cubicBezTo>
                    <a:pt x="56" y="14"/>
                    <a:pt x="43" y="1"/>
                    <a:pt x="3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1116650" y="3024175"/>
              <a:ext cx="2700" cy="173525"/>
            </a:xfrm>
            <a:custGeom>
              <a:avLst/>
              <a:gdLst/>
              <a:ahLst/>
              <a:cxnLst/>
              <a:rect l="l" t="t" r="r" b="b"/>
              <a:pathLst>
                <a:path w="108" h="6941" extrusionOk="0">
                  <a:moveTo>
                    <a:pt x="56" y="1"/>
                  </a:moveTo>
                  <a:cubicBezTo>
                    <a:pt x="27" y="1"/>
                    <a:pt x="1" y="27"/>
                    <a:pt x="1" y="56"/>
                  </a:cubicBezTo>
                  <a:lnTo>
                    <a:pt x="1" y="6886"/>
                  </a:lnTo>
                  <a:cubicBezTo>
                    <a:pt x="1" y="6925"/>
                    <a:pt x="27" y="6941"/>
                    <a:pt x="56" y="6941"/>
                  </a:cubicBezTo>
                  <a:cubicBezTo>
                    <a:pt x="82" y="6941"/>
                    <a:pt x="108" y="6925"/>
                    <a:pt x="108" y="6886"/>
                  </a:cubicBezTo>
                  <a:lnTo>
                    <a:pt x="108" y="56"/>
                  </a:lnTo>
                  <a:cubicBezTo>
                    <a:pt x="108" y="27"/>
                    <a:pt x="82" y="1"/>
                    <a:pt x="5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1115700" y="2996800"/>
              <a:ext cx="5025" cy="5125"/>
            </a:xfrm>
            <a:custGeom>
              <a:avLst/>
              <a:gdLst/>
              <a:ahLst/>
              <a:cxnLst/>
              <a:rect l="l" t="t" r="r" b="b"/>
              <a:pathLst>
                <a:path w="201" h="205" extrusionOk="0">
                  <a:moveTo>
                    <a:pt x="94" y="1"/>
                  </a:moveTo>
                  <a:cubicBezTo>
                    <a:pt x="39" y="1"/>
                    <a:pt x="0" y="56"/>
                    <a:pt x="0" y="111"/>
                  </a:cubicBezTo>
                  <a:cubicBezTo>
                    <a:pt x="0" y="163"/>
                    <a:pt x="39" y="205"/>
                    <a:pt x="94" y="205"/>
                  </a:cubicBezTo>
                  <a:cubicBezTo>
                    <a:pt x="146" y="205"/>
                    <a:pt x="201" y="163"/>
                    <a:pt x="201" y="111"/>
                  </a:cubicBezTo>
                  <a:cubicBezTo>
                    <a:pt x="201" y="56"/>
                    <a:pt x="146"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1114950" y="2996150"/>
              <a:ext cx="6425" cy="6425"/>
            </a:xfrm>
            <a:custGeom>
              <a:avLst/>
              <a:gdLst/>
              <a:ahLst/>
              <a:cxnLst/>
              <a:rect l="l" t="t" r="r" b="b"/>
              <a:pathLst>
                <a:path w="257" h="257" extrusionOk="0">
                  <a:moveTo>
                    <a:pt x="124" y="56"/>
                  </a:moveTo>
                  <a:cubicBezTo>
                    <a:pt x="163" y="56"/>
                    <a:pt x="205" y="95"/>
                    <a:pt x="205" y="137"/>
                  </a:cubicBezTo>
                  <a:cubicBezTo>
                    <a:pt x="205" y="176"/>
                    <a:pt x="163" y="205"/>
                    <a:pt x="124" y="205"/>
                  </a:cubicBezTo>
                  <a:cubicBezTo>
                    <a:pt x="82" y="205"/>
                    <a:pt x="56" y="176"/>
                    <a:pt x="56" y="137"/>
                  </a:cubicBezTo>
                  <a:cubicBezTo>
                    <a:pt x="56" y="95"/>
                    <a:pt x="82" y="56"/>
                    <a:pt x="124" y="56"/>
                  </a:cubicBezTo>
                  <a:close/>
                  <a:moveTo>
                    <a:pt x="124" y="1"/>
                  </a:moveTo>
                  <a:cubicBezTo>
                    <a:pt x="56" y="1"/>
                    <a:pt x="1" y="56"/>
                    <a:pt x="1" y="137"/>
                  </a:cubicBezTo>
                  <a:cubicBezTo>
                    <a:pt x="1" y="205"/>
                    <a:pt x="56" y="257"/>
                    <a:pt x="124" y="257"/>
                  </a:cubicBezTo>
                  <a:cubicBezTo>
                    <a:pt x="192" y="257"/>
                    <a:pt x="257" y="205"/>
                    <a:pt x="257" y="137"/>
                  </a:cubicBezTo>
                  <a:cubicBezTo>
                    <a:pt x="257" y="56"/>
                    <a:pt x="192"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1114000" y="2975925"/>
              <a:ext cx="7050" cy="17250"/>
            </a:xfrm>
            <a:custGeom>
              <a:avLst/>
              <a:gdLst/>
              <a:ahLst/>
              <a:cxnLst/>
              <a:rect l="l" t="t" r="r" b="b"/>
              <a:pathLst>
                <a:path w="282" h="690" extrusionOk="0">
                  <a:moveTo>
                    <a:pt x="240" y="0"/>
                  </a:moveTo>
                  <a:cubicBezTo>
                    <a:pt x="192" y="0"/>
                    <a:pt x="109" y="101"/>
                    <a:pt x="68" y="217"/>
                  </a:cubicBezTo>
                  <a:cubicBezTo>
                    <a:pt x="0" y="366"/>
                    <a:pt x="162" y="690"/>
                    <a:pt x="162" y="690"/>
                  </a:cubicBezTo>
                  <a:cubicBezTo>
                    <a:pt x="162" y="690"/>
                    <a:pt x="282" y="107"/>
                    <a:pt x="269" y="26"/>
                  </a:cubicBezTo>
                  <a:cubicBezTo>
                    <a:pt x="263" y="8"/>
                    <a:pt x="253" y="0"/>
                    <a:pt x="240"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
            <p:cNvSpPr/>
            <p:nvPr/>
          </p:nvSpPr>
          <p:spPr>
            <a:xfrm>
              <a:off x="1113250" y="2975250"/>
              <a:ext cx="8550" cy="19950"/>
            </a:xfrm>
            <a:custGeom>
              <a:avLst/>
              <a:gdLst/>
              <a:ahLst/>
              <a:cxnLst/>
              <a:rect l="l" t="t" r="r" b="b"/>
              <a:pathLst>
                <a:path w="342" h="798" extrusionOk="0">
                  <a:moveTo>
                    <a:pt x="273" y="53"/>
                  </a:moveTo>
                  <a:lnTo>
                    <a:pt x="273" y="69"/>
                  </a:lnTo>
                  <a:cubicBezTo>
                    <a:pt x="286" y="108"/>
                    <a:pt x="231" y="406"/>
                    <a:pt x="179" y="636"/>
                  </a:cubicBezTo>
                  <a:cubicBezTo>
                    <a:pt x="137" y="513"/>
                    <a:pt x="82" y="338"/>
                    <a:pt x="111" y="257"/>
                  </a:cubicBezTo>
                  <a:cubicBezTo>
                    <a:pt x="163" y="134"/>
                    <a:pt x="244" y="53"/>
                    <a:pt x="273" y="53"/>
                  </a:cubicBezTo>
                  <a:close/>
                  <a:moveTo>
                    <a:pt x="273" y="1"/>
                  </a:moveTo>
                  <a:cubicBezTo>
                    <a:pt x="205" y="1"/>
                    <a:pt x="111" y="121"/>
                    <a:pt x="69" y="231"/>
                  </a:cubicBezTo>
                  <a:cubicBezTo>
                    <a:pt x="1" y="393"/>
                    <a:pt x="163" y="717"/>
                    <a:pt x="163" y="730"/>
                  </a:cubicBezTo>
                  <a:lnTo>
                    <a:pt x="205" y="798"/>
                  </a:lnTo>
                  <a:lnTo>
                    <a:pt x="218" y="717"/>
                  </a:lnTo>
                  <a:cubicBezTo>
                    <a:pt x="244" y="620"/>
                    <a:pt x="341" y="134"/>
                    <a:pt x="325" y="53"/>
                  </a:cubicBezTo>
                  <a:cubicBezTo>
                    <a:pt x="312" y="14"/>
                    <a:pt x="299" y="1"/>
                    <a:pt x="273"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
            <p:cNvSpPr/>
            <p:nvPr/>
          </p:nvSpPr>
          <p:spPr>
            <a:xfrm>
              <a:off x="1104600" y="2979350"/>
              <a:ext cx="9725" cy="15125"/>
            </a:xfrm>
            <a:custGeom>
              <a:avLst/>
              <a:gdLst/>
              <a:ahLst/>
              <a:cxnLst/>
              <a:rect l="l" t="t" r="r" b="b"/>
              <a:pathLst>
                <a:path w="389" h="605" extrusionOk="0">
                  <a:moveTo>
                    <a:pt x="65" y="1"/>
                  </a:moveTo>
                  <a:cubicBezTo>
                    <a:pt x="17" y="1"/>
                    <a:pt x="0" y="141"/>
                    <a:pt x="23" y="281"/>
                  </a:cubicBezTo>
                  <a:cubicBezTo>
                    <a:pt x="65" y="443"/>
                    <a:pt x="389" y="605"/>
                    <a:pt x="389" y="605"/>
                  </a:cubicBezTo>
                  <a:cubicBezTo>
                    <a:pt x="389" y="605"/>
                    <a:pt x="146" y="51"/>
                    <a:pt x="91" y="12"/>
                  </a:cubicBezTo>
                  <a:cubicBezTo>
                    <a:pt x="82" y="4"/>
                    <a:pt x="73" y="1"/>
                    <a:pt x="6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1103875" y="2978575"/>
              <a:ext cx="11850" cy="17275"/>
            </a:xfrm>
            <a:custGeom>
              <a:avLst/>
              <a:gdLst/>
              <a:ahLst/>
              <a:cxnLst/>
              <a:rect l="l" t="t" r="r" b="b"/>
              <a:pathLst>
                <a:path w="474" h="691" extrusionOk="0">
                  <a:moveTo>
                    <a:pt x="94" y="56"/>
                  </a:moveTo>
                  <a:cubicBezTo>
                    <a:pt x="133" y="82"/>
                    <a:pt x="269" y="367"/>
                    <a:pt x="363" y="568"/>
                  </a:cubicBezTo>
                  <a:cubicBezTo>
                    <a:pt x="256" y="503"/>
                    <a:pt x="107" y="393"/>
                    <a:pt x="81" y="299"/>
                  </a:cubicBezTo>
                  <a:cubicBezTo>
                    <a:pt x="52" y="163"/>
                    <a:pt x="81" y="69"/>
                    <a:pt x="94" y="56"/>
                  </a:cubicBezTo>
                  <a:close/>
                  <a:moveTo>
                    <a:pt x="94" y="1"/>
                  </a:moveTo>
                  <a:cubicBezTo>
                    <a:pt x="81" y="1"/>
                    <a:pt x="68" y="1"/>
                    <a:pt x="52" y="30"/>
                  </a:cubicBezTo>
                  <a:cubicBezTo>
                    <a:pt x="13" y="69"/>
                    <a:pt x="0" y="192"/>
                    <a:pt x="26" y="312"/>
                  </a:cubicBezTo>
                  <a:cubicBezTo>
                    <a:pt x="68" y="487"/>
                    <a:pt x="392" y="649"/>
                    <a:pt x="405" y="649"/>
                  </a:cubicBezTo>
                  <a:lnTo>
                    <a:pt x="473" y="691"/>
                  </a:lnTo>
                  <a:lnTo>
                    <a:pt x="444" y="623"/>
                  </a:lnTo>
                  <a:cubicBezTo>
                    <a:pt x="405" y="529"/>
                    <a:pt x="201" y="69"/>
                    <a:pt x="133" y="17"/>
                  </a:cubicBezTo>
                  <a:cubicBezTo>
                    <a:pt x="120" y="1"/>
                    <a:pt x="107" y="1"/>
                    <a:pt x="9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1095175" y="2990075"/>
              <a:ext cx="16825" cy="7800"/>
            </a:xfrm>
            <a:custGeom>
              <a:avLst/>
              <a:gdLst/>
              <a:ahLst/>
              <a:cxnLst/>
              <a:rect l="l" t="t" r="r" b="b"/>
              <a:pathLst>
                <a:path w="673" h="312" extrusionOk="0">
                  <a:moveTo>
                    <a:pt x="67" y="0"/>
                  </a:moveTo>
                  <a:cubicBezTo>
                    <a:pt x="1" y="0"/>
                    <a:pt x="69" y="141"/>
                    <a:pt x="199" y="244"/>
                  </a:cubicBezTo>
                  <a:cubicBezTo>
                    <a:pt x="260" y="298"/>
                    <a:pt x="381" y="312"/>
                    <a:pt x="485" y="312"/>
                  </a:cubicBezTo>
                  <a:cubicBezTo>
                    <a:pt x="586" y="312"/>
                    <a:pt x="672" y="299"/>
                    <a:pt x="672" y="299"/>
                  </a:cubicBezTo>
                  <a:cubicBezTo>
                    <a:pt x="672" y="299"/>
                    <a:pt x="157" y="1"/>
                    <a:pt x="76" y="1"/>
                  </a:cubicBezTo>
                  <a:cubicBezTo>
                    <a:pt x="73" y="0"/>
                    <a:pt x="69" y="0"/>
                    <a:pt x="67"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1095025" y="2989425"/>
              <a:ext cx="19000" cy="9100"/>
            </a:xfrm>
            <a:custGeom>
              <a:avLst/>
              <a:gdLst/>
              <a:ahLst/>
              <a:cxnLst/>
              <a:rect l="l" t="t" r="r" b="b"/>
              <a:pathLst>
                <a:path w="760" h="364" extrusionOk="0">
                  <a:moveTo>
                    <a:pt x="82" y="53"/>
                  </a:moveTo>
                  <a:cubicBezTo>
                    <a:pt x="137" y="53"/>
                    <a:pt x="393" y="189"/>
                    <a:pt x="597" y="312"/>
                  </a:cubicBezTo>
                  <a:lnTo>
                    <a:pt x="474" y="312"/>
                  </a:lnTo>
                  <a:cubicBezTo>
                    <a:pt x="354" y="312"/>
                    <a:pt x="260" y="296"/>
                    <a:pt x="218" y="257"/>
                  </a:cubicBezTo>
                  <a:cubicBezTo>
                    <a:pt x="111" y="163"/>
                    <a:pt x="69" y="69"/>
                    <a:pt x="82" y="53"/>
                  </a:cubicBezTo>
                  <a:close/>
                  <a:moveTo>
                    <a:pt x="82" y="1"/>
                  </a:moveTo>
                  <a:cubicBezTo>
                    <a:pt x="56" y="1"/>
                    <a:pt x="30" y="14"/>
                    <a:pt x="30" y="27"/>
                  </a:cubicBezTo>
                  <a:cubicBezTo>
                    <a:pt x="1" y="95"/>
                    <a:pt x="82" y="215"/>
                    <a:pt x="179" y="296"/>
                  </a:cubicBezTo>
                  <a:cubicBezTo>
                    <a:pt x="231" y="338"/>
                    <a:pt x="341" y="364"/>
                    <a:pt x="474" y="364"/>
                  </a:cubicBezTo>
                  <a:cubicBezTo>
                    <a:pt x="584" y="364"/>
                    <a:pt x="678" y="351"/>
                    <a:pt x="691" y="351"/>
                  </a:cubicBezTo>
                  <a:lnTo>
                    <a:pt x="759" y="338"/>
                  </a:lnTo>
                  <a:lnTo>
                    <a:pt x="691" y="296"/>
                  </a:lnTo>
                  <a:cubicBezTo>
                    <a:pt x="610" y="257"/>
                    <a:pt x="163" y="1"/>
                    <a:pt x="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1093750" y="3001575"/>
              <a:ext cx="18250" cy="6125"/>
            </a:xfrm>
            <a:custGeom>
              <a:avLst/>
              <a:gdLst/>
              <a:ahLst/>
              <a:cxnLst/>
              <a:rect l="l" t="t" r="r" b="b"/>
              <a:pathLst>
                <a:path w="730" h="245" extrusionOk="0">
                  <a:moveTo>
                    <a:pt x="729" y="1"/>
                  </a:moveTo>
                  <a:cubicBezTo>
                    <a:pt x="729" y="1"/>
                    <a:pt x="133" y="53"/>
                    <a:pt x="68" y="95"/>
                  </a:cubicBezTo>
                  <a:cubicBezTo>
                    <a:pt x="0" y="150"/>
                    <a:pt x="149" y="231"/>
                    <a:pt x="311" y="244"/>
                  </a:cubicBezTo>
                  <a:cubicBezTo>
                    <a:pt x="315" y="244"/>
                    <a:pt x="319" y="244"/>
                    <a:pt x="323" y="244"/>
                  </a:cubicBezTo>
                  <a:cubicBezTo>
                    <a:pt x="486" y="244"/>
                    <a:pt x="729" y="1"/>
                    <a:pt x="72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1094375" y="3000525"/>
              <a:ext cx="19650" cy="7800"/>
            </a:xfrm>
            <a:custGeom>
              <a:avLst/>
              <a:gdLst/>
              <a:ahLst/>
              <a:cxnLst/>
              <a:rect l="l" t="t" r="r" b="b"/>
              <a:pathLst>
                <a:path w="786" h="312" extrusionOk="0">
                  <a:moveTo>
                    <a:pt x="636" y="69"/>
                  </a:moveTo>
                  <a:lnTo>
                    <a:pt x="636" y="69"/>
                  </a:lnTo>
                  <a:cubicBezTo>
                    <a:pt x="542" y="150"/>
                    <a:pt x="393" y="257"/>
                    <a:pt x="299" y="257"/>
                  </a:cubicBezTo>
                  <a:cubicBezTo>
                    <a:pt x="150" y="244"/>
                    <a:pt x="56" y="192"/>
                    <a:pt x="56" y="163"/>
                  </a:cubicBezTo>
                  <a:lnTo>
                    <a:pt x="69" y="163"/>
                  </a:lnTo>
                  <a:cubicBezTo>
                    <a:pt x="108" y="137"/>
                    <a:pt x="406" y="95"/>
                    <a:pt x="636" y="69"/>
                  </a:cubicBezTo>
                  <a:close/>
                  <a:moveTo>
                    <a:pt x="785" y="1"/>
                  </a:moveTo>
                  <a:lnTo>
                    <a:pt x="704" y="14"/>
                  </a:lnTo>
                  <a:cubicBezTo>
                    <a:pt x="610" y="14"/>
                    <a:pt x="108" y="69"/>
                    <a:pt x="27" y="124"/>
                  </a:cubicBezTo>
                  <a:cubicBezTo>
                    <a:pt x="1" y="137"/>
                    <a:pt x="1" y="176"/>
                    <a:pt x="1" y="176"/>
                  </a:cubicBezTo>
                  <a:cubicBezTo>
                    <a:pt x="14" y="244"/>
                    <a:pt x="163" y="299"/>
                    <a:pt x="286" y="312"/>
                  </a:cubicBezTo>
                  <a:lnTo>
                    <a:pt x="299" y="312"/>
                  </a:lnTo>
                  <a:cubicBezTo>
                    <a:pt x="474" y="312"/>
                    <a:pt x="717" y="69"/>
                    <a:pt x="730" y="56"/>
                  </a:cubicBezTo>
                  <a:lnTo>
                    <a:pt x="785"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1102225" y="3004575"/>
              <a:ext cx="12100" cy="13100"/>
            </a:xfrm>
            <a:custGeom>
              <a:avLst/>
              <a:gdLst/>
              <a:ahLst/>
              <a:cxnLst/>
              <a:rect l="l" t="t" r="r" b="b"/>
              <a:pathLst>
                <a:path w="484" h="524" extrusionOk="0">
                  <a:moveTo>
                    <a:pt x="484" y="1"/>
                  </a:moveTo>
                  <a:lnTo>
                    <a:pt x="484" y="1"/>
                  </a:lnTo>
                  <a:cubicBezTo>
                    <a:pt x="484" y="1"/>
                    <a:pt x="37" y="393"/>
                    <a:pt x="11" y="474"/>
                  </a:cubicBezTo>
                  <a:cubicBezTo>
                    <a:pt x="0" y="508"/>
                    <a:pt x="23" y="523"/>
                    <a:pt x="63" y="523"/>
                  </a:cubicBezTo>
                  <a:cubicBezTo>
                    <a:pt x="119" y="523"/>
                    <a:pt x="210" y="495"/>
                    <a:pt x="296" y="448"/>
                  </a:cubicBezTo>
                  <a:cubicBezTo>
                    <a:pt x="429" y="367"/>
                    <a:pt x="484" y="1"/>
                    <a:pt x="48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1101850" y="3002875"/>
              <a:ext cx="13450" cy="15575"/>
            </a:xfrm>
            <a:custGeom>
              <a:avLst/>
              <a:gdLst/>
              <a:ahLst/>
              <a:cxnLst/>
              <a:rect l="l" t="t" r="r" b="b"/>
              <a:pathLst>
                <a:path w="538" h="623" extrusionOk="0">
                  <a:moveTo>
                    <a:pt x="457" y="150"/>
                  </a:moveTo>
                  <a:lnTo>
                    <a:pt x="457" y="150"/>
                  </a:lnTo>
                  <a:cubicBezTo>
                    <a:pt x="431" y="260"/>
                    <a:pt x="376" y="435"/>
                    <a:pt x="295" y="487"/>
                  </a:cubicBezTo>
                  <a:cubicBezTo>
                    <a:pt x="201" y="542"/>
                    <a:pt x="120" y="568"/>
                    <a:pt x="81" y="568"/>
                  </a:cubicBezTo>
                  <a:cubicBezTo>
                    <a:pt x="68" y="568"/>
                    <a:pt x="52" y="555"/>
                    <a:pt x="52" y="555"/>
                  </a:cubicBezTo>
                  <a:cubicBezTo>
                    <a:pt x="68" y="503"/>
                    <a:pt x="295" y="299"/>
                    <a:pt x="457" y="150"/>
                  </a:cubicBezTo>
                  <a:close/>
                  <a:moveTo>
                    <a:pt x="538" y="1"/>
                  </a:moveTo>
                  <a:lnTo>
                    <a:pt x="486" y="56"/>
                  </a:lnTo>
                  <a:cubicBezTo>
                    <a:pt x="405" y="124"/>
                    <a:pt x="39" y="461"/>
                    <a:pt x="0" y="529"/>
                  </a:cubicBezTo>
                  <a:cubicBezTo>
                    <a:pt x="0" y="555"/>
                    <a:pt x="0" y="584"/>
                    <a:pt x="13" y="584"/>
                  </a:cubicBezTo>
                  <a:cubicBezTo>
                    <a:pt x="26" y="610"/>
                    <a:pt x="39" y="623"/>
                    <a:pt x="81" y="623"/>
                  </a:cubicBezTo>
                  <a:cubicBezTo>
                    <a:pt x="149" y="623"/>
                    <a:pt x="243" y="584"/>
                    <a:pt x="324" y="542"/>
                  </a:cubicBezTo>
                  <a:cubicBezTo>
                    <a:pt x="473" y="448"/>
                    <a:pt x="525" y="82"/>
                    <a:pt x="525" y="69"/>
                  </a:cubicBezTo>
                  <a:lnTo>
                    <a:pt x="538"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1114950" y="3005950"/>
              <a:ext cx="7475" cy="17075"/>
            </a:xfrm>
            <a:custGeom>
              <a:avLst/>
              <a:gdLst/>
              <a:ahLst/>
              <a:cxnLst/>
              <a:rect l="l" t="t" r="r" b="b"/>
              <a:pathLst>
                <a:path w="299" h="683" extrusionOk="0">
                  <a:moveTo>
                    <a:pt x="124" y="1"/>
                  </a:moveTo>
                  <a:cubicBezTo>
                    <a:pt x="124" y="1"/>
                    <a:pt x="1" y="581"/>
                    <a:pt x="30" y="662"/>
                  </a:cubicBezTo>
                  <a:cubicBezTo>
                    <a:pt x="33" y="676"/>
                    <a:pt x="40" y="683"/>
                    <a:pt x="51" y="683"/>
                  </a:cubicBezTo>
                  <a:cubicBezTo>
                    <a:pt x="91" y="683"/>
                    <a:pt x="177" y="591"/>
                    <a:pt x="231" y="474"/>
                  </a:cubicBezTo>
                  <a:cubicBezTo>
                    <a:pt x="299" y="312"/>
                    <a:pt x="124" y="1"/>
                    <a:pt x="124"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1114325" y="3003925"/>
              <a:ext cx="8750" cy="19625"/>
            </a:xfrm>
            <a:custGeom>
              <a:avLst/>
              <a:gdLst/>
              <a:ahLst/>
              <a:cxnLst/>
              <a:rect l="l" t="t" r="r" b="b"/>
              <a:pathLst>
                <a:path w="350" h="785" extrusionOk="0">
                  <a:moveTo>
                    <a:pt x="162" y="163"/>
                  </a:moveTo>
                  <a:cubicBezTo>
                    <a:pt x="201" y="270"/>
                    <a:pt x="269" y="445"/>
                    <a:pt x="230" y="542"/>
                  </a:cubicBezTo>
                  <a:cubicBezTo>
                    <a:pt x="175" y="662"/>
                    <a:pt x="107" y="730"/>
                    <a:pt x="81" y="730"/>
                  </a:cubicBezTo>
                  <a:lnTo>
                    <a:pt x="68" y="730"/>
                  </a:lnTo>
                  <a:cubicBezTo>
                    <a:pt x="68" y="688"/>
                    <a:pt x="120" y="380"/>
                    <a:pt x="162" y="163"/>
                  </a:cubicBezTo>
                  <a:close/>
                  <a:moveTo>
                    <a:pt x="136" y="1"/>
                  </a:moveTo>
                  <a:lnTo>
                    <a:pt x="120" y="69"/>
                  </a:lnTo>
                  <a:cubicBezTo>
                    <a:pt x="107" y="163"/>
                    <a:pt x="0" y="662"/>
                    <a:pt x="26" y="743"/>
                  </a:cubicBezTo>
                  <a:cubicBezTo>
                    <a:pt x="26" y="769"/>
                    <a:pt x="55" y="785"/>
                    <a:pt x="81" y="785"/>
                  </a:cubicBezTo>
                  <a:cubicBezTo>
                    <a:pt x="149" y="785"/>
                    <a:pt x="230" y="675"/>
                    <a:pt x="282" y="555"/>
                  </a:cubicBezTo>
                  <a:cubicBezTo>
                    <a:pt x="350" y="393"/>
                    <a:pt x="175" y="82"/>
                    <a:pt x="175" y="69"/>
                  </a:cubicBezTo>
                  <a:lnTo>
                    <a:pt x="136"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1121775" y="3004575"/>
              <a:ext cx="10000" cy="15175"/>
            </a:xfrm>
            <a:custGeom>
              <a:avLst/>
              <a:gdLst/>
              <a:ahLst/>
              <a:cxnLst/>
              <a:rect l="l" t="t" r="r" b="b"/>
              <a:pathLst>
                <a:path w="400" h="607" extrusionOk="0">
                  <a:moveTo>
                    <a:pt x="0" y="1"/>
                  </a:moveTo>
                  <a:lnTo>
                    <a:pt x="0" y="1"/>
                  </a:lnTo>
                  <a:cubicBezTo>
                    <a:pt x="0" y="1"/>
                    <a:pt x="243" y="542"/>
                    <a:pt x="308" y="597"/>
                  </a:cubicBezTo>
                  <a:cubicBezTo>
                    <a:pt x="317" y="604"/>
                    <a:pt x="325" y="607"/>
                    <a:pt x="332" y="607"/>
                  </a:cubicBezTo>
                  <a:cubicBezTo>
                    <a:pt x="382" y="607"/>
                    <a:pt x="400" y="466"/>
                    <a:pt x="363" y="325"/>
                  </a:cubicBezTo>
                  <a:cubicBezTo>
                    <a:pt x="324" y="163"/>
                    <a:pt x="0" y="1"/>
                    <a:pt x="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1120375" y="3003275"/>
              <a:ext cx="11875" cy="17200"/>
            </a:xfrm>
            <a:custGeom>
              <a:avLst/>
              <a:gdLst/>
              <a:ahLst/>
              <a:cxnLst/>
              <a:rect l="l" t="t" r="r" b="b"/>
              <a:pathLst>
                <a:path w="475" h="688" extrusionOk="0">
                  <a:moveTo>
                    <a:pt x="121" y="121"/>
                  </a:moveTo>
                  <a:lnTo>
                    <a:pt x="121" y="121"/>
                  </a:lnTo>
                  <a:cubicBezTo>
                    <a:pt x="218" y="176"/>
                    <a:pt x="364" y="283"/>
                    <a:pt x="393" y="377"/>
                  </a:cubicBezTo>
                  <a:cubicBezTo>
                    <a:pt x="419" y="513"/>
                    <a:pt x="406" y="620"/>
                    <a:pt x="380" y="633"/>
                  </a:cubicBezTo>
                  <a:cubicBezTo>
                    <a:pt x="338" y="594"/>
                    <a:pt x="202" y="325"/>
                    <a:pt x="121" y="121"/>
                  </a:cubicBezTo>
                  <a:close/>
                  <a:moveTo>
                    <a:pt x="1" y="1"/>
                  </a:moveTo>
                  <a:lnTo>
                    <a:pt x="27" y="66"/>
                  </a:lnTo>
                  <a:cubicBezTo>
                    <a:pt x="69" y="163"/>
                    <a:pt x="283" y="620"/>
                    <a:pt x="351" y="675"/>
                  </a:cubicBezTo>
                  <a:cubicBezTo>
                    <a:pt x="364" y="675"/>
                    <a:pt x="380" y="688"/>
                    <a:pt x="380" y="688"/>
                  </a:cubicBezTo>
                  <a:cubicBezTo>
                    <a:pt x="393" y="688"/>
                    <a:pt x="419" y="675"/>
                    <a:pt x="432" y="662"/>
                  </a:cubicBezTo>
                  <a:cubicBezTo>
                    <a:pt x="461" y="620"/>
                    <a:pt x="474" y="487"/>
                    <a:pt x="445" y="364"/>
                  </a:cubicBezTo>
                  <a:cubicBezTo>
                    <a:pt x="406" y="202"/>
                    <a:pt x="82" y="40"/>
                    <a:pt x="69" y="27"/>
                  </a:cubicBez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
            <p:cNvSpPr/>
            <p:nvPr/>
          </p:nvSpPr>
          <p:spPr>
            <a:xfrm>
              <a:off x="1124125" y="3001050"/>
              <a:ext cx="16850" cy="7925"/>
            </a:xfrm>
            <a:custGeom>
              <a:avLst/>
              <a:gdLst/>
              <a:ahLst/>
              <a:cxnLst/>
              <a:rect l="l" t="t" r="r" b="b"/>
              <a:pathLst>
                <a:path w="674" h="317" extrusionOk="0">
                  <a:moveTo>
                    <a:pt x="236" y="1"/>
                  </a:moveTo>
                  <a:cubicBezTo>
                    <a:pt x="114" y="1"/>
                    <a:pt x="0" y="22"/>
                    <a:pt x="0" y="22"/>
                  </a:cubicBezTo>
                  <a:cubicBezTo>
                    <a:pt x="0" y="22"/>
                    <a:pt x="512" y="317"/>
                    <a:pt x="593" y="317"/>
                  </a:cubicBezTo>
                  <a:cubicBezTo>
                    <a:pt x="674" y="317"/>
                    <a:pt x="606" y="171"/>
                    <a:pt x="486" y="61"/>
                  </a:cubicBezTo>
                  <a:cubicBezTo>
                    <a:pt x="432" y="14"/>
                    <a:pt x="331" y="1"/>
                    <a:pt x="236"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
            <p:cNvSpPr/>
            <p:nvPr/>
          </p:nvSpPr>
          <p:spPr>
            <a:xfrm>
              <a:off x="1122100" y="3000200"/>
              <a:ext cx="18875" cy="9500"/>
            </a:xfrm>
            <a:custGeom>
              <a:avLst/>
              <a:gdLst/>
              <a:ahLst/>
              <a:cxnLst/>
              <a:rect l="l" t="t" r="r" b="b"/>
              <a:pathLst>
                <a:path w="755" h="380" extrusionOk="0">
                  <a:moveTo>
                    <a:pt x="295" y="56"/>
                  </a:moveTo>
                  <a:cubicBezTo>
                    <a:pt x="418" y="56"/>
                    <a:pt x="499" y="82"/>
                    <a:pt x="538" y="124"/>
                  </a:cubicBezTo>
                  <a:cubicBezTo>
                    <a:pt x="648" y="205"/>
                    <a:pt x="687" y="312"/>
                    <a:pt x="687" y="325"/>
                  </a:cubicBezTo>
                  <a:lnTo>
                    <a:pt x="674" y="325"/>
                  </a:lnTo>
                  <a:cubicBezTo>
                    <a:pt x="635" y="325"/>
                    <a:pt x="363" y="176"/>
                    <a:pt x="162" y="69"/>
                  </a:cubicBezTo>
                  <a:cubicBezTo>
                    <a:pt x="201" y="69"/>
                    <a:pt x="243" y="56"/>
                    <a:pt x="295" y="56"/>
                  </a:cubicBezTo>
                  <a:close/>
                  <a:moveTo>
                    <a:pt x="295" y="1"/>
                  </a:moveTo>
                  <a:cubicBezTo>
                    <a:pt x="175" y="1"/>
                    <a:pt x="81" y="27"/>
                    <a:pt x="81" y="27"/>
                  </a:cubicBezTo>
                  <a:lnTo>
                    <a:pt x="0" y="43"/>
                  </a:lnTo>
                  <a:lnTo>
                    <a:pt x="68" y="69"/>
                  </a:lnTo>
                  <a:cubicBezTo>
                    <a:pt x="162" y="124"/>
                    <a:pt x="593" y="380"/>
                    <a:pt x="674" y="380"/>
                  </a:cubicBezTo>
                  <a:cubicBezTo>
                    <a:pt x="700" y="380"/>
                    <a:pt x="729" y="367"/>
                    <a:pt x="742" y="338"/>
                  </a:cubicBezTo>
                  <a:cubicBezTo>
                    <a:pt x="755" y="286"/>
                    <a:pt x="674" y="163"/>
                    <a:pt x="580" y="82"/>
                  </a:cubicBezTo>
                  <a:cubicBezTo>
                    <a:pt x="525" y="27"/>
                    <a:pt x="431" y="1"/>
                    <a:pt x="29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1124125" y="2991450"/>
              <a:ext cx="18250" cy="6100"/>
            </a:xfrm>
            <a:custGeom>
              <a:avLst/>
              <a:gdLst/>
              <a:ahLst/>
              <a:cxnLst/>
              <a:rect l="l" t="t" r="r" b="b"/>
              <a:pathLst>
                <a:path w="730" h="244" extrusionOk="0">
                  <a:moveTo>
                    <a:pt x="406" y="0"/>
                  </a:moveTo>
                  <a:cubicBezTo>
                    <a:pt x="244" y="0"/>
                    <a:pt x="0" y="244"/>
                    <a:pt x="0" y="244"/>
                  </a:cubicBezTo>
                  <a:cubicBezTo>
                    <a:pt x="0" y="244"/>
                    <a:pt x="593" y="176"/>
                    <a:pt x="661" y="134"/>
                  </a:cubicBezTo>
                  <a:cubicBezTo>
                    <a:pt x="729" y="95"/>
                    <a:pt x="580" y="14"/>
                    <a:pt x="418" y="1"/>
                  </a:cubicBezTo>
                  <a:cubicBezTo>
                    <a:pt x="414" y="1"/>
                    <a:pt x="410" y="0"/>
                    <a:pt x="406"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1122400" y="2990725"/>
              <a:ext cx="19650" cy="7800"/>
            </a:xfrm>
            <a:custGeom>
              <a:avLst/>
              <a:gdLst/>
              <a:ahLst/>
              <a:cxnLst/>
              <a:rect l="l" t="t" r="r" b="b"/>
              <a:pathLst>
                <a:path w="786" h="312" extrusionOk="0">
                  <a:moveTo>
                    <a:pt x="487" y="56"/>
                  </a:moveTo>
                  <a:cubicBezTo>
                    <a:pt x="623" y="69"/>
                    <a:pt x="717" y="124"/>
                    <a:pt x="717" y="137"/>
                  </a:cubicBezTo>
                  <a:cubicBezTo>
                    <a:pt x="675" y="163"/>
                    <a:pt x="380" y="205"/>
                    <a:pt x="150" y="231"/>
                  </a:cubicBezTo>
                  <a:cubicBezTo>
                    <a:pt x="231" y="163"/>
                    <a:pt x="364" y="56"/>
                    <a:pt x="474" y="56"/>
                  </a:cubicBezTo>
                  <a:close/>
                  <a:moveTo>
                    <a:pt x="474" y="0"/>
                  </a:moveTo>
                  <a:cubicBezTo>
                    <a:pt x="300" y="0"/>
                    <a:pt x="56" y="244"/>
                    <a:pt x="56" y="260"/>
                  </a:cubicBezTo>
                  <a:lnTo>
                    <a:pt x="1" y="312"/>
                  </a:lnTo>
                  <a:lnTo>
                    <a:pt x="69" y="299"/>
                  </a:lnTo>
                  <a:cubicBezTo>
                    <a:pt x="176" y="286"/>
                    <a:pt x="675" y="231"/>
                    <a:pt x="743" y="192"/>
                  </a:cubicBezTo>
                  <a:cubicBezTo>
                    <a:pt x="785" y="163"/>
                    <a:pt x="769" y="137"/>
                    <a:pt x="769" y="124"/>
                  </a:cubicBezTo>
                  <a:cubicBezTo>
                    <a:pt x="756" y="56"/>
                    <a:pt x="607" y="17"/>
                    <a:pt x="487" y="1"/>
                  </a:cubicBezTo>
                  <a:cubicBezTo>
                    <a:pt x="483" y="0"/>
                    <a:pt x="478" y="0"/>
                    <a:pt x="47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1121775" y="2981275"/>
              <a:ext cx="12050" cy="13200"/>
            </a:xfrm>
            <a:custGeom>
              <a:avLst/>
              <a:gdLst/>
              <a:ahLst/>
              <a:cxnLst/>
              <a:rect l="l" t="t" r="r" b="b"/>
              <a:pathLst>
                <a:path w="482" h="528" extrusionOk="0">
                  <a:moveTo>
                    <a:pt x="424" y="0"/>
                  </a:moveTo>
                  <a:cubicBezTo>
                    <a:pt x="370" y="0"/>
                    <a:pt x="281" y="29"/>
                    <a:pt x="201" y="84"/>
                  </a:cubicBezTo>
                  <a:cubicBezTo>
                    <a:pt x="52" y="165"/>
                    <a:pt x="0" y="528"/>
                    <a:pt x="0" y="528"/>
                  </a:cubicBezTo>
                  <a:cubicBezTo>
                    <a:pt x="0" y="528"/>
                    <a:pt x="444" y="123"/>
                    <a:pt x="470" y="42"/>
                  </a:cubicBezTo>
                  <a:cubicBezTo>
                    <a:pt x="482" y="14"/>
                    <a:pt x="462" y="0"/>
                    <a:pt x="424" y="0"/>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1120700" y="2980600"/>
              <a:ext cx="13875" cy="15575"/>
            </a:xfrm>
            <a:custGeom>
              <a:avLst/>
              <a:gdLst/>
              <a:ahLst/>
              <a:cxnLst/>
              <a:rect l="l" t="t" r="r" b="b"/>
              <a:pathLst>
                <a:path w="555" h="623" extrusionOk="0">
                  <a:moveTo>
                    <a:pt x="487" y="56"/>
                  </a:moveTo>
                  <a:lnTo>
                    <a:pt x="487" y="69"/>
                  </a:lnTo>
                  <a:cubicBezTo>
                    <a:pt x="474" y="111"/>
                    <a:pt x="257" y="325"/>
                    <a:pt x="82" y="474"/>
                  </a:cubicBezTo>
                  <a:cubicBezTo>
                    <a:pt x="108" y="354"/>
                    <a:pt x="163" y="179"/>
                    <a:pt x="257" y="124"/>
                  </a:cubicBezTo>
                  <a:cubicBezTo>
                    <a:pt x="338" y="82"/>
                    <a:pt x="419" y="56"/>
                    <a:pt x="461" y="56"/>
                  </a:cubicBezTo>
                  <a:close/>
                  <a:moveTo>
                    <a:pt x="461" y="1"/>
                  </a:moveTo>
                  <a:cubicBezTo>
                    <a:pt x="406" y="1"/>
                    <a:pt x="312" y="30"/>
                    <a:pt x="231" y="82"/>
                  </a:cubicBezTo>
                  <a:cubicBezTo>
                    <a:pt x="82" y="179"/>
                    <a:pt x="14" y="529"/>
                    <a:pt x="14" y="542"/>
                  </a:cubicBezTo>
                  <a:lnTo>
                    <a:pt x="1" y="623"/>
                  </a:lnTo>
                  <a:lnTo>
                    <a:pt x="1" y="623"/>
                  </a:lnTo>
                  <a:lnTo>
                    <a:pt x="69" y="568"/>
                  </a:lnTo>
                  <a:cubicBezTo>
                    <a:pt x="137" y="503"/>
                    <a:pt x="513" y="163"/>
                    <a:pt x="542" y="82"/>
                  </a:cubicBezTo>
                  <a:cubicBezTo>
                    <a:pt x="555" y="56"/>
                    <a:pt x="542" y="43"/>
                    <a:pt x="542" y="30"/>
                  </a:cubicBezTo>
                  <a:cubicBezTo>
                    <a:pt x="529" y="17"/>
                    <a:pt x="500" y="1"/>
                    <a:pt x="46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3" name="Google Shape;213;p2"/>
          <p:cNvGrpSpPr/>
          <p:nvPr/>
        </p:nvGrpSpPr>
        <p:grpSpPr>
          <a:xfrm>
            <a:off x="3500931" y="4608749"/>
            <a:ext cx="1856791" cy="372004"/>
            <a:chOff x="547325" y="3326225"/>
            <a:chExt cx="215625" cy="43200"/>
          </a:xfrm>
        </p:grpSpPr>
        <p:sp>
          <p:nvSpPr>
            <p:cNvPr id="214" name="Google Shape;214;p2"/>
            <p:cNvSpPr/>
            <p:nvPr/>
          </p:nvSpPr>
          <p:spPr>
            <a:xfrm>
              <a:off x="644825" y="3347850"/>
              <a:ext cx="28700" cy="18250"/>
            </a:xfrm>
            <a:custGeom>
              <a:avLst/>
              <a:gdLst/>
              <a:ahLst/>
              <a:cxnLst/>
              <a:rect l="l" t="t" r="r" b="b"/>
              <a:pathLst>
                <a:path w="1148" h="730" extrusionOk="0">
                  <a:moveTo>
                    <a:pt x="137" y="1"/>
                  </a:moveTo>
                  <a:lnTo>
                    <a:pt x="124" y="14"/>
                  </a:lnTo>
                  <a:lnTo>
                    <a:pt x="124" y="53"/>
                  </a:lnTo>
                  <a:cubicBezTo>
                    <a:pt x="137" y="69"/>
                    <a:pt x="124" y="95"/>
                    <a:pt x="108" y="95"/>
                  </a:cubicBezTo>
                  <a:cubicBezTo>
                    <a:pt x="82" y="134"/>
                    <a:pt x="43" y="163"/>
                    <a:pt x="14" y="202"/>
                  </a:cubicBezTo>
                  <a:lnTo>
                    <a:pt x="14" y="215"/>
                  </a:lnTo>
                  <a:cubicBezTo>
                    <a:pt x="1" y="231"/>
                    <a:pt x="14" y="257"/>
                    <a:pt x="43" y="257"/>
                  </a:cubicBezTo>
                  <a:cubicBezTo>
                    <a:pt x="56" y="270"/>
                    <a:pt x="69" y="270"/>
                    <a:pt x="82" y="270"/>
                  </a:cubicBezTo>
                  <a:lnTo>
                    <a:pt x="95" y="257"/>
                  </a:lnTo>
                  <a:cubicBezTo>
                    <a:pt x="108" y="257"/>
                    <a:pt x="124" y="270"/>
                    <a:pt x="137" y="283"/>
                  </a:cubicBezTo>
                  <a:cubicBezTo>
                    <a:pt x="150" y="296"/>
                    <a:pt x="176" y="296"/>
                    <a:pt x="205" y="296"/>
                  </a:cubicBezTo>
                  <a:cubicBezTo>
                    <a:pt x="218" y="296"/>
                    <a:pt x="244" y="312"/>
                    <a:pt x="244" y="325"/>
                  </a:cubicBezTo>
                  <a:cubicBezTo>
                    <a:pt x="257" y="338"/>
                    <a:pt x="257" y="338"/>
                    <a:pt x="257" y="351"/>
                  </a:cubicBezTo>
                  <a:lnTo>
                    <a:pt x="270" y="364"/>
                  </a:lnTo>
                  <a:lnTo>
                    <a:pt x="270" y="393"/>
                  </a:lnTo>
                  <a:cubicBezTo>
                    <a:pt x="270" y="406"/>
                    <a:pt x="286" y="432"/>
                    <a:pt x="299" y="445"/>
                  </a:cubicBezTo>
                  <a:cubicBezTo>
                    <a:pt x="312" y="474"/>
                    <a:pt x="312" y="487"/>
                    <a:pt x="325" y="500"/>
                  </a:cubicBezTo>
                  <a:cubicBezTo>
                    <a:pt x="338" y="500"/>
                    <a:pt x="351" y="513"/>
                    <a:pt x="367" y="513"/>
                  </a:cubicBezTo>
                  <a:cubicBezTo>
                    <a:pt x="380" y="513"/>
                    <a:pt x="393" y="513"/>
                    <a:pt x="393" y="526"/>
                  </a:cubicBezTo>
                  <a:lnTo>
                    <a:pt x="393" y="568"/>
                  </a:lnTo>
                  <a:lnTo>
                    <a:pt x="393" y="581"/>
                  </a:lnTo>
                  <a:lnTo>
                    <a:pt x="393" y="594"/>
                  </a:lnTo>
                  <a:cubicBezTo>
                    <a:pt x="406" y="607"/>
                    <a:pt x="406" y="620"/>
                    <a:pt x="393" y="636"/>
                  </a:cubicBezTo>
                  <a:cubicBezTo>
                    <a:pt x="393" y="662"/>
                    <a:pt x="380" y="688"/>
                    <a:pt x="367" y="717"/>
                  </a:cubicBezTo>
                  <a:lnTo>
                    <a:pt x="367" y="730"/>
                  </a:lnTo>
                  <a:lnTo>
                    <a:pt x="406" y="730"/>
                  </a:lnTo>
                  <a:cubicBezTo>
                    <a:pt x="406" y="717"/>
                    <a:pt x="406" y="717"/>
                    <a:pt x="419" y="701"/>
                  </a:cubicBezTo>
                  <a:lnTo>
                    <a:pt x="432" y="688"/>
                  </a:lnTo>
                  <a:cubicBezTo>
                    <a:pt x="419" y="662"/>
                    <a:pt x="432" y="620"/>
                    <a:pt x="448" y="594"/>
                  </a:cubicBezTo>
                  <a:lnTo>
                    <a:pt x="461" y="594"/>
                  </a:lnTo>
                  <a:cubicBezTo>
                    <a:pt x="461" y="607"/>
                    <a:pt x="474" y="636"/>
                    <a:pt x="461" y="662"/>
                  </a:cubicBezTo>
                  <a:cubicBezTo>
                    <a:pt x="461" y="675"/>
                    <a:pt x="448" y="688"/>
                    <a:pt x="432" y="701"/>
                  </a:cubicBezTo>
                  <a:lnTo>
                    <a:pt x="487" y="701"/>
                  </a:lnTo>
                  <a:cubicBezTo>
                    <a:pt x="487" y="688"/>
                    <a:pt x="487" y="688"/>
                    <a:pt x="500" y="675"/>
                  </a:cubicBezTo>
                  <a:lnTo>
                    <a:pt x="500" y="662"/>
                  </a:lnTo>
                  <a:lnTo>
                    <a:pt x="500" y="607"/>
                  </a:lnTo>
                  <a:lnTo>
                    <a:pt x="500" y="539"/>
                  </a:lnTo>
                  <a:cubicBezTo>
                    <a:pt x="500" y="539"/>
                    <a:pt x="500" y="513"/>
                    <a:pt x="513" y="500"/>
                  </a:cubicBezTo>
                  <a:lnTo>
                    <a:pt x="529" y="500"/>
                  </a:lnTo>
                  <a:cubicBezTo>
                    <a:pt x="586" y="500"/>
                    <a:pt x="654" y="542"/>
                    <a:pt x="716" y="542"/>
                  </a:cubicBezTo>
                  <a:cubicBezTo>
                    <a:pt x="725" y="542"/>
                    <a:pt x="734" y="541"/>
                    <a:pt x="743" y="539"/>
                  </a:cubicBezTo>
                  <a:cubicBezTo>
                    <a:pt x="785" y="539"/>
                    <a:pt x="824" y="526"/>
                    <a:pt x="853" y="500"/>
                  </a:cubicBezTo>
                  <a:lnTo>
                    <a:pt x="905" y="500"/>
                  </a:lnTo>
                  <a:cubicBezTo>
                    <a:pt x="905" y="500"/>
                    <a:pt x="918" y="513"/>
                    <a:pt x="918" y="526"/>
                  </a:cubicBezTo>
                  <a:lnTo>
                    <a:pt x="918" y="539"/>
                  </a:lnTo>
                  <a:lnTo>
                    <a:pt x="934" y="539"/>
                  </a:lnTo>
                  <a:lnTo>
                    <a:pt x="934" y="526"/>
                  </a:lnTo>
                  <a:cubicBezTo>
                    <a:pt x="934" y="513"/>
                    <a:pt x="947" y="513"/>
                    <a:pt x="960" y="513"/>
                  </a:cubicBezTo>
                  <a:cubicBezTo>
                    <a:pt x="947" y="526"/>
                    <a:pt x="947" y="526"/>
                    <a:pt x="960" y="539"/>
                  </a:cubicBezTo>
                  <a:lnTo>
                    <a:pt x="960" y="513"/>
                  </a:lnTo>
                  <a:lnTo>
                    <a:pt x="973" y="513"/>
                  </a:lnTo>
                  <a:cubicBezTo>
                    <a:pt x="973" y="513"/>
                    <a:pt x="986" y="513"/>
                    <a:pt x="986" y="500"/>
                  </a:cubicBezTo>
                  <a:cubicBezTo>
                    <a:pt x="999" y="500"/>
                    <a:pt x="986" y="487"/>
                    <a:pt x="999" y="487"/>
                  </a:cubicBezTo>
                  <a:cubicBezTo>
                    <a:pt x="1015" y="487"/>
                    <a:pt x="1015" y="500"/>
                    <a:pt x="1015" y="500"/>
                  </a:cubicBezTo>
                  <a:cubicBezTo>
                    <a:pt x="1028" y="513"/>
                    <a:pt x="1028" y="539"/>
                    <a:pt x="1041" y="539"/>
                  </a:cubicBezTo>
                  <a:lnTo>
                    <a:pt x="1041" y="555"/>
                  </a:lnTo>
                  <a:lnTo>
                    <a:pt x="1054" y="568"/>
                  </a:lnTo>
                  <a:lnTo>
                    <a:pt x="1054" y="581"/>
                  </a:lnTo>
                  <a:cubicBezTo>
                    <a:pt x="1067" y="607"/>
                    <a:pt x="1067" y="636"/>
                    <a:pt x="1067" y="662"/>
                  </a:cubicBezTo>
                  <a:cubicBezTo>
                    <a:pt x="1067" y="675"/>
                    <a:pt x="1067" y="688"/>
                    <a:pt x="1054" y="701"/>
                  </a:cubicBezTo>
                  <a:cubicBezTo>
                    <a:pt x="1054" y="717"/>
                    <a:pt x="1041" y="717"/>
                    <a:pt x="1041" y="717"/>
                  </a:cubicBezTo>
                  <a:cubicBezTo>
                    <a:pt x="1054" y="730"/>
                    <a:pt x="1080" y="730"/>
                    <a:pt x="1096" y="730"/>
                  </a:cubicBezTo>
                  <a:lnTo>
                    <a:pt x="1096" y="717"/>
                  </a:lnTo>
                  <a:cubicBezTo>
                    <a:pt x="1109" y="701"/>
                    <a:pt x="1122" y="701"/>
                    <a:pt x="1122" y="701"/>
                  </a:cubicBezTo>
                  <a:lnTo>
                    <a:pt x="1122" y="675"/>
                  </a:lnTo>
                  <a:lnTo>
                    <a:pt x="1122" y="649"/>
                  </a:lnTo>
                  <a:cubicBezTo>
                    <a:pt x="1135" y="636"/>
                    <a:pt x="1122" y="620"/>
                    <a:pt x="1122" y="607"/>
                  </a:cubicBezTo>
                  <a:cubicBezTo>
                    <a:pt x="1135" y="581"/>
                    <a:pt x="1148" y="568"/>
                    <a:pt x="1148" y="539"/>
                  </a:cubicBezTo>
                  <a:cubicBezTo>
                    <a:pt x="1148" y="526"/>
                    <a:pt x="1135" y="513"/>
                    <a:pt x="1135" y="513"/>
                  </a:cubicBezTo>
                  <a:lnTo>
                    <a:pt x="1135" y="500"/>
                  </a:lnTo>
                  <a:cubicBezTo>
                    <a:pt x="1148" y="474"/>
                    <a:pt x="1148" y="458"/>
                    <a:pt x="1135" y="445"/>
                  </a:cubicBezTo>
                  <a:lnTo>
                    <a:pt x="1135" y="432"/>
                  </a:lnTo>
                  <a:lnTo>
                    <a:pt x="1135" y="419"/>
                  </a:lnTo>
                  <a:lnTo>
                    <a:pt x="1135" y="406"/>
                  </a:lnTo>
                  <a:cubicBezTo>
                    <a:pt x="1135" y="393"/>
                    <a:pt x="1135" y="377"/>
                    <a:pt x="1122" y="364"/>
                  </a:cubicBezTo>
                  <a:lnTo>
                    <a:pt x="1122" y="325"/>
                  </a:lnTo>
                  <a:lnTo>
                    <a:pt x="1122" y="244"/>
                  </a:lnTo>
                  <a:cubicBezTo>
                    <a:pt x="1122" y="215"/>
                    <a:pt x="1122" y="202"/>
                    <a:pt x="1109" y="189"/>
                  </a:cubicBezTo>
                  <a:cubicBezTo>
                    <a:pt x="1096" y="163"/>
                    <a:pt x="1080" y="150"/>
                    <a:pt x="1054" y="134"/>
                  </a:cubicBezTo>
                  <a:cubicBezTo>
                    <a:pt x="1026" y="114"/>
                    <a:pt x="1000" y="108"/>
                    <a:pt x="971" y="108"/>
                  </a:cubicBezTo>
                  <a:cubicBezTo>
                    <a:pt x="943" y="108"/>
                    <a:pt x="913" y="114"/>
                    <a:pt x="879" y="121"/>
                  </a:cubicBezTo>
                  <a:cubicBezTo>
                    <a:pt x="837" y="134"/>
                    <a:pt x="798" y="134"/>
                    <a:pt x="756" y="150"/>
                  </a:cubicBezTo>
                  <a:lnTo>
                    <a:pt x="662" y="150"/>
                  </a:lnTo>
                  <a:cubicBezTo>
                    <a:pt x="623" y="150"/>
                    <a:pt x="581" y="134"/>
                    <a:pt x="542" y="134"/>
                  </a:cubicBezTo>
                  <a:cubicBezTo>
                    <a:pt x="461" y="121"/>
                    <a:pt x="380" y="108"/>
                    <a:pt x="299" y="95"/>
                  </a:cubicBezTo>
                  <a:lnTo>
                    <a:pt x="270" y="95"/>
                  </a:lnTo>
                  <a:cubicBezTo>
                    <a:pt x="257" y="95"/>
                    <a:pt x="257" y="82"/>
                    <a:pt x="244" y="82"/>
                  </a:cubicBezTo>
                  <a:lnTo>
                    <a:pt x="218" y="82"/>
                  </a:lnTo>
                  <a:lnTo>
                    <a:pt x="218" y="69"/>
                  </a:lnTo>
                  <a:cubicBezTo>
                    <a:pt x="205" y="53"/>
                    <a:pt x="176" y="53"/>
                    <a:pt x="176" y="53"/>
                  </a:cubicBezTo>
                  <a:lnTo>
                    <a:pt x="163" y="40"/>
                  </a:lnTo>
                  <a:lnTo>
                    <a:pt x="163" y="14"/>
                  </a:lnTo>
                  <a:cubicBezTo>
                    <a:pt x="150" y="14"/>
                    <a:pt x="150" y="27"/>
                    <a:pt x="150" y="40"/>
                  </a:cubicBezTo>
                  <a:lnTo>
                    <a:pt x="137" y="27"/>
                  </a:lnTo>
                  <a:cubicBezTo>
                    <a:pt x="137" y="14"/>
                    <a:pt x="137" y="1"/>
                    <a:pt x="150"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2"/>
            <p:cNvSpPr/>
            <p:nvPr/>
          </p:nvSpPr>
          <p:spPr>
            <a:xfrm>
              <a:off x="689700" y="3342425"/>
              <a:ext cx="25725" cy="17925"/>
            </a:xfrm>
            <a:custGeom>
              <a:avLst/>
              <a:gdLst/>
              <a:ahLst/>
              <a:cxnLst/>
              <a:rect l="l" t="t" r="r" b="b"/>
              <a:pathLst>
                <a:path w="1029" h="717" extrusionOk="0">
                  <a:moveTo>
                    <a:pt x="1002" y="163"/>
                  </a:moveTo>
                  <a:cubicBezTo>
                    <a:pt x="1015" y="163"/>
                    <a:pt x="1015" y="176"/>
                    <a:pt x="1015" y="176"/>
                  </a:cubicBezTo>
                  <a:cubicBezTo>
                    <a:pt x="1002" y="218"/>
                    <a:pt x="1002" y="257"/>
                    <a:pt x="1002" y="299"/>
                  </a:cubicBezTo>
                  <a:cubicBezTo>
                    <a:pt x="986" y="338"/>
                    <a:pt x="986" y="380"/>
                    <a:pt x="973" y="432"/>
                  </a:cubicBezTo>
                  <a:cubicBezTo>
                    <a:pt x="973" y="419"/>
                    <a:pt x="973" y="406"/>
                    <a:pt x="960" y="393"/>
                  </a:cubicBezTo>
                  <a:cubicBezTo>
                    <a:pt x="960" y="351"/>
                    <a:pt x="973" y="325"/>
                    <a:pt x="973" y="286"/>
                  </a:cubicBezTo>
                  <a:cubicBezTo>
                    <a:pt x="973" y="257"/>
                    <a:pt x="986" y="244"/>
                    <a:pt x="986" y="218"/>
                  </a:cubicBezTo>
                  <a:cubicBezTo>
                    <a:pt x="1002" y="205"/>
                    <a:pt x="1002" y="176"/>
                    <a:pt x="1002" y="163"/>
                  </a:cubicBezTo>
                  <a:close/>
                  <a:moveTo>
                    <a:pt x="597" y="1"/>
                  </a:moveTo>
                  <a:cubicBezTo>
                    <a:pt x="529" y="1"/>
                    <a:pt x="461" y="14"/>
                    <a:pt x="393" y="14"/>
                  </a:cubicBezTo>
                  <a:lnTo>
                    <a:pt x="325" y="14"/>
                  </a:lnTo>
                  <a:cubicBezTo>
                    <a:pt x="299" y="27"/>
                    <a:pt x="273" y="27"/>
                    <a:pt x="257" y="43"/>
                  </a:cubicBezTo>
                  <a:cubicBezTo>
                    <a:pt x="231" y="56"/>
                    <a:pt x="205" y="82"/>
                    <a:pt x="192" y="108"/>
                  </a:cubicBezTo>
                  <a:cubicBezTo>
                    <a:pt x="176" y="150"/>
                    <a:pt x="163" y="189"/>
                    <a:pt x="150" y="218"/>
                  </a:cubicBezTo>
                  <a:cubicBezTo>
                    <a:pt x="137" y="231"/>
                    <a:pt x="137" y="231"/>
                    <a:pt x="124" y="244"/>
                  </a:cubicBezTo>
                  <a:cubicBezTo>
                    <a:pt x="111" y="270"/>
                    <a:pt x="111" y="299"/>
                    <a:pt x="111" y="325"/>
                  </a:cubicBezTo>
                  <a:cubicBezTo>
                    <a:pt x="111" y="351"/>
                    <a:pt x="95" y="393"/>
                    <a:pt x="69" y="406"/>
                  </a:cubicBezTo>
                  <a:lnTo>
                    <a:pt x="56" y="406"/>
                  </a:lnTo>
                  <a:cubicBezTo>
                    <a:pt x="56" y="397"/>
                    <a:pt x="50" y="388"/>
                    <a:pt x="46" y="388"/>
                  </a:cubicBezTo>
                  <a:cubicBezTo>
                    <a:pt x="44" y="388"/>
                    <a:pt x="43" y="389"/>
                    <a:pt x="43" y="393"/>
                  </a:cubicBezTo>
                  <a:lnTo>
                    <a:pt x="30" y="393"/>
                  </a:lnTo>
                  <a:lnTo>
                    <a:pt x="30" y="419"/>
                  </a:lnTo>
                  <a:cubicBezTo>
                    <a:pt x="30" y="419"/>
                    <a:pt x="30" y="432"/>
                    <a:pt x="43" y="432"/>
                  </a:cubicBezTo>
                  <a:lnTo>
                    <a:pt x="43" y="448"/>
                  </a:lnTo>
                  <a:lnTo>
                    <a:pt x="43" y="461"/>
                  </a:lnTo>
                  <a:cubicBezTo>
                    <a:pt x="43" y="461"/>
                    <a:pt x="30" y="474"/>
                    <a:pt x="30" y="487"/>
                  </a:cubicBezTo>
                  <a:cubicBezTo>
                    <a:pt x="14" y="487"/>
                    <a:pt x="14" y="500"/>
                    <a:pt x="30" y="513"/>
                  </a:cubicBezTo>
                  <a:cubicBezTo>
                    <a:pt x="30" y="529"/>
                    <a:pt x="30" y="529"/>
                    <a:pt x="43" y="542"/>
                  </a:cubicBezTo>
                  <a:cubicBezTo>
                    <a:pt x="43" y="542"/>
                    <a:pt x="43" y="555"/>
                    <a:pt x="30" y="568"/>
                  </a:cubicBezTo>
                  <a:lnTo>
                    <a:pt x="30" y="610"/>
                  </a:lnTo>
                  <a:cubicBezTo>
                    <a:pt x="14" y="623"/>
                    <a:pt x="1" y="636"/>
                    <a:pt x="1" y="649"/>
                  </a:cubicBezTo>
                  <a:lnTo>
                    <a:pt x="14" y="662"/>
                  </a:lnTo>
                  <a:cubicBezTo>
                    <a:pt x="14" y="676"/>
                    <a:pt x="23" y="679"/>
                    <a:pt x="35" y="679"/>
                  </a:cubicBezTo>
                  <a:cubicBezTo>
                    <a:pt x="47" y="679"/>
                    <a:pt x="62" y="675"/>
                    <a:pt x="69" y="675"/>
                  </a:cubicBezTo>
                  <a:lnTo>
                    <a:pt x="82" y="662"/>
                  </a:lnTo>
                  <a:lnTo>
                    <a:pt x="95" y="649"/>
                  </a:lnTo>
                  <a:cubicBezTo>
                    <a:pt x="111" y="636"/>
                    <a:pt x="124" y="636"/>
                    <a:pt x="124" y="623"/>
                  </a:cubicBezTo>
                  <a:cubicBezTo>
                    <a:pt x="137" y="623"/>
                    <a:pt x="137" y="610"/>
                    <a:pt x="137" y="610"/>
                  </a:cubicBezTo>
                  <a:lnTo>
                    <a:pt x="150" y="594"/>
                  </a:lnTo>
                  <a:cubicBezTo>
                    <a:pt x="150" y="594"/>
                    <a:pt x="150" y="581"/>
                    <a:pt x="163" y="581"/>
                  </a:cubicBezTo>
                  <a:cubicBezTo>
                    <a:pt x="176" y="568"/>
                    <a:pt x="176" y="555"/>
                    <a:pt x="176" y="542"/>
                  </a:cubicBezTo>
                  <a:lnTo>
                    <a:pt x="176" y="487"/>
                  </a:lnTo>
                  <a:lnTo>
                    <a:pt x="205" y="487"/>
                  </a:lnTo>
                  <a:cubicBezTo>
                    <a:pt x="212" y="490"/>
                    <a:pt x="219" y="492"/>
                    <a:pt x="226" y="492"/>
                  </a:cubicBezTo>
                  <a:cubicBezTo>
                    <a:pt x="244" y="492"/>
                    <a:pt x="261" y="480"/>
                    <a:pt x="273" y="461"/>
                  </a:cubicBezTo>
                  <a:cubicBezTo>
                    <a:pt x="273" y="474"/>
                    <a:pt x="286" y="487"/>
                    <a:pt x="299" y="487"/>
                  </a:cubicBezTo>
                  <a:lnTo>
                    <a:pt x="312" y="500"/>
                  </a:lnTo>
                  <a:cubicBezTo>
                    <a:pt x="325" y="555"/>
                    <a:pt x="312" y="594"/>
                    <a:pt x="299" y="636"/>
                  </a:cubicBezTo>
                  <a:cubicBezTo>
                    <a:pt x="286" y="649"/>
                    <a:pt x="286" y="662"/>
                    <a:pt x="273" y="675"/>
                  </a:cubicBezTo>
                  <a:cubicBezTo>
                    <a:pt x="282" y="675"/>
                    <a:pt x="290" y="682"/>
                    <a:pt x="303" y="682"/>
                  </a:cubicBezTo>
                  <a:cubicBezTo>
                    <a:pt x="309" y="682"/>
                    <a:pt x="316" y="680"/>
                    <a:pt x="325" y="675"/>
                  </a:cubicBezTo>
                  <a:lnTo>
                    <a:pt x="325" y="662"/>
                  </a:lnTo>
                  <a:lnTo>
                    <a:pt x="338" y="662"/>
                  </a:lnTo>
                  <a:lnTo>
                    <a:pt x="338" y="636"/>
                  </a:lnTo>
                  <a:cubicBezTo>
                    <a:pt x="354" y="623"/>
                    <a:pt x="354" y="610"/>
                    <a:pt x="354" y="594"/>
                  </a:cubicBezTo>
                  <a:cubicBezTo>
                    <a:pt x="354" y="568"/>
                    <a:pt x="354" y="542"/>
                    <a:pt x="367" y="529"/>
                  </a:cubicBezTo>
                  <a:cubicBezTo>
                    <a:pt x="380" y="542"/>
                    <a:pt x="380" y="555"/>
                    <a:pt x="380" y="568"/>
                  </a:cubicBezTo>
                  <a:cubicBezTo>
                    <a:pt x="393" y="594"/>
                    <a:pt x="393" y="623"/>
                    <a:pt x="380" y="636"/>
                  </a:cubicBezTo>
                  <a:cubicBezTo>
                    <a:pt x="380" y="649"/>
                    <a:pt x="367" y="649"/>
                    <a:pt x="367" y="662"/>
                  </a:cubicBezTo>
                  <a:lnTo>
                    <a:pt x="419" y="662"/>
                  </a:lnTo>
                  <a:cubicBezTo>
                    <a:pt x="419" y="649"/>
                    <a:pt x="435" y="649"/>
                    <a:pt x="435" y="649"/>
                  </a:cubicBezTo>
                  <a:lnTo>
                    <a:pt x="435" y="636"/>
                  </a:lnTo>
                  <a:cubicBezTo>
                    <a:pt x="435" y="610"/>
                    <a:pt x="419" y="594"/>
                    <a:pt x="419" y="568"/>
                  </a:cubicBezTo>
                  <a:lnTo>
                    <a:pt x="419" y="542"/>
                  </a:lnTo>
                  <a:lnTo>
                    <a:pt x="419" y="513"/>
                  </a:lnTo>
                  <a:cubicBezTo>
                    <a:pt x="419" y="500"/>
                    <a:pt x="419" y="487"/>
                    <a:pt x="406" y="487"/>
                  </a:cubicBezTo>
                  <a:lnTo>
                    <a:pt x="406" y="461"/>
                  </a:lnTo>
                  <a:lnTo>
                    <a:pt x="406" y="432"/>
                  </a:lnTo>
                  <a:cubicBezTo>
                    <a:pt x="419" y="419"/>
                    <a:pt x="435" y="419"/>
                    <a:pt x="435" y="406"/>
                  </a:cubicBezTo>
                  <a:lnTo>
                    <a:pt x="461" y="406"/>
                  </a:lnTo>
                  <a:cubicBezTo>
                    <a:pt x="500" y="406"/>
                    <a:pt x="555" y="419"/>
                    <a:pt x="597" y="432"/>
                  </a:cubicBezTo>
                  <a:cubicBezTo>
                    <a:pt x="610" y="432"/>
                    <a:pt x="610" y="448"/>
                    <a:pt x="623" y="448"/>
                  </a:cubicBezTo>
                  <a:lnTo>
                    <a:pt x="704" y="448"/>
                  </a:lnTo>
                  <a:cubicBezTo>
                    <a:pt x="712" y="443"/>
                    <a:pt x="721" y="441"/>
                    <a:pt x="731" y="441"/>
                  </a:cubicBezTo>
                  <a:cubicBezTo>
                    <a:pt x="754" y="441"/>
                    <a:pt x="780" y="452"/>
                    <a:pt x="798" y="461"/>
                  </a:cubicBezTo>
                  <a:lnTo>
                    <a:pt x="798" y="500"/>
                  </a:lnTo>
                  <a:lnTo>
                    <a:pt x="811" y="487"/>
                  </a:lnTo>
                  <a:cubicBezTo>
                    <a:pt x="824" y="487"/>
                    <a:pt x="824" y="474"/>
                    <a:pt x="824" y="474"/>
                  </a:cubicBezTo>
                  <a:lnTo>
                    <a:pt x="840" y="474"/>
                  </a:lnTo>
                  <a:lnTo>
                    <a:pt x="840" y="487"/>
                  </a:lnTo>
                  <a:cubicBezTo>
                    <a:pt x="853" y="542"/>
                    <a:pt x="853" y="594"/>
                    <a:pt x="824" y="636"/>
                  </a:cubicBezTo>
                  <a:cubicBezTo>
                    <a:pt x="824" y="662"/>
                    <a:pt x="811" y="675"/>
                    <a:pt x="798" y="691"/>
                  </a:cubicBezTo>
                  <a:cubicBezTo>
                    <a:pt x="798" y="704"/>
                    <a:pt x="798" y="704"/>
                    <a:pt x="811" y="704"/>
                  </a:cubicBezTo>
                  <a:cubicBezTo>
                    <a:pt x="824" y="704"/>
                    <a:pt x="840" y="704"/>
                    <a:pt x="840" y="691"/>
                  </a:cubicBezTo>
                  <a:lnTo>
                    <a:pt x="866" y="691"/>
                  </a:lnTo>
                  <a:lnTo>
                    <a:pt x="866" y="675"/>
                  </a:lnTo>
                  <a:cubicBezTo>
                    <a:pt x="866" y="662"/>
                    <a:pt x="866" y="649"/>
                    <a:pt x="879" y="636"/>
                  </a:cubicBezTo>
                  <a:cubicBezTo>
                    <a:pt x="879" y="623"/>
                    <a:pt x="905" y="500"/>
                    <a:pt x="905" y="500"/>
                  </a:cubicBezTo>
                  <a:cubicBezTo>
                    <a:pt x="921" y="500"/>
                    <a:pt x="921" y="513"/>
                    <a:pt x="921" y="513"/>
                  </a:cubicBezTo>
                  <a:cubicBezTo>
                    <a:pt x="921" y="529"/>
                    <a:pt x="934" y="542"/>
                    <a:pt x="934" y="542"/>
                  </a:cubicBezTo>
                  <a:cubicBezTo>
                    <a:pt x="947" y="568"/>
                    <a:pt x="947" y="581"/>
                    <a:pt x="947" y="610"/>
                  </a:cubicBezTo>
                  <a:lnTo>
                    <a:pt x="947" y="623"/>
                  </a:lnTo>
                  <a:lnTo>
                    <a:pt x="947" y="649"/>
                  </a:lnTo>
                  <a:lnTo>
                    <a:pt x="947" y="691"/>
                  </a:lnTo>
                  <a:cubicBezTo>
                    <a:pt x="934" y="691"/>
                    <a:pt x="934" y="704"/>
                    <a:pt x="934" y="717"/>
                  </a:cubicBezTo>
                  <a:lnTo>
                    <a:pt x="973" y="704"/>
                  </a:lnTo>
                  <a:cubicBezTo>
                    <a:pt x="986" y="704"/>
                    <a:pt x="986" y="691"/>
                    <a:pt x="986" y="691"/>
                  </a:cubicBezTo>
                  <a:lnTo>
                    <a:pt x="1002" y="691"/>
                  </a:lnTo>
                  <a:lnTo>
                    <a:pt x="1002" y="675"/>
                  </a:lnTo>
                  <a:cubicBezTo>
                    <a:pt x="986" y="662"/>
                    <a:pt x="986" y="649"/>
                    <a:pt x="986" y="636"/>
                  </a:cubicBezTo>
                  <a:lnTo>
                    <a:pt x="986" y="568"/>
                  </a:lnTo>
                  <a:cubicBezTo>
                    <a:pt x="986" y="555"/>
                    <a:pt x="1002" y="542"/>
                    <a:pt x="1002" y="542"/>
                  </a:cubicBezTo>
                  <a:lnTo>
                    <a:pt x="1002" y="500"/>
                  </a:lnTo>
                  <a:lnTo>
                    <a:pt x="1015" y="487"/>
                  </a:lnTo>
                  <a:cubicBezTo>
                    <a:pt x="1015" y="461"/>
                    <a:pt x="1028" y="432"/>
                    <a:pt x="1015" y="419"/>
                  </a:cubicBezTo>
                  <a:cubicBezTo>
                    <a:pt x="1015" y="393"/>
                    <a:pt x="1002" y="367"/>
                    <a:pt x="1002" y="338"/>
                  </a:cubicBezTo>
                  <a:cubicBezTo>
                    <a:pt x="1002" y="325"/>
                    <a:pt x="1015" y="299"/>
                    <a:pt x="1015" y="286"/>
                  </a:cubicBezTo>
                  <a:cubicBezTo>
                    <a:pt x="1028" y="244"/>
                    <a:pt x="1028" y="218"/>
                    <a:pt x="1028" y="189"/>
                  </a:cubicBezTo>
                  <a:cubicBezTo>
                    <a:pt x="1028" y="163"/>
                    <a:pt x="1028" y="124"/>
                    <a:pt x="1015" y="95"/>
                  </a:cubicBezTo>
                  <a:cubicBezTo>
                    <a:pt x="1015" y="69"/>
                    <a:pt x="986" y="43"/>
                    <a:pt x="960" y="27"/>
                  </a:cubicBezTo>
                  <a:cubicBezTo>
                    <a:pt x="941" y="7"/>
                    <a:pt x="917" y="1"/>
                    <a:pt x="892" y="1"/>
                  </a:cubicBezTo>
                  <a:cubicBezTo>
                    <a:pt x="866" y="1"/>
                    <a:pt x="838" y="7"/>
                    <a:pt x="811" y="14"/>
                  </a:cubicBezTo>
                  <a:cubicBezTo>
                    <a:pt x="743" y="14"/>
                    <a:pt x="678" y="14"/>
                    <a:pt x="597"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2"/>
            <p:cNvSpPr/>
            <p:nvPr/>
          </p:nvSpPr>
          <p:spPr>
            <a:xfrm>
              <a:off x="731900" y="3330925"/>
              <a:ext cx="31050" cy="22300"/>
            </a:xfrm>
            <a:custGeom>
              <a:avLst/>
              <a:gdLst/>
              <a:ahLst/>
              <a:cxnLst/>
              <a:rect l="l" t="t" r="r" b="b"/>
              <a:pathLst>
                <a:path w="1242" h="892" extrusionOk="0">
                  <a:moveTo>
                    <a:pt x="879" y="1"/>
                  </a:moveTo>
                  <a:lnTo>
                    <a:pt x="879" y="17"/>
                  </a:lnTo>
                  <a:cubicBezTo>
                    <a:pt x="866" y="30"/>
                    <a:pt x="879" y="56"/>
                    <a:pt x="879" y="69"/>
                  </a:cubicBezTo>
                  <a:cubicBezTo>
                    <a:pt x="879" y="82"/>
                    <a:pt x="892" y="98"/>
                    <a:pt x="905" y="98"/>
                  </a:cubicBezTo>
                  <a:cubicBezTo>
                    <a:pt x="918" y="111"/>
                    <a:pt x="934" y="111"/>
                    <a:pt x="947" y="111"/>
                  </a:cubicBezTo>
                  <a:cubicBezTo>
                    <a:pt x="947" y="111"/>
                    <a:pt x="947" y="124"/>
                    <a:pt x="934" y="124"/>
                  </a:cubicBezTo>
                  <a:lnTo>
                    <a:pt x="892" y="124"/>
                  </a:lnTo>
                  <a:cubicBezTo>
                    <a:pt x="888" y="120"/>
                    <a:pt x="883" y="118"/>
                    <a:pt x="879" y="118"/>
                  </a:cubicBezTo>
                  <a:cubicBezTo>
                    <a:pt x="870" y="118"/>
                    <a:pt x="862" y="124"/>
                    <a:pt x="853" y="124"/>
                  </a:cubicBezTo>
                  <a:lnTo>
                    <a:pt x="743" y="124"/>
                  </a:lnTo>
                  <a:cubicBezTo>
                    <a:pt x="743" y="124"/>
                    <a:pt x="730" y="124"/>
                    <a:pt x="717" y="137"/>
                  </a:cubicBezTo>
                  <a:lnTo>
                    <a:pt x="691" y="137"/>
                  </a:lnTo>
                  <a:cubicBezTo>
                    <a:pt x="683" y="143"/>
                    <a:pt x="672" y="147"/>
                    <a:pt x="661" y="147"/>
                  </a:cubicBezTo>
                  <a:cubicBezTo>
                    <a:pt x="649" y="147"/>
                    <a:pt x="636" y="143"/>
                    <a:pt x="623" y="137"/>
                  </a:cubicBezTo>
                  <a:lnTo>
                    <a:pt x="432" y="137"/>
                  </a:lnTo>
                  <a:cubicBezTo>
                    <a:pt x="406" y="137"/>
                    <a:pt x="380" y="137"/>
                    <a:pt x="351" y="124"/>
                  </a:cubicBezTo>
                  <a:lnTo>
                    <a:pt x="312" y="124"/>
                  </a:lnTo>
                  <a:cubicBezTo>
                    <a:pt x="299" y="124"/>
                    <a:pt x="286" y="111"/>
                    <a:pt x="270" y="111"/>
                  </a:cubicBezTo>
                  <a:lnTo>
                    <a:pt x="231" y="111"/>
                  </a:lnTo>
                  <a:cubicBezTo>
                    <a:pt x="218" y="98"/>
                    <a:pt x="205" y="98"/>
                    <a:pt x="176" y="98"/>
                  </a:cubicBezTo>
                  <a:cubicBezTo>
                    <a:pt x="163" y="98"/>
                    <a:pt x="150" y="82"/>
                    <a:pt x="124" y="82"/>
                  </a:cubicBezTo>
                  <a:lnTo>
                    <a:pt x="95" y="98"/>
                  </a:lnTo>
                  <a:cubicBezTo>
                    <a:pt x="95" y="111"/>
                    <a:pt x="82" y="124"/>
                    <a:pt x="82" y="124"/>
                  </a:cubicBezTo>
                  <a:cubicBezTo>
                    <a:pt x="69" y="137"/>
                    <a:pt x="43" y="163"/>
                    <a:pt x="27" y="179"/>
                  </a:cubicBezTo>
                  <a:cubicBezTo>
                    <a:pt x="14" y="205"/>
                    <a:pt x="14" y="231"/>
                    <a:pt x="14" y="244"/>
                  </a:cubicBezTo>
                  <a:cubicBezTo>
                    <a:pt x="27" y="286"/>
                    <a:pt x="27" y="312"/>
                    <a:pt x="27" y="354"/>
                  </a:cubicBezTo>
                  <a:lnTo>
                    <a:pt x="27" y="461"/>
                  </a:lnTo>
                  <a:cubicBezTo>
                    <a:pt x="14" y="474"/>
                    <a:pt x="14" y="487"/>
                    <a:pt x="14" y="503"/>
                  </a:cubicBezTo>
                  <a:cubicBezTo>
                    <a:pt x="1" y="529"/>
                    <a:pt x="14" y="555"/>
                    <a:pt x="14" y="584"/>
                  </a:cubicBezTo>
                  <a:cubicBezTo>
                    <a:pt x="14" y="597"/>
                    <a:pt x="14" y="623"/>
                    <a:pt x="27" y="623"/>
                  </a:cubicBezTo>
                  <a:lnTo>
                    <a:pt x="43" y="597"/>
                  </a:lnTo>
                  <a:lnTo>
                    <a:pt x="43" y="555"/>
                  </a:lnTo>
                  <a:lnTo>
                    <a:pt x="43" y="422"/>
                  </a:lnTo>
                  <a:cubicBezTo>
                    <a:pt x="82" y="474"/>
                    <a:pt x="95" y="542"/>
                    <a:pt x="69" y="597"/>
                  </a:cubicBezTo>
                  <a:cubicBezTo>
                    <a:pt x="56" y="610"/>
                    <a:pt x="56" y="623"/>
                    <a:pt x="56" y="623"/>
                  </a:cubicBezTo>
                  <a:lnTo>
                    <a:pt x="69" y="636"/>
                  </a:lnTo>
                  <a:cubicBezTo>
                    <a:pt x="82" y="649"/>
                    <a:pt x="82" y="678"/>
                    <a:pt x="82" y="691"/>
                  </a:cubicBezTo>
                  <a:cubicBezTo>
                    <a:pt x="82" y="717"/>
                    <a:pt x="95" y="746"/>
                    <a:pt x="95" y="772"/>
                  </a:cubicBezTo>
                  <a:cubicBezTo>
                    <a:pt x="108" y="798"/>
                    <a:pt x="108" y="827"/>
                    <a:pt x="82" y="853"/>
                  </a:cubicBezTo>
                  <a:lnTo>
                    <a:pt x="108" y="853"/>
                  </a:lnTo>
                  <a:cubicBezTo>
                    <a:pt x="124" y="866"/>
                    <a:pt x="124" y="866"/>
                    <a:pt x="124" y="879"/>
                  </a:cubicBezTo>
                  <a:lnTo>
                    <a:pt x="176" y="879"/>
                  </a:lnTo>
                  <a:cubicBezTo>
                    <a:pt x="189" y="866"/>
                    <a:pt x="189" y="866"/>
                    <a:pt x="189" y="853"/>
                  </a:cubicBezTo>
                  <a:lnTo>
                    <a:pt x="205" y="853"/>
                  </a:lnTo>
                  <a:lnTo>
                    <a:pt x="205" y="840"/>
                  </a:lnTo>
                  <a:cubicBezTo>
                    <a:pt x="205" y="827"/>
                    <a:pt x="205" y="827"/>
                    <a:pt x="189" y="811"/>
                  </a:cubicBezTo>
                  <a:cubicBezTo>
                    <a:pt x="163" y="772"/>
                    <a:pt x="150" y="746"/>
                    <a:pt x="163" y="704"/>
                  </a:cubicBezTo>
                  <a:lnTo>
                    <a:pt x="163" y="665"/>
                  </a:lnTo>
                  <a:cubicBezTo>
                    <a:pt x="176" y="649"/>
                    <a:pt x="176" y="649"/>
                    <a:pt x="176" y="636"/>
                  </a:cubicBezTo>
                  <a:cubicBezTo>
                    <a:pt x="176" y="623"/>
                    <a:pt x="176" y="610"/>
                    <a:pt x="189" y="597"/>
                  </a:cubicBezTo>
                  <a:lnTo>
                    <a:pt x="205" y="568"/>
                  </a:lnTo>
                  <a:lnTo>
                    <a:pt x="205" y="584"/>
                  </a:lnTo>
                  <a:lnTo>
                    <a:pt x="218" y="584"/>
                  </a:lnTo>
                  <a:cubicBezTo>
                    <a:pt x="231" y="584"/>
                    <a:pt x="231" y="555"/>
                    <a:pt x="231" y="542"/>
                  </a:cubicBezTo>
                  <a:cubicBezTo>
                    <a:pt x="244" y="542"/>
                    <a:pt x="244" y="529"/>
                    <a:pt x="257" y="529"/>
                  </a:cubicBezTo>
                  <a:lnTo>
                    <a:pt x="257" y="516"/>
                  </a:lnTo>
                  <a:cubicBezTo>
                    <a:pt x="270" y="516"/>
                    <a:pt x="270" y="516"/>
                    <a:pt x="270" y="503"/>
                  </a:cubicBezTo>
                  <a:lnTo>
                    <a:pt x="286" y="503"/>
                  </a:lnTo>
                  <a:cubicBezTo>
                    <a:pt x="299" y="516"/>
                    <a:pt x="312" y="529"/>
                    <a:pt x="325" y="529"/>
                  </a:cubicBezTo>
                  <a:cubicBezTo>
                    <a:pt x="338" y="542"/>
                    <a:pt x="367" y="555"/>
                    <a:pt x="393" y="555"/>
                  </a:cubicBezTo>
                  <a:cubicBezTo>
                    <a:pt x="406" y="568"/>
                    <a:pt x="432" y="568"/>
                    <a:pt x="461" y="568"/>
                  </a:cubicBezTo>
                  <a:cubicBezTo>
                    <a:pt x="500" y="568"/>
                    <a:pt x="555" y="568"/>
                    <a:pt x="610" y="555"/>
                  </a:cubicBezTo>
                  <a:lnTo>
                    <a:pt x="675" y="555"/>
                  </a:lnTo>
                  <a:cubicBezTo>
                    <a:pt x="691" y="568"/>
                    <a:pt x="704" y="597"/>
                    <a:pt x="704" y="623"/>
                  </a:cubicBezTo>
                  <a:cubicBezTo>
                    <a:pt x="717" y="649"/>
                    <a:pt x="704" y="678"/>
                    <a:pt x="717" y="704"/>
                  </a:cubicBezTo>
                  <a:cubicBezTo>
                    <a:pt x="717" y="717"/>
                    <a:pt x="717" y="717"/>
                    <a:pt x="730" y="730"/>
                  </a:cubicBezTo>
                  <a:lnTo>
                    <a:pt x="730" y="798"/>
                  </a:lnTo>
                  <a:lnTo>
                    <a:pt x="730" y="840"/>
                  </a:lnTo>
                  <a:cubicBezTo>
                    <a:pt x="730" y="840"/>
                    <a:pt x="717" y="840"/>
                    <a:pt x="717" y="853"/>
                  </a:cubicBezTo>
                  <a:cubicBezTo>
                    <a:pt x="717" y="866"/>
                    <a:pt x="730" y="879"/>
                    <a:pt x="730" y="879"/>
                  </a:cubicBezTo>
                  <a:lnTo>
                    <a:pt x="743" y="892"/>
                  </a:lnTo>
                  <a:lnTo>
                    <a:pt x="785" y="892"/>
                  </a:lnTo>
                  <a:cubicBezTo>
                    <a:pt x="798" y="892"/>
                    <a:pt x="811" y="892"/>
                    <a:pt x="811" y="879"/>
                  </a:cubicBezTo>
                  <a:cubicBezTo>
                    <a:pt x="811" y="879"/>
                    <a:pt x="798" y="866"/>
                    <a:pt x="811" y="866"/>
                  </a:cubicBezTo>
                  <a:cubicBezTo>
                    <a:pt x="824" y="879"/>
                    <a:pt x="824" y="879"/>
                    <a:pt x="837" y="879"/>
                  </a:cubicBezTo>
                  <a:lnTo>
                    <a:pt x="837" y="866"/>
                  </a:lnTo>
                  <a:lnTo>
                    <a:pt x="853" y="866"/>
                  </a:lnTo>
                  <a:cubicBezTo>
                    <a:pt x="853" y="853"/>
                    <a:pt x="837" y="840"/>
                    <a:pt x="824" y="840"/>
                  </a:cubicBezTo>
                  <a:cubicBezTo>
                    <a:pt x="811" y="811"/>
                    <a:pt x="811" y="798"/>
                    <a:pt x="811" y="772"/>
                  </a:cubicBezTo>
                  <a:cubicBezTo>
                    <a:pt x="798" y="759"/>
                    <a:pt x="798" y="746"/>
                    <a:pt x="811" y="730"/>
                  </a:cubicBezTo>
                  <a:cubicBezTo>
                    <a:pt x="811" y="717"/>
                    <a:pt x="824" y="704"/>
                    <a:pt x="824" y="691"/>
                  </a:cubicBezTo>
                  <a:cubicBezTo>
                    <a:pt x="837" y="678"/>
                    <a:pt x="837" y="649"/>
                    <a:pt x="837" y="623"/>
                  </a:cubicBezTo>
                  <a:cubicBezTo>
                    <a:pt x="853" y="636"/>
                    <a:pt x="866" y="636"/>
                    <a:pt x="879" y="636"/>
                  </a:cubicBezTo>
                  <a:lnTo>
                    <a:pt x="892" y="623"/>
                  </a:lnTo>
                  <a:cubicBezTo>
                    <a:pt x="905" y="623"/>
                    <a:pt x="918" y="623"/>
                    <a:pt x="934" y="610"/>
                  </a:cubicBezTo>
                  <a:lnTo>
                    <a:pt x="934" y="597"/>
                  </a:lnTo>
                  <a:cubicBezTo>
                    <a:pt x="947" y="584"/>
                    <a:pt x="973" y="568"/>
                    <a:pt x="986" y="542"/>
                  </a:cubicBezTo>
                  <a:lnTo>
                    <a:pt x="986" y="474"/>
                  </a:lnTo>
                  <a:cubicBezTo>
                    <a:pt x="999" y="448"/>
                    <a:pt x="1015" y="422"/>
                    <a:pt x="1028" y="393"/>
                  </a:cubicBezTo>
                  <a:lnTo>
                    <a:pt x="1041" y="393"/>
                  </a:lnTo>
                  <a:cubicBezTo>
                    <a:pt x="1041" y="393"/>
                    <a:pt x="1054" y="393"/>
                    <a:pt x="1054" y="380"/>
                  </a:cubicBezTo>
                  <a:cubicBezTo>
                    <a:pt x="1067" y="380"/>
                    <a:pt x="1080" y="393"/>
                    <a:pt x="1096" y="393"/>
                  </a:cubicBezTo>
                  <a:cubicBezTo>
                    <a:pt x="1096" y="393"/>
                    <a:pt x="1096" y="380"/>
                    <a:pt x="1109" y="380"/>
                  </a:cubicBezTo>
                  <a:lnTo>
                    <a:pt x="1122" y="380"/>
                  </a:lnTo>
                  <a:lnTo>
                    <a:pt x="1122" y="367"/>
                  </a:lnTo>
                  <a:cubicBezTo>
                    <a:pt x="1135" y="341"/>
                    <a:pt x="1122" y="325"/>
                    <a:pt x="1109" y="299"/>
                  </a:cubicBezTo>
                  <a:cubicBezTo>
                    <a:pt x="1109" y="286"/>
                    <a:pt x="1109" y="286"/>
                    <a:pt x="1122" y="273"/>
                  </a:cubicBezTo>
                  <a:lnTo>
                    <a:pt x="1122" y="205"/>
                  </a:lnTo>
                  <a:lnTo>
                    <a:pt x="1122" y="179"/>
                  </a:lnTo>
                  <a:cubicBezTo>
                    <a:pt x="1135" y="179"/>
                    <a:pt x="1135" y="192"/>
                    <a:pt x="1148" y="192"/>
                  </a:cubicBezTo>
                  <a:cubicBezTo>
                    <a:pt x="1161" y="205"/>
                    <a:pt x="1177" y="205"/>
                    <a:pt x="1190" y="205"/>
                  </a:cubicBezTo>
                  <a:cubicBezTo>
                    <a:pt x="1190" y="205"/>
                    <a:pt x="1190" y="192"/>
                    <a:pt x="1203" y="192"/>
                  </a:cubicBezTo>
                  <a:cubicBezTo>
                    <a:pt x="1216" y="179"/>
                    <a:pt x="1229" y="179"/>
                    <a:pt x="1242" y="179"/>
                  </a:cubicBezTo>
                  <a:lnTo>
                    <a:pt x="1242" y="163"/>
                  </a:lnTo>
                  <a:lnTo>
                    <a:pt x="1242" y="150"/>
                  </a:lnTo>
                  <a:lnTo>
                    <a:pt x="1229" y="137"/>
                  </a:lnTo>
                  <a:cubicBezTo>
                    <a:pt x="1216" y="137"/>
                    <a:pt x="1216" y="124"/>
                    <a:pt x="1203" y="124"/>
                  </a:cubicBezTo>
                  <a:lnTo>
                    <a:pt x="1148" y="124"/>
                  </a:lnTo>
                  <a:cubicBezTo>
                    <a:pt x="1135" y="124"/>
                    <a:pt x="1122" y="111"/>
                    <a:pt x="1122" y="111"/>
                  </a:cubicBezTo>
                  <a:cubicBezTo>
                    <a:pt x="1135" y="111"/>
                    <a:pt x="1148" y="98"/>
                    <a:pt x="1177" y="98"/>
                  </a:cubicBezTo>
                  <a:cubicBezTo>
                    <a:pt x="1177" y="98"/>
                    <a:pt x="1190" y="98"/>
                    <a:pt x="1190" y="82"/>
                  </a:cubicBezTo>
                  <a:cubicBezTo>
                    <a:pt x="1190" y="82"/>
                    <a:pt x="1203" y="82"/>
                    <a:pt x="1203" y="69"/>
                  </a:cubicBezTo>
                  <a:cubicBezTo>
                    <a:pt x="1216" y="56"/>
                    <a:pt x="1229" y="30"/>
                    <a:pt x="1229" y="1"/>
                  </a:cubicBezTo>
                  <a:lnTo>
                    <a:pt x="1229" y="1"/>
                  </a:lnTo>
                  <a:cubicBezTo>
                    <a:pt x="1216" y="17"/>
                    <a:pt x="1216" y="30"/>
                    <a:pt x="1203" y="43"/>
                  </a:cubicBezTo>
                  <a:cubicBezTo>
                    <a:pt x="1190" y="56"/>
                    <a:pt x="1190" y="69"/>
                    <a:pt x="1177" y="69"/>
                  </a:cubicBezTo>
                  <a:cubicBezTo>
                    <a:pt x="1167" y="73"/>
                    <a:pt x="1159" y="75"/>
                    <a:pt x="1152" y="75"/>
                  </a:cubicBezTo>
                  <a:cubicBezTo>
                    <a:pt x="1138" y="75"/>
                    <a:pt x="1126" y="69"/>
                    <a:pt x="1109" y="69"/>
                  </a:cubicBezTo>
                  <a:lnTo>
                    <a:pt x="1096" y="69"/>
                  </a:lnTo>
                  <a:cubicBezTo>
                    <a:pt x="1079" y="54"/>
                    <a:pt x="1059" y="47"/>
                    <a:pt x="1039" y="47"/>
                  </a:cubicBezTo>
                  <a:cubicBezTo>
                    <a:pt x="1025" y="47"/>
                    <a:pt x="1011" y="50"/>
                    <a:pt x="999" y="56"/>
                  </a:cubicBezTo>
                  <a:cubicBezTo>
                    <a:pt x="986" y="69"/>
                    <a:pt x="973" y="69"/>
                    <a:pt x="960" y="82"/>
                  </a:cubicBezTo>
                  <a:cubicBezTo>
                    <a:pt x="947" y="82"/>
                    <a:pt x="934" y="82"/>
                    <a:pt x="918" y="69"/>
                  </a:cubicBezTo>
                  <a:cubicBezTo>
                    <a:pt x="892" y="69"/>
                    <a:pt x="892" y="30"/>
                    <a:pt x="879"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547325" y="3326225"/>
              <a:ext cx="31025" cy="22300"/>
            </a:xfrm>
            <a:custGeom>
              <a:avLst/>
              <a:gdLst/>
              <a:ahLst/>
              <a:cxnLst/>
              <a:rect l="l" t="t" r="r" b="b"/>
              <a:pathLst>
                <a:path w="1241" h="892" extrusionOk="0">
                  <a:moveTo>
                    <a:pt x="878" y="1"/>
                  </a:moveTo>
                  <a:cubicBezTo>
                    <a:pt x="865" y="27"/>
                    <a:pt x="878" y="43"/>
                    <a:pt x="878" y="69"/>
                  </a:cubicBezTo>
                  <a:cubicBezTo>
                    <a:pt x="878" y="82"/>
                    <a:pt x="891" y="82"/>
                    <a:pt x="904" y="95"/>
                  </a:cubicBezTo>
                  <a:cubicBezTo>
                    <a:pt x="913" y="95"/>
                    <a:pt x="921" y="101"/>
                    <a:pt x="931" y="101"/>
                  </a:cubicBezTo>
                  <a:cubicBezTo>
                    <a:pt x="936" y="101"/>
                    <a:pt x="941" y="99"/>
                    <a:pt x="946" y="95"/>
                  </a:cubicBezTo>
                  <a:lnTo>
                    <a:pt x="946" y="95"/>
                  </a:lnTo>
                  <a:cubicBezTo>
                    <a:pt x="946" y="108"/>
                    <a:pt x="946" y="108"/>
                    <a:pt x="930" y="124"/>
                  </a:cubicBezTo>
                  <a:cubicBezTo>
                    <a:pt x="917" y="124"/>
                    <a:pt x="904" y="108"/>
                    <a:pt x="891" y="108"/>
                  </a:cubicBezTo>
                  <a:cubicBezTo>
                    <a:pt x="878" y="108"/>
                    <a:pt x="865" y="108"/>
                    <a:pt x="849" y="124"/>
                  </a:cubicBezTo>
                  <a:lnTo>
                    <a:pt x="716" y="124"/>
                  </a:lnTo>
                  <a:cubicBezTo>
                    <a:pt x="716" y="124"/>
                    <a:pt x="703" y="137"/>
                    <a:pt x="687" y="137"/>
                  </a:cubicBezTo>
                  <a:lnTo>
                    <a:pt x="460" y="137"/>
                  </a:lnTo>
                  <a:cubicBezTo>
                    <a:pt x="444" y="137"/>
                    <a:pt x="444" y="124"/>
                    <a:pt x="431" y="124"/>
                  </a:cubicBezTo>
                  <a:cubicBezTo>
                    <a:pt x="414" y="124"/>
                    <a:pt x="396" y="130"/>
                    <a:pt x="378" y="130"/>
                  </a:cubicBezTo>
                  <a:cubicBezTo>
                    <a:pt x="369" y="130"/>
                    <a:pt x="360" y="128"/>
                    <a:pt x="350" y="124"/>
                  </a:cubicBezTo>
                  <a:lnTo>
                    <a:pt x="311" y="124"/>
                  </a:lnTo>
                  <a:cubicBezTo>
                    <a:pt x="298" y="108"/>
                    <a:pt x="282" y="108"/>
                    <a:pt x="269" y="108"/>
                  </a:cubicBezTo>
                  <a:cubicBezTo>
                    <a:pt x="256" y="108"/>
                    <a:pt x="243" y="108"/>
                    <a:pt x="230" y="95"/>
                  </a:cubicBezTo>
                  <a:lnTo>
                    <a:pt x="175" y="95"/>
                  </a:lnTo>
                  <a:cubicBezTo>
                    <a:pt x="162" y="82"/>
                    <a:pt x="149" y="82"/>
                    <a:pt x="120" y="82"/>
                  </a:cubicBezTo>
                  <a:cubicBezTo>
                    <a:pt x="107" y="82"/>
                    <a:pt x="94" y="82"/>
                    <a:pt x="94" y="95"/>
                  </a:cubicBezTo>
                  <a:cubicBezTo>
                    <a:pt x="81" y="95"/>
                    <a:pt x="81" y="108"/>
                    <a:pt x="81" y="124"/>
                  </a:cubicBezTo>
                  <a:cubicBezTo>
                    <a:pt x="55" y="137"/>
                    <a:pt x="39" y="150"/>
                    <a:pt x="26" y="176"/>
                  </a:cubicBezTo>
                  <a:cubicBezTo>
                    <a:pt x="13" y="205"/>
                    <a:pt x="13" y="218"/>
                    <a:pt x="13" y="244"/>
                  </a:cubicBezTo>
                  <a:cubicBezTo>
                    <a:pt x="13" y="286"/>
                    <a:pt x="26" y="312"/>
                    <a:pt x="26" y="338"/>
                  </a:cubicBezTo>
                  <a:lnTo>
                    <a:pt x="26" y="461"/>
                  </a:lnTo>
                  <a:cubicBezTo>
                    <a:pt x="13" y="474"/>
                    <a:pt x="13" y="487"/>
                    <a:pt x="13" y="500"/>
                  </a:cubicBezTo>
                  <a:cubicBezTo>
                    <a:pt x="0" y="529"/>
                    <a:pt x="13" y="542"/>
                    <a:pt x="13" y="568"/>
                  </a:cubicBezTo>
                  <a:cubicBezTo>
                    <a:pt x="13" y="581"/>
                    <a:pt x="13" y="623"/>
                    <a:pt x="26" y="623"/>
                  </a:cubicBezTo>
                  <a:lnTo>
                    <a:pt x="39" y="594"/>
                  </a:lnTo>
                  <a:lnTo>
                    <a:pt x="39" y="555"/>
                  </a:lnTo>
                  <a:lnTo>
                    <a:pt x="39" y="406"/>
                  </a:lnTo>
                  <a:cubicBezTo>
                    <a:pt x="81" y="461"/>
                    <a:pt x="81" y="542"/>
                    <a:pt x="68" y="594"/>
                  </a:cubicBezTo>
                  <a:cubicBezTo>
                    <a:pt x="55" y="610"/>
                    <a:pt x="55" y="610"/>
                    <a:pt x="55" y="623"/>
                  </a:cubicBezTo>
                  <a:lnTo>
                    <a:pt x="68" y="636"/>
                  </a:lnTo>
                  <a:cubicBezTo>
                    <a:pt x="81" y="649"/>
                    <a:pt x="81" y="675"/>
                    <a:pt x="81" y="691"/>
                  </a:cubicBezTo>
                  <a:cubicBezTo>
                    <a:pt x="81" y="717"/>
                    <a:pt x="94" y="743"/>
                    <a:pt x="94" y="772"/>
                  </a:cubicBezTo>
                  <a:cubicBezTo>
                    <a:pt x="107" y="798"/>
                    <a:pt x="107" y="824"/>
                    <a:pt x="81" y="837"/>
                  </a:cubicBezTo>
                  <a:cubicBezTo>
                    <a:pt x="94" y="853"/>
                    <a:pt x="107" y="853"/>
                    <a:pt x="107" y="853"/>
                  </a:cubicBezTo>
                  <a:cubicBezTo>
                    <a:pt x="107" y="853"/>
                    <a:pt x="120" y="866"/>
                    <a:pt x="120" y="879"/>
                  </a:cubicBezTo>
                  <a:lnTo>
                    <a:pt x="175" y="879"/>
                  </a:lnTo>
                  <a:cubicBezTo>
                    <a:pt x="188" y="866"/>
                    <a:pt x="188" y="853"/>
                    <a:pt x="188" y="853"/>
                  </a:cubicBezTo>
                  <a:lnTo>
                    <a:pt x="201" y="837"/>
                  </a:lnTo>
                  <a:cubicBezTo>
                    <a:pt x="201" y="824"/>
                    <a:pt x="201" y="811"/>
                    <a:pt x="188" y="798"/>
                  </a:cubicBezTo>
                  <a:cubicBezTo>
                    <a:pt x="162" y="772"/>
                    <a:pt x="149" y="730"/>
                    <a:pt x="162" y="691"/>
                  </a:cubicBezTo>
                  <a:lnTo>
                    <a:pt x="162" y="662"/>
                  </a:lnTo>
                  <a:cubicBezTo>
                    <a:pt x="175" y="649"/>
                    <a:pt x="175" y="636"/>
                    <a:pt x="175" y="623"/>
                  </a:cubicBezTo>
                  <a:cubicBezTo>
                    <a:pt x="175" y="623"/>
                    <a:pt x="175" y="610"/>
                    <a:pt x="188" y="594"/>
                  </a:cubicBezTo>
                  <a:lnTo>
                    <a:pt x="201" y="568"/>
                  </a:lnTo>
                  <a:lnTo>
                    <a:pt x="201" y="581"/>
                  </a:lnTo>
                  <a:lnTo>
                    <a:pt x="217" y="581"/>
                  </a:lnTo>
                  <a:cubicBezTo>
                    <a:pt x="230" y="568"/>
                    <a:pt x="230" y="555"/>
                    <a:pt x="230" y="542"/>
                  </a:cubicBezTo>
                  <a:lnTo>
                    <a:pt x="256" y="513"/>
                  </a:lnTo>
                  <a:lnTo>
                    <a:pt x="269" y="500"/>
                  </a:lnTo>
                  <a:lnTo>
                    <a:pt x="282" y="500"/>
                  </a:lnTo>
                  <a:cubicBezTo>
                    <a:pt x="298" y="513"/>
                    <a:pt x="311" y="513"/>
                    <a:pt x="324" y="529"/>
                  </a:cubicBezTo>
                  <a:cubicBezTo>
                    <a:pt x="337" y="542"/>
                    <a:pt x="363" y="555"/>
                    <a:pt x="392" y="555"/>
                  </a:cubicBezTo>
                  <a:cubicBezTo>
                    <a:pt x="405" y="555"/>
                    <a:pt x="431" y="568"/>
                    <a:pt x="444" y="568"/>
                  </a:cubicBezTo>
                  <a:cubicBezTo>
                    <a:pt x="499" y="568"/>
                    <a:pt x="554" y="568"/>
                    <a:pt x="593" y="555"/>
                  </a:cubicBezTo>
                  <a:cubicBezTo>
                    <a:pt x="612" y="555"/>
                    <a:pt x="630" y="549"/>
                    <a:pt x="644" y="549"/>
                  </a:cubicBezTo>
                  <a:cubicBezTo>
                    <a:pt x="651" y="549"/>
                    <a:pt x="657" y="551"/>
                    <a:pt x="661" y="555"/>
                  </a:cubicBezTo>
                  <a:cubicBezTo>
                    <a:pt x="687" y="568"/>
                    <a:pt x="703" y="594"/>
                    <a:pt x="703" y="623"/>
                  </a:cubicBezTo>
                  <a:cubicBezTo>
                    <a:pt x="716" y="649"/>
                    <a:pt x="703" y="675"/>
                    <a:pt x="716" y="704"/>
                  </a:cubicBezTo>
                  <a:cubicBezTo>
                    <a:pt x="716" y="704"/>
                    <a:pt x="716" y="717"/>
                    <a:pt x="729" y="730"/>
                  </a:cubicBezTo>
                  <a:lnTo>
                    <a:pt x="729" y="785"/>
                  </a:lnTo>
                  <a:lnTo>
                    <a:pt x="729" y="824"/>
                  </a:lnTo>
                  <a:cubicBezTo>
                    <a:pt x="729" y="837"/>
                    <a:pt x="716" y="837"/>
                    <a:pt x="716" y="837"/>
                  </a:cubicBezTo>
                  <a:cubicBezTo>
                    <a:pt x="716" y="853"/>
                    <a:pt x="729" y="866"/>
                    <a:pt x="729" y="879"/>
                  </a:cubicBezTo>
                  <a:lnTo>
                    <a:pt x="742" y="892"/>
                  </a:lnTo>
                  <a:lnTo>
                    <a:pt x="784" y="892"/>
                  </a:lnTo>
                  <a:cubicBezTo>
                    <a:pt x="797" y="892"/>
                    <a:pt x="810" y="892"/>
                    <a:pt x="810" y="879"/>
                  </a:cubicBezTo>
                  <a:cubicBezTo>
                    <a:pt x="810" y="879"/>
                    <a:pt x="797" y="866"/>
                    <a:pt x="810" y="866"/>
                  </a:cubicBezTo>
                  <a:lnTo>
                    <a:pt x="836" y="866"/>
                  </a:lnTo>
                  <a:lnTo>
                    <a:pt x="849" y="853"/>
                  </a:lnTo>
                  <a:cubicBezTo>
                    <a:pt x="849" y="853"/>
                    <a:pt x="836" y="837"/>
                    <a:pt x="823" y="824"/>
                  </a:cubicBezTo>
                  <a:cubicBezTo>
                    <a:pt x="810" y="811"/>
                    <a:pt x="810" y="785"/>
                    <a:pt x="810" y="772"/>
                  </a:cubicBezTo>
                  <a:cubicBezTo>
                    <a:pt x="797" y="756"/>
                    <a:pt x="797" y="743"/>
                    <a:pt x="810" y="730"/>
                  </a:cubicBezTo>
                  <a:cubicBezTo>
                    <a:pt x="810" y="717"/>
                    <a:pt x="823" y="704"/>
                    <a:pt x="823" y="691"/>
                  </a:cubicBezTo>
                  <a:cubicBezTo>
                    <a:pt x="836" y="662"/>
                    <a:pt x="836" y="649"/>
                    <a:pt x="836" y="623"/>
                  </a:cubicBezTo>
                  <a:lnTo>
                    <a:pt x="891" y="623"/>
                  </a:lnTo>
                  <a:cubicBezTo>
                    <a:pt x="904" y="610"/>
                    <a:pt x="917" y="610"/>
                    <a:pt x="930" y="610"/>
                  </a:cubicBezTo>
                  <a:lnTo>
                    <a:pt x="930" y="594"/>
                  </a:lnTo>
                  <a:cubicBezTo>
                    <a:pt x="946" y="568"/>
                    <a:pt x="972" y="568"/>
                    <a:pt x="972" y="542"/>
                  </a:cubicBezTo>
                  <a:cubicBezTo>
                    <a:pt x="985" y="513"/>
                    <a:pt x="985" y="500"/>
                    <a:pt x="985" y="474"/>
                  </a:cubicBezTo>
                  <a:cubicBezTo>
                    <a:pt x="998" y="448"/>
                    <a:pt x="1011" y="419"/>
                    <a:pt x="1027" y="393"/>
                  </a:cubicBezTo>
                  <a:lnTo>
                    <a:pt x="1027" y="380"/>
                  </a:lnTo>
                  <a:lnTo>
                    <a:pt x="1040" y="393"/>
                  </a:lnTo>
                  <a:lnTo>
                    <a:pt x="1053" y="380"/>
                  </a:lnTo>
                  <a:cubicBezTo>
                    <a:pt x="1066" y="380"/>
                    <a:pt x="1079" y="393"/>
                    <a:pt x="1092" y="393"/>
                  </a:cubicBezTo>
                  <a:cubicBezTo>
                    <a:pt x="1092" y="380"/>
                    <a:pt x="1092" y="380"/>
                    <a:pt x="1108" y="367"/>
                  </a:cubicBezTo>
                  <a:lnTo>
                    <a:pt x="1121" y="367"/>
                  </a:lnTo>
                  <a:cubicBezTo>
                    <a:pt x="1134" y="338"/>
                    <a:pt x="1121" y="312"/>
                    <a:pt x="1108" y="299"/>
                  </a:cubicBezTo>
                  <a:lnTo>
                    <a:pt x="1108" y="270"/>
                  </a:lnTo>
                  <a:cubicBezTo>
                    <a:pt x="1121" y="244"/>
                    <a:pt x="1121" y="231"/>
                    <a:pt x="1121" y="205"/>
                  </a:cubicBezTo>
                  <a:lnTo>
                    <a:pt x="1121" y="189"/>
                  </a:lnTo>
                  <a:lnTo>
                    <a:pt x="1121" y="176"/>
                  </a:lnTo>
                  <a:cubicBezTo>
                    <a:pt x="1134" y="176"/>
                    <a:pt x="1134" y="189"/>
                    <a:pt x="1147" y="189"/>
                  </a:cubicBezTo>
                  <a:cubicBezTo>
                    <a:pt x="1156" y="189"/>
                    <a:pt x="1164" y="196"/>
                    <a:pt x="1174" y="196"/>
                  </a:cubicBezTo>
                  <a:cubicBezTo>
                    <a:pt x="1179" y="196"/>
                    <a:pt x="1184" y="194"/>
                    <a:pt x="1189" y="189"/>
                  </a:cubicBezTo>
                  <a:lnTo>
                    <a:pt x="1202" y="189"/>
                  </a:lnTo>
                  <a:cubicBezTo>
                    <a:pt x="1215" y="176"/>
                    <a:pt x="1228" y="176"/>
                    <a:pt x="1241" y="163"/>
                  </a:cubicBezTo>
                  <a:lnTo>
                    <a:pt x="1241" y="150"/>
                  </a:lnTo>
                  <a:lnTo>
                    <a:pt x="1228" y="137"/>
                  </a:lnTo>
                  <a:cubicBezTo>
                    <a:pt x="1215" y="124"/>
                    <a:pt x="1215" y="124"/>
                    <a:pt x="1202" y="124"/>
                  </a:cubicBezTo>
                  <a:lnTo>
                    <a:pt x="1189" y="108"/>
                  </a:lnTo>
                  <a:cubicBezTo>
                    <a:pt x="1189" y="108"/>
                    <a:pt x="1173" y="108"/>
                    <a:pt x="1160" y="124"/>
                  </a:cubicBezTo>
                  <a:lnTo>
                    <a:pt x="1147" y="124"/>
                  </a:lnTo>
                  <a:cubicBezTo>
                    <a:pt x="1134" y="124"/>
                    <a:pt x="1121" y="108"/>
                    <a:pt x="1121" y="95"/>
                  </a:cubicBezTo>
                  <a:lnTo>
                    <a:pt x="1173" y="95"/>
                  </a:lnTo>
                  <a:cubicBezTo>
                    <a:pt x="1173" y="82"/>
                    <a:pt x="1189" y="82"/>
                    <a:pt x="1189" y="82"/>
                  </a:cubicBezTo>
                  <a:lnTo>
                    <a:pt x="1202" y="69"/>
                  </a:lnTo>
                  <a:cubicBezTo>
                    <a:pt x="1215" y="43"/>
                    <a:pt x="1228" y="27"/>
                    <a:pt x="1228" y="1"/>
                  </a:cubicBezTo>
                  <a:cubicBezTo>
                    <a:pt x="1215" y="1"/>
                    <a:pt x="1215" y="14"/>
                    <a:pt x="1202" y="27"/>
                  </a:cubicBezTo>
                  <a:cubicBezTo>
                    <a:pt x="1189" y="43"/>
                    <a:pt x="1189" y="56"/>
                    <a:pt x="1160" y="69"/>
                  </a:cubicBezTo>
                  <a:lnTo>
                    <a:pt x="1092" y="69"/>
                  </a:lnTo>
                  <a:cubicBezTo>
                    <a:pt x="1077" y="54"/>
                    <a:pt x="1057" y="47"/>
                    <a:pt x="1038" y="47"/>
                  </a:cubicBezTo>
                  <a:cubicBezTo>
                    <a:pt x="1024" y="47"/>
                    <a:pt x="1010" y="51"/>
                    <a:pt x="998" y="56"/>
                  </a:cubicBezTo>
                  <a:cubicBezTo>
                    <a:pt x="985" y="56"/>
                    <a:pt x="972" y="69"/>
                    <a:pt x="959" y="69"/>
                  </a:cubicBezTo>
                  <a:cubicBezTo>
                    <a:pt x="955" y="73"/>
                    <a:pt x="950" y="75"/>
                    <a:pt x="945" y="75"/>
                  </a:cubicBezTo>
                  <a:cubicBezTo>
                    <a:pt x="936" y="75"/>
                    <a:pt x="926" y="69"/>
                    <a:pt x="917" y="69"/>
                  </a:cubicBezTo>
                  <a:cubicBezTo>
                    <a:pt x="891" y="69"/>
                    <a:pt x="878" y="27"/>
                    <a:pt x="878"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581750" y="3348175"/>
              <a:ext cx="35075" cy="21250"/>
            </a:xfrm>
            <a:custGeom>
              <a:avLst/>
              <a:gdLst/>
              <a:ahLst/>
              <a:cxnLst/>
              <a:rect l="l" t="t" r="r" b="b"/>
              <a:pathLst>
                <a:path w="1403" h="850" extrusionOk="0">
                  <a:moveTo>
                    <a:pt x="282" y="1"/>
                  </a:moveTo>
                  <a:cubicBezTo>
                    <a:pt x="256" y="1"/>
                    <a:pt x="217" y="1"/>
                    <a:pt x="188" y="14"/>
                  </a:cubicBezTo>
                  <a:cubicBezTo>
                    <a:pt x="169" y="14"/>
                    <a:pt x="148" y="11"/>
                    <a:pt x="128" y="11"/>
                  </a:cubicBezTo>
                  <a:cubicBezTo>
                    <a:pt x="108" y="11"/>
                    <a:pt x="88" y="14"/>
                    <a:pt x="68" y="27"/>
                  </a:cubicBezTo>
                  <a:cubicBezTo>
                    <a:pt x="68" y="27"/>
                    <a:pt x="55" y="40"/>
                    <a:pt x="39" y="56"/>
                  </a:cubicBezTo>
                  <a:cubicBezTo>
                    <a:pt x="26" y="56"/>
                    <a:pt x="26" y="69"/>
                    <a:pt x="26" y="82"/>
                  </a:cubicBezTo>
                  <a:cubicBezTo>
                    <a:pt x="13" y="95"/>
                    <a:pt x="13" y="121"/>
                    <a:pt x="13" y="137"/>
                  </a:cubicBezTo>
                  <a:lnTo>
                    <a:pt x="13" y="231"/>
                  </a:lnTo>
                  <a:lnTo>
                    <a:pt x="13" y="364"/>
                  </a:lnTo>
                  <a:lnTo>
                    <a:pt x="13" y="432"/>
                  </a:lnTo>
                  <a:cubicBezTo>
                    <a:pt x="13" y="445"/>
                    <a:pt x="0" y="474"/>
                    <a:pt x="0" y="487"/>
                  </a:cubicBezTo>
                  <a:cubicBezTo>
                    <a:pt x="0" y="500"/>
                    <a:pt x="0" y="500"/>
                    <a:pt x="13" y="513"/>
                  </a:cubicBezTo>
                  <a:cubicBezTo>
                    <a:pt x="13" y="526"/>
                    <a:pt x="0" y="542"/>
                    <a:pt x="13" y="555"/>
                  </a:cubicBezTo>
                  <a:lnTo>
                    <a:pt x="13" y="607"/>
                  </a:lnTo>
                  <a:cubicBezTo>
                    <a:pt x="13" y="607"/>
                    <a:pt x="13" y="623"/>
                    <a:pt x="26" y="636"/>
                  </a:cubicBezTo>
                  <a:lnTo>
                    <a:pt x="55" y="649"/>
                  </a:lnTo>
                  <a:cubicBezTo>
                    <a:pt x="55" y="623"/>
                    <a:pt x="39" y="607"/>
                    <a:pt x="39" y="594"/>
                  </a:cubicBezTo>
                  <a:cubicBezTo>
                    <a:pt x="55" y="581"/>
                    <a:pt x="55" y="555"/>
                    <a:pt x="39" y="542"/>
                  </a:cubicBezTo>
                  <a:lnTo>
                    <a:pt x="39" y="526"/>
                  </a:lnTo>
                  <a:cubicBezTo>
                    <a:pt x="26" y="513"/>
                    <a:pt x="55" y="500"/>
                    <a:pt x="55" y="474"/>
                  </a:cubicBezTo>
                  <a:cubicBezTo>
                    <a:pt x="55" y="461"/>
                    <a:pt x="39" y="445"/>
                    <a:pt x="39" y="432"/>
                  </a:cubicBezTo>
                  <a:cubicBezTo>
                    <a:pt x="26" y="393"/>
                    <a:pt x="39" y="351"/>
                    <a:pt x="39" y="312"/>
                  </a:cubicBezTo>
                  <a:cubicBezTo>
                    <a:pt x="26" y="270"/>
                    <a:pt x="26" y="244"/>
                    <a:pt x="39" y="202"/>
                  </a:cubicBezTo>
                  <a:cubicBezTo>
                    <a:pt x="39" y="244"/>
                    <a:pt x="55" y="283"/>
                    <a:pt x="68" y="325"/>
                  </a:cubicBezTo>
                  <a:cubicBezTo>
                    <a:pt x="94" y="364"/>
                    <a:pt x="107" y="406"/>
                    <a:pt x="94" y="461"/>
                  </a:cubicBezTo>
                  <a:cubicBezTo>
                    <a:pt x="94" y="474"/>
                    <a:pt x="81" y="500"/>
                    <a:pt x="68" y="513"/>
                  </a:cubicBezTo>
                  <a:cubicBezTo>
                    <a:pt x="68" y="526"/>
                    <a:pt x="55" y="526"/>
                    <a:pt x="68" y="542"/>
                  </a:cubicBezTo>
                  <a:lnTo>
                    <a:pt x="68" y="555"/>
                  </a:lnTo>
                  <a:cubicBezTo>
                    <a:pt x="81" y="568"/>
                    <a:pt x="81" y="594"/>
                    <a:pt x="81" y="607"/>
                  </a:cubicBezTo>
                  <a:cubicBezTo>
                    <a:pt x="81" y="636"/>
                    <a:pt x="94" y="675"/>
                    <a:pt x="94" y="704"/>
                  </a:cubicBezTo>
                  <a:lnTo>
                    <a:pt x="94" y="743"/>
                  </a:lnTo>
                  <a:cubicBezTo>
                    <a:pt x="81" y="743"/>
                    <a:pt x="81" y="756"/>
                    <a:pt x="81" y="756"/>
                  </a:cubicBezTo>
                  <a:cubicBezTo>
                    <a:pt x="68" y="769"/>
                    <a:pt x="68" y="769"/>
                    <a:pt x="81" y="769"/>
                  </a:cubicBezTo>
                  <a:lnTo>
                    <a:pt x="94" y="785"/>
                  </a:lnTo>
                  <a:cubicBezTo>
                    <a:pt x="94" y="785"/>
                    <a:pt x="94" y="798"/>
                    <a:pt x="107" y="811"/>
                  </a:cubicBezTo>
                  <a:cubicBezTo>
                    <a:pt x="107" y="817"/>
                    <a:pt x="110" y="821"/>
                    <a:pt x="115" y="821"/>
                  </a:cubicBezTo>
                  <a:cubicBezTo>
                    <a:pt x="121" y="821"/>
                    <a:pt x="128" y="817"/>
                    <a:pt x="136" y="811"/>
                  </a:cubicBezTo>
                  <a:lnTo>
                    <a:pt x="175" y="811"/>
                  </a:lnTo>
                  <a:cubicBezTo>
                    <a:pt x="175" y="798"/>
                    <a:pt x="162" y="798"/>
                    <a:pt x="162" y="785"/>
                  </a:cubicBezTo>
                  <a:lnTo>
                    <a:pt x="162" y="756"/>
                  </a:lnTo>
                  <a:lnTo>
                    <a:pt x="149" y="756"/>
                  </a:lnTo>
                  <a:lnTo>
                    <a:pt x="149" y="743"/>
                  </a:lnTo>
                  <a:cubicBezTo>
                    <a:pt x="136" y="717"/>
                    <a:pt x="136" y="688"/>
                    <a:pt x="136" y="675"/>
                  </a:cubicBezTo>
                  <a:lnTo>
                    <a:pt x="136" y="636"/>
                  </a:lnTo>
                  <a:lnTo>
                    <a:pt x="136" y="623"/>
                  </a:lnTo>
                  <a:lnTo>
                    <a:pt x="149" y="594"/>
                  </a:lnTo>
                  <a:cubicBezTo>
                    <a:pt x="149" y="636"/>
                    <a:pt x="162" y="662"/>
                    <a:pt x="175" y="688"/>
                  </a:cubicBezTo>
                  <a:cubicBezTo>
                    <a:pt x="188" y="704"/>
                    <a:pt x="188" y="717"/>
                    <a:pt x="201" y="730"/>
                  </a:cubicBezTo>
                  <a:lnTo>
                    <a:pt x="201" y="743"/>
                  </a:lnTo>
                  <a:lnTo>
                    <a:pt x="201" y="769"/>
                  </a:lnTo>
                  <a:lnTo>
                    <a:pt x="201" y="785"/>
                  </a:lnTo>
                  <a:lnTo>
                    <a:pt x="217" y="785"/>
                  </a:lnTo>
                  <a:cubicBezTo>
                    <a:pt x="217" y="785"/>
                    <a:pt x="230" y="798"/>
                    <a:pt x="230" y="811"/>
                  </a:cubicBezTo>
                  <a:cubicBezTo>
                    <a:pt x="230" y="811"/>
                    <a:pt x="230" y="824"/>
                    <a:pt x="243" y="824"/>
                  </a:cubicBezTo>
                  <a:cubicBezTo>
                    <a:pt x="250" y="824"/>
                    <a:pt x="270" y="827"/>
                    <a:pt x="287" y="827"/>
                  </a:cubicBezTo>
                  <a:cubicBezTo>
                    <a:pt x="304" y="827"/>
                    <a:pt x="318" y="824"/>
                    <a:pt x="311" y="811"/>
                  </a:cubicBezTo>
                  <a:cubicBezTo>
                    <a:pt x="311" y="811"/>
                    <a:pt x="311" y="798"/>
                    <a:pt x="298" y="798"/>
                  </a:cubicBezTo>
                  <a:cubicBezTo>
                    <a:pt x="298" y="798"/>
                    <a:pt x="298" y="785"/>
                    <a:pt x="282" y="785"/>
                  </a:cubicBezTo>
                  <a:cubicBezTo>
                    <a:pt x="282" y="769"/>
                    <a:pt x="282" y="756"/>
                    <a:pt x="269" y="743"/>
                  </a:cubicBezTo>
                  <a:cubicBezTo>
                    <a:pt x="269" y="730"/>
                    <a:pt x="256" y="730"/>
                    <a:pt x="256" y="717"/>
                  </a:cubicBezTo>
                  <a:cubicBezTo>
                    <a:pt x="243" y="704"/>
                    <a:pt x="243" y="688"/>
                    <a:pt x="243" y="675"/>
                  </a:cubicBezTo>
                  <a:cubicBezTo>
                    <a:pt x="230" y="649"/>
                    <a:pt x="230" y="607"/>
                    <a:pt x="230" y="568"/>
                  </a:cubicBezTo>
                  <a:lnTo>
                    <a:pt x="230" y="555"/>
                  </a:lnTo>
                  <a:cubicBezTo>
                    <a:pt x="243" y="568"/>
                    <a:pt x="243" y="568"/>
                    <a:pt x="256" y="581"/>
                  </a:cubicBezTo>
                  <a:lnTo>
                    <a:pt x="256" y="594"/>
                  </a:lnTo>
                  <a:lnTo>
                    <a:pt x="269" y="594"/>
                  </a:lnTo>
                  <a:lnTo>
                    <a:pt x="269" y="581"/>
                  </a:lnTo>
                  <a:lnTo>
                    <a:pt x="269" y="542"/>
                  </a:lnTo>
                  <a:cubicBezTo>
                    <a:pt x="282" y="526"/>
                    <a:pt x="298" y="526"/>
                    <a:pt x="298" y="513"/>
                  </a:cubicBezTo>
                  <a:lnTo>
                    <a:pt x="311" y="513"/>
                  </a:lnTo>
                  <a:lnTo>
                    <a:pt x="311" y="526"/>
                  </a:lnTo>
                  <a:cubicBezTo>
                    <a:pt x="324" y="526"/>
                    <a:pt x="324" y="542"/>
                    <a:pt x="337" y="555"/>
                  </a:cubicBezTo>
                  <a:lnTo>
                    <a:pt x="350" y="568"/>
                  </a:lnTo>
                  <a:lnTo>
                    <a:pt x="350" y="555"/>
                  </a:lnTo>
                  <a:lnTo>
                    <a:pt x="350" y="542"/>
                  </a:lnTo>
                  <a:lnTo>
                    <a:pt x="350" y="513"/>
                  </a:lnTo>
                  <a:lnTo>
                    <a:pt x="337" y="500"/>
                  </a:lnTo>
                  <a:cubicBezTo>
                    <a:pt x="337" y="487"/>
                    <a:pt x="350" y="487"/>
                    <a:pt x="363" y="474"/>
                  </a:cubicBezTo>
                  <a:lnTo>
                    <a:pt x="379" y="474"/>
                  </a:lnTo>
                  <a:cubicBezTo>
                    <a:pt x="444" y="500"/>
                    <a:pt x="512" y="500"/>
                    <a:pt x="580" y="500"/>
                  </a:cubicBezTo>
                  <a:cubicBezTo>
                    <a:pt x="635" y="500"/>
                    <a:pt x="703" y="487"/>
                    <a:pt x="755" y="487"/>
                  </a:cubicBezTo>
                  <a:lnTo>
                    <a:pt x="755" y="568"/>
                  </a:lnTo>
                  <a:cubicBezTo>
                    <a:pt x="755" y="581"/>
                    <a:pt x="768" y="594"/>
                    <a:pt x="755" y="607"/>
                  </a:cubicBezTo>
                  <a:lnTo>
                    <a:pt x="755" y="623"/>
                  </a:lnTo>
                  <a:lnTo>
                    <a:pt x="742" y="636"/>
                  </a:lnTo>
                  <a:cubicBezTo>
                    <a:pt x="742" y="662"/>
                    <a:pt x="755" y="704"/>
                    <a:pt x="742" y="730"/>
                  </a:cubicBezTo>
                  <a:lnTo>
                    <a:pt x="742" y="743"/>
                  </a:lnTo>
                  <a:cubicBezTo>
                    <a:pt x="729" y="756"/>
                    <a:pt x="742" y="769"/>
                    <a:pt x="742" y="798"/>
                  </a:cubicBezTo>
                  <a:lnTo>
                    <a:pt x="742" y="811"/>
                  </a:lnTo>
                  <a:lnTo>
                    <a:pt x="755" y="811"/>
                  </a:lnTo>
                  <a:lnTo>
                    <a:pt x="755" y="837"/>
                  </a:lnTo>
                  <a:lnTo>
                    <a:pt x="810" y="837"/>
                  </a:lnTo>
                  <a:lnTo>
                    <a:pt x="810" y="811"/>
                  </a:lnTo>
                  <a:cubicBezTo>
                    <a:pt x="810" y="811"/>
                    <a:pt x="797" y="811"/>
                    <a:pt x="797" y="798"/>
                  </a:cubicBezTo>
                  <a:cubicBezTo>
                    <a:pt x="784" y="785"/>
                    <a:pt x="784" y="769"/>
                    <a:pt x="797" y="756"/>
                  </a:cubicBezTo>
                  <a:cubicBezTo>
                    <a:pt x="810" y="756"/>
                    <a:pt x="823" y="756"/>
                    <a:pt x="836" y="743"/>
                  </a:cubicBezTo>
                  <a:cubicBezTo>
                    <a:pt x="836" y="730"/>
                    <a:pt x="836" y="730"/>
                    <a:pt x="823" y="717"/>
                  </a:cubicBezTo>
                  <a:cubicBezTo>
                    <a:pt x="823" y="704"/>
                    <a:pt x="810" y="688"/>
                    <a:pt x="810" y="688"/>
                  </a:cubicBezTo>
                  <a:lnTo>
                    <a:pt x="797" y="675"/>
                  </a:lnTo>
                  <a:lnTo>
                    <a:pt x="810" y="675"/>
                  </a:lnTo>
                  <a:cubicBezTo>
                    <a:pt x="810" y="662"/>
                    <a:pt x="823" y="649"/>
                    <a:pt x="823" y="636"/>
                  </a:cubicBezTo>
                  <a:cubicBezTo>
                    <a:pt x="836" y="623"/>
                    <a:pt x="836" y="607"/>
                    <a:pt x="849" y="607"/>
                  </a:cubicBezTo>
                  <a:cubicBezTo>
                    <a:pt x="865" y="636"/>
                    <a:pt x="865" y="675"/>
                    <a:pt x="865" y="704"/>
                  </a:cubicBezTo>
                  <a:lnTo>
                    <a:pt x="865" y="730"/>
                  </a:lnTo>
                  <a:cubicBezTo>
                    <a:pt x="865" y="730"/>
                    <a:pt x="865" y="743"/>
                    <a:pt x="878" y="743"/>
                  </a:cubicBezTo>
                  <a:cubicBezTo>
                    <a:pt x="878" y="743"/>
                    <a:pt x="891" y="743"/>
                    <a:pt x="891" y="756"/>
                  </a:cubicBezTo>
                  <a:cubicBezTo>
                    <a:pt x="891" y="769"/>
                    <a:pt x="904" y="769"/>
                    <a:pt x="917" y="769"/>
                  </a:cubicBezTo>
                  <a:lnTo>
                    <a:pt x="946" y="769"/>
                  </a:lnTo>
                  <a:cubicBezTo>
                    <a:pt x="946" y="743"/>
                    <a:pt x="930" y="730"/>
                    <a:pt x="917" y="717"/>
                  </a:cubicBezTo>
                  <a:lnTo>
                    <a:pt x="904" y="717"/>
                  </a:lnTo>
                  <a:lnTo>
                    <a:pt x="904" y="704"/>
                  </a:lnTo>
                  <a:cubicBezTo>
                    <a:pt x="904" y="675"/>
                    <a:pt x="904" y="649"/>
                    <a:pt x="917" y="636"/>
                  </a:cubicBezTo>
                  <a:cubicBezTo>
                    <a:pt x="917" y="623"/>
                    <a:pt x="930" y="607"/>
                    <a:pt x="917" y="607"/>
                  </a:cubicBezTo>
                  <a:lnTo>
                    <a:pt x="917" y="568"/>
                  </a:lnTo>
                  <a:cubicBezTo>
                    <a:pt x="930" y="581"/>
                    <a:pt x="946" y="594"/>
                    <a:pt x="959" y="594"/>
                  </a:cubicBezTo>
                  <a:lnTo>
                    <a:pt x="985" y="594"/>
                  </a:lnTo>
                  <a:lnTo>
                    <a:pt x="985" y="581"/>
                  </a:lnTo>
                  <a:lnTo>
                    <a:pt x="998" y="581"/>
                  </a:lnTo>
                  <a:cubicBezTo>
                    <a:pt x="1011" y="594"/>
                    <a:pt x="1027" y="594"/>
                    <a:pt x="1040" y="594"/>
                  </a:cubicBezTo>
                  <a:lnTo>
                    <a:pt x="1053" y="581"/>
                  </a:lnTo>
                  <a:lnTo>
                    <a:pt x="1066" y="594"/>
                  </a:lnTo>
                  <a:cubicBezTo>
                    <a:pt x="1079" y="594"/>
                    <a:pt x="1079" y="594"/>
                    <a:pt x="1079" y="607"/>
                  </a:cubicBezTo>
                  <a:cubicBezTo>
                    <a:pt x="1092" y="607"/>
                    <a:pt x="1092" y="623"/>
                    <a:pt x="1092" y="636"/>
                  </a:cubicBezTo>
                  <a:cubicBezTo>
                    <a:pt x="1092" y="636"/>
                    <a:pt x="1108" y="649"/>
                    <a:pt x="1108" y="662"/>
                  </a:cubicBezTo>
                  <a:cubicBezTo>
                    <a:pt x="1121" y="675"/>
                    <a:pt x="1108" y="704"/>
                    <a:pt x="1121" y="717"/>
                  </a:cubicBezTo>
                  <a:lnTo>
                    <a:pt x="1121" y="730"/>
                  </a:lnTo>
                  <a:cubicBezTo>
                    <a:pt x="1134" y="730"/>
                    <a:pt x="1134" y="743"/>
                    <a:pt x="1134" y="743"/>
                  </a:cubicBezTo>
                  <a:cubicBezTo>
                    <a:pt x="1134" y="769"/>
                    <a:pt x="1134" y="798"/>
                    <a:pt x="1121" y="811"/>
                  </a:cubicBezTo>
                  <a:cubicBezTo>
                    <a:pt x="1121" y="824"/>
                    <a:pt x="1121" y="824"/>
                    <a:pt x="1134" y="837"/>
                  </a:cubicBezTo>
                  <a:lnTo>
                    <a:pt x="1134" y="850"/>
                  </a:lnTo>
                  <a:lnTo>
                    <a:pt x="1147" y="850"/>
                  </a:lnTo>
                  <a:cubicBezTo>
                    <a:pt x="1160" y="850"/>
                    <a:pt x="1189" y="850"/>
                    <a:pt x="1189" y="837"/>
                  </a:cubicBezTo>
                  <a:cubicBezTo>
                    <a:pt x="1173" y="824"/>
                    <a:pt x="1173" y="811"/>
                    <a:pt x="1160" y="811"/>
                  </a:cubicBezTo>
                  <a:lnTo>
                    <a:pt x="1160" y="798"/>
                  </a:lnTo>
                  <a:cubicBezTo>
                    <a:pt x="1147" y="798"/>
                    <a:pt x="1147" y="785"/>
                    <a:pt x="1147" y="785"/>
                  </a:cubicBezTo>
                  <a:cubicBezTo>
                    <a:pt x="1147" y="756"/>
                    <a:pt x="1160" y="743"/>
                    <a:pt x="1160" y="717"/>
                  </a:cubicBezTo>
                  <a:lnTo>
                    <a:pt x="1160" y="688"/>
                  </a:lnTo>
                  <a:cubicBezTo>
                    <a:pt x="1173" y="688"/>
                    <a:pt x="1160" y="675"/>
                    <a:pt x="1160" y="662"/>
                  </a:cubicBezTo>
                  <a:lnTo>
                    <a:pt x="1160" y="649"/>
                  </a:lnTo>
                  <a:cubicBezTo>
                    <a:pt x="1160" y="636"/>
                    <a:pt x="1160" y="636"/>
                    <a:pt x="1173" y="623"/>
                  </a:cubicBezTo>
                  <a:lnTo>
                    <a:pt x="1173" y="607"/>
                  </a:lnTo>
                  <a:cubicBezTo>
                    <a:pt x="1189" y="607"/>
                    <a:pt x="1189" y="594"/>
                    <a:pt x="1202" y="594"/>
                  </a:cubicBezTo>
                  <a:cubicBezTo>
                    <a:pt x="1202" y="581"/>
                    <a:pt x="1215" y="581"/>
                    <a:pt x="1215" y="568"/>
                  </a:cubicBezTo>
                  <a:cubicBezTo>
                    <a:pt x="1241" y="568"/>
                    <a:pt x="1254" y="555"/>
                    <a:pt x="1254" y="542"/>
                  </a:cubicBezTo>
                  <a:cubicBezTo>
                    <a:pt x="1254" y="526"/>
                    <a:pt x="1254" y="513"/>
                    <a:pt x="1270" y="513"/>
                  </a:cubicBezTo>
                  <a:lnTo>
                    <a:pt x="1309" y="513"/>
                  </a:lnTo>
                  <a:cubicBezTo>
                    <a:pt x="1322" y="500"/>
                    <a:pt x="1322" y="487"/>
                    <a:pt x="1322" y="461"/>
                  </a:cubicBezTo>
                  <a:lnTo>
                    <a:pt x="1322" y="419"/>
                  </a:lnTo>
                  <a:lnTo>
                    <a:pt x="1335" y="419"/>
                  </a:lnTo>
                  <a:cubicBezTo>
                    <a:pt x="1364" y="419"/>
                    <a:pt x="1390" y="406"/>
                    <a:pt x="1403" y="393"/>
                  </a:cubicBezTo>
                  <a:lnTo>
                    <a:pt x="1403" y="380"/>
                  </a:lnTo>
                  <a:cubicBezTo>
                    <a:pt x="1403" y="380"/>
                    <a:pt x="1403" y="364"/>
                    <a:pt x="1390" y="364"/>
                  </a:cubicBezTo>
                  <a:lnTo>
                    <a:pt x="1364" y="364"/>
                  </a:lnTo>
                  <a:cubicBezTo>
                    <a:pt x="1351" y="364"/>
                    <a:pt x="1335" y="380"/>
                    <a:pt x="1322" y="380"/>
                  </a:cubicBezTo>
                  <a:cubicBezTo>
                    <a:pt x="1313" y="368"/>
                    <a:pt x="1297" y="358"/>
                    <a:pt x="1284" y="358"/>
                  </a:cubicBezTo>
                  <a:cubicBezTo>
                    <a:pt x="1279" y="358"/>
                    <a:pt x="1274" y="360"/>
                    <a:pt x="1270" y="364"/>
                  </a:cubicBezTo>
                  <a:lnTo>
                    <a:pt x="1241" y="364"/>
                  </a:lnTo>
                  <a:cubicBezTo>
                    <a:pt x="1241" y="380"/>
                    <a:pt x="1228" y="380"/>
                    <a:pt x="1228" y="380"/>
                  </a:cubicBezTo>
                  <a:cubicBezTo>
                    <a:pt x="1215" y="380"/>
                    <a:pt x="1215" y="364"/>
                    <a:pt x="1202" y="364"/>
                  </a:cubicBezTo>
                  <a:cubicBezTo>
                    <a:pt x="1189" y="364"/>
                    <a:pt x="1173" y="380"/>
                    <a:pt x="1160" y="380"/>
                  </a:cubicBezTo>
                  <a:lnTo>
                    <a:pt x="1092" y="380"/>
                  </a:lnTo>
                  <a:cubicBezTo>
                    <a:pt x="1092" y="364"/>
                    <a:pt x="1092" y="351"/>
                    <a:pt x="1108" y="338"/>
                  </a:cubicBezTo>
                  <a:cubicBezTo>
                    <a:pt x="1108" y="325"/>
                    <a:pt x="1121" y="325"/>
                    <a:pt x="1134" y="325"/>
                  </a:cubicBezTo>
                  <a:cubicBezTo>
                    <a:pt x="1147" y="325"/>
                    <a:pt x="1147" y="338"/>
                    <a:pt x="1160" y="338"/>
                  </a:cubicBezTo>
                  <a:lnTo>
                    <a:pt x="1215" y="338"/>
                  </a:lnTo>
                  <a:cubicBezTo>
                    <a:pt x="1228" y="325"/>
                    <a:pt x="1228" y="325"/>
                    <a:pt x="1241" y="312"/>
                  </a:cubicBezTo>
                  <a:cubicBezTo>
                    <a:pt x="1241" y="299"/>
                    <a:pt x="1228" y="283"/>
                    <a:pt x="1228" y="270"/>
                  </a:cubicBezTo>
                  <a:lnTo>
                    <a:pt x="1228" y="257"/>
                  </a:lnTo>
                  <a:lnTo>
                    <a:pt x="1228" y="244"/>
                  </a:lnTo>
                  <a:cubicBezTo>
                    <a:pt x="1228" y="218"/>
                    <a:pt x="1241" y="176"/>
                    <a:pt x="1254" y="137"/>
                  </a:cubicBezTo>
                  <a:lnTo>
                    <a:pt x="1270" y="137"/>
                  </a:lnTo>
                  <a:cubicBezTo>
                    <a:pt x="1309" y="137"/>
                    <a:pt x="1335" y="121"/>
                    <a:pt x="1351" y="82"/>
                  </a:cubicBezTo>
                  <a:lnTo>
                    <a:pt x="1364" y="82"/>
                  </a:lnTo>
                  <a:lnTo>
                    <a:pt x="1351" y="69"/>
                  </a:lnTo>
                  <a:lnTo>
                    <a:pt x="1283" y="69"/>
                  </a:lnTo>
                  <a:cubicBezTo>
                    <a:pt x="1283" y="69"/>
                    <a:pt x="1277" y="75"/>
                    <a:pt x="1269" y="75"/>
                  </a:cubicBezTo>
                  <a:cubicBezTo>
                    <a:pt x="1264" y="75"/>
                    <a:pt x="1259" y="73"/>
                    <a:pt x="1254" y="69"/>
                  </a:cubicBezTo>
                  <a:cubicBezTo>
                    <a:pt x="1241" y="69"/>
                    <a:pt x="1241" y="56"/>
                    <a:pt x="1228" y="40"/>
                  </a:cubicBezTo>
                  <a:lnTo>
                    <a:pt x="1215" y="40"/>
                  </a:lnTo>
                  <a:cubicBezTo>
                    <a:pt x="1202" y="40"/>
                    <a:pt x="1202" y="27"/>
                    <a:pt x="1202" y="27"/>
                  </a:cubicBezTo>
                  <a:cubicBezTo>
                    <a:pt x="1194" y="12"/>
                    <a:pt x="1181" y="5"/>
                    <a:pt x="1167" y="5"/>
                  </a:cubicBezTo>
                  <a:cubicBezTo>
                    <a:pt x="1156" y="5"/>
                    <a:pt x="1145" y="8"/>
                    <a:pt x="1134" y="14"/>
                  </a:cubicBezTo>
                  <a:cubicBezTo>
                    <a:pt x="1121" y="27"/>
                    <a:pt x="1108" y="56"/>
                    <a:pt x="1066" y="56"/>
                  </a:cubicBezTo>
                  <a:cubicBezTo>
                    <a:pt x="1053" y="56"/>
                    <a:pt x="1040" y="40"/>
                    <a:pt x="1027" y="40"/>
                  </a:cubicBezTo>
                  <a:cubicBezTo>
                    <a:pt x="1011" y="40"/>
                    <a:pt x="985" y="56"/>
                    <a:pt x="972" y="56"/>
                  </a:cubicBezTo>
                  <a:cubicBezTo>
                    <a:pt x="946" y="56"/>
                    <a:pt x="904" y="40"/>
                    <a:pt x="878" y="40"/>
                  </a:cubicBezTo>
                  <a:cubicBezTo>
                    <a:pt x="865" y="40"/>
                    <a:pt x="836" y="56"/>
                    <a:pt x="810" y="56"/>
                  </a:cubicBezTo>
                  <a:cubicBezTo>
                    <a:pt x="784" y="56"/>
                    <a:pt x="755" y="56"/>
                    <a:pt x="742" y="69"/>
                  </a:cubicBezTo>
                  <a:cubicBezTo>
                    <a:pt x="687" y="69"/>
                    <a:pt x="635" y="56"/>
                    <a:pt x="580" y="56"/>
                  </a:cubicBezTo>
                  <a:cubicBezTo>
                    <a:pt x="512" y="40"/>
                    <a:pt x="444" y="27"/>
                    <a:pt x="379" y="14"/>
                  </a:cubicBezTo>
                  <a:cubicBezTo>
                    <a:pt x="350" y="14"/>
                    <a:pt x="311" y="1"/>
                    <a:pt x="282"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2"/>
          <p:cNvGrpSpPr/>
          <p:nvPr/>
        </p:nvGrpSpPr>
        <p:grpSpPr>
          <a:xfrm>
            <a:off x="3327847" y="5251605"/>
            <a:ext cx="6440259" cy="1606399"/>
            <a:chOff x="1578025" y="3447725"/>
            <a:chExt cx="680750" cy="169800"/>
          </a:xfrm>
        </p:grpSpPr>
        <p:sp>
          <p:nvSpPr>
            <p:cNvPr id="220" name="Google Shape;220;p2"/>
            <p:cNvSpPr/>
            <p:nvPr/>
          </p:nvSpPr>
          <p:spPr>
            <a:xfrm>
              <a:off x="1597975" y="3447725"/>
              <a:ext cx="13875" cy="73575"/>
            </a:xfrm>
            <a:custGeom>
              <a:avLst/>
              <a:gdLst/>
              <a:ahLst/>
              <a:cxnLst/>
              <a:rect l="l" t="t" r="r" b="b"/>
              <a:pathLst>
                <a:path w="555" h="2943" extrusionOk="0">
                  <a:moveTo>
                    <a:pt x="0" y="1"/>
                  </a:moveTo>
                  <a:lnTo>
                    <a:pt x="282" y="2862"/>
                  </a:lnTo>
                  <a:lnTo>
                    <a:pt x="554" y="2943"/>
                  </a:lnTo>
                  <a:lnTo>
                    <a:pt x="473"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1597975" y="3447725"/>
              <a:ext cx="8425" cy="30725"/>
            </a:xfrm>
            <a:custGeom>
              <a:avLst/>
              <a:gdLst/>
              <a:ahLst/>
              <a:cxnLst/>
              <a:rect l="l" t="t" r="r" b="b"/>
              <a:pathLst>
                <a:path w="337" h="1229" extrusionOk="0">
                  <a:moveTo>
                    <a:pt x="0" y="1"/>
                  </a:moveTo>
                  <a:lnTo>
                    <a:pt x="120" y="1229"/>
                  </a:lnTo>
                  <a:lnTo>
                    <a:pt x="81" y="56"/>
                  </a:lnTo>
                  <a:lnTo>
                    <a:pt x="3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1606375" y="3447725"/>
              <a:ext cx="5475" cy="73575"/>
            </a:xfrm>
            <a:custGeom>
              <a:avLst/>
              <a:gdLst/>
              <a:ahLst/>
              <a:cxnLst/>
              <a:rect l="l" t="t" r="r" b="b"/>
              <a:pathLst>
                <a:path w="219" h="2943" extrusionOk="0">
                  <a:moveTo>
                    <a:pt x="1" y="1"/>
                  </a:moveTo>
                  <a:lnTo>
                    <a:pt x="40" y="2891"/>
                  </a:lnTo>
                  <a:lnTo>
                    <a:pt x="218" y="2943"/>
                  </a:lnTo>
                  <a:lnTo>
                    <a:pt x="137"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
            <p:cNvSpPr/>
            <p:nvPr/>
          </p:nvSpPr>
          <p:spPr>
            <a:xfrm>
              <a:off x="1714025" y="3459875"/>
              <a:ext cx="12500" cy="92850"/>
            </a:xfrm>
            <a:custGeom>
              <a:avLst/>
              <a:gdLst/>
              <a:ahLst/>
              <a:cxnLst/>
              <a:rect l="l" t="t" r="r" b="b"/>
              <a:pathLst>
                <a:path w="500" h="3714" extrusionOk="0">
                  <a:moveTo>
                    <a:pt x="1" y="1"/>
                  </a:moveTo>
                  <a:lnTo>
                    <a:pt x="231" y="3646"/>
                  </a:lnTo>
                  <a:lnTo>
                    <a:pt x="500" y="3714"/>
                  </a:lnTo>
                  <a:lnTo>
                    <a:pt x="500"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2"/>
            <p:cNvSpPr/>
            <p:nvPr/>
          </p:nvSpPr>
          <p:spPr>
            <a:xfrm>
              <a:off x="1714025" y="3459875"/>
              <a:ext cx="8125" cy="57375"/>
            </a:xfrm>
            <a:custGeom>
              <a:avLst/>
              <a:gdLst/>
              <a:ahLst/>
              <a:cxnLst/>
              <a:rect l="l" t="t" r="r" b="b"/>
              <a:pathLst>
                <a:path w="325" h="2295" extrusionOk="0">
                  <a:moveTo>
                    <a:pt x="1" y="1"/>
                  </a:moveTo>
                  <a:lnTo>
                    <a:pt x="150" y="2294"/>
                  </a:lnTo>
                  <a:lnTo>
                    <a:pt x="150" y="2294"/>
                  </a:lnTo>
                  <a:cubicBezTo>
                    <a:pt x="148" y="2251"/>
                    <a:pt x="82" y="69"/>
                    <a:pt x="82" y="69"/>
                  </a:cubicBezTo>
                  <a:lnTo>
                    <a:pt x="325" y="43"/>
                  </a:lnTo>
                  <a:lnTo>
                    <a:pt x="1" y="1"/>
                  </a:lnTo>
                  <a:close/>
                  <a:moveTo>
                    <a:pt x="150" y="2294"/>
                  </a:moveTo>
                  <a:cubicBezTo>
                    <a:pt x="150" y="2295"/>
                    <a:pt x="150" y="2295"/>
                    <a:pt x="150" y="2295"/>
                  </a:cubicBezTo>
                  <a:cubicBezTo>
                    <a:pt x="150" y="2295"/>
                    <a:pt x="150" y="2295"/>
                    <a:pt x="150" y="2295"/>
                  </a:cubicBezTo>
                  <a:lnTo>
                    <a:pt x="150" y="2294"/>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2"/>
            <p:cNvSpPr/>
            <p:nvPr/>
          </p:nvSpPr>
          <p:spPr>
            <a:xfrm>
              <a:off x="1722125" y="3460925"/>
              <a:ext cx="4400" cy="91800"/>
            </a:xfrm>
            <a:custGeom>
              <a:avLst/>
              <a:gdLst/>
              <a:ahLst/>
              <a:cxnLst/>
              <a:rect l="l" t="t" r="r" b="b"/>
              <a:pathLst>
                <a:path w="176" h="3672" extrusionOk="0">
                  <a:moveTo>
                    <a:pt x="1" y="1"/>
                  </a:moveTo>
                  <a:lnTo>
                    <a:pt x="56" y="3630"/>
                  </a:lnTo>
                  <a:lnTo>
                    <a:pt x="176" y="3672"/>
                  </a:lnTo>
                  <a:lnTo>
                    <a:pt x="176" y="14"/>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2"/>
            <p:cNvSpPr/>
            <p:nvPr/>
          </p:nvSpPr>
          <p:spPr>
            <a:xfrm>
              <a:off x="1838625" y="3482800"/>
              <a:ext cx="14200" cy="114475"/>
            </a:xfrm>
            <a:custGeom>
              <a:avLst/>
              <a:gdLst/>
              <a:ahLst/>
              <a:cxnLst/>
              <a:rect l="l" t="t" r="r" b="b"/>
              <a:pathLst>
                <a:path w="568" h="4579" extrusionOk="0">
                  <a:moveTo>
                    <a:pt x="0" y="1"/>
                  </a:moveTo>
                  <a:lnTo>
                    <a:pt x="282" y="4485"/>
                  </a:lnTo>
                  <a:lnTo>
                    <a:pt x="567" y="4579"/>
                  </a:lnTo>
                  <a:lnTo>
                    <a:pt x="567" y="69"/>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2"/>
            <p:cNvSpPr/>
            <p:nvPr/>
          </p:nvSpPr>
          <p:spPr>
            <a:xfrm>
              <a:off x="1838625" y="3482800"/>
              <a:ext cx="10150" cy="71300"/>
            </a:xfrm>
            <a:custGeom>
              <a:avLst/>
              <a:gdLst/>
              <a:ahLst/>
              <a:cxnLst/>
              <a:rect l="l" t="t" r="r" b="b"/>
              <a:pathLst>
                <a:path w="406" h="2852" extrusionOk="0">
                  <a:moveTo>
                    <a:pt x="0" y="1"/>
                  </a:moveTo>
                  <a:lnTo>
                    <a:pt x="175" y="2852"/>
                  </a:lnTo>
                  <a:lnTo>
                    <a:pt x="81" y="82"/>
                  </a:lnTo>
                  <a:lnTo>
                    <a:pt x="405" y="56"/>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2"/>
            <p:cNvSpPr/>
            <p:nvPr/>
          </p:nvSpPr>
          <p:spPr>
            <a:xfrm>
              <a:off x="1848750" y="3484175"/>
              <a:ext cx="4075" cy="113100"/>
            </a:xfrm>
            <a:custGeom>
              <a:avLst/>
              <a:gdLst/>
              <a:ahLst/>
              <a:cxnLst/>
              <a:rect l="l" t="t" r="r" b="b"/>
              <a:pathLst>
                <a:path w="163" h="4524" extrusionOk="0">
                  <a:moveTo>
                    <a:pt x="0" y="1"/>
                  </a:moveTo>
                  <a:lnTo>
                    <a:pt x="26" y="4482"/>
                  </a:lnTo>
                  <a:lnTo>
                    <a:pt x="162" y="4524"/>
                  </a:lnTo>
                  <a:lnTo>
                    <a:pt x="162" y="14"/>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2"/>
            <p:cNvSpPr/>
            <p:nvPr/>
          </p:nvSpPr>
          <p:spPr>
            <a:xfrm>
              <a:off x="1974300" y="3511550"/>
              <a:ext cx="17825" cy="105975"/>
            </a:xfrm>
            <a:custGeom>
              <a:avLst/>
              <a:gdLst/>
              <a:ahLst/>
              <a:cxnLst/>
              <a:rect l="l" t="t" r="r" b="b"/>
              <a:pathLst>
                <a:path w="713" h="4239" extrusionOk="0">
                  <a:moveTo>
                    <a:pt x="0" y="1"/>
                  </a:moveTo>
                  <a:lnTo>
                    <a:pt x="282" y="4239"/>
                  </a:lnTo>
                  <a:lnTo>
                    <a:pt x="713" y="4239"/>
                  </a:lnTo>
                  <a:lnTo>
                    <a:pt x="713" y="147"/>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2"/>
            <p:cNvSpPr/>
            <p:nvPr/>
          </p:nvSpPr>
          <p:spPr>
            <a:xfrm>
              <a:off x="1974300" y="3511550"/>
              <a:ext cx="11750" cy="84350"/>
            </a:xfrm>
            <a:custGeom>
              <a:avLst/>
              <a:gdLst/>
              <a:ahLst/>
              <a:cxnLst/>
              <a:rect l="l" t="t" r="r" b="b"/>
              <a:pathLst>
                <a:path w="470" h="3374" extrusionOk="0">
                  <a:moveTo>
                    <a:pt x="0" y="1"/>
                  </a:moveTo>
                  <a:lnTo>
                    <a:pt x="227" y="3374"/>
                  </a:lnTo>
                  <a:lnTo>
                    <a:pt x="94" y="95"/>
                  </a:lnTo>
                  <a:lnTo>
                    <a:pt x="470" y="95"/>
                  </a:lnTo>
                  <a:lnTo>
                    <a:pt x="0"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2"/>
            <p:cNvSpPr/>
            <p:nvPr/>
          </p:nvSpPr>
          <p:spPr>
            <a:xfrm>
              <a:off x="1986025" y="3513900"/>
              <a:ext cx="6100" cy="103625"/>
            </a:xfrm>
            <a:custGeom>
              <a:avLst/>
              <a:gdLst/>
              <a:ahLst/>
              <a:cxnLst/>
              <a:rect l="l" t="t" r="r" b="b"/>
              <a:pathLst>
                <a:path w="244" h="4145" extrusionOk="0">
                  <a:moveTo>
                    <a:pt x="1" y="1"/>
                  </a:moveTo>
                  <a:lnTo>
                    <a:pt x="30" y="4145"/>
                  </a:lnTo>
                  <a:lnTo>
                    <a:pt x="244" y="4145"/>
                  </a:lnTo>
                  <a:lnTo>
                    <a:pt x="244" y="53"/>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2"/>
            <p:cNvSpPr/>
            <p:nvPr/>
          </p:nvSpPr>
          <p:spPr>
            <a:xfrm>
              <a:off x="2118375" y="3544925"/>
              <a:ext cx="17925" cy="72600"/>
            </a:xfrm>
            <a:custGeom>
              <a:avLst/>
              <a:gdLst/>
              <a:ahLst/>
              <a:cxnLst/>
              <a:rect l="l" t="t" r="r" b="b"/>
              <a:pathLst>
                <a:path w="717" h="2904" extrusionOk="0">
                  <a:moveTo>
                    <a:pt x="1" y="1"/>
                  </a:moveTo>
                  <a:lnTo>
                    <a:pt x="69" y="2904"/>
                  </a:lnTo>
                  <a:lnTo>
                    <a:pt x="581" y="2904"/>
                  </a:lnTo>
                  <a:lnTo>
                    <a:pt x="717" y="137"/>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
            <p:cNvSpPr/>
            <p:nvPr/>
          </p:nvSpPr>
          <p:spPr>
            <a:xfrm>
              <a:off x="2118375" y="3544925"/>
              <a:ext cx="10475" cy="70575"/>
            </a:xfrm>
            <a:custGeom>
              <a:avLst/>
              <a:gdLst/>
              <a:ahLst/>
              <a:cxnLst/>
              <a:rect l="l" t="t" r="r" b="b"/>
              <a:pathLst>
                <a:path w="419" h="2823" extrusionOk="0">
                  <a:moveTo>
                    <a:pt x="1" y="1"/>
                  </a:moveTo>
                  <a:lnTo>
                    <a:pt x="69" y="2823"/>
                  </a:lnTo>
                  <a:lnTo>
                    <a:pt x="95" y="95"/>
                  </a:lnTo>
                  <a:lnTo>
                    <a:pt x="419" y="82"/>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
            <p:cNvSpPr/>
            <p:nvPr/>
          </p:nvSpPr>
          <p:spPr>
            <a:xfrm>
              <a:off x="2128825" y="3546950"/>
              <a:ext cx="7475" cy="70575"/>
            </a:xfrm>
            <a:custGeom>
              <a:avLst/>
              <a:gdLst/>
              <a:ahLst/>
              <a:cxnLst/>
              <a:rect l="l" t="t" r="r" b="b"/>
              <a:pathLst>
                <a:path w="299" h="2823" extrusionOk="0">
                  <a:moveTo>
                    <a:pt x="1" y="1"/>
                  </a:moveTo>
                  <a:lnTo>
                    <a:pt x="1" y="2823"/>
                  </a:lnTo>
                  <a:lnTo>
                    <a:pt x="163" y="2823"/>
                  </a:lnTo>
                  <a:lnTo>
                    <a:pt x="299" y="56"/>
                  </a:lnTo>
                  <a:lnTo>
                    <a:pt x="1" y="1"/>
                  </a:ln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
            <p:cNvSpPr/>
            <p:nvPr/>
          </p:nvSpPr>
          <p:spPr>
            <a:xfrm>
              <a:off x="1578025" y="3457850"/>
              <a:ext cx="680750" cy="159675"/>
            </a:xfrm>
            <a:custGeom>
              <a:avLst/>
              <a:gdLst/>
              <a:ahLst/>
              <a:cxnLst/>
              <a:rect l="l" t="t" r="r" b="b"/>
              <a:pathLst>
                <a:path w="27230" h="6387" extrusionOk="0">
                  <a:moveTo>
                    <a:pt x="445" y="1"/>
                  </a:moveTo>
                  <a:lnTo>
                    <a:pt x="1" y="95"/>
                  </a:lnTo>
                  <a:lnTo>
                    <a:pt x="406" y="270"/>
                  </a:lnTo>
                  <a:cubicBezTo>
                    <a:pt x="5969" y="772"/>
                    <a:pt x="18158" y="3834"/>
                    <a:pt x="26015" y="6387"/>
                  </a:cubicBezTo>
                  <a:lnTo>
                    <a:pt x="27230" y="6387"/>
                  </a:lnTo>
                  <a:cubicBezTo>
                    <a:pt x="20290" y="3769"/>
                    <a:pt x="6468" y="461"/>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
            <p:cNvSpPr/>
            <p:nvPr/>
          </p:nvSpPr>
          <p:spPr>
            <a:xfrm>
              <a:off x="1578025" y="3460200"/>
              <a:ext cx="663575" cy="157325"/>
            </a:xfrm>
            <a:custGeom>
              <a:avLst/>
              <a:gdLst/>
              <a:ahLst/>
              <a:cxnLst/>
              <a:rect l="l" t="t" r="r" b="b"/>
              <a:pathLst>
                <a:path w="26543" h="6293" extrusionOk="0">
                  <a:moveTo>
                    <a:pt x="1" y="1"/>
                  </a:moveTo>
                  <a:lnTo>
                    <a:pt x="69" y="218"/>
                  </a:lnTo>
                  <a:cubicBezTo>
                    <a:pt x="5629" y="717"/>
                    <a:pt x="17267" y="3390"/>
                    <a:pt x="25678"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2"/>
            <p:cNvSpPr/>
            <p:nvPr/>
          </p:nvSpPr>
          <p:spPr>
            <a:xfrm>
              <a:off x="1578025" y="3460200"/>
              <a:ext cx="663575" cy="157325"/>
            </a:xfrm>
            <a:custGeom>
              <a:avLst/>
              <a:gdLst/>
              <a:ahLst/>
              <a:cxnLst/>
              <a:rect l="l" t="t" r="r" b="b"/>
              <a:pathLst>
                <a:path w="26543" h="6293" extrusionOk="0">
                  <a:moveTo>
                    <a:pt x="1" y="1"/>
                  </a:moveTo>
                  <a:lnTo>
                    <a:pt x="27" y="82"/>
                  </a:lnTo>
                  <a:cubicBezTo>
                    <a:pt x="5995" y="529"/>
                    <a:pt x="19360" y="3688"/>
                    <a:pt x="26339" y="6293"/>
                  </a:cubicBezTo>
                  <a:lnTo>
                    <a:pt x="26543" y="6293"/>
                  </a:lnTo>
                  <a:cubicBezTo>
                    <a:pt x="19603" y="3675"/>
                    <a:pt x="6021" y="448"/>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2"/>
            <p:cNvSpPr/>
            <p:nvPr/>
          </p:nvSpPr>
          <p:spPr>
            <a:xfrm>
              <a:off x="1578025" y="3479475"/>
              <a:ext cx="527925" cy="138050"/>
            </a:xfrm>
            <a:custGeom>
              <a:avLst/>
              <a:gdLst/>
              <a:ahLst/>
              <a:cxnLst/>
              <a:rect l="l" t="t" r="r" b="b"/>
              <a:pathLst>
                <a:path w="21117" h="5522" extrusionOk="0">
                  <a:moveTo>
                    <a:pt x="445" y="1"/>
                  </a:moveTo>
                  <a:lnTo>
                    <a:pt x="1" y="82"/>
                  </a:lnTo>
                  <a:lnTo>
                    <a:pt x="393" y="270"/>
                  </a:lnTo>
                  <a:cubicBezTo>
                    <a:pt x="5091" y="688"/>
                    <a:pt x="12556" y="3212"/>
                    <a:pt x="19496" y="5522"/>
                  </a:cubicBezTo>
                  <a:lnTo>
                    <a:pt x="21116" y="5522"/>
                  </a:lnTo>
                  <a:cubicBezTo>
                    <a:pt x="14892" y="3280"/>
                    <a:pt x="7777" y="1067"/>
                    <a:pt x="445"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
            <p:cNvSpPr/>
            <p:nvPr/>
          </p:nvSpPr>
          <p:spPr>
            <a:xfrm>
              <a:off x="1578025" y="3481500"/>
              <a:ext cx="510975" cy="136025"/>
            </a:xfrm>
            <a:custGeom>
              <a:avLst/>
              <a:gdLst/>
              <a:ahLst/>
              <a:cxnLst/>
              <a:rect l="l" t="t" r="r" b="b"/>
              <a:pathLst>
                <a:path w="20439" h="5441" extrusionOk="0">
                  <a:moveTo>
                    <a:pt x="1" y="1"/>
                  </a:moveTo>
                  <a:lnTo>
                    <a:pt x="56" y="215"/>
                  </a:lnTo>
                  <a:cubicBezTo>
                    <a:pt x="7372" y="1310"/>
                    <a:pt x="12718" y="3131"/>
                    <a:pt x="19347"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2"/>
            <p:cNvSpPr/>
            <p:nvPr/>
          </p:nvSpPr>
          <p:spPr>
            <a:xfrm>
              <a:off x="1578025" y="3481500"/>
              <a:ext cx="510975" cy="136025"/>
            </a:xfrm>
            <a:custGeom>
              <a:avLst/>
              <a:gdLst/>
              <a:ahLst/>
              <a:cxnLst/>
              <a:rect l="l" t="t" r="r" b="b"/>
              <a:pathLst>
                <a:path w="20439" h="5441" extrusionOk="0">
                  <a:moveTo>
                    <a:pt x="1" y="1"/>
                  </a:moveTo>
                  <a:lnTo>
                    <a:pt x="14" y="53"/>
                  </a:lnTo>
                  <a:cubicBezTo>
                    <a:pt x="7628" y="1161"/>
                    <a:pt x="14270" y="3254"/>
                    <a:pt x="20290" y="5441"/>
                  </a:cubicBezTo>
                  <a:lnTo>
                    <a:pt x="20439" y="5441"/>
                  </a:lnTo>
                  <a:cubicBezTo>
                    <a:pt x="14377" y="3228"/>
                    <a:pt x="7670" y="1106"/>
                    <a:pt x="1" y="1"/>
                  </a:cubicBezTo>
                  <a:close/>
                </a:path>
              </a:pathLst>
            </a:custGeom>
            <a:solidFill>
              <a:srgbClr val="621B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2"/>
          <p:cNvSpPr txBox="1">
            <a:spLocks noGrp="1"/>
          </p:cNvSpPr>
          <p:nvPr>
            <p:ph type="ctrTitle"/>
          </p:nvPr>
        </p:nvSpPr>
        <p:spPr>
          <a:xfrm>
            <a:off x="1572433" y="955967"/>
            <a:ext cx="9047200" cy="1632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42" name="Google Shape;242;p2"/>
          <p:cNvSpPr txBox="1">
            <a:spLocks noGrp="1"/>
          </p:cNvSpPr>
          <p:nvPr>
            <p:ph type="subTitle" idx="1"/>
          </p:nvPr>
        </p:nvSpPr>
        <p:spPr>
          <a:xfrm>
            <a:off x="3248600" y="2543368"/>
            <a:ext cx="5694800" cy="7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1254781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43"/>
        <p:cNvGrpSpPr/>
        <p:nvPr/>
      </p:nvGrpSpPr>
      <p:grpSpPr>
        <a:xfrm>
          <a:off x="0" y="0"/>
          <a:ext cx="0" cy="0"/>
          <a:chOff x="0" y="0"/>
          <a:chExt cx="0" cy="0"/>
        </a:xfrm>
      </p:grpSpPr>
      <p:sp>
        <p:nvSpPr>
          <p:cNvPr id="244" name="Google Shape;244;p3"/>
          <p:cNvSpPr/>
          <p:nvPr/>
        </p:nvSpPr>
        <p:spPr>
          <a:xfrm flipH="1">
            <a:off x="7996534" y="3429098"/>
            <a:ext cx="4195460" cy="3374452"/>
          </a:xfrm>
          <a:custGeom>
            <a:avLst/>
            <a:gdLst/>
            <a:ahLst/>
            <a:cxnLst/>
            <a:rect l="l" t="t" r="r" b="b"/>
            <a:pathLst>
              <a:path w="18359" h="10906" extrusionOk="0">
                <a:moveTo>
                  <a:pt x="1" y="0"/>
                </a:moveTo>
                <a:lnTo>
                  <a:pt x="1" y="10906"/>
                </a:lnTo>
                <a:lnTo>
                  <a:pt x="16606" y="10906"/>
                </a:lnTo>
                <a:cubicBezTo>
                  <a:pt x="17306" y="9072"/>
                  <a:pt x="18359" y="5994"/>
                  <a:pt x="18359" y="5994"/>
                </a:cubicBezTo>
                <a:cubicBezTo>
                  <a:pt x="18359" y="5994"/>
                  <a:pt x="16820" y="5994"/>
                  <a:pt x="16240" y="5670"/>
                </a:cubicBezTo>
                <a:cubicBezTo>
                  <a:pt x="15727" y="5377"/>
                  <a:pt x="15413" y="4740"/>
                  <a:pt x="14640" y="4740"/>
                </a:cubicBezTo>
                <a:cubicBezTo>
                  <a:pt x="14557" y="4740"/>
                  <a:pt x="14470" y="4747"/>
                  <a:pt x="14377" y="4763"/>
                </a:cubicBezTo>
                <a:lnTo>
                  <a:pt x="13797" y="5006"/>
                </a:lnTo>
                <a:cubicBezTo>
                  <a:pt x="13797" y="5006"/>
                  <a:pt x="13554" y="4277"/>
                  <a:pt x="12339" y="4196"/>
                </a:cubicBezTo>
                <a:cubicBezTo>
                  <a:pt x="12272" y="4192"/>
                  <a:pt x="12208" y="4191"/>
                  <a:pt x="12146" y="4191"/>
                </a:cubicBezTo>
                <a:cubicBezTo>
                  <a:pt x="11730" y="4191"/>
                  <a:pt x="11411" y="4261"/>
                  <a:pt x="11166" y="4332"/>
                </a:cubicBezTo>
                <a:cubicBezTo>
                  <a:pt x="10937" y="4396"/>
                  <a:pt x="10767" y="4462"/>
                  <a:pt x="10627" y="4462"/>
                </a:cubicBezTo>
                <a:cubicBezTo>
                  <a:pt x="10535" y="4462"/>
                  <a:pt x="10456" y="4434"/>
                  <a:pt x="10382" y="4358"/>
                </a:cubicBezTo>
                <a:cubicBezTo>
                  <a:pt x="10058" y="4034"/>
                  <a:pt x="10058" y="3791"/>
                  <a:pt x="9316" y="3548"/>
                </a:cubicBezTo>
                <a:cubicBezTo>
                  <a:pt x="8587" y="3305"/>
                  <a:pt x="9235" y="3062"/>
                  <a:pt x="8020" y="2725"/>
                </a:cubicBezTo>
                <a:cubicBezTo>
                  <a:pt x="6792" y="2401"/>
                  <a:pt x="7278" y="1834"/>
                  <a:pt x="6144" y="1753"/>
                </a:cubicBezTo>
                <a:cubicBezTo>
                  <a:pt x="4994" y="1672"/>
                  <a:pt x="5156" y="1186"/>
                  <a:pt x="4346" y="1024"/>
                </a:cubicBezTo>
                <a:cubicBezTo>
                  <a:pt x="4259" y="1006"/>
                  <a:pt x="4178" y="998"/>
                  <a:pt x="4100" y="998"/>
                </a:cubicBezTo>
                <a:cubicBezTo>
                  <a:pt x="3826" y="998"/>
                  <a:pt x="3599" y="1095"/>
                  <a:pt x="3390" y="1199"/>
                </a:cubicBezTo>
                <a:cubicBezTo>
                  <a:pt x="3183" y="1297"/>
                  <a:pt x="2992" y="1396"/>
                  <a:pt x="2789" y="1396"/>
                </a:cubicBezTo>
                <a:cubicBezTo>
                  <a:pt x="2712" y="1396"/>
                  <a:pt x="2633" y="1382"/>
                  <a:pt x="2551" y="1348"/>
                </a:cubicBezTo>
                <a:cubicBezTo>
                  <a:pt x="1984" y="1105"/>
                  <a:pt x="1741" y="687"/>
                  <a:pt x="999" y="525"/>
                </a:cubicBezTo>
                <a:cubicBezTo>
                  <a:pt x="568" y="431"/>
                  <a:pt x="202" y="188"/>
                  <a:pt x="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5" name="Google Shape;245;p3"/>
          <p:cNvSpPr/>
          <p:nvPr/>
        </p:nvSpPr>
        <p:spPr>
          <a:xfrm flipH="1">
            <a:off x="34" y="5158676"/>
            <a:ext cx="12191948" cy="1250563"/>
          </a:xfrm>
          <a:custGeom>
            <a:avLst/>
            <a:gdLst/>
            <a:ahLst/>
            <a:cxnLst/>
            <a:rect l="l" t="t" r="r" b="b"/>
            <a:pathLst>
              <a:path w="53351" h="10705" extrusionOk="0">
                <a:moveTo>
                  <a:pt x="1" y="0"/>
                </a:moveTo>
                <a:lnTo>
                  <a:pt x="1" y="10705"/>
                </a:lnTo>
                <a:lnTo>
                  <a:pt x="53351" y="6075"/>
                </a:lnTo>
                <a:lnTo>
                  <a:pt x="53351" y="431"/>
                </a:lnTo>
                <a:cubicBezTo>
                  <a:pt x="50211" y="280"/>
                  <a:pt x="46158" y="14"/>
                  <a:pt x="42519" y="14"/>
                </a:cubicBezTo>
                <a:cubicBezTo>
                  <a:pt x="40918" y="14"/>
                  <a:pt x="39398" y="65"/>
                  <a:pt x="38071" y="201"/>
                </a:cubicBezTo>
                <a:cubicBezTo>
                  <a:pt x="36591" y="351"/>
                  <a:pt x="33181" y="406"/>
                  <a:pt x="28961" y="406"/>
                </a:cubicBezTo>
                <a:cubicBezTo>
                  <a:pt x="18777" y="406"/>
                  <a:pt x="3875" y="85"/>
                  <a:pt x="1" y="0"/>
                </a:cubicBezTo>
                <a:close/>
              </a:path>
            </a:pathLst>
          </a:custGeom>
          <a:solidFill>
            <a:srgbClr val="CEDE8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6" name="Google Shape;246;p3"/>
          <p:cNvSpPr/>
          <p:nvPr/>
        </p:nvSpPr>
        <p:spPr>
          <a:xfrm flipH="1">
            <a:off x="8010244" y="4999649"/>
            <a:ext cx="4168037" cy="1872308"/>
          </a:xfrm>
          <a:custGeom>
            <a:avLst/>
            <a:gdLst/>
            <a:ahLst/>
            <a:cxnLst/>
            <a:rect l="l" t="t" r="r" b="b"/>
            <a:pathLst>
              <a:path w="18239" h="8318" extrusionOk="0">
                <a:moveTo>
                  <a:pt x="1" y="1"/>
                </a:moveTo>
                <a:lnTo>
                  <a:pt x="1" y="8318"/>
                </a:lnTo>
                <a:lnTo>
                  <a:pt x="13690" y="5279"/>
                </a:lnTo>
                <a:lnTo>
                  <a:pt x="4469" y="2917"/>
                </a:lnTo>
                <a:cubicBezTo>
                  <a:pt x="4469" y="2917"/>
                  <a:pt x="9883" y="2823"/>
                  <a:pt x="13959" y="2823"/>
                </a:cubicBezTo>
                <a:cubicBezTo>
                  <a:pt x="15997" y="2823"/>
                  <a:pt x="17711" y="2849"/>
                  <a:pt x="18239" y="2917"/>
                </a:cubicBezTo>
                <a:cubicBezTo>
                  <a:pt x="17131" y="2243"/>
                  <a:pt x="14594" y="1582"/>
                  <a:pt x="11704" y="1015"/>
                </a:cubicBezTo>
                <a:cubicBezTo>
                  <a:pt x="6737" y="380"/>
                  <a:pt x="2175" y="111"/>
                  <a:pt x="1" y="1"/>
                </a:cubicBezTo>
                <a:close/>
              </a:path>
            </a:pathLst>
          </a:custGeom>
          <a:solidFill>
            <a:srgbClr val="9DCA5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7" name="Google Shape;247;p3"/>
          <p:cNvSpPr/>
          <p:nvPr/>
        </p:nvSpPr>
        <p:spPr>
          <a:xfrm flipH="1">
            <a:off x="79" y="5315865"/>
            <a:ext cx="7793103" cy="1523553"/>
          </a:xfrm>
          <a:custGeom>
            <a:avLst/>
            <a:gdLst/>
            <a:ahLst/>
            <a:cxnLst/>
            <a:rect l="l" t="t" r="r" b="b"/>
            <a:pathLst>
              <a:path w="34102" h="12070" extrusionOk="0">
                <a:moveTo>
                  <a:pt x="34102" y="0"/>
                </a:moveTo>
                <a:cubicBezTo>
                  <a:pt x="29744" y="107"/>
                  <a:pt x="22224" y="862"/>
                  <a:pt x="15216" y="1889"/>
                </a:cubicBezTo>
                <a:cubicBezTo>
                  <a:pt x="5104" y="3373"/>
                  <a:pt x="1" y="4063"/>
                  <a:pt x="1" y="4063"/>
                </a:cubicBezTo>
                <a:lnTo>
                  <a:pt x="27152" y="12069"/>
                </a:lnTo>
                <a:lnTo>
                  <a:pt x="34102" y="12069"/>
                </a:lnTo>
                <a:lnTo>
                  <a:pt x="34102"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8" name="Google Shape;248;p3"/>
          <p:cNvSpPr/>
          <p:nvPr/>
        </p:nvSpPr>
        <p:spPr>
          <a:xfrm flipH="1">
            <a:off x="73" y="5588841"/>
            <a:ext cx="3396543" cy="1250572"/>
          </a:xfrm>
          <a:custGeom>
            <a:avLst/>
            <a:gdLst/>
            <a:ahLst/>
            <a:cxnLst/>
            <a:rect l="l" t="t" r="r" b="b"/>
            <a:pathLst>
              <a:path w="14863" h="8685" extrusionOk="0">
                <a:moveTo>
                  <a:pt x="14863" y="1"/>
                </a:moveTo>
                <a:cubicBezTo>
                  <a:pt x="11827" y="1041"/>
                  <a:pt x="6332" y="3095"/>
                  <a:pt x="1" y="6348"/>
                </a:cubicBezTo>
                <a:lnTo>
                  <a:pt x="7913" y="8684"/>
                </a:lnTo>
                <a:lnTo>
                  <a:pt x="14863" y="8684"/>
                </a:lnTo>
                <a:lnTo>
                  <a:pt x="14863"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9" name="Google Shape;249;p3"/>
          <p:cNvSpPr/>
          <p:nvPr/>
        </p:nvSpPr>
        <p:spPr>
          <a:xfrm flipH="1">
            <a:off x="34" y="5437400"/>
            <a:ext cx="12191948" cy="1401952"/>
          </a:xfrm>
          <a:custGeom>
            <a:avLst/>
            <a:gdLst/>
            <a:ahLst/>
            <a:cxnLst/>
            <a:rect l="l" t="t" r="r" b="b"/>
            <a:pathLst>
              <a:path w="53351" h="10519" extrusionOk="0">
                <a:moveTo>
                  <a:pt x="1" y="1"/>
                </a:moveTo>
                <a:lnTo>
                  <a:pt x="1" y="10518"/>
                </a:lnTo>
                <a:lnTo>
                  <a:pt x="53351" y="10518"/>
                </a:lnTo>
                <a:lnTo>
                  <a:pt x="53351" y="6857"/>
                </a:lnTo>
                <a:cubicBezTo>
                  <a:pt x="34695" y="1135"/>
                  <a:pt x="10557" y="150"/>
                  <a:pt x="1"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0" name="Google Shape;250;p3"/>
          <p:cNvSpPr txBox="1">
            <a:spLocks noGrp="1"/>
          </p:cNvSpPr>
          <p:nvPr>
            <p:ph type="title"/>
          </p:nvPr>
        </p:nvSpPr>
        <p:spPr>
          <a:xfrm>
            <a:off x="1216100" y="3323557"/>
            <a:ext cx="3744000" cy="748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51" name="Google Shape;251;p3"/>
          <p:cNvSpPr txBox="1">
            <a:spLocks noGrp="1"/>
          </p:cNvSpPr>
          <p:nvPr>
            <p:ph type="body" idx="1"/>
          </p:nvPr>
        </p:nvSpPr>
        <p:spPr>
          <a:xfrm>
            <a:off x="1216100" y="4040384"/>
            <a:ext cx="3744000" cy="901600"/>
          </a:xfrm>
          <a:prstGeom prst="rect">
            <a:avLst/>
          </a:prstGeom>
        </p:spPr>
        <p:txBody>
          <a:bodyPr spcFirstLastPara="1" wrap="square" lIns="91425" tIns="91425" rIns="91425" bIns="91425" anchor="t" anchorCtr="0">
            <a:noAutofit/>
          </a:bodyPr>
          <a:lstStyle>
            <a:lvl1pPr marL="609585" lvl="0" indent="-440256" rtl="0">
              <a:spcBef>
                <a:spcPts val="0"/>
              </a:spcBef>
              <a:spcAft>
                <a:spcPts val="0"/>
              </a:spcAft>
              <a:buSzPts val="1600"/>
              <a:buChar char="●"/>
              <a:defRPr>
                <a:solidFill>
                  <a:schemeClr val="dk1"/>
                </a:solidFill>
              </a:defRPr>
            </a:lvl1pPr>
            <a:lvl2pPr marL="1219170" lvl="1" indent="-440256" rtl="0">
              <a:spcBef>
                <a:spcPts val="0"/>
              </a:spcBef>
              <a:spcAft>
                <a:spcPts val="0"/>
              </a:spcAft>
              <a:buSzPts val="1600"/>
              <a:buChar char="○"/>
              <a:defRPr/>
            </a:lvl2pPr>
            <a:lvl3pPr marL="1828754" lvl="2" indent="-440256" rtl="0">
              <a:spcBef>
                <a:spcPts val="0"/>
              </a:spcBef>
              <a:spcAft>
                <a:spcPts val="0"/>
              </a:spcAft>
              <a:buSzPts val="1600"/>
              <a:buChar char="■"/>
              <a:defRPr/>
            </a:lvl3pPr>
            <a:lvl4pPr marL="2438339" lvl="3" indent="-440256" rtl="0">
              <a:spcBef>
                <a:spcPts val="0"/>
              </a:spcBef>
              <a:spcAft>
                <a:spcPts val="0"/>
              </a:spcAft>
              <a:buSzPts val="1600"/>
              <a:buChar char="●"/>
              <a:defRPr/>
            </a:lvl4pPr>
            <a:lvl5pPr marL="3047924" lvl="4" indent="-440256" rtl="0">
              <a:spcBef>
                <a:spcPts val="0"/>
              </a:spcBef>
              <a:spcAft>
                <a:spcPts val="0"/>
              </a:spcAft>
              <a:buSzPts val="1600"/>
              <a:buChar char="○"/>
              <a:defRPr/>
            </a:lvl5pPr>
            <a:lvl6pPr marL="3657509" lvl="5" indent="-440256" rtl="0">
              <a:spcBef>
                <a:spcPts val="0"/>
              </a:spcBef>
              <a:spcAft>
                <a:spcPts val="0"/>
              </a:spcAft>
              <a:buSzPts val="1600"/>
              <a:buChar char="■"/>
              <a:defRPr/>
            </a:lvl6pPr>
            <a:lvl7pPr marL="4267093" lvl="6" indent="-440256" rtl="0">
              <a:spcBef>
                <a:spcPts val="0"/>
              </a:spcBef>
              <a:spcAft>
                <a:spcPts val="0"/>
              </a:spcAft>
              <a:buSzPts val="1600"/>
              <a:buChar char="●"/>
              <a:defRPr/>
            </a:lvl7pPr>
            <a:lvl8pPr marL="4876678" lvl="7" indent="-440256" rtl="0">
              <a:spcBef>
                <a:spcPts val="0"/>
              </a:spcBef>
              <a:spcAft>
                <a:spcPts val="0"/>
              </a:spcAft>
              <a:buSzPts val="1600"/>
              <a:buChar char="○"/>
              <a:defRPr/>
            </a:lvl8pPr>
            <a:lvl9pPr marL="5486263" lvl="8" indent="-440256" rtl="0">
              <a:spcBef>
                <a:spcPts val="0"/>
              </a:spcBef>
              <a:spcAft>
                <a:spcPts val="0"/>
              </a:spcAft>
              <a:buSzPts val="1600"/>
              <a:buChar char="■"/>
              <a:defRPr/>
            </a:lvl9pPr>
          </a:lstStyle>
          <a:p>
            <a:endParaRPr/>
          </a:p>
        </p:txBody>
      </p:sp>
      <p:sp>
        <p:nvSpPr>
          <p:cNvPr id="252" name="Google Shape;252;p3"/>
          <p:cNvSpPr txBox="1">
            <a:spLocks noGrp="1"/>
          </p:cNvSpPr>
          <p:nvPr>
            <p:ph type="title" idx="2" hasCustomPrompt="1"/>
          </p:nvPr>
        </p:nvSpPr>
        <p:spPr>
          <a:xfrm>
            <a:off x="1216100" y="1884843"/>
            <a:ext cx="3744000" cy="959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4800"/>
              <a:buNone/>
              <a:defRPr sz="8000">
                <a:solidFill>
                  <a:schemeClr val="accent1"/>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3685364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558800"/>
            <a:ext cx="10272000" cy="6368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000"/>
              <a:buFont typeface="Berkshire Swash"/>
              <a:buNone/>
              <a:defRPr sz="3000">
                <a:solidFill>
                  <a:schemeClr val="dk1"/>
                </a:solidFill>
                <a:latin typeface="Berkshire Swash"/>
                <a:ea typeface="Berkshire Swash"/>
                <a:cs typeface="Berkshire Swash"/>
                <a:sym typeface="Berkshire Swash"/>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60000" y="1536633"/>
            <a:ext cx="10272000" cy="4601200"/>
          </a:xfrm>
          <a:prstGeom prst="rect">
            <a:avLst/>
          </a:prstGeom>
          <a:noFill/>
          <a:ln>
            <a:noFill/>
          </a:ln>
        </p:spPr>
        <p:txBody>
          <a:bodyPr spcFirstLastPara="1" wrap="square" lIns="91425" tIns="91425" rIns="91425" bIns="91425" anchor="t" anchorCtr="0">
            <a:noAutofit/>
          </a:bodyPr>
          <a:lstStyle>
            <a:lvl1pPr marL="457200" lvl="0"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1pPr>
            <a:lvl2pPr marL="914400" lvl="1"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2pPr>
            <a:lvl3pPr marL="1371600" lvl="2"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3pPr>
            <a:lvl4pPr marL="1828800" lvl="3"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4pPr>
            <a:lvl5pPr marL="2286000" lvl="4"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5pPr>
            <a:lvl6pPr marL="2743200" lvl="5"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6pPr>
            <a:lvl7pPr marL="3200400" lvl="6"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7pPr>
            <a:lvl8pPr marL="3657600" lvl="7"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8pPr>
            <a:lvl9pPr marL="4114800" lvl="8" indent="-330200" rtl="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9pPr>
          </a:lstStyle>
          <a:p>
            <a:endParaRPr/>
          </a:p>
        </p:txBody>
      </p:sp>
      <p:pic>
        <p:nvPicPr>
          <p:cNvPr id="3" name="Picture 2" descr="A white circle with leaves and blue text&#10;&#10;Description automatically generated">
            <a:extLst>
              <a:ext uri="{FF2B5EF4-FFF2-40B4-BE49-F238E27FC236}">
                <a16:creationId xmlns:a16="http://schemas.microsoft.com/office/drawing/2014/main" xmlns="" id="{3C953B58-E5DC-1883-9E87-8DE9ADF3177B}"/>
              </a:ext>
            </a:extLst>
          </p:cNvPr>
          <p:cNvPicPr>
            <a:picLocks noChangeAspect="1"/>
          </p:cNvPicPr>
          <p:nvPr userDrawn="1"/>
        </p:nvPicPr>
        <p:blipFill>
          <a:blip r:embed="rId50" cstate="print">
            <a:extLst>
              <a:ext uri="{28A0092B-C50C-407E-A947-70E740481C1C}">
                <a14:useLocalDpi xmlns:a14="http://schemas.microsoft.com/office/drawing/2010/main" val="0"/>
              </a:ext>
            </a:extLst>
          </a:blip>
          <a:stretch>
            <a:fillRect/>
          </a:stretch>
        </p:blipFill>
        <p:spPr>
          <a:xfrm>
            <a:off x="-1532641" y="161630"/>
            <a:ext cx="1393792" cy="1393792"/>
          </a:xfrm>
          <a:prstGeom prst="rect">
            <a:avLst/>
          </a:prstGeom>
        </p:spPr>
      </p:pic>
    </p:spTree>
    <p:extLst>
      <p:ext uri="{BB962C8B-B14F-4D97-AF65-F5344CB8AC3E}">
        <p14:creationId xmlns:p14="http://schemas.microsoft.com/office/powerpoint/2010/main" val="265149665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4.png"/><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22.png"/><Relationship Id="rId7" Type="http://schemas.openxmlformats.org/officeDocument/2006/relationships/image" Target="../media/image24.png"/><Relationship Id="rId12" Type="http://schemas.openxmlformats.org/officeDocument/2006/relationships/image" Target="../media/image27.sv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36.svg"/><Relationship Id="rId11" Type="http://schemas.openxmlformats.org/officeDocument/2006/relationships/image" Target="../media/image26.png"/><Relationship Id="rId5" Type="http://schemas.openxmlformats.org/officeDocument/2006/relationships/image" Target="../media/image23.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48.sv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30.png"/><Relationship Id="rId5" Type="http://schemas.openxmlformats.org/officeDocument/2006/relationships/image" Target="../media/image46.sv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2.svg"/><Relationship Id="rId5" Type="http://schemas.openxmlformats.org/officeDocument/2006/relationships/image" Target="../media/image32.png"/><Relationship Id="rId4" Type="http://schemas.openxmlformats.org/officeDocument/2006/relationships/image" Target="../media/image50.sv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4.svg"/><Relationship Id="rId5" Type="http://schemas.openxmlformats.org/officeDocument/2006/relationships/image" Target="../media/image33.png"/><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65.svg"/><Relationship Id="rId3" Type="http://schemas.openxmlformats.org/officeDocument/2006/relationships/image" Target="../media/image34.png"/><Relationship Id="rId7" Type="http://schemas.openxmlformats.org/officeDocument/2006/relationships/image" Target="../media/image59.svg"/><Relationship Id="rId12"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7.xml"/><Relationship Id="rId6" Type="http://schemas.openxmlformats.org/officeDocument/2006/relationships/image" Target="../media/image36.png"/><Relationship Id="rId11" Type="http://schemas.openxmlformats.org/officeDocument/2006/relationships/image" Target="../media/image63.svg"/><Relationship Id="rId5" Type="http://schemas.openxmlformats.org/officeDocument/2006/relationships/image" Target="../media/image35.png"/><Relationship Id="rId10" Type="http://schemas.openxmlformats.org/officeDocument/2006/relationships/image" Target="../media/image38.png"/><Relationship Id="rId4" Type="http://schemas.openxmlformats.org/officeDocument/2006/relationships/image" Target="../media/image56.svg"/><Relationship Id="rId9" Type="http://schemas.openxmlformats.org/officeDocument/2006/relationships/image" Target="../media/image61.sv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65.svg"/><Relationship Id="rId3" Type="http://schemas.openxmlformats.org/officeDocument/2006/relationships/image" Target="../media/image34.png"/><Relationship Id="rId7" Type="http://schemas.openxmlformats.org/officeDocument/2006/relationships/image" Target="../media/image59.svg"/><Relationship Id="rId12" Type="http://schemas.openxmlformats.org/officeDocument/2006/relationships/image" Target="../media/image41.png"/><Relationship Id="rId2" Type="http://schemas.openxmlformats.org/officeDocument/2006/relationships/notesSlide" Target="../notesSlides/notesSlide15.xml"/><Relationship Id="rId16" Type="http://schemas.openxmlformats.org/officeDocument/2006/relationships/image" Target="../media/image43.png"/><Relationship Id="rId1" Type="http://schemas.openxmlformats.org/officeDocument/2006/relationships/slideLayout" Target="../slideLayouts/slideLayout27.xml"/><Relationship Id="rId6" Type="http://schemas.openxmlformats.org/officeDocument/2006/relationships/image" Target="../media/image36.png"/><Relationship Id="rId11" Type="http://schemas.openxmlformats.org/officeDocument/2006/relationships/image" Target="../media/image63.svg"/><Relationship Id="rId5" Type="http://schemas.openxmlformats.org/officeDocument/2006/relationships/image" Target="../media/image35.png"/><Relationship Id="rId15" Type="http://schemas.openxmlformats.org/officeDocument/2006/relationships/image" Target="../media/image67.svg"/><Relationship Id="rId10" Type="http://schemas.openxmlformats.org/officeDocument/2006/relationships/image" Target="../media/image40.png"/><Relationship Id="rId4" Type="http://schemas.openxmlformats.org/officeDocument/2006/relationships/image" Target="../media/image56.svg"/><Relationship Id="rId9" Type="http://schemas.openxmlformats.org/officeDocument/2006/relationships/image" Target="../media/image61.svg"/><Relationship Id="rId14"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73.svg"/><Relationship Id="rId3" Type="http://schemas.openxmlformats.org/officeDocument/2006/relationships/image" Target="../media/image44.png"/><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7.xml"/><Relationship Id="rId6" Type="http://schemas.openxmlformats.org/officeDocument/2006/relationships/image" Target="../media/image70.svg"/><Relationship Id="rId11" Type="http://schemas.openxmlformats.org/officeDocument/2006/relationships/image" Target="../media/image72.sv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69.svg"/><Relationship Id="rId9" Type="http://schemas.openxmlformats.org/officeDocument/2006/relationships/image" Target="../media/image71.svg"/></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73.svg"/><Relationship Id="rId3" Type="http://schemas.openxmlformats.org/officeDocument/2006/relationships/image" Target="../media/image45.png"/><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7.xml"/><Relationship Id="rId6" Type="http://schemas.openxmlformats.org/officeDocument/2006/relationships/image" Target="../media/image70.svg"/><Relationship Id="rId11" Type="http://schemas.openxmlformats.org/officeDocument/2006/relationships/image" Target="../media/image72.sv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69.svg"/><Relationship Id="rId9" Type="http://schemas.openxmlformats.org/officeDocument/2006/relationships/image" Target="../media/image71.sv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73.svg"/><Relationship Id="rId3" Type="http://schemas.openxmlformats.org/officeDocument/2006/relationships/image" Target="../media/image45.png"/><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7.xml"/><Relationship Id="rId6" Type="http://schemas.openxmlformats.org/officeDocument/2006/relationships/image" Target="../media/image70.svg"/><Relationship Id="rId11" Type="http://schemas.openxmlformats.org/officeDocument/2006/relationships/image" Target="../media/image72.sv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69.svg"/><Relationship Id="rId9" Type="http://schemas.openxmlformats.org/officeDocument/2006/relationships/image" Target="../media/image71.svg"/></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73.svg"/><Relationship Id="rId3" Type="http://schemas.openxmlformats.org/officeDocument/2006/relationships/image" Target="../media/image45.png"/><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7.xml"/><Relationship Id="rId6" Type="http://schemas.openxmlformats.org/officeDocument/2006/relationships/image" Target="../media/image70.svg"/><Relationship Id="rId11" Type="http://schemas.openxmlformats.org/officeDocument/2006/relationships/image" Target="../media/image72.sv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69.svg"/><Relationship Id="rId9" Type="http://schemas.openxmlformats.org/officeDocument/2006/relationships/image" Target="../media/image71.sv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4.png"/><Relationship Id="rId4" Type="http://schemas.openxmlformats.org/officeDocument/2006/relationships/image" Target="../media/image9.svg"/></Relationships>
</file>

<file path=ppt/slides/_rels/slide20.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65.svg"/><Relationship Id="rId3" Type="http://schemas.openxmlformats.org/officeDocument/2006/relationships/image" Target="../media/image34.png"/><Relationship Id="rId7" Type="http://schemas.openxmlformats.org/officeDocument/2006/relationships/image" Target="../media/image59.svg"/><Relationship Id="rId12" Type="http://schemas.openxmlformats.org/officeDocument/2006/relationships/image" Target="../media/image41.png"/><Relationship Id="rId2" Type="http://schemas.openxmlformats.org/officeDocument/2006/relationships/notesSlide" Target="../notesSlides/notesSlide20.xml"/><Relationship Id="rId16" Type="http://schemas.openxmlformats.org/officeDocument/2006/relationships/image" Target="../media/image46.png"/><Relationship Id="rId1" Type="http://schemas.openxmlformats.org/officeDocument/2006/relationships/slideLayout" Target="../slideLayouts/slideLayout27.xml"/><Relationship Id="rId6" Type="http://schemas.openxmlformats.org/officeDocument/2006/relationships/image" Target="../media/image36.png"/><Relationship Id="rId11" Type="http://schemas.openxmlformats.org/officeDocument/2006/relationships/image" Target="../media/image63.svg"/><Relationship Id="rId5" Type="http://schemas.openxmlformats.org/officeDocument/2006/relationships/image" Target="../media/image35.png"/><Relationship Id="rId15" Type="http://schemas.openxmlformats.org/officeDocument/2006/relationships/image" Target="../media/image67.svg"/><Relationship Id="rId10" Type="http://schemas.openxmlformats.org/officeDocument/2006/relationships/image" Target="../media/image40.png"/><Relationship Id="rId4" Type="http://schemas.openxmlformats.org/officeDocument/2006/relationships/image" Target="../media/image56.svg"/><Relationship Id="rId9" Type="http://schemas.openxmlformats.org/officeDocument/2006/relationships/image" Target="../media/image61.svg"/><Relationship Id="rId14" Type="http://schemas.openxmlformats.org/officeDocument/2006/relationships/image" Target="../media/image42.png"/></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73.svg"/><Relationship Id="rId3" Type="http://schemas.openxmlformats.org/officeDocument/2006/relationships/image" Target="../media/image44.png"/><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7.xml"/><Relationship Id="rId6" Type="http://schemas.openxmlformats.org/officeDocument/2006/relationships/image" Target="../media/image70.svg"/><Relationship Id="rId11" Type="http://schemas.openxmlformats.org/officeDocument/2006/relationships/image" Target="../media/image72.sv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69.svg"/><Relationship Id="rId9" Type="http://schemas.openxmlformats.org/officeDocument/2006/relationships/image" Target="../media/image71.svg"/></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73.svg"/><Relationship Id="rId3" Type="http://schemas.openxmlformats.org/officeDocument/2006/relationships/image" Target="../media/image45.png"/><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7.xml"/><Relationship Id="rId6" Type="http://schemas.openxmlformats.org/officeDocument/2006/relationships/image" Target="../media/image70.svg"/><Relationship Id="rId11" Type="http://schemas.openxmlformats.org/officeDocument/2006/relationships/image" Target="../media/image72.sv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69.svg"/><Relationship Id="rId9" Type="http://schemas.openxmlformats.org/officeDocument/2006/relationships/image" Target="../media/image71.svg"/></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73.svg"/><Relationship Id="rId3" Type="http://schemas.openxmlformats.org/officeDocument/2006/relationships/image" Target="../media/image45.png"/><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7.xml"/><Relationship Id="rId6" Type="http://schemas.openxmlformats.org/officeDocument/2006/relationships/image" Target="../media/image70.svg"/><Relationship Id="rId11" Type="http://schemas.openxmlformats.org/officeDocument/2006/relationships/image" Target="../media/image72.sv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69.svg"/><Relationship Id="rId9" Type="http://schemas.openxmlformats.org/officeDocument/2006/relationships/image" Target="../media/image71.svg"/></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65.svg"/><Relationship Id="rId3" Type="http://schemas.openxmlformats.org/officeDocument/2006/relationships/image" Target="../media/image34.png"/><Relationship Id="rId7" Type="http://schemas.openxmlformats.org/officeDocument/2006/relationships/image" Target="../media/image59.svg"/><Relationship Id="rId12" Type="http://schemas.openxmlformats.org/officeDocument/2006/relationships/image" Target="../media/image41.png"/><Relationship Id="rId2" Type="http://schemas.openxmlformats.org/officeDocument/2006/relationships/notesSlide" Target="../notesSlides/notesSlide24.xml"/><Relationship Id="rId16" Type="http://schemas.openxmlformats.org/officeDocument/2006/relationships/image" Target="../media/image47.png"/><Relationship Id="rId1" Type="http://schemas.openxmlformats.org/officeDocument/2006/relationships/slideLayout" Target="../slideLayouts/slideLayout27.xml"/><Relationship Id="rId6" Type="http://schemas.openxmlformats.org/officeDocument/2006/relationships/image" Target="../media/image36.png"/><Relationship Id="rId11" Type="http://schemas.openxmlformats.org/officeDocument/2006/relationships/image" Target="../media/image63.svg"/><Relationship Id="rId5" Type="http://schemas.openxmlformats.org/officeDocument/2006/relationships/image" Target="../media/image35.png"/><Relationship Id="rId15" Type="http://schemas.openxmlformats.org/officeDocument/2006/relationships/image" Target="../media/image67.svg"/><Relationship Id="rId10" Type="http://schemas.openxmlformats.org/officeDocument/2006/relationships/image" Target="../media/image40.png"/><Relationship Id="rId4" Type="http://schemas.openxmlformats.org/officeDocument/2006/relationships/image" Target="../media/image56.svg"/><Relationship Id="rId9" Type="http://schemas.openxmlformats.org/officeDocument/2006/relationships/image" Target="../media/image61.svg"/><Relationship Id="rId14" Type="http://schemas.openxmlformats.org/officeDocument/2006/relationships/image" Target="../media/image42.png"/></Relationships>
</file>

<file path=ppt/slides/_rels/slide2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73.svg"/><Relationship Id="rId3" Type="http://schemas.openxmlformats.org/officeDocument/2006/relationships/image" Target="../media/image44.png"/><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7.xml"/><Relationship Id="rId6" Type="http://schemas.openxmlformats.org/officeDocument/2006/relationships/image" Target="../media/image70.svg"/><Relationship Id="rId11" Type="http://schemas.openxmlformats.org/officeDocument/2006/relationships/image" Target="../media/image72.sv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69.svg"/><Relationship Id="rId9" Type="http://schemas.openxmlformats.org/officeDocument/2006/relationships/image" Target="../media/image71.svg"/></Relationships>
</file>

<file path=ppt/slides/_rels/slide2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73.svg"/><Relationship Id="rId3" Type="http://schemas.openxmlformats.org/officeDocument/2006/relationships/image" Target="../media/image45.png"/><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27.xml"/><Relationship Id="rId6" Type="http://schemas.openxmlformats.org/officeDocument/2006/relationships/image" Target="../media/image70.svg"/><Relationship Id="rId11" Type="http://schemas.openxmlformats.org/officeDocument/2006/relationships/image" Target="../media/image72.sv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69.svg"/><Relationship Id="rId9" Type="http://schemas.openxmlformats.org/officeDocument/2006/relationships/image" Target="../media/image71.svg"/></Relationships>
</file>

<file path=ppt/slides/_rels/slide2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73.svg"/><Relationship Id="rId3" Type="http://schemas.openxmlformats.org/officeDocument/2006/relationships/image" Target="../media/image45.png"/><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27.xml"/><Relationship Id="rId6" Type="http://schemas.openxmlformats.org/officeDocument/2006/relationships/image" Target="../media/image70.svg"/><Relationship Id="rId11" Type="http://schemas.openxmlformats.org/officeDocument/2006/relationships/image" Target="../media/image72.sv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69.svg"/><Relationship Id="rId9" Type="http://schemas.openxmlformats.org/officeDocument/2006/relationships/image" Target="../media/image71.svg"/></Relationships>
</file>

<file path=ppt/slides/_rels/slide28.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65.svg"/><Relationship Id="rId3" Type="http://schemas.openxmlformats.org/officeDocument/2006/relationships/image" Target="../media/image34.png"/><Relationship Id="rId7" Type="http://schemas.openxmlformats.org/officeDocument/2006/relationships/image" Target="../media/image59.svg"/><Relationship Id="rId12" Type="http://schemas.openxmlformats.org/officeDocument/2006/relationships/image" Target="../media/image41.png"/><Relationship Id="rId2" Type="http://schemas.openxmlformats.org/officeDocument/2006/relationships/notesSlide" Target="../notesSlides/notesSlide28.xml"/><Relationship Id="rId16" Type="http://schemas.openxmlformats.org/officeDocument/2006/relationships/image" Target="../media/image48.png"/><Relationship Id="rId1" Type="http://schemas.openxmlformats.org/officeDocument/2006/relationships/slideLayout" Target="../slideLayouts/slideLayout27.xml"/><Relationship Id="rId6" Type="http://schemas.openxmlformats.org/officeDocument/2006/relationships/image" Target="../media/image36.png"/><Relationship Id="rId11" Type="http://schemas.openxmlformats.org/officeDocument/2006/relationships/image" Target="../media/image63.svg"/><Relationship Id="rId5" Type="http://schemas.openxmlformats.org/officeDocument/2006/relationships/image" Target="../media/image35.png"/><Relationship Id="rId15" Type="http://schemas.openxmlformats.org/officeDocument/2006/relationships/image" Target="../media/image67.svg"/><Relationship Id="rId10" Type="http://schemas.openxmlformats.org/officeDocument/2006/relationships/image" Target="../media/image40.png"/><Relationship Id="rId4" Type="http://schemas.openxmlformats.org/officeDocument/2006/relationships/image" Target="../media/image56.svg"/><Relationship Id="rId9" Type="http://schemas.openxmlformats.org/officeDocument/2006/relationships/image" Target="../media/image61.svg"/><Relationship Id="rId14" Type="http://schemas.openxmlformats.org/officeDocument/2006/relationships/image" Target="../media/image42.png"/></Relationships>
</file>

<file path=ppt/slides/_rels/slide2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73.svg"/><Relationship Id="rId3" Type="http://schemas.openxmlformats.org/officeDocument/2006/relationships/image" Target="../media/image44.png"/><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27.xml"/><Relationship Id="rId6" Type="http://schemas.openxmlformats.org/officeDocument/2006/relationships/image" Target="../media/image70.svg"/><Relationship Id="rId11" Type="http://schemas.openxmlformats.org/officeDocument/2006/relationships/image" Target="../media/image72.sv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69.svg"/><Relationship Id="rId9" Type="http://schemas.openxmlformats.org/officeDocument/2006/relationships/image" Target="../media/image71.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8.svg"/><Relationship Id="rId5" Type="http://schemas.openxmlformats.org/officeDocument/2006/relationships/image" Target="../media/image10.png"/><Relationship Id="rId4" Type="http://schemas.openxmlformats.org/officeDocument/2006/relationships/image" Target="../media/image16.svg"/></Relationships>
</file>

<file path=ppt/slides/_rels/slide30.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73.svg"/><Relationship Id="rId3" Type="http://schemas.openxmlformats.org/officeDocument/2006/relationships/image" Target="../media/image45.png"/><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27.xml"/><Relationship Id="rId6" Type="http://schemas.openxmlformats.org/officeDocument/2006/relationships/image" Target="../media/image70.svg"/><Relationship Id="rId11" Type="http://schemas.openxmlformats.org/officeDocument/2006/relationships/image" Target="../media/image72.sv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69.svg"/><Relationship Id="rId9" Type="http://schemas.openxmlformats.org/officeDocument/2006/relationships/image" Target="../media/image71.svg"/></Relationships>
</file>

<file path=ppt/slides/_rels/slide31.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80.svg"/><Relationship Id="rId2" Type="http://schemas.openxmlformats.org/officeDocument/2006/relationships/notesSlide" Target="../notesSlides/notesSlide31.xml"/><Relationship Id="rId1" Type="http://schemas.openxmlformats.org/officeDocument/2006/relationships/slideLayout" Target="../slideLayouts/slideLayout18.xml"/><Relationship Id="rId6" Type="http://schemas.openxmlformats.org/officeDocument/2006/relationships/image" Target="../media/image50.png"/><Relationship Id="rId5" Type="http://schemas.openxmlformats.org/officeDocument/2006/relationships/image" Target="../media/image78.sv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88.svg"/><Relationship Id="rId18" Type="http://schemas.openxmlformats.org/officeDocument/2006/relationships/image" Target="../media/image59.png"/><Relationship Id="rId3" Type="http://schemas.openxmlformats.org/officeDocument/2006/relationships/audio" Target="../media/audio1.wav"/><Relationship Id="rId7" Type="http://schemas.openxmlformats.org/officeDocument/2006/relationships/image" Target="../media/image83.svg"/><Relationship Id="rId12" Type="http://schemas.openxmlformats.org/officeDocument/2006/relationships/image" Target="../media/image56.png"/><Relationship Id="rId17" Type="http://schemas.openxmlformats.org/officeDocument/2006/relationships/image" Target="../media/image92.svg"/><Relationship Id="rId2" Type="http://schemas.openxmlformats.org/officeDocument/2006/relationships/notesSlide" Target="../notesSlides/notesSlide32.xml"/><Relationship Id="rId16" Type="http://schemas.openxmlformats.org/officeDocument/2006/relationships/image" Target="../media/image58.png"/><Relationship Id="rId1" Type="http://schemas.openxmlformats.org/officeDocument/2006/relationships/slideLayout" Target="../slideLayouts/slideLayout9.xml"/><Relationship Id="rId6" Type="http://schemas.openxmlformats.org/officeDocument/2006/relationships/image" Target="../media/image21.png"/><Relationship Id="rId11" Type="http://schemas.openxmlformats.org/officeDocument/2006/relationships/image" Target="../media/image55.png"/><Relationship Id="rId5" Type="http://schemas.openxmlformats.org/officeDocument/2006/relationships/image" Target="../media/image82.svg"/><Relationship Id="rId15" Type="http://schemas.openxmlformats.org/officeDocument/2006/relationships/image" Target="../media/image90.svg"/><Relationship Id="rId10" Type="http://schemas.openxmlformats.org/officeDocument/2006/relationships/image" Target="../media/image54.png"/><Relationship Id="rId19" Type="http://schemas.openxmlformats.org/officeDocument/2006/relationships/image" Target="../media/image94.svg"/><Relationship Id="rId4" Type="http://schemas.openxmlformats.org/officeDocument/2006/relationships/image" Target="../media/image51.png"/><Relationship Id="rId9" Type="http://schemas.openxmlformats.org/officeDocument/2006/relationships/image" Target="../media/image53.png"/><Relationship Id="rId14" Type="http://schemas.openxmlformats.org/officeDocument/2006/relationships/image" Target="../media/image57.png"/></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15.xml"/><Relationship Id="rId6" Type="http://schemas.openxmlformats.org/officeDocument/2006/relationships/image" Target="../media/image98.svg"/><Relationship Id="rId5" Type="http://schemas.openxmlformats.org/officeDocument/2006/relationships/image" Target="../media/image61.png"/><Relationship Id="rId4" Type="http://schemas.openxmlformats.org/officeDocument/2006/relationships/image" Target="../media/image96.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102.svg"/><Relationship Id="rId2" Type="http://schemas.openxmlformats.org/officeDocument/2006/relationships/notesSlide" Target="../notesSlides/notesSlide35.xml"/><Relationship Id="rId1" Type="http://schemas.openxmlformats.org/officeDocument/2006/relationships/slideLayout" Target="../slideLayouts/slideLayout18.xml"/><Relationship Id="rId6" Type="http://schemas.openxmlformats.org/officeDocument/2006/relationships/image" Target="../media/image63.png"/><Relationship Id="rId5" Type="http://schemas.openxmlformats.org/officeDocument/2006/relationships/image" Target="../media/image100.svg"/><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102.svg"/><Relationship Id="rId2" Type="http://schemas.openxmlformats.org/officeDocument/2006/relationships/notesSlide" Target="../notesSlides/notesSlide36.xml"/><Relationship Id="rId1" Type="http://schemas.openxmlformats.org/officeDocument/2006/relationships/slideLayout" Target="../slideLayouts/slideLayout18.xml"/><Relationship Id="rId6" Type="http://schemas.openxmlformats.org/officeDocument/2006/relationships/image" Target="../media/image63.png"/><Relationship Id="rId5" Type="http://schemas.openxmlformats.org/officeDocument/2006/relationships/image" Target="../media/image100.svg"/><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104.svg"/><Relationship Id="rId2" Type="http://schemas.openxmlformats.org/officeDocument/2006/relationships/notesSlide" Target="../notesSlides/notesSlide37.xml"/><Relationship Id="rId1" Type="http://schemas.openxmlformats.org/officeDocument/2006/relationships/slideLayout" Target="../slideLayouts/slideLayout42.xml"/><Relationship Id="rId6" Type="http://schemas.openxmlformats.org/officeDocument/2006/relationships/image" Target="../media/image65.png"/><Relationship Id="rId5" Type="http://schemas.openxmlformats.org/officeDocument/2006/relationships/image" Target="../media/image98.svg"/><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23.sv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3.png"/><Relationship Id="rId11" Type="http://schemas.openxmlformats.org/officeDocument/2006/relationships/image" Target="../media/image27.svg"/><Relationship Id="rId5" Type="http://schemas.openxmlformats.org/officeDocument/2006/relationships/image" Target="../media/image21.svg"/><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25.sv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9.sv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audio1.wav"/><Relationship Id="rId7" Type="http://schemas.openxmlformats.org/officeDocument/2006/relationships/image" Target="../media/image32.sv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9.png"/><Relationship Id="rId11" Type="http://schemas.openxmlformats.org/officeDocument/2006/relationships/image" Target="../media/image27.svg"/><Relationship Id="rId5" Type="http://schemas.openxmlformats.org/officeDocument/2006/relationships/image" Target="../media/image30.svg"/><Relationship Id="rId10" Type="http://schemas.openxmlformats.org/officeDocument/2006/relationships/image" Target="../media/image21.png"/><Relationship Id="rId4" Type="http://schemas.openxmlformats.org/officeDocument/2006/relationships/image" Target="../media/image18.png"/><Relationship Id="rId9" Type="http://schemas.openxmlformats.org/officeDocument/2006/relationships/image" Target="../media/image9.svg"/></Relationships>
</file>

<file path=ppt/slides/_rels/slide7.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22.png"/><Relationship Id="rId7" Type="http://schemas.openxmlformats.org/officeDocument/2006/relationships/image" Target="../media/image24.png"/><Relationship Id="rId12" Type="http://schemas.openxmlformats.org/officeDocument/2006/relationships/image" Target="../media/image27.sv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36.svg"/><Relationship Id="rId11" Type="http://schemas.openxmlformats.org/officeDocument/2006/relationships/image" Target="../media/image26.png"/><Relationship Id="rId5" Type="http://schemas.openxmlformats.org/officeDocument/2006/relationships/image" Target="../media/image23.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27.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42.svg"/><Relationship Id="rId5" Type="http://schemas.openxmlformats.org/officeDocument/2006/relationships/image" Target="../media/image28.png"/><Relationship Id="rId10" Type="http://schemas.openxmlformats.org/officeDocument/2006/relationships/image" Target="../media/image44.svg"/><Relationship Id="rId4" Type="http://schemas.openxmlformats.org/officeDocument/2006/relationships/image" Target="../media/image41.sv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22.png"/><Relationship Id="rId7" Type="http://schemas.openxmlformats.org/officeDocument/2006/relationships/image" Target="../media/image24.png"/><Relationship Id="rId12" Type="http://schemas.openxmlformats.org/officeDocument/2006/relationships/image" Target="../media/image27.sv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36.svg"/><Relationship Id="rId11" Type="http://schemas.openxmlformats.org/officeDocument/2006/relationships/image" Target="../media/image26.png"/><Relationship Id="rId5" Type="http://schemas.openxmlformats.org/officeDocument/2006/relationships/image" Target="../media/image23.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sp>
        <p:nvSpPr>
          <p:cNvPr id="7" name="Google Shape;2277;p57">
            <a:extLst>
              <a:ext uri="{FF2B5EF4-FFF2-40B4-BE49-F238E27FC236}">
                <a16:creationId xmlns:a16="http://schemas.microsoft.com/office/drawing/2014/main" xmlns="" id="{69AE7117-76BC-49F0-8461-9BB542D41C96}"/>
              </a:ext>
            </a:extLst>
          </p:cNvPr>
          <p:cNvSpPr/>
          <p:nvPr/>
        </p:nvSpPr>
        <p:spPr>
          <a:xfrm>
            <a:off x="1758341" y="121919"/>
            <a:ext cx="9375227" cy="4110247"/>
          </a:xfrm>
          <a:prstGeom prst="cloud">
            <a:avLst/>
          </a:prstGeom>
          <a:solidFill>
            <a:schemeClr val="lt1"/>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pic>
        <p:nvPicPr>
          <p:cNvPr id="11" name="Graphic 10">
            <a:extLst>
              <a:ext uri="{FF2B5EF4-FFF2-40B4-BE49-F238E27FC236}">
                <a16:creationId xmlns:a16="http://schemas.microsoft.com/office/drawing/2014/main" xmlns="" id="{A5284A57-6A4D-4DDE-885D-A59B18BE19E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710789" y="3481550"/>
            <a:ext cx="2095105" cy="3254532"/>
          </a:xfrm>
          <a:prstGeom prst="rect">
            <a:avLst/>
          </a:prstGeom>
        </p:spPr>
      </p:pic>
      <p:pic>
        <p:nvPicPr>
          <p:cNvPr id="12" name="Graphic 11">
            <a:extLst>
              <a:ext uri="{FF2B5EF4-FFF2-40B4-BE49-F238E27FC236}">
                <a16:creationId xmlns:a16="http://schemas.microsoft.com/office/drawing/2014/main" xmlns="" id="{64E8E939-5A26-4AB4-BA60-564B0EFEBFC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8558088" y="2884195"/>
            <a:ext cx="2457171" cy="3254532"/>
          </a:xfrm>
          <a:prstGeom prst="rect">
            <a:avLst/>
          </a:prstGeom>
        </p:spPr>
      </p:pic>
      <p:pic>
        <p:nvPicPr>
          <p:cNvPr id="2" name="Picture 1">
            <a:extLst>
              <a:ext uri="{FF2B5EF4-FFF2-40B4-BE49-F238E27FC236}">
                <a16:creationId xmlns:a16="http://schemas.microsoft.com/office/drawing/2014/main" xmlns="" id="{B051F7F5-A453-D760-0B11-1A6E662D18D5}"/>
              </a:ext>
            </a:extLst>
          </p:cNvPr>
          <p:cNvPicPr>
            <a:picLocks noChangeAspect="1"/>
          </p:cNvPicPr>
          <p:nvPr/>
        </p:nvPicPr>
        <p:blipFill>
          <a:blip r:embed="rId7"/>
          <a:stretch>
            <a:fillRect/>
          </a:stretch>
        </p:blipFill>
        <p:spPr>
          <a:xfrm>
            <a:off x="4759730" y="376913"/>
            <a:ext cx="3773751" cy="1286367"/>
          </a:xfrm>
          <a:prstGeom prst="rect">
            <a:avLst/>
          </a:prstGeom>
        </p:spPr>
      </p:pic>
      <p:pic>
        <p:nvPicPr>
          <p:cNvPr id="3" name="Picture 2">
            <a:extLst>
              <a:ext uri="{FF2B5EF4-FFF2-40B4-BE49-F238E27FC236}">
                <a16:creationId xmlns:a16="http://schemas.microsoft.com/office/drawing/2014/main" xmlns="" id="{A7D9CBB1-5D7D-D1D3-7698-FB4489AA930D}"/>
              </a:ext>
            </a:extLst>
          </p:cNvPr>
          <p:cNvPicPr>
            <a:picLocks noChangeAspect="1"/>
          </p:cNvPicPr>
          <p:nvPr/>
        </p:nvPicPr>
        <p:blipFill>
          <a:blip r:embed="rId8"/>
          <a:stretch>
            <a:fillRect/>
          </a:stretch>
        </p:blipFill>
        <p:spPr>
          <a:xfrm>
            <a:off x="2453181" y="1413878"/>
            <a:ext cx="8327858" cy="2280102"/>
          </a:xfrm>
          <a:prstGeom prst="rect">
            <a:avLst/>
          </a:prstGeom>
        </p:spPr>
      </p:pic>
    </p:spTree>
    <p:extLst>
      <p:ext uri="{BB962C8B-B14F-4D97-AF65-F5344CB8AC3E}">
        <p14:creationId xmlns:p14="http://schemas.microsoft.com/office/powerpoint/2010/main" val="1113023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99"/>
        <p:cNvGrpSpPr/>
        <p:nvPr/>
      </p:nvGrpSpPr>
      <p:grpSpPr>
        <a:xfrm>
          <a:off x="0" y="0"/>
          <a:ext cx="0" cy="0"/>
          <a:chOff x="0" y="0"/>
          <a:chExt cx="0" cy="0"/>
        </a:xfrm>
      </p:grpSpPr>
      <p:pic>
        <p:nvPicPr>
          <p:cNvPr id="66" name="Graphic 65">
            <a:extLst>
              <a:ext uri="{FF2B5EF4-FFF2-40B4-BE49-F238E27FC236}">
                <a16:creationId xmlns:a16="http://schemas.microsoft.com/office/drawing/2014/main" xmlns="" id="{D3BC6538-9E84-4191-923A-5BE11CCA10C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2603472" y="4239089"/>
            <a:ext cx="2083675" cy="2414047"/>
          </a:xfrm>
          <a:prstGeom prst="rect">
            <a:avLst/>
          </a:prstGeom>
        </p:spPr>
      </p:pic>
      <p:pic>
        <p:nvPicPr>
          <p:cNvPr id="67" name="Graphic 66">
            <a:extLst>
              <a:ext uri="{FF2B5EF4-FFF2-40B4-BE49-F238E27FC236}">
                <a16:creationId xmlns:a16="http://schemas.microsoft.com/office/drawing/2014/main" xmlns="" id="{0B8E5734-E8E8-4CFD-9345-DF34114CC60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99133" y="4024235"/>
            <a:ext cx="2504340" cy="2833765"/>
          </a:xfrm>
          <a:prstGeom prst="rect">
            <a:avLst/>
          </a:prstGeom>
        </p:spPr>
      </p:pic>
      <p:pic>
        <p:nvPicPr>
          <p:cNvPr id="68" name="Graphic 67">
            <a:extLst>
              <a:ext uri="{FF2B5EF4-FFF2-40B4-BE49-F238E27FC236}">
                <a16:creationId xmlns:a16="http://schemas.microsoft.com/office/drawing/2014/main" xmlns="" id="{EE1A8045-D0F2-42FD-A323-5831C093E00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7605762" y="4437605"/>
            <a:ext cx="1587972" cy="1486739"/>
          </a:xfrm>
          <a:prstGeom prst="rect">
            <a:avLst/>
          </a:prstGeom>
        </p:spPr>
      </p:pic>
      <p:pic>
        <p:nvPicPr>
          <p:cNvPr id="69" name="Graphic 68">
            <a:extLst>
              <a:ext uri="{FF2B5EF4-FFF2-40B4-BE49-F238E27FC236}">
                <a16:creationId xmlns:a16="http://schemas.microsoft.com/office/drawing/2014/main" xmlns="" id="{75AC7B1F-AED6-4B52-96FF-DF888FAD08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707475" y="4239089"/>
            <a:ext cx="1766796" cy="1939596"/>
          </a:xfrm>
          <a:prstGeom prst="rect">
            <a:avLst/>
          </a:prstGeom>
        </p:spPr>
      </p:pic>
      <p:grpSp>
        <p:nvGrpSpPr>
          <p:cNvPr id="70" name="Group 69">
            <a:extLst>
              <a:ext uri="{FF2B5EF4-FFF2-40B4-BE49-F238E27FC236}">
                <a16:creationId xmlns:a16="http://schemas.microsoft.com/office/drawing/2014/main" xmlns="" id="{7E8BD6CA-36F6-445A-BB69-5BC72203E77D}"/>
              </a:ext>
            </a:extLst>
          </p:cNvPr>
          <p:cNvGrpSpPr/>
          <p:nvPr/>
        </p:nvGrpSpPr>
        <p:grpSpPr>
          <a:xfrm>
            <a:off x="969108" y="523875"/>
            <a:ext cx="5346389" cy="1961173"/>
            <a:chOff x="220025" y="146157"/>
            <a:chExt cx="5830819" cy="1539310"/>
          </a:xfrm>
          <a:solidFill>
            <a:srgbClr val="FFFF7D"/>
          </a:solidFill>
        </p:grpSpPr>
        <p:sp>
          <p:nvSpPr>
            <p:cNvPr id="71" name="Speech Bubble: Rectangle with Corners Rounded 70">
              <a:extLst>
                <a:ext uri="{FF2B5EF4-FFF2-40B4-BE49-F238E27FC236}">
                  <a16:creationId xmlns:a16="http://schemas.microsoft.com/office/drawing/2014/main" xmlns="" id="{1DBEBB79-C9D4-4396-922F-A1B7AB7CF8B4}"/>
                </a:ext>
              </a:extLst>
            </p:cNvPr>
            <p:cNvSpPr/>
            <p:nvPr/>
          </p:nvSpPr>
          <p:spPr>
            <a:xfrm>
              <a:off x="220025" y="146157"/>
              <a:ext cx="5830819" cy="1539310"/>
            </a:xfrm>
            <a:prstGeom prst="wedgeRoundRectCallout">
              <a:avLst>
                <a:gd name="adj1" fmla="val -40519"/>
                <a:gd name="adj2" fmla="val 131226"/>
                <a:gd name="adj3" fmla="val 16667"/>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2" name="TextBox 71">
              <a:extLst>
                <a:ext uri="{FF2B5EF4-FFF2-40B4-BE49-F238E27FC236}">
                  <a16:creationId xmlns:a16="http://schemas.microsoft.com/office/drawing/2014/main" xmlns="" id="{BAC82098-7811-437B-B13B-452111C90EEA}"/>
                </a:ext>
              </a:extLst>
            </p:cNvPr>
            <p:cNvSpPr txBox="1"/>
            <p:nvPr/>
          </p:nvSpPr>
          <p:spPr>
            <a:xfrm>
              <a:off x="304723" y="337637"/>
              <a:ext cx="5682198" cy="843887"/>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nl-NL" sz="40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Có thể dùng: mắt nhìn, tai nghe, mũi ngửi,…</a:t>
              </a:r>
              <a:endParaRPr kumimoji="0" lang="en-US" sz="66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grpSp>
        <p:nvGrpSpPr>
          <p:cNvPr id="77" name="Group 76">
            <a:extLst>
              <a:ext uri="{FF2B5EF4-FFF2-40B4-BE49-F238E27FC236}">
                <a16:creationId xmlns:a16="http://schemas.microsoft.com/office/drawing/2014/main" xmlns="" id="{4A7F6A19-408C-4C6F-B879-A603040027DC}"/>
              </a:ext>
            </a:extLst>
          </p:cNvPr>
          <p:cNvGrpSpPr/>
          <p:nvPr/>
        </p:nvGrpSpPr>
        <p:grpSpPr>
          <a:xfrm>
            <a:off x="6502401" y="-546269"/>
            <a:ext cx="5481324" cy="4089245"/>
            <a:chOff x="6466788" y="-483908"/>
            <a:chExt cx="2457187" cy="2166077"/>
          </a:xfrm>
        </p:grpSpPr>
        <p:pic>
          <p:nvPicPr>
            <p:cNvPr id="79" name="Graphic 78">
              <a:extLst>
                <a:ext uri="{FF2B5EF4-FFF2-40B4-BE49-F238E27FC236}">
                  <a16:creationId xmlns:a16="http://schemas.microsoft.com/office/drawing/2014/main" xmlns="" id="{B337E9C1-7F79-4CC1-99AB-F3316977C93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466788" y="-483908"/>
              <a:ext cx="2457187" cy="2166077"/>
            </a:xfrm>
            <a:prstGeom prst="rect">
              <a:avLst/>
            </a:prstGeom>
          </p:spPr>
        </p:pic>
        <p:sp>
          <p:nvSpPr>
            <p:cNvPr id="80" name="TextBox 79">
              <a:extLst>
                <a:ext uri="{FF2B5EF4-FFF2-40B4-BE49-F238E27FC236}">
                  <a16:creationId xmlns:a16="http://schemas.microsoft.com/office/drawing/2014/main" xmlns="" id="{E6BB64EE-D366-4834-BF70-1AE581BAE6D7}"/>
                </a:ext>
              </a:extLst>
            </p:cNvPr>
            <p:cNvSpPr txBox="1"/>
            <p:nvPr/>
          </p:nvSpPr>
          <p:spPr>
            <a:xfrm>
              <a:off x="6487063" y="591700"/>
              <a:ext cx="2416636" cy="1027086"/>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Có</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thể</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dùng</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những</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giác</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quan</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nào</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khi</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quan</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sát</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cây</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cối</a:t>
              </a: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p>
          </p:txBody>
        </p:sp>
      </p:grpSp>
    </p:spTree>
    <p:extLst>
      <p:ext uri="{BB962C8B-B14F-4D97-AF65-F5344CB8AC3E}">
        <p14:creationId xmlns:p14="http://schemas.microsoft.com/office/powerpoint/2010/main" val="2912316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0000">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14:bounceEnd="60000">
                                          <p:cBhvr additive="base">
                                            <p:cTn id="7" dur="750" fill="hold"/>
                                            <p:tgtEl>
                                              <p:spTgt spid="66"/>
                                            </p:tgtEl>
                                            <p:attrNameLst>
                                              <p:attrName>ppt_x</p:attrName>
                                            </p:attrNameLst>
                                          </p:cBhvr>
                                          <p:tavLst>
                                            <p:tav tm="0">
                                              <p:val>
                                                <p:strVal val="0-#ppt_w/2"/>
                                              </p:val>
                                            </p:tav>
                                            <p:tav tm="100000">
                                              <p:val>
                                                <p:strVal val="#ppt_x"/>
                                              </p:val>
                                            </p:tav>
                                          </p:tavLst>
                                        </p:anim>
                                        <p:anim calcmode="lin" valueType="num" p14:bounceEnd="60000">
                                          <p:cBhvr additive="base">
                                            <p:cTn id="8" dur="750" fill="hold"/>
                                            <p:tgtEl>
                                              <p:spTgt spid="6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60000">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14:bounceEnd="60000">
                                          <p:cBhvr additive="base">
                                            <p:cTn id="11" dur="750" fill="hold"/>
                                            <p:tgtEl>
                                              <p:spTgt spid="67"/>
                                            </p:tgtEl>
                                            <p:attrNameLst>
                                              <p:attrName>ppt_x</p:attrName>
                                            </p:attrNameLst>
                                          </p:cBhvr>
                                          <p:tavLst>
                                            <p:tav tm="0">
                                              <p:val>
                                                <p:strVal val="0-#ppt_w/2"/>
                                              </p:val>
                                            </p:tav>
                                            <p:tav tm="100000">
                                              <p:val>
                                                <p:strVal val="#ppt_x"/>
                                              </p:val>
                                            </p:tav>
                                          </p:tavLst>
                                        </p:anim>
                                        <p:anim calcmode="lin" valueType="num" p14:bounceEnd="60000">
                                          <p:cBhvr additive="base">
                                            <p:cTn id="12" dur="75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barn(inVertical)">
                                          <p:cBhvr>
                                            <p:cTn id="17" dur="500"/>
                                            <p:tgtEl>
                                              <p:spTgt spid="7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wipe(down)">
                                          <p:cBhvr>
                                            <p:cTn id="22"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additive="base">
                                            <p:cTn id="7" dur="750" fill="hold"/>
                                            <p:tgtEl>
                                              <p:spTgt spid="66"/>
                                            </p:tgtEl>
                                            <p:attrNameLst>
                                              <p:attrName>ppt_x</p:attrName>
                                            </p:attrNameLst>
                                          </p:cBhvr>
                                          <p:tavLst>
                                            <p:tav tm="0">
                                              <p:val>
                                                <p:strVal val="0-#ppt_w/2"/>
                                              </p:val>
                                            </p:tav>
                                            <p:tav tm="100000">
                                              <p:val>
                                                <p:strVal val="#ppt_x"/>
                                              </p:val>
                                            </p:tav>
                                          </p:tavLst>
                                        </p:anim>
                                        <p:anim calcmode="lin" valueType="num">
                                          <p:cBhvr additive="base">
                                            <p:cTn id="8" dur="750" fill="hold"/>
                                            <p:tgtEl>
                                              <p:spTgt spid="6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cBhvr additive="base">
                                            <p:cTn id="11" dur="750" fill="hold"/>
                                            <p:tgtEl>
                                              <p:spTgt spid="67"/>
                                            </p:tgtEl>
                                            <p:attrNameLst>
                                              <p:attrName>ppt_x</p:attrName>
                                            </p:attrNameLst>
                                          </p:cBhvr>
                                          <p:tavLst>
                                            <p:tav tm="0">
                                              <p:val>
                                                <p:strVal val="0-#ppt_w/2"/>
                                              </p:val>
                                            </p:tav>
                                            <p:tav tm="100000">
                                              <p:val>
                                                <p:strVal val="#ppt_x"/>
                                              </p:val>
                                            </p:tav>
                                          </p:tavLst>
                                        </p:anim>
                                        <p:anim calcmode="lin" valueType="num">
                                          <p:cBhvr additive="base">
                                            <p:cTn id="12" dur="75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barn(inVertical)">
                                          <p:cBhvr>
                                            <p:cTn id="17" dur="500"/>
                                            <p:tgtEl>
                                              <p:spTgt spid="7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wipe(down)">
                                          <p:cBhvr>
                                            <p:cTn id="22"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76"/>
        <p:cNvGrpSpPr/>
        <p:nvPr/>
      </p:nvGrpSpPr>
      <p:grpSpPr>
        <a:xfrm>
          <a:off x="0" y="0"/>
          <a:ext cx="0" cy="0"/>
          <a:chOff x="0" y="0"/>
          <a:chExt cx="0" cy="0"/>
        </a:xfrm>
      </p:grpSpPr>
      <p:pic>
        <p:nvPicPr>
          <p:cNvPr id="81" name="Graphic 80">
            <a:extLst>
              <a:ext uri="{FF2B5EF4-FFF2-40B4-BE49-F238E27FC236}">
                <a16:creationId xmlns:a16="http://schemas.microsoft.com/office/drawing/2014/main" xmlns="" id="{98095320-72CD-4DDB-AC81-BFB26594256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3539396" y="3429000"/>
            <a:ext cx="2006955" cy="3307081"/>
          </a:xfrm>
          <a:prstGeom prst="rect">
            <a:avLst/>
          </a:prstGeom>
        </p:spPr>
      </p:pic>
      <p:pic>
        <p:nvPicPr>
          <p:cNvPr id="82" name="Graphic 81">
            <a:extLst>
              <a:ext uri="{FF2B5EF4-FFF2-40B4-BE49-F238E27FC236}">
                <a16:creationId xmlns:a16="http://schemas.microsoft.com/office/drawing/2014/main" xmlns="" id="{12AF1F5D-2926-44A3-8D58-49B189A79D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4328" y="3428999"/>
            <a:ext cx="3430693" cy="3307083"/>
          </a:xfrm>
          <a:prstGeom prst="rect">
            <a:avLst/>
          </a:prstGeom>
        </p:spPr>
      </p:pic>
      <p:grpSp>
        <p:nvGrpSpPr>
          <p:cNvPr id="2" name="Group 1">
            <a:extLst>
              <a:ext uri="{FF2B5EF4-FFF2-40B4-BE49-F238E27FC236}">
                <a16:creationId xmlns:a16="http://schemas.microsoft.com/office/drawing/2014/main" xmlns="" id="{3FB00C32-40DD-4AC0-A659-1BF3CEBDEE86}"/>
              </a:ext>
            </a:extLst>
          </p:cNvPr>
          <p:cNvGrpSpPr/>
          <p:nvPr/>
        </p:nvGrpSpPr>
        <p:grpSpPr>
          <a:xfrm>
            <a:off x="1598507" y="121919"/>
            <a:ext cx="9347199" cy="3430694"/>
            <a:chOff x="1198880" y="91439"/>
            <a:chExt cx="7010399" cy="2573020"/>
          </a:xfrm>
        </p:grpSpPr>
        <p:sp>
          <p:nvSpPr>
            <p:cNvPr id="2277" name="Google Shape;2277;p57"/>
            <p:cNvSpPr/>
            <p:nvPr/>
          </p:nvSpPr>
          <p:spPr>
            <a:xfrm>
              <a:off x="1198880" y="91439"/>
              <a:ext cx="7010399" cy="2573020"/>
            </a:xfrm>
            <a:prstGeom prst="cloud">
              <a:avLst/>
            </a:prstGeom>
            <a:solidFill>
              <a:schemeClr val="lt1"/>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8" name="TextBox 7">
              <a:extLst>
                <a:ext uri="{FF2B5EF4-FFF2-40B4-BE49-F238E27FC236}">
                  <a16:creationId xmlns:a16="http://schemas.microsoft.com/office/drawing/2014/main" xmlns="" id="{DF792322-10B0-43FD-B4C7-E339EAB88A24}"/>
                </a:ext>
              </a:extLst>
            </p:cNvPr>
            <p:cNvSpPr txBox="1"/>
            <p:nvPr/>
          </p:nvSpPr>
          <p:spPr>
            <a:xfrm>
              <a:off x="2278006" y="377299"/>
              <a:ext cx="5039361" cy="1792606"/>
            </a:xfrm>
            <a:prstGeom prst="rect">
              <a:avLst/>
            </a:prstGeom>
            <a:noFill/>
          </p:spPr>
          <p:txBody>
            <a:bodyPr wrap="square" rtlCol="0">
              <a:spAutoFit/>
            </a:bodyPr>
            <a:lstStyle/>
            <a:p>
              <a:pPr algn="just" defTabSz="1219170">
                <a:buClr>
                  <a:srgbClr val="000000"/>
                </a:buClr>
              </a:pPr>
              <a:r>
                <a:rPr lang="en-US" sz="3733" b="1" kern="0" dirty="0" err="1">
                  <a:solidFill>
                    <a:srgbClr val="000000"/>
                  </a:solidFill>
                  <a:latin typeface="Calibri" panose="020F0502020204030204" pitchFamily="34" charset="0"/>
                  <a:cs typeface="Calibri" panose="020F0502020204030204" pitchFamily="34" charset="0"/>
                  <a:sym typeface="Arial"/>
                </a:rPr>
                <a:t>Cảm</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ơn</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các</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bạn</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đã</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giúp</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chúng</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mình</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a:solidFill>
                    <a:srgbClr val="FF0000"/>
                  </a:solidFill>
                  <a:latin typeface="Calibri" panose="020F0502020204030204" pitchFamily="34" charset="0"/>
                  <a:cs typeface="Calibri" panose="020F0502020204030204" pitchFamily="34" charset="0"/>
                  <a:sym typeface="Arial"/>
                </a:rPr>
                <a:t>“</a:t>
              </a:r>
              <a:r>
                <a:rPr lang="en-US" sz="3733" b="1" kern="0" dirty="0" err="1">
                  <a:solidFill>
                    <a:srgbClr val="FF0000"/>
                  </a:solidFill>
                  <a:latin typeface="Calibri" panose="020F0502020204030204" pitchFamily="34" charset="0"/>
                  <a:cs typeface="Calibri" panose="020F0502020204030204" pitchFamily="34" charset="0"/>
                  <a:sym typeface="Arial"/>
                </a:rPr>
                <a:t>chăm</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sóc</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vườn</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cây</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Chúng</a:t>
              </a:r>
              <a:r>
                <a:rPr lang="en-US" sz="3733" b="1" kern="0" dirty="0">
                  <a:solidFill>
                    <a:srgbClr val="000000"/>
                  </a:solidFill>
                  <a:latin typeface="Calibri" panose="020F0502020204030204" pitchFamily="34" charset="0"/>
                  <a:cs typeface="Calibri" panose="020F0502020204030204" pitchFamily="34" charset="0"/>
                  <a:sym typeface="Arial"/>
                </a:rPr>
                <a:t> ta </a:t>
              </a:r>
              <a:r>
                <a:rPr lang="en-US" sz="3733" b="1" kern="0" dirty="0" err="1">
                  <a:solidFill>
                    <a:srgbClr val="000000"/>
                  </a:solidFill>
                  <a:latin typeface="Calibri" panose="020F0502020204030204" pitchFamily="34" charset="0"/>
                  <a:cs typeface="Calibri" panose="020F0502020204030204" pitchFamily="34" charset="0"/>
                  <a:sym typeface="Arial"/>
                </a:rPr>
                <a:t>cùng</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tiếp</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tục</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a:solidFill>
                    <a:srgbClr val="FF0000"/>
                  </a:solidFill>
                  <a:latin typeface="Calibri" panose="020F0502020204030204" pitchFamily="34" charset="0"/>
                  <a:cs typeface="Calibri" panose="020F0502020204030204" pitchFamily="34" charset="0"/>
                  <a:sym typeface="Arial"/>
                </a:rPr>
                <a:t>“</a:t>
              </a:r>
              <a:r>
                <a:rPr lang="en-US" sz="3733" b="1" kern="0" dirty="0" err="1">
                  <a:solidFill>
                    <a:srgbClr val="FF0000"/>
                  </a:solidFill>
                  <a:latin typeface="Calibri" panose="020F0502020204030204" pitchFamily="34" charset="0"/>
                  <a:cs typeface="Calibri" panose="020F0502020204030204" pitchFamily="34" charset="0"/>
                  <a:sym typeface="Arial"/>
                </a:rPr>
                <a:t>chăm</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sóc</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vật</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nuôi</a:t>
              </a:r>
              <a:r>
                <a:rPr lang="en-US" sz="3733" b="1" kern="0" dirty="0">
                  <a:solidFill>
                    <a:srgbClr val="FF0000"/>
                  </a:solidFill>
                  <a:latin typeface="Calibri" panose="020F0502020204030204" pitchFamily="34" charset="0"/>
                  <a:cs typeface="Calibri" panose="020F0502020204030204" pitchFamily="34" charset="0"/>
                  <a:sym typeface="Arial"/>
                </a:rPr>
                <a:t>”</a:t>
              </a:r>
              <a:r>
                <a:rPr lang="en-US" sz="3733" b="1" kern="0" dirty="0">
                  <a:solidFill>
                    <a:srgbClr val="000000"/>
                  </a:solidFill>
                  <a:latin typeface="Calibri" panose="020F0502020204030204" pitchFamily="34" charset="0"/>
                  <a:cs typeface="Calibri" panose="020F0502020204030204" pitchFamily="34" charset="0"/>
                  <a:sym typeface="Arial"/>
                </a:rPr>
                <a:t> ở </a:t>
              </a:r>
              <a:r>
                <a:rPr lang="en-US" sz="3733" b="1" kern="0" dirty="0" err="1">
                  <a:solidFill>
                    <a:srgbClr val="000000"/>
                  </a:solidFill>
                  <a:latin typeface="Calibri" panose="020F0502020204030204" pitchFamily="34" charset="0"/>
                  <a:cs typeface="Calibri" panose="020F0502020204030204" pitchFamily="34" charset="0"/>
                  <a:sym typeface="Arial"/>
                </a:rPr>
                <a:t>trang</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trại</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nhé</a:t>
              </a:r>
              <a:r>
                <a:rPr lang="en-US" sz="3733" b="1" kern="0" dirty="0">
                  <a:solidFill>
                    <a:srgbClr val="000000"/>
                  </a:solidFill>
                  <a:latin typeface="Calibri" panose="020F0502020204030204" pitchFamily="34" charset="0"/>
                  <a:cs typeface="Calibri" panose="020F0502020204030204" pitchFamily="34" charset="0"/>
                  <a:sym typeface="Arial"/>
                </a:rPr>
                <a:t>!</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3" name="nền pp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sp>
        <p:nvSpPr>
          <p:cNvPr id="1533" name="Google Shape;1533;p42"/>
          <p:cNvSpPr txBox="1">
            <a:spLocks noGrp="1"/>
          </p:cNvSpPr>
          <p:nvPr>
            <p:ph type="ctrTitle"/>
          </p:nvPr>
        </p:nvSpPr>
        <p:spPr>
          <a:xfrm>
            <a:off x="1948353" y="1177713"/>
            <a:ext cx="8699327" cy="1632400"/>
          </a:xfrm>
          <a:prstGeom prst="rect">
            <a:avLst/>
          </a:prstGeom>
        </p:spPr>
        <p:txBody>
          <a:bodyPr spcFirstLastPara="1" wrap="square" lIns="121900" tIns="121900" rIns="121900" bIns="121900" anchor="ctr" anchorCtr="0">
            <a:noAutofit/>
          </a:bodyPr>
          <a:lstStyle/>
          <a:p>
            <a:r>
              <a:rPr lang="de" dirty="0">
                <a:latin typeface="Coiny" panose="02000903060500060000" pitchFamily="2" charset="0"/>
              </a:rPr>
              <a:t>HOẠT ĐỘNG</a:t>
            </a:r>
            <a:endParaRPr dirty="0">
              <a:latin typeface="Coiny" panose="02000903060500060000" pitchFamily="2" charset="0"/>
            </a:endParaRPr>
          </a:p>
        </p:txBody>
      </p:sp>
      <p:pic>
        <p:nvPicPr>
          <p:cNvPr id="259" name="Graphic 258">
            <a:extLst>
              <a:ext uri="{FF2B5EF4-FFF2-40B4-BE49-F238E27FC236}">
                <a16:creationId xmlns:a16="http://schemas.microsoft.com/office/drawing/2014/main" xmlns="" id="{27884D60-CBD9-4353-985D-56E1C68E504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8021052" y="3386005"/>
            <a:ext cx="1735192" cy="2507956"/>
          </a:xfrm>
          <a:prstGeom prst="rect">
            <a:avLst/>
          </a:prstGeom>
          <a:effectLst>
            <a:outerShdw blurRad="76200" dir="13500000" sy="23000" kx="1200000" algn="br" rotWithShape="0">
              <a:prstClr val="black">
                <a:alpha val="20000"/>
              </a:prstClr>
            </a:outerShdw>
          </a:effectLst>
        </p:spPr>
      </p:pic>
      <p:pic>
        <p:nvPicPr>
          <p:cNvPr id="260" name="Graphic 259">
            <a:extLst>
              <a:ext uri="{FF2B5EF4-FFF2-40B4-BE49-F238E27FC236}">
                <a16:creationId xmlns:a16="http://schemas.microsoft.com/office/drawing/2014/main" xmlns="" id="{CDBAD82C-D03E-4E18-B661-4DF4340F85D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298016" y="3223516"/>
            <a:ext cx="1610613" cy="2670445"/>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3566683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533"/>
                                        </p:tgtEl>
                                        <p:attrNameLst>
                                          <p:attrName>style.visibility</p:attrName>
                                        </p:attrNameLst>
                                      </p:cBhvr>
                                      <p:to>
                                        <p:strVal val="visible"/>
                                      </p:to>
                                    </p:set>
                                    <p:anim calcmode="lin" valueType="num">
                                      <p:cBhvr>
                                        <p:cTn id="7" dur="1000" fill="hold"/>
                                        <p:tgtEl>
                                          <p:spTgt spid="1533"/>
                                        </p:tgtEl>
                                        <p:attrNameLst>
                                          <p:attrName>ppt_w</p:attrName>
                                        </p:attrNameLst>
                                      </p:cBhvr>
                                      <p:tavLst>
                                        <p:tav tm="0">
                                          <p:val>
                                            <p:fltVal val="0"/>
                                          </p:val>
                                        </p:tav>
                                        <p:tav tm="100000">
                                          <p:val>
                                            <p:strVal val="#ppt_w"/>
                                          </p:val>
                                        </p:tav>
                                      </p:tavLst>
                                    </p:anim>
                                    <p:anim calcmode="lin" valueType="num">
                                      <p:cBhvr>
                                        <p:cTn id="8" dur="1000" fill="hold"/>
                                        <p:tgtEl>
                                          <p:spTgt spid="1533"/>
                                        </p:tgtEl>
                                        <p:attrNameLst>
                                          <p:attrName>ppt_h</p:attrName>
                                        </p:attrNameLst>
                                      </p:cBhvr>
                                      <p:tavLst>
                                        <p:tav tm="0">
                                          <p:val>
                                            <p:fltVal val="0"/>
                                          </p:val>
                                        </p:tav>
                                        <p:tav tm="100000">
                                          <p:val>
                                            <p:strVal val="#ppt_h"/>
                                          </p:val>
                                        </p:tav>
                                      </p:tavLst>
                                    </p:anim>
                                    <p:anim calcmode="lin" valueType="num">
                                      <p:cBhvr>
                                        <p:cTn id="9" dur="1000" fill="hold"/>
                                        <p:tgtEl>
                                          <p:spTgt spid="1533"/>
                                        </p:tgtEl>
                                        <p:attrNameLst>
                                          <p:attrName>style.rotation</p:attrName>
                                        </p:attrNameLst>
                                      </p:cBhvr>
                                      <p:tavLst>
                                        <p:tav tm="0">
                                          <p:val>
                                            <p:fltVal val="90"/>
                                          </p:val>
                                        </p:tav>
                                        <p:tav tm="100000">
                                          <p:val>
                                            <p:fltVal val="0"/>
                                          </p:val>
                                        </p:tav>
                                      </p:tavLst>
                                    </p:anim>
                                    <p:animEffect transition="in" filter="fade">
                                      <p:cBhvr>
                                        <p:cTn id="10" dur="1000"/>
                                        <p:tgtEl>
                                          <p:spTgt spid="1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grpSp>
        <p:nvGrpSpPr>
          <p:cNvPr id="7" name="Group 6">
            <a:extLst>
              <a:ext uri="{FF2B5EF4-FFF2-40B4-BE49-F238E27FC236}">
                <a16:creationId xmlns:a16="http://schemas.microsoft.com/office/drawing/2014/main" xmlns="" id="{9040F809-1649-4B7A-8862-5C9ECD5E827F}"/>
              </a:ext>
            </a:extLst>
          </p:cNvPr>
          <p:cNvGrpSpPr/>
          <p:nvPr/>
        </p:nvGrpSpPr>
        <p:grpSpPr>
          <a:xfrm>
            <a:off x="1063688" y="-836265"/>
            <a:ext cx="6503557" cy="2888103"/>
            <a:chOff x="3805476" y="-483908"/>
            <a:chExt cx="4877668" cy="2166077"/>
          </a:xfrm>
        </p:grpSpPr>
        <p:pic>
          <p:nvPicPr>
            <p:cNvPr id="8" name="Graphic 7">
              <a:extLst>
                <a:ext uri="{FF2B5EF4-FFF2-40B4-BE49-F238E27FC236}">
                  <a16:creationId xmlns:a16="http://schemas.microsoft.com/office/drawing/2014/main" xmlns="" id="{15875F00-6698-4C92-9903-719F008257C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805476" y="-483908"/>
              <a:ext cx="4877668" cy="2166077"/>
            </a:xfrm>
            <a:prstGeom prst="rect">
              <a:avLst/>
            </a:prstGeom>
          </p:spPr>
        </p:pic>
        <p:sp>
          <p:nvSpPr>
            <p:cNvPr id="9" name="TextBox 8">
              <a:extLst>
                <a:ext uri="{FF2B5EF4-FFF2-40B4-BE49-F238E27FC236}">
                  <a16:creationId xmlns:a16="http://schemas.microsoft.com/office/drawing/2014/main" xmlns="" id="{419C6099-1D03-42D8-8519-C3FFB4FCA7A4}"/>
                </a:ext>
              </a:extLst>
            </p:cNvPr>
            <p:cNvSpPr txBox="1"/>
            <p:nvPr/>
          </p:nvSpPr>
          <p:spPr>
            <a:xfrm>
              <a:off x="3805476" y="238472"/>
              <a:ext cx="4831975" cy="1377973"/>
            </a:xfrm>
            <a:prstGeom prst="rect">
              <a:avLst/>
            </a:prstGeom>
            <a:noFill/>
          </p:spPr>
          <p:txBody>
            <a:bodyPr wrap="square" rtlCol="0">
              <a:spAutoFit/>
            </a:bodyPr>
            <a:lstStyle/>
            <a:p>
              <a:pPr algn="ctr" defTabSz="1219170">
                <a:lnSpc>
                  <a:spcPct val="130000"/>
                </a:lnSpc>
                <a:buClr>
                  <a:srgbClr val="000000"/>
                </a:buClr>
              </a:pPr>
              <a:r>
                <a:rPr lang="en-US" sz="4800" b="1" kern="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Arial"/>
                </a:rPr>
                <a:t>Trạm</a:t>
              </a:r>
              <a:r>
                <a:rPr lang="en-US" sz="4800" b="1" kern="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Arial"/>
                </a:rPr>
                <a:t> 2</a:t>
              </a:r>
            </a:p>
            <a:p>
              <a:pPr algn="ctr" defTabSz="1219170">
                <a:lnSpc>
                  <a:spcPct val="130000"/>
                </a:lnSpc>
                <a:buClr>
                  <a:srgbClr val="000000"/>
                </a:buClr>
              </a:pPr>
              <a:r>
                <a:rPr lang="en-US" sz="4267" b="1" kern="0" dirty="0">
                  <a:solidFill>
                    <a:srgbClr val="3D7D40">
                      <a:lumMod val="5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Arial"/>
                </a:rPr>
                <a:t>CHĂM SÓC VẬT NUÔI</a:t>
              </a:r>
            </a:p>
          </p:txBody>
        </p:sp>
      </p:grpSp>
      <p:pic>
        <p:nvPicPr>
          <p:cNvPr id="10" name="Graphic 9">
            <a:extLst>
              <a:ext uri="{FF2B5EF4-FFF2-40B4-BE49-F238E27FC236}">
                <a16:creationId xmlns:a16="http://schemas.microsoft.com/office/drawing/2014/main" xmlns="" id="{1370FE1B-6F99-410C-A5A6-18499D95740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784188" y="3569664"/>
            <a:ext cx="2214763" cy="3119387"/>
          </a:xfrm>
          <a:prstGeom prst="rect">
            <a:avLst/>
          </a:prstGeom>
        </p:spPr>
      </p:pic>
    </p:spTree>
    <p:extLst>
      <p:ext uri="{BB962C8B-B14F-4D97-AF65-F5344CB8AC3E}">
        <p14:creationId xmlns:p14="http://schemas.microsoft.com/office/powerpoint/2010/main" val="1739064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 presetClass="entr" presetSubtype="8" fill="hold" nodeType="withEffect" p14:presetBounceEnd="40000">
                                      <p:stCondLst>
                                        <p:cond delay="300"/>
                                      </p:stCondLst>
                                      <p:childTnLst>
                                        <p:set>
                                          <p:cBhvr>
                                            <p:cTn id="9" dur="1" fill="hold">
                                              <p:stCondLst>
                                                <p:cond delay="0"/>
                                              </p:stCondLst>
                                            </p:cTn>
                                            <p:tgtEl>
                                              <p:spTgt spid="10"/>
                                            </p:tgtEl>
                                            <p:attrNameLst>
                                              <p:attrName>style.visibility</p:attrName>
                                            </p:attrNameLst>
                                          </p:cBhvr>
                                          <p:to>
                                            <p:strVal val="visible"/>
                                          </p:to>
                                        </p:set>
                                        <p:anim calcmode="lin" valueType="num" p14:bounceEnd="40000">
                                          <p:cBhvr additive="base">
                                            <p:cTn id="10" dur="750" fill="hold"/>
                                            <p:tgtEl>
                                              <p:spTgt spid="10"/>
                                            </p:tgtEl>
                                            <p:attrNameLst>
                                              <p:attrName>ppt_x</p:attrName>
                                            </p:attrNameLst>
                                          </p:cBhvr>
                                          <p:tavLst>
                                            <p:tav tm="0">
                                              <p:val>
                                                <p:strVal val="0-#ppt_w/2"/>
                                              </p:val>
                                            </p:tav>
                                            <p:tav tm="100000">
                                              <p:val>
                                                <p:strVal val="#ppt_x"/>
                                              </p:val>
                                            </p:tav>
                                          </p:tavLst>
                                        </p:anim>
                                        <p:anim calcmode="lin" valueType="num" p14:bounceEnd="40000">
                                          <p:cBhvr additive="base">
                                            <p:cTn id="1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 presetClass="entr" presetSubtype="8" fill="hold" nodeType="withEffect">
                                      <p:stCondLst>
                                        <p:cond delay="30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750" fill="hold"/>
                                            <p:tgtEl>
                                              <p:spTgt spid="10"/>
                                            </p:tgtEl>
                                            <p:attrNameLst>
                                              <p:attrName>ppt_x</p:attrName>
                                            </p:attrNameLst>
                                          </p:cBhvr>
                                          <p:tavLst>
                                            <p:tav tm="0">
                                              <p:val>
                                                <p:strVal val="0-#ppt_w/2"/>
                                              </p:val>
                                            </p:tav>
                                            <p:tav tm="100000">
                                              <p:val>
                                                <p:strVal val="#ppt_x"/>
                                              </p:val>
                                            </p:tav>
                                          </p:tavLst>
                                        </p:anim>
                                        <p:anim calcmode="lin" valueType="num">
                                          <p:cBhvr additive="base">
                                            <p:cTn id="1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sp>
        <p:nvSpPr>
          <p:cNvPr id="78" name="Google Shape;656;p26">
            <a:extLst>
              <a:ext uri="{FF2B5EF4-FFF2-40B4-BE49-F238E27FC236}">
                <a16:creationId xmlns:a16="http://schemas.microsoft.com/office/drawing/2014/main" xmlns="" id="{7A6035E2-BA7D-4F73-9638-6C56FE87ED14}"/>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68" name="Graphic 67">
            <a:extLst>
              <a:ext uri="{FF2B5EF4-FFF2-40B4-BE49-F238E27FC236}">
                <a16:creationId xmlns:a16="http://schemas.microsoft.com/office/drawing/2014/main" xmlns="" id="{70D03C53-7902-423D-8045-FE2979ABCF6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3539521" y="4664193"/>
            <a:ext cx="822739" cy="1190220"/>
          </a:xfrm>
          <a:prstGeom prst="rect">
            <a:avLst/>
          </a:prstGeom>
        </p:spPr>
      </p:pic>
      <p:pic>
        <p:nvPicPr>
          <p:cNvPr id="69" name="Picture 68">
            <a:extLst>
              <a:ext uri="{FF2B5EF4-FFF2-40B4-BE49-F238E27FC236}">
                <a16:creationId xmlns:a16="http://schemas.microsoft.com/office/drawing/2014/main" xmlns="" id="{5D73C473-4310-4311-9E42-849DA35510AD}"/>
              </a:ext>
            </a:extLst>
          </p:cNvPr>
          <p:cNvPicPr>
            <a:picLocks noChangeAspect="1"/>
          </p:cNvPicPr>
          <p:nvPr/>
        </p:nvPicPr>
        <p:blipFill>
          <a:blip r:embed="rId5"/>
          <a:srcRect/>
          <a:stretch>
            <a:fillRect/>
          </a:stretch>
        </p:blipFill>
        <p:spPr>
          <a:xfrm flipH="1">
            <a:off x="4289651" y="5468891"/>
            <a:ext cx="1283940" cy="994519"/>
          </a:xfrm>
          <a:prstGeom prst="rect">
            <a:avLst/>
          </a:prstGeom>
        </p:spPr>
      </p:pic>
      <p:pic>
        <p:nvPicPr>
          <p:cNvPr id="70" name="Graphic 69">
            <a:extLst>
              <a:ext uri="{FF2B5EF4-FFF2-40B4-BE49-F238E27FC236}">
                <a16:creationId xmlns:a16="http://schemas.microsoft.com/office/drawing/2014/main" xmlns="" id="{424531BB-8050-47B6-8401-627B5E640C8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8793032" y="4390826"/>
            <a:ext cx="3212171" cy="1938983"/>
          </a:xfrm>
          <a:prstGeom prst="rect">
            <a:avLst/>
          </a:prstGeom>
        </p:spPr>
      </p:pic>
      <p:pic>
        <p:nvPicPr>
          <p:cNvPr id="67" name="Graphic 66">
            <a:extLst>
              <a:ext uri="{FF2B5EF4-FFF2-40B4-BE49-F238E27FC236}">
                <a16:creationId xmlns:a16="http://schemas.microsoft.com/office/drawing/2014/main" xmlns="" id="{65203D8F-DA91-4FD5-A1D7-3A5DF1FC480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2470529" y="5360318"/>
            <a:ext cx="972160" cy="1175140"/>
          </a:xfrm>
          <a:prstGeom prst="rect">
            <a:avLst/>
          </a:prstGeom>
        </p:spPr>
      </p:pic>
      <p:pic>
        <p:nvPicPr>
          <p:cNvPr id="71" name="Graphic 70">
            <a:extLst>
              <a:ext uri="{FF2B5EF4-FFF2-40B4-BE49-F238E27FC236}">
                <a16:creationId xmlns:a16="http://schemas.microsoft.com/office/drawing/2014/main" xmlns="" id="{6057ECAD-DFD3-4DA5-9A1F-7BFF2C710C5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6962330" y="3644410"/>
            <a:ext cx="2163495" cy="2610549"/>
          </a:xfrm>
          <a:prstGeom prst="rect">
            <a:avLst/>
          </a:prstGeom>
        </p:spPr>
      </p:pic>
      <p:grpSp>
        <p:nvGrpSpPr>
          <p:cNvPr id="44" name="Group 43">
            <a:extLst>
              <a:ext uri="{FF2B5EF4-FFF2-40B4-BE49-F238E27FC236}">
                <a16:creationId xmlns:a16="http://schemas.microsoft.com/office/drawing/2014/main" xmlns="" id="{C8CFED05-8D2C-405B-BB10-25D7C525B502}"/>
              </a:ext>
            </a:extLst>
          </p:cNvPr>
          <p:cNvGrpSpPr/>
          <p:nvPr/>
        </p:nvGrpSpPr>
        <p:grpSpPr>
          <a:xfrm>
            <a:off x="765568" y="528192"/>
            <a:ext cx="10131032" cy="1455783"/>
            <a:chOff x="481538" y="177044"/>
            <a:chExt cx="7212034" cy="2166285"/>
          </a:xfrm>
        </p:grpSpPr>
        <p:sp>
          <p:nvSpPr>
            <p:cNvPr id="43" name="Speech Bubble: Rectangle with Corners Rounded 42">
              <a:extLst>
                <a:ext uri="{FF2B5EF4-FFF2-40B4-BE49-F238E27FC236}">
                  <a16:creationId xmlns:a16="http://schemas.microsoft.com/office/drawing/2014/main" xmlns="" id="{C531C8C1-8FAC-44BA-AB3C-5047A1BB6900}"/>
                </a:ext>
              </a:extLst>
            </p:cNvPr>
            <p:cNvSpPr/>
            <p:nvPr/>
          </p:nvSpPr>
          <p:spPr>
            <a:xfrm>
              <a:off x="483476" y="203638"/>
              <a:ext cx="7210096" cy="1744517"/>
            </a:xfrm>
            <a:prstGeom prst="wedgeRoundRectCallout">
              <a:avLst>
                <a:gd name="adj1" fmla="val -35543"/>
                <a:gd name="adj2" fmla="val 78767"/>
                <a:gd name="adj3" fmla="val 16667"/>
              </a:avLst>
            </a:prstGeom>
            <a:solidFill>
              <a:srgbClr val="FFFF7D"/>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sp>
          <p:nvSpPr>
            <p:cNvPr id="73" name="TextBox 72">
              <a:extLst>
                <a:ext uri="{FF2B5EF4-FFF2-40B4-BE49-F238E27FC236}">
                  <a16:creationId xmlns:a16="http://schemas.microsoft.com/office/drawing/2014/main" xmlns="" id="{7241264B-320C-4338-8537-A8B2D9B0388E}"/>
                </a:ext>
              </a:extLst>
            </p:cNvPr>
            <p:cNvSpPr txBox="1"/>
            <p:nvPr/>
          </p:nvSpPr>
          <p:spPr>
            <a:xfrm>
              <a:off x="481538" y="177044"/>
              <a:ext cx="7210096" cy="2166285"/>
            </a:xfrm>
            <a:prstGeom prst="rect">
              <a:avLst/>
            </a:prstGeom>
            <a:noFill/>
          </p:spPr>
          <p:txBody>
            <a:bodyPr wrap="square">
              <a:spAutoFit/>
            </a:bodyPr>
            <a:lstStyle/>
            <a:p>
              <a:pPr algn="just" defTabSz="1219170">
                <a:lnSpc>
                  <a:spcPct val="114000"/>
                </a:lnSpc>
                <a:buClr>
                  <a:srgbClr val="000000"/>
                </a:buClr>
              </a:pPr>
              <a:r>
                <a:rPr lang="en-US" sz="4000" kern="0" dirty="0">
                  <a:solidFill>
                    <a:srgbClr val="000000"/>
                  </a:solidFill>
                  <a:latin typeface="Calibri" panose="020F0502020204030204" pitchFamily="34" charset="0"/>
                  <a:cs typeface="Calibri" panose="020F0502020204030204" pitchFamily="34" charset="0"/>
                  <a:sym typeface="Arial"/>
                </a:rPr>
                <a:t>1. </a:t>
              </a:r>
              <a:r>
                <a:rPr lang="vi-VN" sz="4000" kern="0" dirty="0">
                  <a:solidFill>
                    <a:srgbClr val="000000"/>
                  </a:solidFill>
                  <a:latin typeface="Calibri" panose="020F0502020204030204" pitchFamily="34" charset="0"/>
                  <a:cs typeface="Calibri" panose="020F0502020204030204" pitchFamily="34" charset="0"/>
                  <a:sym typeface="Arial"/>
                </a:rPr>
                <a:t>Đọc các đoạn văn dưới đây và trả lời câu hỏi.</a:t>
              </a:r>
              <a:endParaRPr lang="vi-VN" sz="3600" kern="0" dirty="0">
                <a:solidFill>
                  <a:srgbClr val="000000"/>
                </a:solidFill>
                <a:latin typeface="Calibri" panose="020F0502020204030204" pitchFamily="34" charset="0"/>
                <a:cs typeface="Calibri" panose="020F0502020204030204" pitchFamily="34" charset="0"/>
                <a:sym typeface="Arial"/>
              </a:endParaRPr>
            </a:p>
          </p:txBody>
        </p:sp>
      </p:grpSp>
      <p:pic>
        <p:nvPicPr>
          <p:cNvPr id="74" name="Graphic 73">
            <a:extLst>
              <a:ext uri="{FF2B5EF4-FFF2-40B4-BE49-F238E27FC236}">
                <a16:creationId xmlns:a16="http://schemas.microsoft.com/office/drawing/2014/main" xmlns="" id="{C5B0B1EE-04A5-4012-B55B-43BE23E9FA22}"/>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232780" y="3304647"/>
            <a:ext cx="1991649" cy="32483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alpha val="92000"/>
          </a:schemeClr>
        </a:solidFill>
        <a:effectLst/>
      </p:bgPr>
    </p:bg>
    <p:spTree>
      <p:nvGrpSpPr>
        <p:cNvPr id="1" name="Shape 2370"/>
        <p:cNvGrpSpPr/>
        <p:nvPr/>
      </p:nvGrpSpPr>
      <p:grpSpPr>
        <a:xfrm>
          <a:off x="0" y="0"/>
          <a:ext cx="0" cy="0"/>
          <a:chOff x="0" y="0"/>
          <a:chExt cx="0" cy="0"/>
        </a:xfrm>
      </p:grpSpPr>
      <p:pic>
        <p:nvPicPr>
          <p:cNvPr id="68" name="Graphic 67">
            <a:extLst>
              <a:ext uri="{FF2B5EF4-FFF2-40B4-BE49-F238E27FC236}">
                <a16:creationId xmlns:a16="http://schemas.microsoft.com/office/drawing/2014/main" xmlns="" id="{70D03C53-7902-423D-8045-FE2979ABCF6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3539521" y="4664193"/>
            <a:ext cx="822739" cy="1190220"/>
          </a:xfrm>
          <a:prstGeom prst="rect">
            <a:avLst/>
          </a:prstGeom>
        </p:spPr>
      </p:pic>
      <p:pic>
        <p:nvPicPr>
          <p:cNvPr id="69" name="Picture 68">
            <a:extLst>
              <a:ext uri="{FF2B5EF4-FFF2-40B4-BE49-F238E27FC236}">
                <a16:creationId xmlns:a16="http://schemas.microsoft.com/office/drawing/2014/main" xmlns="" id="{5D73C473-4310-4311-9E42-849DA35510AD}"/>
              </a:ext>
            </a:extLst>
          </p:cNvPr>
          <p:cNvPicPr>
            <a:picLocks noChangeAspect="1"/>
          </p:cNvPicPr>
          <p:nvPr/>
        </p:nvPicPr>
        <p:blipFill>
          <a:blip r:embed="rId5"/>
          <a:srcRect/>
          <a:stretch>
            <a:fillRect/>
          </a:stretch>
        </p:blipFill>
        <p:spPr>
          <a:xfrm flipH="1">
            <a:off x="4289651" y="5468891"/>
            <a:ext cx="1283940" cy="994519"/>
          </a:xfrm>
          <a:prstGeom prst="rect">
            <a:avLst/>
          </a:prstGeom>
        </p:spPr>
      </p:pic>
      <p:pic>
        <p:nvPicPr>
          <p:cNvPr id="70" name="Graphic 69">
            <a:extLst>
              <a:ext uri="{FF2B5EF4-FFF2-40B4-BE49-F238E27FC236}">
                <a16:creationId xmlns:a16="http://schemas.microsoft.com/office/drawing/2014/main" xmlns="" id="{424531BB-8050-47B6-8401-627B5E640C8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7156331" y="4960979"/>
            <a:ext cx="2091396" cy="1262443"/>
          </a:xfrm>
          <a:prstGeom prst="rect">
            <a:avLst/>
          </a:prstGeom>
        </p:spPr>
      </p:pic>
      <p:pic>
        <p:nvPicPr>
          <p:cNvPr id="67" name="Graphic 66">
            <a:extLst>
              <a:ext uri="{FF2B5EF4-FFF2-40B4-BE49-F238E27FC236}">
                <a16:creationId xmlns:a16="http://schemas.microsoft.com/office/drawing/2014/main" xmlns="" id="{65203D8F-DA91-4FD5-A1D7-3A5DF1FC480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2470529" y="5360318"/>
            <a:ext cx="972160" cy="1175140"/>
          </a:xfrm>
          <a:prstGeom prst="rect">
            <a:avLst/>
          </a:prstGeom>
        </p:spPr>
      </p:pic>
      <p:pic>
        <p:nvPicPr>
          <p:cNvPr id="71" name="Graphic 70">
            <a:extLst>
              <a:ext uri="{FF2B5EF4-FFF2-40B4-BE49-F238E27FC236}">
                <a16:creationId xmlns:a16="http://schemas.microsoft.com/office/drawing/2014/main" xmlns="" id="{6057ECAD-DFD3-4DA5-9A1F-7BFF2C710C5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5945000" y="4349549"/>
            <a:ext cx="1552973" cy="1873872"/>
          </a:xfrm>
          <a:prstGeom prst="rect">
            <a:avLst/>
          </a:prstGeom>
        </p:spPr>
      </p:pic>
      <p:pic>
        <p:nvPicPr>
          <p:cNvPr id="74" name="Graphic 73">
            <a:extLst>
              <a:ext uri="{FF2B5EF4-FFF2-40B4-BE49-F238E27FC236}">
                <a16:creationId xmlns:a16="http://schemas.microsoft.com/office/drawing/2014/main" xmlns="" id="{C5B0B1EE-04A5-4012-B55B-43BE23E9FA22}"/>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294564" y="3411455"/>
            <a:ext cx="1915405" cy="3124003"/>
          </a:xfrm>
          <a:prstGeom prst="rect">
            <a:avLst/>
          </a:prstGeom>
        </p:spPr>
      </p:pic>
      <p:grpSp>
        <p:nvGrpSpPr>
          <p:cNvPr id="30" name="Group 29">
            <a:extLst>
              <a:ext uri="{FF2B5EF4-FFF2-40B4-BE49-F238E27FC236}">
                <a16:creationId xmlns:a16="http://schemas.microsoft.com/office/drawing/2014/main" xmlns="" id="{FD00F361-10B8-481C-A9E3-C26AAC74BC97}"/>
              </a:ext>
            </a:extLst>
          </p:cNvPr>
          <p:cNvGrpSpPr/>
          <p:nvPr/>
        </p:nvGrpSpPr>
        <p:grpSpPr>
          <a:xfrm>
            <a:off x="9668527" y="72049"/>
            <a:ext cx="2401500" cy="6463409"/>
            <a:chOff x="7342875" y="54036"/>
            <a:chExt cx="1610113" cy="4847557"/>
          </a:xfrm>
        </p:grpSpPr>
        <p:grpSp>
          <p:nvGrpSpPr>
            <p:cNvPr id="31" name="Group 30">
              <a:extLst>
                <a:ext uri="{FF2B5EF4-FFF2-40B4-BE49-F238E27FC236}">
                  <a16:creationId xmlns:a16="http://schemas.microsoft.com/office/drawing/2014/main" xmlns="" id="{65CFB114-B121-4272-8E1D-2206A5B6EBF9}"/>
                </a:ext>
              </a:extLst>
            </p:cNvPr>
            <p:cNvGrpSpPr/>
            <p:nvPr/>
          </p:nvGrpSpPr>
          <p:grpSpPr>
            <a:xfrm>
              <a:off x="7342875" y="54036"/>
              <a:ext cx="1610113" cy="4847557"/>
              <a:chOff x="6597447" y="79924"/>
              <a:chExt cx="2122816" cy="4494396"/>
            </a:xfrm>
          </p:grpSpPr>
          <p:pic>
            <p:nvPicPr>
              <p:cNvPr id="34" name="Graphic 33">
                <a:extLst>
                  <a:ext uri="{FF2B5EF4-FFF2-40B4-BE49-F238E27FC236}">
                    <a16:creationId xmlns:a16="http://schemas.microsoft.com/office/drawing/2014/main" xmlns="" id="{71A0D015-7D0E-4093-AAA3-BD5FECCF663F}"/>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6597450" y="2571750"/>
                <a:ext cx="2122813" cy="2002570"/>
              </a:xfrm>
              <a:prstGeom prst="rect">
                <a:avLst/>
              </a:prstGeom>
            </p:spPr>
          </p:pic>
          <p:pic>
            <p:nvPicPr>
              <p:cNvPr id="35" name="Graphic 34">
                <a:extLst>
                  <a:ext uri="{FF2B5EF4-FFF2-40B4-BE49-F238E27FC236}">
                    <a16:creationId xmlns:a16="http://schemas.microsoft.com/office/drawing/2014/main" xmlns="" id="{3FD8CB2E-5CC5-4F1E-B4AB-5063F56B0CB3}"/>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7656" b="56120"/>
              <a:stretch/>
            </p:blipFill>
            <p:spPr>
              <a:xfrm>
                <a:off x="6597450" y="1946813"/>
                <a:ext cx="2122813" cy="725423"/>
              </a:xfrm>
              <a:prstGeom prst="rect">
                <a:avLst/>
              </a:prstGeom>
            </p:spPr>
          </p:pic>
          <p:pic>
            <p:nvPicPr>
              <p:cNvPr id="36" name="Graphic 35">
                <a:extLst>
                  <a:ext uri="{FF2B5EF4-FFF2-40B4-BE49-F238E27FC236}">
                    <a16:creationId xmlns:a16="http://schemas.microsoft.com/office/drawing/2014/main" xmlns="" id="{7C8F48B3-1BB5-4394-8650-122877382800}"/>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7656" b="56120"/>
              <a:stretch/>
            </p:blipFill>
            <p:spPr>
              <a:xfrm>
                <a:off x="6597449" y="1282644"/>
                <a:ext cx="2122813" cy="725423"/>
              </a:xfrm>
              <a:prstGeom prst="rect">
                <a:avLst/>
              </a:prstGeom>
            </p:spPr>
          </p:pic>
          <p:pic>
            <p:nvPicPr>
              <p:cNvPr id="37" name="Graphic 36">
                <a:extLst>
                  <a:ext uri="{FF2B5EF4-FFF2-40B4-BE49-F238E27FC236}">
                    <a16:creationId xmlns:a16="http://schemas.microsoft.com/office/drawing/2014/main" xmlns="" id="{B5FA8042-4475-4843-8A66-482EBC53B9A0}"/>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7656" b="56120"/>
              <a:stretch/>
            </p:blipFill>
            <p:spPr>
              <a:xfrm>
                <a:off x="6597448" y="618475"/>
                <a:ext cx="2122813" cy="725423"/>
              </a:xfrm>
              <a:prstGeom prst="rect">
                <a:avLst/>
              </a:prstGeom>
            </p:spPr>
          </p:pic>
          <p:pic>
            <p:nvPicPr>
              <p:cNvPr id="38" name="Graphic 37">
                <a:extLst>
                  <a:ext uri="{FF2B5EF4-FFF2-40B4-BE49-F238E27FC236}">
                    <a16:creationId xmlns:a16="http://schemas.microsoft.com/office/drawing/2014/main" xmlns="" id="{A6877896-B035-4E32-8BB3-0C869FEA772B}"/>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1937" b="73654"/>
              <a:stretch/>
            </p:blipFill>
            <p:spPr>
              <a:xfrm>
                <a:off x="6597447" y="79924"/>
                <a:ext cx="2122813" cy="566393"/>
              </a:xfrm>
              <a:prstGeom prst="rect">
                <a:avLst/>
              </a:prstGeom>
            </p:spPr>
          </p:pic>
        </p:grpSp>
        <p:pic>
          <p:nvPicPr>
            <p:cNvPr id="32" name="Graphic 31">
              <a:extLst>
                <a:ext uri="{FF2B5EF4-FFF2-40B4-BE49-F238E27FC236}">
                  <a16:creationId xmlns:a16="http://schemas.microsoft.com/office/drawing/2014/main" xmlns="" id="{CD4090B7-DAFB-44E3-AAE4-DDF1E1DBB7F5}"/>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6164" b="30467"/>
            <a:stretch/>
          </p:blipFill>
          <p:spPr>
            <a:xfrm>
              <a:off x="7342875" y="3510487"/>
              <a:ext cx="1610111" cy="1368730"/>
            </a:xfrm>
            <a:prstGeom prst="rect">
              <a:avLst/>
            </a:prstGeom>
          </p:spPr>
        </p:pic>
      </p:grpSp>
      <p:sp>
        <p:nvSpPr>
          <p:cNvPr id="2" name="Rectangle 1">
            <a:extLst>
              <a:ext uri="{FF2B5EF4-FFF2-40B4-BE49-F238E27FC236}">
                <a16:creationId xmlns:a16="http://schemas.microsoft.com/office/drawing/2014/main" xmlns="" id="{37D89DEB-BB90-4BF1-8E4B-DC1F12EFD6F3}"/>
              </a:ext>
            </a:extLst>
          </p:cNvPr>
          <p:cNvSpPr/>
          <p:nvPr/>
        </p:nvSpPr>
        <p:spPr>
          <a:xfrm>
            <a:off x="0" y="0"/>
            <a:ext cx="12192000" cy="68580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rtl="0" latinLnBrk="0"/>
            <a:endParaRPr lang="vi-VN" sz="3200" b="0" i="0" dirty="0">
              <a:solidFill>
                <a:srgbClr val="000000"/>
              </a:solidFill>
              <a:effectLst/>
              <a:latin typeface="OpenSans"/>
            </a:endParaRPr>
          </a:p>
        </p:txBody>
      </p:sp>
      <p:sp>
        <p:nvSpPr>
          <p:cNvPr id="3" name="TextBox 2">
            <a:extLst>
              <a:ext uri="{FF2B5EF4-FFF2-40B4-BE49-F238E27FC236}">
                <a16:creationId xmlns:a16="http://schemas.microsoft.com/office/drawing/2014/main" xmlns="" id="{89E4C907-2DCF-9357-F497-EAB68A948487}"/>
              </a:ext>
            </a:extLst>
          </p:cNvPr>
          <p:cNvSpPr txBox="1"/>
          <p:nvPr/>
        </p:nvSpPr>
        <p:spPr>
          <a:xfrm>
            <a:off x="466725" y="1009650"/>
            <a:ext cx="9039225" cy="5016758"/>
          </a:xfrm>
          <a:prstGeom prst="rect">
            <a:avLst/>
          </a:prstGeom>
          <a:noFill/>
        </p:spPr>
        <p:txBody>
          <a:bodyPr wrap="square" rtlCol="0">
            <a:spAutoFit/>
          </a:bodyPr>
          <a:lstStyle/>
          <a:p>
            <a:pPr algn="just" rtl="0" latinLnBrk="0"/>
            <a:r>
              <a:rPr lang="vi-VN" sz="3200" b="1" i="0" dirty="0">
                <a:solidFill>
                  <a:srgbClr val="000000"/>
                </a:solidFill>
                <a:effectLst/>
                <a:latin typeface="Cambria" panose="02040503050406030204" pitchFamily="18" charset="0"/>
                <a:ea typeface="Cambria" panose="02040503050406030204" pitchFamily="18" charset="0"/>
              </a:rPr>
              <a:t>a. Tá lá </a:t>
            </a:r>
          </a:p>
          <a:p>
            <a:pPr algn="just" rtl="0" latinLnBrk="0"/>
            <a:r>
              <a:rPr lang="en-US" sz="3200" b="0" i="0" dirty="0">
                <a:solidFill>
                  <a:srgbClr val="000000"/>
                </a:solidFill>
                <a:effectLst/>
                <a:latin typeface="Cambria" panose="02040503050406030204" pitchFamily="18" charset="0"/>
                <a:ea typeface="Cambria" panose="02040503050406030204" pitchFamily="18" charset="0"/>
              </a:rPr>
              <a:t>   </a:t>
            </a:r>
            <a:r>
              <a:rPr lang="vi-VN" sz="3200" b="0" i="0" dirty="0">
                <a:solidFill>
                  <a:srgbClr val="000000"/>
                </a:solidFill>
                <a:effectLst/>
                <a:latin typeface="Cambria" panose="02040503050406030204" pitchFamily="18" charset="0"/>
                <a:ea typeface="Cambria" panose="02040503050406030204" pitchFamily="18" charset="0"/>
              </a:rPr>
              <a:t>Có những cây mùa nào cũng đẹp, như cây bàng. Mùa xuân, lá bàng mới nảy trông như những ngọn lửa xanh. Sang hè, lá lên thật dày, ánh sáng xuyên qua chỉ còn là màu ngọc bích. Khi lá bàng ngả sang màu lục, ấy là mùa thu. Sang đến những ngày cuối đông, mùa của lá rụng, nó lại có vẻ đẹp riêng. Những lá bàng mùa đông đỏ như đồng ấy, có thể nhìn cả ngày không chán.</a:t>
            </a:r>
          </a:p>
          <a:p>
            <a:pPr algn="r" rtl="0" latinLnBrk="0"/>
            <a:r>
              <a:rPr lang="vi-VN" sz="3200" b="0" i="0" dirty="0">
                <a:solidFill>
                  <a:srgbClr val="000000"/>
                </a:solidFill>
                <a:effectLst/>
                <a:latin typeface="Cambria" panose="02040503050406030204" pitchFamily="18" charset="0"/>
                <a:ea typeface="Cambria" panose="02040503050406030204" pitchFamily="18" charset="0"/>
              </a:rPr>
              <a:t>(Đoàn Giỏi)</a:t>
            </a:r>
          </a:p>
        </p:txBody>
      </p:sp>
      <p:pic>
        <p:nvPicPr>
          <p:cNvPr id="5" name="Picture 4">
            <a:extLst>
              <a:ext uri="{FF2B5EF4-FFF2-40B4-BE49-F238E27FC236}">
                <a16:creationId xmlns:a16="http://schemas.microsoft.com/office/drawing/2014/main" xmlns="" id="{240625EF-00E5-24CB-7253-D700E9326274}"/>
              </a:ext>
            </a:extLst>
          </p:cNvPr>
          <p:cNvPicPr>
            <a:picLocks noChangeAspect="1"/>
          </p:cNvPicPr>
          <p:nvPr/>
        </p:nvPicPr>
        <p:blipFill>
          <a:blip r:embed="rId16"/>
          <a:stretch>
            <a:fillRect/>
          </a:stretch>
        </p:blipFill>
        <p:spPr>
          <a:xfrm>
            <a:off x="9589652" y="314325"/>
            <a:ext cx="2602348" cy="2390775"/>
          </a:xfrm>
          <a:prstGeom prst="rect">
            <a:avLst/>
          </a:prstGeom>
        </p:spPr>
      </p:pic>
    </p:spTree>
    <p:extLst>
      <p:ext uri="{BB962C8B-B14F-4D97-AF65-F5344CB8AC3E}">
        <p14:creationId xmlns:p14="http://schemas.microsoft.com/office/powerpoint/2010/main" val="4123998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pic>
        <p:nvPicPr>
          <p:cNvPr id="74" name="Graphic 73">
            <a:extLst>
              <a:ext uri="{FF2B5EF4-FFF2-40B4-BE49-F238E27FC236}">
                <a16:creationId xmlns:a16="http://schemas.microsoft.com/office/drawing/2014/main" xmlns="" id="{C5B0B1EE-04A5-4012-B55B-43BE23E9FA2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66186" y="3542974"/>
            <a:ext cx="2043781" cy="3333383"/>
          </a:xfrm>
          <a:prstGeom prst="rect">
            <a:avLst/>
          </a:prstGeom>
        </p:spPr>
      </p:pic>
      <p:sp>
        <p:nvSpPr>
          <p:cNvPr id="27" name="Google Shape;656;p26">
            <a:extLst>
              <a:ext uri="{FF2B5EF4-FFF2-40B4-BE49-F238E27FC236}">
                <a16:creationId xmlns:a16="http://schemas.microsoft.com/office/drawing/2014/main" xmlns="" id="{3818B8DB-A029-4E92-B61C-22435E2377F1}"/>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 name="Speech Bubble: Oval 5">
            <a:extLst>
              <a:ext uri="{FF2B5EF4-FFF2-40B4-BE49-F238E27FC236}">
                <a16:creationId xmlns:a16="http://schemas.microsoft.com/office/drawing/2014/main" xmlns="" id="{432B5839-BF91-443D-BC54-932B6E5EDEE5}"/>
              </a:ext>
            </a:extLst>
          </p:cNvPr>
          <p:cNvSpPr/>
          <p:nvPr/>
        </p:nvSpPr>
        <p:spPr>
          <a:xfrm>
            <a:off x="166186" y="110905"/>
            <a:ext cx="7190697" cy="2785999"/>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733" kern="0" dirty="0" err="1">
                <a:solidFill>
                  <a:srgbClr val="FFFFFF"/>
                </a:solidFill>
                <a:latin typeface="Calibri" panose="020F0502020204030204" pitchFamily="34" charset="0"/>
                <a:cs typeface="Calibri" panose="020F0502020204030204" pitchFamily="34" charset="0"/>
                <a:sym typeface="Arial"/>
              </a:rPr>
              <a:t>Các</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bạn</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đã</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đọc</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kĩ</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đoạn</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văn</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rồi</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giờ</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hãy</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giúp</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mình</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trả</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lời</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các</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câu</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hỏi</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sau</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đây</a:t>
            </a:r>
            <a:r>
              <a:rPr lang="en-US" sz="3733" kern="0" dirty="0">
                <a:solidFill>
                  <a:srgbClr val="FFFFFF"/>
                </a:solidFill>
                <a:latin typeface="Calibri" panose="020F0502020204030204" pitchFamily="34" charset="0"/>
                <a:cs typeface="Calibri" panose="020F0502020204030204" pitchFamily="34" charset="0"/>
                <a:sym typeface="Arial"/>
              </a:rPr>
              <a:t> </a:t>
            </a:r>
            <a:r>
              <a:rPr lang="en-US" sz="3733" kern="0" dirty="0" err="1">
                <a:solidFill>
                  <a:srgbClr val="FFFFFF"/>
                </a:solidFill>
                <a:latin typeface="Calibri" panose="020F0502020204030204" pitchFamily="34" charset="0"/>
                <a:cs typeface="Calibri" panose="020F0502020204030204" pitchFamily="34" charset="0"/>
                <a:sym typeface="Arial"/>
              </a:rPr>
              <a:t>nhé</a:t>
            </a:r>
            <a:r>
              <a:rPr lang="en-US" sz="3733" kern="0" dirty="0">
                <a:solidFill>
                  <a:srgbClr val="FFFFFF"/>
                </a:solidFill>
                <a:latin typeface="Calibri" panose="020F0502020204030204" pitchFamily="34" charset="0"/>
                <a:cs typeface="Calibri" panose="020F0502020204030204" pitchFamily="34" charset="0"/>
                <a:sym typeface="Arial"/>
              </a:rPr>
              <a:t>!</a:t>
            </a:r>
          </a:p>
        </p:txBody>
      </p:sp>
      <p:sp>
        <p:nvSpPr>
          <p:cNvPr id="68" name="Rectangle: Rounded Corners 67">
            <a:extLst>
              <a:ext uri="{FF2B5EF4-FFF2-40B4-BE49-F238E27FC236}">
                <a16:creationId xmlns:a16="http://schemas.microsoft.com/office/drawing/2014/main" xmlns="" id="{BEFBD937-CC2F-45AE-8B62-FBBDFB2D1046}"/>
              </a:ext>
            </a:extLst>
          </p:cNvPr>
          <p:cNvSpPr/>
          <p:nvPr/>
        </p:nvSpPr>
        <p:spPr>
          <a:xfrm>
            <a:off x="-66675" y="200025"/>
            <a:ext cx="12192000" cy="22860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defTabSz="1219170">
              <a:buClr>
                <a:srgbClr val="000000"/>
              </a:buClr>
            </a:pPr>
            <a:r>
              <a:rPr lang="vi-VN" sz="3200" kern="0" dirty="0">
                <a:solidFill>
                  <a:srgbClr val="000000"/>
                </a:solidFill>
                <a:latin typeface="Calibri" panose="020F0502020204030204" pitchFamily="34" charset="0"/>
                <a:cs typeface="Calibri" panose="020F0502020204030204" pitchFamily="34" charset="0"/>
                <a:sym typeface="Arial"/>
              </a:rPr>
              <a:t>– Câu mở đầu đoạn cho biết điều gì?</a:t>
            </a:r>
          </a:p>
          <a:p>
            <a:pPr defTabSz="1219170">
              <a:buClr>
                <a:srgbClr val="000000"/>
              </a:buClr>
            </a:pPr>
            <a:r>
              <a:rPr lang="vi-VN" sz="3200" kern="0" dirty="0">
                <a:solidFill>
                  <a:srgbClr val="000000"/>
                </a:solidFill>
                <a:latin typeface="Calibri" panose="020F0502020204030204" pitchFamily="34" charset="0"/>
                <a:cs typeface="Calibri" panose="020F0502020204030204" pitchFamily="34" charset="0"/>
                <a:sym typeface="Arial"/>
              </a:rPr>
              <a:t>– Lá bàng được tả theo trình tự nào?</a:t>
            </a:r>
          </a:p>
          <a:p>
            <a:pPr defTabSz="1219170">
              <a:buClr>
                <a:srgbClr val="000000"/>
              </a:buClr>
            </a:pPr>
            <a:r>
              <a:rPr lang="vi-VN" sz="3200" kern="0" dirty="0">
                <a:solidFill>
                  <a:srgbClr val="000000"/>
                </a:solidFill>
                <a:latin typeface="Calibri" panose="020F0502020204030204" pitchFamily="34" charset="0"/>
                <a:cs typeface="Calibri" panose="020F0502020204030204" pitchFamily="34" charset="0"/>
                <a:sym typeface="Arial"/>
              </a:rPr>
              <a:t>– Theo em, tác giả yêu thích màu lá cây bàng vào mùa nào nhất?</a:t>
            </a:r>
            <a:endParaRPr lang="en-US" sz="3200" kern="0" dirty="0">
              <a:solidFill>
                <a:srgbClr val="0070C0"/>
              </a:solidFill>
              <a:latin typeface="Calibri" panose="020F0502020204030204" pitchFamily="34" charset="0"/>
              <a:cs typeface="Calibri" panose="020F0502020204030204" pitchFamily="34" charset="0"/>
              <a:sym typeface="Arial"/>
            </a:endParaRPr>
          </a:p>
        </p:txBody>
      </p:sp>
      <p:pic>
        <p:nvPicPr>
          <p:cNvPr id="8" name="Graphic 7">
            <a:extLst>
              <a:ext uri="{FF2B5EF4-FFF2-40B4-BE49-F238E27FC236}">
                <a16:creationId xmlns:a16="http://schemas.microsoft.com/office/drawing/2014/main" xmlns="" id="{A9C0AF01-64AC-454A-BC39-9CADC46D7CA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3539521" y="4664193"/>
            <a:ext cx="822739" cy="1190220"/>
          </a:xfrm>
          <a:prstGeom prst="rect">
            <a:avLst/>
          </a:prstGeom>
        </p:spPr>
      </p:pic>
      <p:pic>
        <p:nvPicPr>
          <p:cNvPr id="9" name="Picture 8">
            <a:extLst>
              <a:ext uri="{FF2B5EF4-FFF2-40B4-BE49-F238E27FC236}">
                <a16:creationId xmlns:a16="http://schemas.microsoft.com/office/drawing/2014/main" xmlns="" id="{BBFC96EC-1B72-49DB-B8DA-BD8D50125FA8}"/>
              </a:ext>
            </a:extLst>
          </p:cNvPr>
          <p:cNvPicPr>
            <a:picLocks noChangeAspect="1"/>
          </p:cNvPicPr>
          <p:nvPr/>
        </p:nvPicPr>
        <p:blipFill>
          <a:blip r:embed="rId7"/>
          <a:srcRect/>
          <a:stretch>
            <a:fillRect/>
          </a:stretch>
        </p:blipFill>
        <p:spPr>
          <a:xfrm flipH="1">
            <a:off x="4289651" y="5468891"/>
            <a:ext cx="1283940" cy="994519"/>
          </a:xfrm>
          <a:prstGeom prst="rect">
            <a:avLst/>
          </a:prstGeom>
        </p:spPr>
      </p:pic>
      <p:pic>
        <p:nvPicPr>
          <p:cNvPr id="10" name="Graphic 9">
            <a:extLst>
              <a:ext uri="{FF2B5EF4-FFF2-40B4-BE49-F238E27FC236}">
                <a16:creationId xmlns:a16="http://schemas.microsoft.com/office/drawing/2014/main" xmlns="" id="{45807A68-4D96-4787-9BCA-A032301E3FF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8793032" y="4390826"/>
            <a:ext cx="3212171" cy="1938983"/>
          </a:xfrm>
          <a:prstGeom prst="rect">
            <a:avLst/>
          </a:prstGeom>
        </p:spPr>
      </p:pic>
      <p:pic>
        <p:nvPicPr>
          <p:cNvPr id="11" name="Graphic 10">
            <a:extLst>
              <a:ext uri="{FF2B5EF4-FFF2-40B4-BE49-F238E27FC236}">
                <a16:creationId xmlns:a16="http://schemas.microsoft.com/office/drawing/2014/main" xmlns="" id="{97EA9EFD-2964-4E5C-B22C-BA560BF185A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2470529" y="5360318"/>
            <a:ext cx="972160" cy="1175140"/>
          </a:xfrm>
          <a:prstGeom prst="rect">
            <a:avLst/>
          </a:prstGeom>
        </p:spPr>
      </p:pic>
      <p:pic>
        <p:nvPicPr>
          <p:cNvPr id="12" name="Graphic 11">
            <a:extLst>
              <a:ext uri="{FF2B5EF4-FFF2-40B4-BE49-F238E27FC236}">
                <a16:creationId xmlns:a16="http://schemas.microsoft.com/office/drawing/2014/main" xmlns="" id="{D3D51D44-5E46-4687-A61A-25DD7DA9D9A1}"/>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6962330" y="3644410"/>
            <a:ext cx="2163495" cy="2610549"/>
          </a:xfrm>
          <a:prstGeom prst="rect">
            <a:avLst/>
          </a:prstGeom>
        </p:spPr>
      </p:pic>
    </p:spTree>
    <p:extLst>
      <p:ext uri="{BB962C8B-B14F-4D97-AF65-F5344CB8AC3E}">
        <p14:creationId xmlns:p14="http://schemas.microsoft.com/office/powerpoint/2010/main" val="1892090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0000">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14:bounceEnd="60000">
                                          <p:cBhvr additive="base">
                                            <p:cTn id="7" dur="750" fill="hold"/>
                                            <p:tgtEl>
                                              <p:spTgt spid="74"/>
                                            </p:tgtEl>
                                            <p:attrNameLst>
                                              <p:attrName>ppt_x</p:attrName>
                                            </p:attrNameLst>
                                          </p:cBhvr>
                                          <p:tavLst>
                                            <p:tav tm="0">
                                              <p:val>
                                                <p:strVal val="0-#ppt_w/2"/>
                                              </p:val>
                                            </p:tav>
                                            <p:tav tm="100000">
                                              <p:val>
                                                <p:strVal val="#ppt_x"/>
                                              </p:val>
                                            </p:tav>
                                          </p:tavLst>
                                        </p:anim>
                                        <p:anim calcmode="lin" valueType="num" p14:bounceEnd="60000">
                                          <p:cBhvr additive="base">
                                            <p:cTn id="8" dur="750" fill="hold"/>
                                            <p:tgtEl>
                                              <p:spTgt spid="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8"/>
                                            </p:tgtEl>
                                            <p:attrNameLst>
                                              <p:attrName>style.visibility</p:attrName>
                                            </p:attrNameLst>
                                          </p:cBhvr>
                                          <p:to>
                                            <p:strVal val="visible"/>
                                          </p:to>
                                        </p:set>
                                        <p:animEffect transition="in" filter="fade">
                                          <p:cBhvr>
                                            <p:cTn id="18" dur="500"/>
                                            <p:tgtEl>
                                              <p:spTgt spid="6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8">
                                                <p:txEl>
                                                  <p:pRg st="0" end="0"/>
                                                </p:txEl>
                                              </p:spTgt>
                                            </p:tgtEl>
                                            <p:attrNameLst>
                                              <p:attrName>style.visibility</p:attrName>
                                            </p:attrNameLst>
                                          </p:cBhvr>
                                          <p:to>
                                            <p:strVal val="visible"/>
                                          </p:to>
                                        </p:set>
                                        <p:animEffect transition="in" filter="fade">
                                          <p:cBhvr>
                                            <p:cTn id="23" dur="500"/>
                                            <p:tgtEl>
                                              <p:spTgt spid="6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8">
                                                <p:txEl>
                                                  <p:pRg st="1" end="1"/>
                                                </p:txEl>
                                              </p:spTgt>
                                            </p:tgtEl>
                                            <p:attrNameLst>
                                              <p:attrName>style.visibility</p:attrName>
                                            </p:attrNameLst>
                                          </p:cBhvr>
                                          <p:to>
                                            <p:strVal val="visible"/>
                                          </p:to>
                                        </p:set>
                                        <p:animEffect transition="in" filter="fade">
                                          <p:cBhvr>
                                            <p:cTn id="28" dur="500"/>
                                            <p:tgtEl>
                                              <p:spTgt spid="68">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8">
                                                <p:txEl>
                                                  <p:pRg st="2" end="2"/>
                                                </p:txEl>
                                              </p:spTgt>
                                            </p:tgtEl>
                                            <p:attrNameLst>
                                              <p:attrName>style.visibility</p:attrName>
                                            </p:attrNameLst>
                                          </p:cBhvr>
                                          <p:to>
                                            <p:strVal val="visible"/>
                                          </p:to>
                                        </p:set>
                                        <p:animEffect transition="in" filter="fade">
                                          <p:cBhvr>
                                            <p:cTn id="33" dur="500"/>
                                            <p:tgtEl>
                                              <p:spTgt spid="6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750" fill="hold"/>
                                            <p:tgtEl>
                                              <p:spTgt spid="74"/>
                                            </p:tgtEl>
                                            <p:attrNameLst>
                                              <p:attrName>ppt_x</p:attrName>
                                            </p:attrNameLst>
                                          </p:cBhvr>
                                          <p:tavLst>
                                            <p:tav tm="0">
                                              <p:val>
                                                <p:strVal val="0-#ppt_w/2"/>
                                              </p:val>
                                            </p:tav>
                                            <p:tav tm="100000">
                                              <p:val>
                                                <p:strVal val="#ppt_x"/>
                                              </p:val>
                                            </p:tav>
                                          </p:tavLst>
                                        </p:anim>
                                        <p:anim calcmode="lin" valueType="num">
                                          <p:cBhvr additive="base">
                                            <p:cTn id="8" dur="750" fill="hold"/>
                                            <p:tgtEl>
                                              <p:spTgt spid="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8"/>
                                            </p:tgtEl>
                                            <p:attrNameLst>
                                              <p:attrName>style.visibility</p:attrName>
                                            </p:attrNameLst>
                                          </p:cBhvr>
                                          <p:to>
                                            <p:strVal val="visible"/>
                                          </p:to>
                                        </p:set>
                                        <p:animEffect transition="in" filter="fade">
                                          <p:cBhvr>
                                            <p:cTn id="18" dur="500"/>
                                            <p:tgtEl>
                                              <p:spTgt spid="6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8">
                                                <p:txEl>
                                                  <p:pRg st="0" end="0"/>
                                                </p:txEl>
                                              </p:spTgt>
                                            </p:tgtEl>
                                            <p:attrNameLst>
                                              <p:attrName>style.visibility</p:attrName>
                                            </p:attrNameLst>
                                          </p:cBhvr>
                                          <p:to>
                                            <p:strVal val="visible"/>
                                          </p:to>
                                        </p:set>
                                        <p:animEffect transition="in" filter="fade">
                                          <p:cBhvr>
                                            <p:cTn id="23" dur="500"/>
                                            <p:tgtEl>
                                              <p:spTgt spid="6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8">
                                                <p:txEl>
                                                  <p:pRg st="1" end="1"/>
                                                </p:txEl>
                                              </p:spTgt>
                                            </p:tgtEl>
                                            <p:attrNameLst>
                                              <p:attrName>style.visibility</p:attrName>
                                            </p:attrNameLst>
                                          </p:cBhvr>
                                          <p:to>
                                            <p:strVal val="visible"/>
                                          </p:to>
                                        </p:set>
                                        <p:animEffect transition="in" filter="fade">
                                          <p:cBhvr>
                                            <p:cTn id="28" dur="500"/>
                                            <p:tgtEl>
                                              <p:spTgt spid="68">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8">
                                                <p:txEl>
                                                  <p:pRg st="2" end="2"/>
                                                </p:txEl>
                                              </p:spTgt>
                                            </p:tgtEl>
                                            <p:attrNameLst>
                                              <p:attrName>style.visibility</p:attrName>
                                            </p:attrNameLst>
                                          </p:cBhvr>
                                          <p:to>
                                            <p:strVal val="visible"/>
                                          </p:to>
                                        </p:set>
                                        <p:animEffect transition="in" filter="fade">
                                          <p:cBhvr>
                                            <p:cTn id="33" dur="500"/>
                                            <p:tgtEl>
                                              <p:spTgt spid="6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8" grpId="0"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sp>
        <p:nvSpPr>
          <p:cNvPr id="27" name="Google Shape;656;p26">
            <a:extLst>
              <a:ext uri="{FF2B5EF4-FFF2-40B4-BE49-F238E27FC236}">
                <a16:creationId xmlns:a16="http://schemas.microsoft.com/office/drawing/2014/main" xmlns="" id="{3818B8DB-A029-4E92-B61C-22435E2377F1}"/>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68" name="Rectangle: Rounded Corners 67">
            <a:extLst>
              <a:ext uri="{FF2B5EF4-FFF2-40B4-BE49-F238E27FC236}">
                <a16:creationId xmlns:a16="http://schemas.microsoft.com/office/drawing/2014/main" xmlns="" id="{BEFBD937-CC2F-45AE-8B62-FBBDFB2D1046}"/>
              </a:ext>
            </a:extLst>
          </p:cNvPr>
          <p:cNvSpPr/>
          <p:nvPr/>
        </p:nvSpPr>
        <p:spPr>
          <a:xfrm>
            <a:off x="0" y="1"/>
            <a:ext cx="12192000" cy="379964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defTabSz="1219170">
              <a:buClr>
                <a:srgbClr val="000000"/>
              </a:buClr>
              <a:defRPr/>
            </a:pPr>
            <a:r>
              <a:rPr lang="en-US" sz="4800" kern="0" dirty="0">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 </a:t>
            </a:r>
            <a:r>
              <a:rPr lang="en-US" sz="4800" kern="0" dirty="0" err="1">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Câu</a:t>
            </a:r>
            <a:r>
              <a:rPr lang="en-US" sz="4800" kern="0" dirty="0">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 </a:t>
            </a:r>
            <a:r>
              <a:rPr lang="en-US" sz="4800" kern="0" dirty="0" err="1">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mở</a:t>
            </a:r>
            <a:r>
              <a:rPr lang="en-US" sz="4800" kern="0" dirty="0">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 </a:t>
            </a:r>
            <a:r>
              <a:rPr lang="en-US" sz="4800" kern="0" dirty="0" err="1">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đầu</a:t>
            </a:r>
            <a:r>
              <a:rPr lang="en-US" sz="4800" kern="0" dirty="0">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 </a:t>
            </a:r>
            <a:r>
              <a:rPr lang="en-US" sz="4800" kern="0" dirty="0" err="1">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đoạn</a:t>
            </a:r>
            <a:r>
              <a:rPr lang="en-US" sz="4800" kern="0" dirty="0">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 </a:t>
            </a:r>
            <a:r>
              <a:rPr lang="en-US" sz="4800" kern="0" dirty="0" err="1">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cho</a:t>
            </a:r>
            <a:r>
              <a:rPr lang="en-US" sz="4800" kern="0" dirty="0">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 </a:t>
            </a:r>
            <a:r>
              <a:rPr lang="en-US" sz="4800" kern="0" dirty="0" err="1">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biết</a:t>
            </a:r>
            <a:r>
              <a:rPr lang="en-US" sz="4800" kern="0" dirty="0">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 </a:t>
            </a:r>
            <a:r>
              <a:rPr lang="en-US" sz="4800" kern="0" dirty="0" err="1">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điều</a:t>
            </a:r>
            <a:r>
              <a:rPr lang="en-US" sz="4800" kern="0" dirty="0">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 </a:t>
            </a:r>
            <a:r>
              <a:rPr lang="en-US" sz="4800" kern="0" dirty="0" err="1">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gì</a:t>
            </a:r>
            <a:r>
              <a:rPr lang="en-US" sz="4800" kern="0" dirty="0">
                <a:solidFill>
                  <a:srgbClr val="002060"/>
                </a:solidFill>
                <a:latin typeface="Cambria" panose="02040503050406030204" pitchFamily="18" charset="0"/>
                <a:ea typeface="Cambria" panose="02040503050406030204" pitchFamily="18" charset="0"/>
                <a:cs typeface="Calibri" panose="020F0502020204030204" pitchFamily="34" charset="0"/>
                <a:sym typeface="Arial"/>
              </a:rPr>
              <a:t>?</a:t>
            </a:r>
          </a:p>
          <a:p>
            <a:pPr algn="just" defTabSz="1219170">
              <a:buClr>
                <a:srgbClr val="000000"/>
              </a:buClr>
              <a:defRPr/>
            </a:pPr>
            <a:r>
              <a:rPr lang="en-US" sz="4800" kern="0" dirty="0">
                <a:solidFill>
                  <a:srgbClr val="FF0000"/>
                </a:solidFill>
                <a:latin typeface="Cambria" panose="02040503050406030204" pitchFamily="18" charset="0"/>
                <a:ea typeface="Cambria" panose="02040503050406030204" pitchFamily="18" charset="0"/>
                <a:cs typeface="Calibri" panose="020F0502020204030204" pitchFamily="34" charset="0"/>
                <a:sym typeface="Wingdings" panose="05000000000000000000" pitchFamily="2" charset="2"/>
              </a:rPr>
              <a:t></a:t>
            </a:r>
            <a:r>
              <a:rPr lang="nl-NL" sz="4800" b="1" dirty="0">
                <a:solidFill>
                  <a:srgbClr val="FF0000"/>
                </a:solidFill>
                <a:latin typeface="Cambria" panose="02040503050406030204" pitchFamily="18" charset="0"/>
                <a:ea typeface="Cambria" panose="02040503050406030204" pitchFamily="18" charset="0"/>
              </a:rPr>
              <a:t>Câu mở đoạn cho biết cây bàng mùa nào cũng thấy đẹp.</a:t>
            </a:r>
            <a:endParaRPr lang="en-US" sz="4800" b="1" dirty="0">
              <a:solidFill>
                <a:srgbClr val="FF0000"/>
              </a:solidFill>
              <a:latin typeface="Cambria" panose="02040503050406030204" pitchFamily="18" charset="0"/>
              <a:ea typeface="Cambria" panose="02040503050406030204" pitchFamily="18" charset="0"/>
            </a:endParaRPr>
          </a:p>
        </p:txBody>
      </p:sp>
      <p:pic>
        <p:nvPicPr>
          <p:cNvPr id="10" name="Graphic 9">
            <a:extLst>
              <a:ext uri="{FF2B5EF4-FFF2-40B4-BE49-F238E27FC236}">
                <a16:creationId xmlns:a16="http://schemas.microsoft.com/office/drawing/2014/main" xmlns="" id="{118F3656-A7FD-4985-9ADD-6D7D64EBC3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66186" y="3876844"/>
            <a:ext cx="1839077" cy="2999513"/>
          </a:xfrm>
          <a:prstGeom prst="rect">
            <a:avLst/>
          </a:prstGeom>
        </p:spPr>
      </p:pic>
      <p:pic>
        <p:nvPicPr>
          <p:cNvPr id="7" name="Graphic 6">
            <a:extLst>
              <a:ext uri="{FF2B5EF4-FFF2-40B4-BE49-F238E27FC236}">
                <a16:creationId xmlns:a16="http://schemas.microsoft.com/office/drawing/2014/main" xmlns="" id="{BF1326E9-6DDE-41A2-BE7D-045C2A8D131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3539521" y="4888781"/>
            <a:ext cx="822739" cy="1190220"/>
          </a:xfrm>
          <a:prstGeom prst="rect">
            <a:avLst/>
          </a:prstGeom>
        </p:spPr>
      </p:pic>
      <p:pic>
        <p:nvPicPr>
          <p:cNvPr id="8" name="Picture 7">
            <a:extLst>
              <a:ext uri="{FF2B5EF4-FFF2-40B4-BE49-F238E27FC236}">
                <a16:creationId xmlns:a16="http://schemas.microsoft.com/office/drawing/2014/main" xmlns="" id="{76C6A887-7917-4E65-B299-34981AA76B6A}"/>
              </a:ext>
            </a:extLst>
          </p:cNvPr>
          <p:cNvPicPr>
            <a:picLocks noChangeAspect="1"/>
          </p:cNvPicPr>
          <p:nvPr/>
        </p:nvPicPr>
        <p:blipFill>
          <a:blip r:embed="rId7"/>
          <a:srcRect/>
          <a:stretch>
            <a:fillRect/>
          </a:stretch>
        </p:blipFill>
        <p:spPr>
          <a:xfrm flipH="1">
            <a:off x="4289651" y="5693479"/>
            <a:ext cx="1283940" cy="994519"/>
          </a:xfrm>
          <a:prstGeom prst="rect">
            <a:avLst/>
          </a:prstGeom>
        </p:spPr>
      </p:pic>
      <p:pic>
        <p:nvPicPr>
          <p:cNvPr id="9" name="Graphic 8">
            <a:extLst>
              <a:ext uri="{FF2B5EF4-FFF2-40B4-BE49-F238E27FC236}">
                <a16:creationId xmlns:a16="http://schemas.microsoft.com/office/drawing/2014/main" xmlns="" id="{76FBD4C5-32F1-409D-AEE4-4A1F518A35A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8793032" y="4615414"/>
            <a:ext cx="3212171" cy="1938983"/>
          </a:xfrm>
          <a:prstGeom prst="rect">
            <a:avLst/>
          </a:prstGeom>
        </p:spPr>
      </p:pic>
      <p:pic>
        <p:nvPicPr>
          <p:cNvPr id="11" name="Graphic 10">
            <a:extLst>
              <a:ext uri="{FF2B5EF4-FFF2-40B4-BE49-F238E27FC236}">
                <a16:creationId xmlns:a16="http://schemas.microsoft.com/office/drawing/2014/main" xmlns="" id="{51AF0629-BD52-4A2F-87AF-EA269281C2E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2470529" y="5584906"/>
            <a:ext cx="972160" cy="1175140"/>
          </a:xfrm>
          <a:prstGeom prst="rect">
            <a:avLst/>
          </a:prstGeom>
        </p:spPr>
      </p:pic>
      <p:pic>
        <p:nvPicPr>
          <p:cNvPr id="12" name="Graphic 11">
            <a:extLst>
              <a:ext uri="{FF2B5EF4-FFF2-40B4-BE49-F238E27FC236}">
                <a16:creationId xmlns:a16="http://schemas.microsoft.com/office/drawing/2014/main" xmlns="" id="{653E8A31-F46A-420A-B667-727409A16364}"/>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6962330" y="3868998"/>
            <a:ext cx="2163495" cy="2610549"/>
          </a:xfrm>
          <a:prstGeom prst="rect">
            <a:avLst/>
          </a:prstGeom>
        </p:spPr>
      </p:pic>
    </p:spTree>
    <p:extLst>
      <p:ext uri="{BB962C8B-B14F-4D97-AF65-F5344CB8AC3E}">
        <p14:creationId xmlns:p14="http://schemas.microsoft.com/office/powerpoint/2010/main" val="588511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par>
                                    <p:cTn id="18" presetID="2" presetClass="entr" presetSubtype="8" fill="hold" nodeType="withEffect" p14:presetBounceEnd="60000">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14:bounceEnd="60000">
                                          <p:cBhvr additive="base">
                                            <p:cTn id="20" dur="75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2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par>
                                    <p:cTn id="18" presetID="2" presetClass="entr" presetSubtype="8"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750" fill="hold"/>
                                            <p:tgtEl>
                                              <p:spTgt spid="10"/>
                                            </p:tgtEl>
                                            <p:attrNameLst>
                                              <p:attrName>ppt_x</p:attrName>
                                            </p:attrNameLst>
                                          </p:cBhvr>
                                          <p:tavLst>
                                            <p:tav tm="0">
                                              <p:val>
                                                <p:strVal val="0-#ppt_w/2"/>
                                              </p:val>
                                            </p:tav>
                                            <p:tav tm="100000">
                                              <p:val>
                                                <p:strVal val="#ppt_x"/>
                                              </p:val>
                                            </p:tav>
                                          </p:tavLst>
                                        </p:anim>
                                        <p:anim calcmode="lin" valueType="num">
                                          <p:cBhvr additive="base">
                                            <p:cTn id="2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sp>
        <p:nvSpPr>
          <p:cNvPr id="27" name="Google Shape;656;p26">
            <a:extLst>
              <a:ext uri="{FF2B5EF4-FFF2-40B4-BE49-F238E27FC236}">
                <a16:creationId xmlns:a16="http://schemas.microsoft.com/office/drawing/2014/main" xmlns="" id="{3818B8DB-A029-4E92-B61C-22435E2377F1}"/>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Rectangle: Rounded Corners 67">
            <a:extLst>
              <a:ext uri="{FF2B5EF4-FFF2-40B4-BE49-F238E27FC236}">
                <a16:creationId xmlns:a16="http://schemas.microsoft.com/office/drawing/2014/main" xmlns="" id="{BEFBD937-CC2F-45AE-8B62-FBBDFB2D1046}"/>
              </a:ext>
            </a:extLst>
          </p:cNvPr>
          <p:cNvSpPr/>
          <p:nvPr/>
        </p:nvSpPr>
        <p:spPr>
          <a:xfrm>
            <a:off x="0" y="1"/>
            <a:ext cx="12192000" cy="379964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defTabSz="1219170">
              <a:buClr>
                <a:srgbClr val="000000"/>
              </a:buClr>
            </a:pPr>
            <a:r>
              <a:rPr lang="vi-VN" sz="48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Lá bàng được tả theo trình tự nào?</a:t>
            </a:r>
          </a:p>
          <a:p>
            <a:pPr lvl="0" algn="just" defTabSz="1219170">
              <a:buClr>
                <a:srgbClr val="000000"/>
              </a:buClr>
              <a:defRPr/>
            </a:pPr>
            <a:r>
              <a:rPr kumimoji="0" lang="en-US" sz="48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sym typeface="Wingdings" panose="05000000000000000000" pitchFamily="2" charset="2"/>
              </a:rPr>
              <a:t></a:t>
            </a:r>
            <a:r>
              <a:rPr lang="vi-VN" sz="4800" b="1" dirty="0">
                <a:solidFill>
                  <a:srgbClr val="FF0000"/>
                </a:solidFill>
                <a:latin typeface="Cambria" panose="02040503050406030204" pitchFamily="18" charset="0"/>
                <a:ea typeface="Cambria" panose="02040503050406030204" pitchFamily="18" charset="0"/>
              </a:rPr>
              <a:t>Lá bàng được tả trình tự theo 4 mùa xuân, hạ, thu, đông.</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pic>
        <p:nvPicPr>
          <p:cNvPr id="10" name="Graphic 9">
            <a:extLst>
              <a:ext uri="{FF2B5EF4-FFF2-40B4-BE49-F238E27FC236}">
                <a16:creationId xmlns:a16="http://schemas.microsoft.com/office/drawing/2014/main" xmlns="" id="{118F3656-A7FD-4985-9ADD-6D7D64EBC3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66186" y="3876844"/>
            <a:ext cx="1839077" cy="2999513"/>
          </a:xfrm>
          <a:prstGeom prst="rect">
            <a:avLst/>
          </a:prstGeom>
        </p:spPr>
      </p:pic>
      <p:pic>
        <p:nvPicPr>
          <p:cNvPr id="7" name="Graphic 6">
            <a:extLst>
              <a:ext uri="{FF2B5EF4-FFF2-40B4-BE49-F238E27FC236}">
                <a16:creationId xmlns:a16="http://schemas.microsoft.com/office/drawing/2014/main" xmlns="" id="{BF1326E9-6DDE-41A2-BE7D-045C2A8D131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3539521" y="4888781"/>
            <a:ext cx="822739" cy="1190220"/>
          </a:xfrm>
          <a:prstGeom prst="rect">
            <a:avLst/>
          </a:prstGeom>
        </p:spPr>
      </p:pic>
      <p:pic>
        <p:nvPicPr>
          <p:cNvPr id="8" name="Picture 7">
            <a:extLst>
              <a:ext uri="{FF2B5EF4-FFF2-40B4-BE49-F238E27FC236}">
                <a16:creationId xmlns:a16="http://schemas.microsoft.com/office/drawing/2014/main" xmlns="" id="{76C6A887-7917-4E65-B299-34981AA76B6A}"/>
              </a:ext>
            </a:extLst>
          </p:cNvPr>
          <p:cNvPicPr>
            <a:picLocks noChangeAspect="1"/>
          </p:cNvPicPr>
          <p:nvPr/>
        </p:nvPicPr>
        <p:blipFill>
          <a:blip r:embed="rId7"/>
          <a:srcRect/>
          <a:stretch>
            <a:fillRect/>
          </a:stretch>
        </p:blipFill>
        <p:spPr>
          <a:xfrm flipH="1">
            <a:off x="4289651" y="5693479"/>
            <a:ext cx="1283940" cy="994519"/>
          </a:xfrm>
          <a:prstGeom prst="rect">
            <a:avLst/>
          </a:prstGeom>
        </p:spPr>
      </p:pic>
      <p:pic>
        <p:nvPicPr>
          <p:cNvPr id="9" name="Graphic 8">
            <a:extLst>
              <a:ext uri="{FF2B5EF4-FFF2-40B4-BE49-F238E27FC236}">
                <a16:creationId xmlns:a16="http://schemas.microsoft.com/office/drawing/2014/main" xmlns="" id="{76FBD4C5-32F1-409D-AEE4-4A1F518A35A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8793032" y="4615414"/>
            <a:ext cx="3212171" cy="1938983"/>
          </a:xfrm>
          <a:prstGeom prst="rect">
            <a:avLst/>
          </a:prstGeom>
        </p:spPr>
      </p:pic>
      <p:pic>
        <p:nvPicPr>
          <p:cNvPr id="11" name="Graphic 10">
            <a:extLst>
              <a:ext uri="{FF2B5EF4-FFF2-40B4-BE49-F238E27FC236}">
                <a16:creationId xmlns:a16="http://schemas.microsoft.com/office/drawing/2014/main" xmlns="" id="{51AF0629-BD52-4A2F-87AF-EA269281C2E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2470529" y="5584906"/>
            <a:ext cx="972160" cy="1175140"/>
          </a:xfrm>
          <a:prstGeom prst="rect">
            <a:avLst/>
          </a:prstGeom>
        </p:spPr>
      </p:pic>
      <p:pic>
        <p:nvPicPr>
          <p:cNvPr id="12" name="Graphic 11">
            <a:extLst>
              <a:ext uri="{FF2B5EF4-FFF2-40B4-BE49-F238E27FC236}">
                <a16:creationId xmlns:a16="http://schemas.microsoft.com/office/drawing/2014/main" xmlns="" id="{653E8A31-F46A-420A-B667-727409A16364}"/>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6962330" y="3868998"/>
            <a:ext cx="2163495" cy="2610549"/>
          </a:xfrm>
          <a:prstGeom prst="rect">
            <a:avLst/>
          </a:prstGeom>
        </p:spPr>
      </p:pic>
    </p:spTree>
    <p:extLst>
      <p:ext uri="{BB962C8B-B14F-4D97-AF65-F5344CB8AC3E}">
        <p14:creationId xmlns:p14="http://schemas.microsoft.com/office/powerpoint/2010/main" val="2583418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par>
                                    <p:cTn id="18" presetID="2" presetClass="entr" presetSubtype="8" fill="hold" nodeType="withEffect" p14:presetBounceEnd="60000">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14:bounceEnd="60000">
                                          <p:cBhvr additive="base">
                                            <p:cTn id="20" dur="75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2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par>
                                    <p:cTn id="18" presetID="2" presetClass="entr" presetSubtype="8"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750" fill="hold"/>
                                            <p:tgtEl>
                                              <p:spTgt spid="10"/>
                                            </p:tgtEl>
                                            <p:attrNameLst>
                                              <p:attrName>ppt_x</p:attrName>
                                            </p:attrNameLst>
                                          </p:cBhvr>
                                          <p:tavLst>
                                            <p:tav tm="0">
                                              <p:val>
                                                <p:strVal val="0-#ppt_w/2"/>
                                              </p:val>
                                            </p:tav>
                                            <p:tav tm="100000">
                                              <p:val>
                                                <p:strVal val="#ppt_x"/>
                                              </p:val>
                                            </p:tav>
                                          </p:tavLst>
                                        </p:anim>
                                        <p:anim calcmode="lin" valueType="num">
                                          <p:cBhvr additive="base">
                                            <p:cTn id="2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sp>
        <p:nvSpPr>
          <p:cNvPr id="27" name="Google Shape;656;p26">
            <a:extLst>
              <a:ext uri="{FF2B5EF4-FFF2-40B4-BE49-F238E27FC236}">
                <a16:creationId xmlns:a16="http://schemas.microsoft.com/office/drawing/2014/main" xmlns="" id="{3818B8DB-A029-4E92-B61C-22435E2377F1}"/>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Rectangle: Rounded Corners 67">
            <a:extLst>
              <a:ext uri="{FF2B5EF4-FFF2-40B4-BE49-F238E27FC236}">
                <a16:creationId xmlns:a16="http://schemas.microsoft.com/office/drawing/2014/main" xmlns="" id="{BEFBD937-CC2F-45AE-8B62-FBBDFB2D1046}"/>
              </a:ext>
            </a:extLst>
          </p:cNvPr>
          <p:cNvSpPr/>
          <p:nvPr/>
        </p:nvSpPr>
        <p:spPr>
          <a:xfrm>
            <a:off x="0" y="1"/>
            <a:ext cx="12192000" cy="379964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defTabSz="1219170">
              <a:buClr>
                <a:srgbClr val="000000"/>
              </a:buClr>
            </a:pPr>
            <a:r>
              <a:rPr lang="vi-VN"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Theo em, tác giả yêu thích màu lá cây bàng vào mùa nào nhất?</a:t>
            </a:r>
          </a:p>
          <a:p>
            <a:pPr lvl="0" algn="just" defTabSz="1219170">
              <a:buClr>
                <a:srgbClr val="000000"/>
              </a:buClr>
              <a:defRPr/>
            </a:pPr>
            <a:r>
              <a:rPr kumimoji="0" lang="en-US" sz="40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sym typeface="Wingdings" panose="05000000000000000000" pitchFamily="2" charset="2"/>
              </a:rPr>
              <a:t></a:t>
            </a:r>
            <a:r>
              <a:rPr lang="vi-VN" sz="4000" b="1" dirty="0">
                <a:solidFill>
                  <a:srgbClr val="FF0000"/>
                </a:solidFill>
                <a:latin typeface="Cambria" panose="02040503050406030204" pitchFamily="18" charset="0"/>
                <a:ea typeface="Cambria" panose="02040503050406030204" pitchFamily="18" charset="0"/>
              </a:rPr>
              <a:t>Tác giả yêu thích màu lá bàng vào mùa xuân nhất: Sang đến những ngày cuối đông, mùa của lá rụng</a:t>
            </a:r>
            <a:r>
              <a:rPr lang="en-US" sz="4000" b="1" dirty="0">
                <a:solidFill>
                  <a:srgbClr val="FF0000"/>
                </a:solidFill>
                <a:latin typeface="Cambria" panose="02040503050406030204" pitchFamily="18" charset="0"/>
                <a:ea typeface="Cambria" panose="02040503050406030204" pitchFamily="18" charset="0"/>
              </a:rPr>
              <a:t>, n</a:t>
            </a:r>
            <a:r>
              <a:rPr lang="vi-VN" sz="4000" b="1" dirty="0">
                <a:solidFill>
                  <a:srgbClr val="FF0000"/>
                </a:solidFill>
                <a:latin typeface="Cambria" panose="02040503050406030204" pitchFamily="18" charset="0"/>
                <a:ea typeface="Cambria" panose="02040503050406030204" pitchFamily="18" charset="0"/>
              </a:rPr>
              <a:t>ó lại có vẻ đẹp riêng…</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pic>
        <p:nvPicPr>
          <p:cNvPr id="10" name="Graphic 9">
            <a:extLst>
              <a:ext uri="{FF2B5EF4-FFF2-40B4-BE49-F238E27FC236}">
                <a16:creationId xmlns:a16="http://schemas.microsoft.com/office/drawing/2014/main" xmlns="" id="{118F3656-A7FD-4985-9ADD-6D7D64EBC3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66186" y="3876844"/>
            <a:ext cx="1839077" cy="2999513"/>
          </a:xfrm>
          <a:prstGeom prst="rect">
            <a:avLst/>
          </a:prstGeom>
        </p:spPr>
      </p:pic>
      <p:pic>
        <p:nvPicPr>
          <p:cNvPr id="7" name="Graphic 6">
            <a:extLst>
              <a:ext uri="{FF2B5EF4-FFF2-40B4-BE49-F238E27FC236}">
                <a16:creationId xmlns:a16="http://schemas.microsoft.com/office/drawing/2014/main" xmlns="" id="{BF1326E9-6DDE-41A2-BE7D-045C2A8D131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3539521" y="4888781"/>
            <a:ext cx="822739" cy="1190220"/>
          </a:xfrm>
          <a:prstGeom prst="rect">
            <a:avLst/>
          </a:prstGeom>
        </p:spPr>
      </p:pic>
      <p:pic>
        <p:nvPicPr>
          <p:cNvPr id="8" name="Picture 7">
            <a:extLst>
              <a:ext uri="{FF2B5EF4-FFF2-40B4-BE49-F238E27FC236}">
                <a16:creationId xmlns:a16="http://schemas.microsoft.com/office/drawing/2014/main" xmlns="" id="{76C6A887-7917-4E65-B299-34981AA76B6A}"/>
              </a:ext>
            </a:extLst>
          </p:cNvPr>
          <p:cNvPicPr>
            <a:picLocks noChangeAspect="1"/>
          </p:cNvPicPr>
          <p:nvPr/>
        </p:nvPicPr>
        <p:blipFill>
          <a:blip r:embed="rId7"/>
          <a:srcRect/>
          <a:stretch>
            <a:fillRect/>
          </a:stretch>
        </p:blipFill>
        <p:spPr>
          <a:xfrm flipH="1">
            <a:off x="4289651" y="5693479"/>
            <a:ext cx="1283940" cy="994519"/>
          </a:xfrm>
          <a:prstGeom prst="rect">
            <a:avLst/>
          </a:prstGeom>
        </p:spPr>
      </p:pic>
      <p:pic>
        <p:nvPicPr>
          <p:cNvPr id="9" name="Graphic 8">
            <a:extLst>
              <a:ext uri="{FF2B5EF4-FFF2-40B4-BE49-F238E27FC236}">
                <a16:creationId xmlns:a16="http://schemas.microsoft.com/office/drawing/2014/main" xmlns="" id="{76FBD4C5-32F1-409D-AEE4-4A1F518A35A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8793032" y="4615414"/>
            <a:ext cx="3212171" cy="1938983"/>
          </a:xfrm>
          <a:prstGeom prst="rect">
            <a:avLst/>
          </a:prstGeom>
        </p:spPr>
      </p:pic>
      <p:pic>
        <p:nvPicPr>
          <p:cNvPr id="11" name="Graphic 10">
            <a:extLst>
              <a:ext uri="{FF2B5EF4-FFF2-40B4-BE49-F238E27FC236}">
                <a16:creationId xmlns:a16="http://schemas.microsoft.com/office/drawing/2014/main" xmlns="" id="{51AF0629-BD52-4A2F-87AF-EA269281C2E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2470529" y="5584906"/>
            <a:ext cx="972160" cy="1175140"/>
          </a:xfrm>
          <a:prstGeom prst="rect">
            <a:avLst/>
          </a:prstGeom>
        </p:spPr>
      </p:pic>
      <p:pic>
        <p:nvPicPr>
          <p:cNvPr id="12" name="Graphic 11">
            <a:extLst>
              <a:ext uri="{FF2B5EF4-FFF2-40B4-BE49-F238E27FC236}">
                <a16:creationId xmlns:a16="http://schemas.microsoft.com/office/drawing/2014/main" xmlns="" id="{653E8A31-F46A-420A-B667-727409A16364}"/>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6962330" y="3868998"/>
            <a:ext cx="2163495" cy="2610549"/>
          </a:xfrm>
          <a:prstGeom prst="rect">
            <a:avLst/>
          </a:prstGeom>
        </p:spPr>
      </p:pic>
    </p:spTree>
    <p:extLst>
      <p:ext uri="{BB962C8B-B14F-4D97-AF65-F5344CB8AC3E}">
        <p14:creationId xmlns:p14="http://schemas.microsoft.com/office/powerpoint/2010/main" val="3532168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par>
                                    <p:cTn id="18" presetID="2" presetClass="entr" presetSubtype="8" fill="hold" nodeType="withEffect" p14:presetBounceEnd="60000">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14:bounceEnd="60000">
                                          <p:cBhvr additive="base">
                                            <p:cTn id="20" dur="75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2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par>
                                    <p:cTn id="18" presetID="2" presetClass="entr" presetSubtype="8"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750" fill="hold"/>
                                            <p:tgtEl>
                                              <p:spTgt spid="10"/>
                                            </p:tgtEl>
                                            <p:attrNameLst>
                                              <p:attrName>ppt_x</p:attrName>
                                            </p:attrNameLst>
                                          </p:cBhvr>
                                          <p:tavLst>
                                            <p:tav tm="0">
                                              <p:val>
                                                <p:strVal val="0-#ppt_w/2"/>
                                              </p:val>
                                            </p:tav>
                                            <p:tav tm="100000">
                                              <p:val>
                                                <p:strVal val="#ppt_x"/>
                                              </p:val>
                                            </p:tav>
                                          </p:tavLst>
                                        </p:anim>
                                        <p:anim calcmode="lin" valueType="num">
                                          <p:cBhvr additive="base">
                                            <p:cTn id="2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sp>
        <p:nvSpPr>
          <p:cNvPr id="7" name="Google Shape;2277;p57">
            <a:extLst>
              <a:ext uri="{FF2B5EF4-FFF2-40B4-BE49-F238E27FC236}">
                <a16:creationId xmlns:a16="http://schemas.microsoft.com/office/drawing/2014/main" xmlns="" id="{69AE7117-76BC-49F0-8461-9BB542D41C96}"/>
              </a:ext>
            </a:extLst>
          </p:cNvPr>
          <p:cNvSpPr/>
          <p:nvPr/>
        </p:nvSpPr>
        <p:spPr>
          <a:xfrm>
            <a:off x="-144380" y="218750"/>
            <a:ext cx="12480759" cy="5176252"/>
          </a:xfrm>
          <a:prstGeom prst="cloud">
            <a:avLst/>
          </a:prstGeom>
          <a:solidFill>
            <a:schemeClr val="lt1"/>
          </a:solidFill>
          <a:ln>
            <a:noFill/>
          </a:ln>
        </p:spPr>
        <p:txBody>
          <a:bodyPr spcFirstLastPara="1" wrap="square" lIns="121900" tIns="121900" rIns="121900" bIns="121900" anchor="ctr" anchorCtr="0">
            <a:noAutofit/>
          </a:bodyPr>
          <a:lstStyle/>
          <a:p>
            <a:pPr algn="ctr" defTabSz="1219170">
              <a:buClr>
                <a:srgbClr val="000000"/>
              </a:buClr>
              <a:defRPr/>
            </a:pPr>
            <a:endParaRPr sz="1867" kern="0">
              <a:solidFill>
                <a:srgbClr val="000000"/>
              </a:solidFill>
              <a:latin typeface="Arial"/>
              <a:cs typeface="Arial"/>
              <a:sym typeface="Arial"/>
            </a:endParaRPr>
          </a:p>
        </p:txBody>
      </p:sp>
      <p:sp>
        <p:nvSpPr>
          <p:cNvPr id="9" name="TextBox 8">
            <a:extLst>
              <a:ext uri="{FF2B5EF4-FFF2-40B4-BE49-F238E27FC236}">
                <a16:creationId xmlns:a16="http://schemas.microsoft.com/office/drawing/2014/main" xmlns="" id="{C1DA2DAA-5FA8-49CF-9B6D-90E27210EE8A}"/>
              </a:ext>
            </a:extLst>
          </p:cNvPr>
          <p:cNvSpPr txBox="1"/>
          <p:nvPr/>
        </p:nvSpPr>
        <p:spPr>
          <a:xfrm>
            <a:off x="1307690" y="1806725"/>
            <a:ext cx="10127226" cy="1815690"/>
          </a:xfrm>
          <a:prstGeom prst="rect">
            <a:avLst/>
          </a:prstGeom>
          <a:noFill/>
        </p:spPr>
        <p:txBody>
          <a:bodyPr wrap="square">
            <a:spAutoFit/>
          </a:bodyPr>
          <a:lstStyle/>
          <a:p>
            <a:pPr defTabSz="1219170">
              <a:buClr>
                <a:srgbClr val="000000"/>
              </a:buClr>
              <a:defRPr/>
            </a:pPr>
            <a:r>
              <a:rPr lang="vi-VN" sz="3733" kern="0" dirty="0">
                <a:solidFill>
                  <a:srgbClr val="002060"/>
                </a:solidFill>
                <a:latin typeface="Calibri" panose="020F0502020204030204" pitchFamily="34" charset="0"/>
                <a:cs typeface="Calibri" panose="020F0502020204030204" pitchFamily="34" charset="0"/>
                <a:sym typeface="Wingdings" panose="05000000000000000000" pitchFamily="2" charset="2"/>
              </a:rPr>
              <a:t>- Viết được đoạn văn miêu tả cây cối (cây ăn quả) có đủ mở bài, thân bài, kết bài.</a:t>
            </a:r>
          </a:p>
          <a:p>
            <a:pPr defTabSz="1219170">
              <a:buClr>
                <a:srgbClr val="000000"/>
              </a:buClr>
              <a:defRPr/>
            </a:pPr>
            <a:r>
              <a:rPr lang="vi-VN" sz="3733" kern="0" dirty="0">
                <a:solidFill>
                  <a:srgbClr val="002060"/>
                </a:solidFill>
                <a:latin typeface="Calibri" panose="020F0502020204030204" pitchFamily="34" charset="0"/>
                <a:cs typeface="Calibri" panose="020F0502020204030204" pitchFamily="34" charset="0"/>
                <a:sym typeface="Wingdings" panose="05000000000000000000" pitchFamily="2" charset="2"/>
              </a:rPr>
              <a:t>- Biết miêu tả cây theo trình tự hợp lí.</a:t>
            </a:r>
          </a:p>
        </p:txBody>
      </p:sp>
      <p:pic>
        <p:nvPicPr>
          <p:cNvPr id="11" name="Graphic 10">
            <a:extLst>
              <a:ext uri="{FF2B5EF4-FFF2-40B4-BE49-F238E27FC236}">
                <a16:creationId xmlns:a16="http://schemas.microsoft.com/office/drawing/2014/main" xmlns="" id="{A5284A57-6A4D-4DDE-885D-A59B18BE19E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880" y="4349696"/>
            <a:ext cx="1614721" cy="2508304"/>
          </a:xfrm>
          <a:prstGeom prst="rect">
            <a:avLst/>
          </a:prstGeom>
        </p:spPr>
      </p:pic>
      <p:pic>
        <p:nvPicPr>
          <p:cNvPr id="12" name="Graphic 11">
            <a:extLst>
              <a:ext uri="{FF2B5EF4-FFF2-40B4-BE49-F238E27FC236}">
                <a16:creationId xmlns:a16="http://schemas.microsoft.com/office/drawing/2014/main" xmlns="" id="{64E8E939-5A26-4AB4-BA60-564B0EFEBFC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9756564" y="3603469"/>
            <a:ext cx="2457171" cy="3254532"/>
          </a:xfrm>
          <a:prstGeom prst="rect">
            <a:avLst/>
          </a:prstGeom>
        </p:spPr>
      </p:pic>
      <p:pic>
        <p:nvPicPr>
          <p:cNvPr id="2" name="Picture 1">
            <a:extLst>
              <a:ext uri="{FF2B5EF4-FFF2-40B4-BE49-F238E27FC236}">
                <a16:creationId xmlns:a16="http://schemas.microsoft.com/office/drawing/2014/main" xmlns="" id="{19CA105E-3CF1-00DE-22AE-3EE9D4C4A1DB}"/>
              </a:ext>
            </a:extLst>
          </p:cNvPr>
          <p:cNvPicPr>
            <a:picLocks noChangeAspect="1"/>
          </p:cNvPicPr>
          <p:nvPr/>
        </p:nvPicPr>
        <p:blipFill>
          <a:blip r:embed="rId7"/>
          <a:stretch>
            <a:fillRect/>
          </a:stretch>
        </p:blipFill>
        <p:spPr>
          <a:xfrm>
            <a:off x="3460237" y="621435"/>
            <a:ext cx="5212532" cy="1426588"/>
          </a:xfrm>
          <a:prstGeom prst="rect">
            <a:avLst/>
          </a:prstGeom>
        </p:spPr>
      </p:pic>
    </p:spTree>
    <p:extLst>
      <p:ext uri="{BB962C8B-B14F-4D97-AF65-F5344CB8AC3E}">
        <p14:creationId xmlns:p14="http://schemas.microsoft.com/office/powerpoint/2010/main" val="692825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circle(in)">
                                      <p:cBhvr>
                                        <p:cTn id="15" dur="20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circle(in)">
                                      <p:cBhvr>
                                        <p:cTn id="20" dur="20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alpha val="92000"/>
          </a:schemeClr>
        </a:solidFill>
        <a:effectLst/>
      </p:bgPr>
    </p:bg>
    <p:spTree>
      <p:nvGrpSpPr>
        <p:cNvPr id="1" name="Shape 2370"/>
        <p:cNvGrpSpPr/>
        <p:nvPr/>
      </p:nvGrpSpPr>
      <p:grpSpPr>
        <a:xfrm>
          <a:off x="0" y="0"/>
          <a:ext cx="0" cy="0"/>
          <a:chOff x="0" y="0"/>
          <a:chExt cx="0" cy="0"/>
        </a:xfrm>
      </p:grpSpPr>
      <p:pic>
        <p:nvPicPr>
          <p:cNvPr id="68" name="Graphic 67">
            <a:extLst>
              <a:ext uri="{FF2B5EF4-FFF2-40B4-BE49-F238E27FC236}">
                <a16:creationId xmlns:a16="http://schemas.microsoft.com/office/drawing/2014/main" xmlns="" id="{70D03C53-7902-423D-8045-FE2979ABCF6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3539521" y="4664193"/>
            <a:ext cx="822739" cy="1190220"/>
          </a:xfrm>
          <a:prstGeom prst="rect">
            <a:avLst/>
          </a:prstGeom>
        </p:spPr>
      </p:pic>
      <p:pic>
        <p:nvPicPr>
          <p:cNvPr id="69" name="Picture 68">
            <a:extLst>
              <a:ext uri="{FF2B5EF4-FFF2-40B4-BE49-F238E27FC236}">
                <a16:creationId xmlns:a16="http://schemas.microsoft.com/office/drawing/2014/main" xmlns="" id="{5D73C473-4310-4311-9E42-849DA35510AD}"/>
              </a:ext>
            </a:extLst>
          </p:cNvPr>
          <p:cNvPicPr>
            <a:picLocks noChangeAspect="1"/>
          </p:cNvPicPr>
          <p:nvPr/>
        </p:nvPicPr>
        <p:blipFill>
          <a:blip r:embed="rId5"/>
          <a:srcRect/>
          <a:stretch>
            <a:fillRect/>
          </a:stretch>
        </p:blipFill>
        <p:spPr>
          <a:xfrm flipH="1">
            <a:off x="4289651" y="5468891"/>
            <a:ext cx="1283940" cy="994519"/>
          </a:xfrm>
          <a:prstGeom prst="rect">
            <a:avLst/>
          </a:prstGeom>
        </p:spPr>
      </p:pic>
      <p:pic>
        <p:nvPicPr>
          <p:cNvPr id="70" name="Graphic 69">
            <a:extLst>
              <a:ext uri="{FF2B5EF4-FFF2-40B4-BE49-F238E27FC236}">
                <a16:creationId xmlns:a16="http://schemas.microsoft.com/office/drawing/2014/main" xmlns="" id="{424531BB-8050-47B6-8401-627B5E640C8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7156331" y="4960979"/>
            <a:ext cx="2091396" cy="1262443"/>
          </a:xfrm>
          <a:prstGeom prst="rect">
            <a:avLst/>
          </a:prstGeom>
        </p:spPr>
      </p:pic>
      <p:pic>
        <p:nvPicPr>
          <p:cNvPr id="67" name="Graphic 66">
            <a:extLst>
              <a:ext uri="{FF2B5EF4-FFF2-40B4-BE49-F238E27FC236}">
                <a16:creationId xmlns:a16="http://schemas.microsoft.com/office/drawing/2014/main" xmlns="" id="{65203D8F-DA91-4FD5-A1D7-3A5DF1FC480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2470529" y="5360318"/>
            <a:ext cx="972160" cy="1175140"/>
          </a:xfrm>
          <a:prstGeom prst="rect">
            <a:avLst/>
          </a:prstGeom>
        </p:spPr>
      </p:pic>
      <p:pic>
        <p:nvPicPr>
          <p:cNvPr id="71" name="Graphic 70">
            <a:extLst>
              <a:ext uri="{FF2B5EF4-FFF2-40B4-BE49-F238E27FC236}">
                <a16:creationId xmlns:a16="http://schemas.microsoft.com/office/drawing/2014/main" xmlns="" id="{6057ECAD-DFD3-4DA5-9A1F-7BFF2C710C5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5945000" y="4349549"/>
            <a:ext cx="1552973" cy="1873872"/>
          </a:xfrm>
          <a:prstGeom prst="rect">
            <a:avLst/>
          </a:prstGeom>
        </p:spPr>
      </p:pic>
      <p:pic>
        <p:nvPicPr>
          <p:cNvPr id="74" name="Graphic 73">
            <a:extLst>
              <a:ext uri="{FF2B5EF4-FFF2-40B4-BE49-F238E27FC236}">
                <a16:creationId xmlns:a16="http://schemas.microsoft.com/office/drawing/2014/main" xmlns="" id="{C5B0B1EE-04A5-4012-B55B-43BE23E9FA22}"/>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294564" y="3411455"/>
            <a:ext cx="1915405" cy="3124003"/>
          </a:xfrm>
          <a:prstGeom prst="rect">
            <a:avLst/>
          </a:prstGeom>
        </p:spPr>
      </p:pic>
      <p:grpSp>
        <p:nvGrpSpPr>
          <p:cNvPr id="30" name="Group 29">
            <a:extLst>
              <a:ext uri="{FF2B5EF4-FFF2-40B4-BE49-F238E27FC236}">
                <a16:creationId xmlns:a16="http://schemas.microsoft.com/office/drawing/2014/main" xmlns="" id="{FD00F361-10B8-481C-A9E3-C26AAC74BC97}"/>
              </a:ext>
            </a:extLst>
          </p:cNvPr>
          <p:cNvGrpSpPr/>
          <p:nvPr/>
        </p:nvGrpSpPr>
        <p:grpSpPr>
          <a:xfrm>
            <a:off x="9668527" y="72049"/>
            <a:ext cx="2401500" cy="6463409"/>
            <a:chOff x="7342875" y="54036"/>
            <a:chExt cx="1610113" cy="4847557"/>
          </a:xfrm>
        </p:grpSpPr>
        <p:grpSp>
          <p:nvGrpSpPr>
            <p:cNvPr id="31" name="Group 30">
              <a:extLst>
                <a:ext uri="{FF2B5EF4-FFF2-40B4-BE49-F238E27FC236}">
                  <a16:creationId xmlns:a16="http://schemas.microsoft.com/office/drawing/2014/main" xmlns="" id="{65CFB114-B121-4272-8E1D-2206A5B6EBF9}"/>
                </a:ext>
              </a:extLst>
            </p:cNvPr>
            <p:cNvGrpSpPr/>
            <p:nvPr/>
          </p:nvGrpSpPr>
          <p:grpSpPr>
            <a:xfrm>
              <a:off x="7342875" y="54036"/>
              <a:ext cx="1610113" cy="4847557"/>
              <a:chOff x="6597447" y="79924"/>
              <a:chExt cx="2122816" cy="4494396"/>
            </a:xfrm>
          </p:grpSpPr>
          <p:pic>
            <p:nvPicPr>
              <p:cNvPr id="34" name="Graphic 33">
                <a:extLst>
                  <a:ext uri="{FF2B5EF4-FFF2-40B4-BE49-F238E27FC236}">
                    <a16:creationId xmlns:a16="http://schemas.microsoft.com/office/drawing/2014/main" xmlns="" id="{71A0D015-7D0E-4093-AAA3-BD5FECCF663F}"/>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6597450" y="2571750"/>
                <a:ext cx="2122813" cy="2002570"/>
              </a:xfrm>
              <a:prstGeom prst="rect">
                <a:avLst/>
              </a:prstGeom>
            </p:spPr>
          </p:pic>
          <p:pic>
            <p:nvPicPr>
              <p:cNvPr id="35" name="Graphic 34">
                <a:extLst>
                  <a:ext uri="{FF2B5EF4-FFF2-40B4-BE49-F238E27FC236}">
                    <a16:creationId xmlns:a16="http://schemas.microsoft.com/office/drawing/2014/main" xmlns="" id="{3FD8CB2E-5CC5-4F1E-B4AB-5063F56B0CB3}"/>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7656" b="56120"/>
              <a:stretch/>
            </p:blipFill>
            <p:spPr>
              <a:xfrm>
                <a:off x="6597450" y="1946813"/>
                <a:ext cx="2122813" cy="725423"/>
              </a:xfrm>
              <a:prstGeom prst="rect">
                <a:avLst/>
              </a:prstGeom>
            </p:spPr>
          </p:pic>
          <p:pic>
            <p:nvPicPr>
              <p:cNvPr id="36" name="Graphic 35">
                <a:extLst>
                  <a:ext uri="{FF2B5EF4-FFF2-40B4-BE49-F238E27FC236}">
                    <a16:creationId xmlns:a16="http://schemas.microsoft.com/office/drawing/2014/main" xmlns="" id="{7C8F48B3-1BB5-4394-8650-122877382800}"/>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7656" b="56120"/>
              <a:stretch/>
            </p:blipFill>
            <p:spPr>
              <a:xfrm>
                <a:off x="6597449" y="1282644"/>
                <a:ext cx="2122813" cy="725423"/>
              </a:xfrm>
              <a:prstGeom prst="rect">
                <a:avLst/>
              </a:prstGeom>
            </p:spPr>
          </p:pic>
          <p:pic>
            <p:nvPicPr>
              <p:cNvPr id="37" name="Graphic 36">
                <a:extLst>
                  <a:ext uri="{FF2B5EF4-FFF2-40B4-BE49-F238E27FC236}">
                    <a16:creationId xmlns:a16="http://schemas.microsoft.com/office/drawing/2014/main" xmlns="" id="{B5FA8042-4475-4843-8A66-482EBC53B9A0}"/>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7656" b="56120"/>
              <a:stretch/>
            </p:blipFill>
            <p:spPr>
              <a:xfrm>
                <a:off x="6597448" y="618475"/>
                <a:ext cx="2122813" cy="725423"/>
              </a:xfrm>
              <a:prstGeom prst="rect">
                <a:avLst/>
              </a:prstGeom>
            </p:spPr>
          </p:pic>
          <p:pic>
            <p:nvPicPr>
              <p:cNvPr id="38" name="Graphic 37">
                <a:extLst>
                  <a:ext uri="{FF2B5EF4-FFF2-40B4-BE49-F238E27FC236}">
                    <a16:creationId xmlns:a16="http://schemas.microsoft.com/office/drawing/2014/main" xmlns="" id="{A6877896-B035-4E32-8BB3-0C869FEA772B}"/>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1937" b="73654"/>
              <a:stretch/>
            </p:blipFill>
            <p:spPr>
              <a:xfrm>
                <a:off x="6597447" y="79924"/>
                <a:ext cx="2122813" cy="566393"/>
              </a:xfrm>
              <a:prstGeom prst="rect">
                <a:avLst/>
              </a:prstGeom>
            </p:spPr>
          </p:pic>
        </p:grpSp>
        <p:pic>
          <p:nvPicPr>
            <p:cNvPr id="32" name="Graphic 31">
              <a:extLst>
                <a:ext uri="{FF2B5EF4-FFF2-40B4-BE49-F238E27FC236}">
                  <a16:creationId xmlns:a16="http://schemas.microsoft.com/office/drawing/2014/main" xmlns="" id="{CD4090B7-DAFB-44E3-AAE4-DDF1E1DBB7F5}"/>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6164" b="30467"/>
            <a:stretch/>
          </p:blipFill>
          <p:spPr>
            <a:xfrm>
              <a:off x="7342875" y="3510487"/>
              <a:ext cx="1610111" cy="1368730"/>
            </a:xfrm>
            <a:prstGeom prst="rect">
              <a:avLst/>
            </a:prstGeom>
          </p:spPr>
        </p:pic>
      </p:grpSp>
      <p:sp>
        <p:nvSpPr>
          <p:cNvPr id="2" name="Rectangle 1">
            <a:extLst>
              <a:ext uri="{FF2B5EF4-FFF2-40B4-BE49-F238E27FC236}">
                <a16:creationId xmlns:a16="http://schemas.microsoft.com/office/drawing/2014/main" xmlns="" id="{37D89DEB-BB90-4BF1-8E4B-DC1F12EFD6F3}"/>
              </a:ext>
            </a:extLst>
          </p:cNvPr>
          <p:cNvSpPr/>
          <p:nvPr/>
        </p:nvSpPr>
        <p:spPr>
          <a:xfrm>
            <a:off x="0" y="0"/>
            <a:ext cx="12192000" cy="68580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000000"/>
              </a:solidFill>
              <a:effectLst/>
              <a:uLnTx/>
              <a:uFillTx/>
              <a:latin typeface="OpenSans"/>
              <a:ea typeface="+mn-ea"/>
              <a:cs typeface="+mn-cs"/>
            </a:endParaRPr>
          </a:p>
        </p:txBody>
      </p:sp>
      <p:sp>
        <p:nvSpPr>
          <p:cNvPr id="3" name="TextBox 2">
            <a:extLst>
              <a:ext uri="{FF2B5EF4-FFF2-40B4-BE49-F238E27FC236}">
                <a16:creationId xmlns:a16="http://schemas.microsoft.com/office/drawing/2014/main" xmlns="" id="{89E4C907-2DCF-9357-F497-EAB68A948487}"/>
              </a:ext>
            </a:extLst>
          </p:cNvPr>
          <p:cNvSpPr txBox="1"/>
          <p:nvPr/>
        </p:nvSpPr>
        <p:spPr>
          <a:xfrm>
            <a:off x="466726" y="1009650"/>
            <a:ext cx="8134350" cy="4031873"/>
          </a:xfrm>
          <a:prstGeom prst="rect">
            <a:avLst/>
          </a:prstGeom>
          <a:noFill/>
        </p:spPr>
        <p:txBody>
          <a:bodyPr wrap="square" rtlCol="0">
            <a:spAutoFit/>
          </a:bodyPr>
          <a:lstStyle/>
          <a:p>
            <a:pPr lvl="0" algn="just"/>
            <a:r>
              <a:rPr lang="vi-VN" sz="3200" b="1" dirty="0">
                <a:solidFill>
                  <a:srgbClr val="000000"/>
                </a:solidFill>
                <a:latin typeface="Cambria" panose="02040503050406030204" pitchFamily="18" charset="0"/>
                <a:ea typeface="Cambria" panose="02040503050406030204" pitchFamily="18" charset="0"/>
              </a:rPr>
              <a:t>b. Tả hoa</a:t>
            </a:r>
          </a:p>
          <a:p>
            <a:pPr lvl="0" algn="just"/>
            <a:r>
              <a:rPr lang="en-US" sz="3200" dirty="0">
                <a:solidFill>
                  <a:srgbClr val="000000"/>
                </a:solidFill>
                <a:latin typeface="Cambria" panose="02040503050406030204" pitchFamily="18" charset="0"/>
                <a:ea typeface="Cambria" panose="02040503050406030204" pitchFamily="18" charset="0"/>
              </a:rPr>
              <a:t>   </a:t>
            </a:r>
            <a:r>
              <a:rPr lang="vi-VN" sz="3200" dirty="0">
                <a:solidFill>
                  <a:srgbClr val="000000"/>
                </a:solidFill>
                <a:latin typeface="Cambria" panose="02040503050406030204" pitchFamily="18" charset="0"/>
                <a:ea typeface="Cambria" panose="02040503050406030204" pitchFamily="18" charset="0"/>
              </a:rPr>
              <a:t>Hoa sầu riêng trổ vào cuối năm. Gió đưa hương thơm ngát như hương cau, hương bưởi toả khắp khu vườn. Hoa đậu từng chùm, màu trắng ngà. Cánh hoa nhỏ như vảy cá, hao hao giống cánh sen con, lác đác vài nhuỵ li ti giữa những cánh hoa.</a:t>
            </a:r>
          </a:p>
          <a:p>
            <a:pPr lvl="0" algn="r"/>
            <a:r>
              <a:rPr lang="vi-VN" sz="3200" dirty="0">
                <a:solidFill>
                  <a:srgbClr val="000000"/>
                </a:solidFill>
                <a:latin typeface="Cambria" panose="02040503050406030204" pitchFamily="18" charset="0"/>
                <a:ea typeface="Cambria" panose="02040503050406030204" pitchFamily="18" charset="0"/>
              </a:rPr>
              <a:t>(Mai Văn Tạo)</a:t>
            </a:r>
            <a:endParaRPr kumimoji="0" lang="vi-VN" sz="320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xmlns="" id="{D16392DA-BCA5-28D8-6278-1B424B94484B}"/>
              </a:ext>
            </a:extLst>
          </p:cNvPr>
          <p:cNvPicPr>
            <a:picLocks noChangeAspect="1"/>
          </p:cNvPicPr>
          <p:nvPr/>
        </p:nvPicPr>
        <p:blipFill>
          <a:blip r:embed="rId16"/>
          <a:stretch>
            <a:fillRect/>
          </a:stretch>
        </p:blipFill>
        <p:spPr>
          <a:xfrm>
            <a:off x="8921625" y="1885951"/>
            <a:ext cx="3270375" cy="2405062"/>
          </a:xfrm>
          <a:prstGeom prst="rect">
            <a:avLst/>
          </a:prstGeom>
        </p:spPr>
      </p:pic>
    </p:spTree>
    <p:extLst>
      <p:ext uri="{BB962C8B-B14F-4D97-AF65-F5344CB8AC3E}">
        <p14:creationId xmlns:p14="http://schemas.microsoft.com/office/powerpoint/2010/main" val="2248262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pic>
        <p:nvPicPr>
          <p:cNvPr id="74" name="Graphic 73">
            <a:extLst>
              <a:ext uri="{FF2B5EF4-FFF2-40B4-BE49-F238E27FC236}">
                <a16:creationId xmlns:a16="http://schemas.microsoft.com/office/drawing/2014/main" xmlns="" id="{C5B0B1EE-04A5-4012-B55B-43BE23E9FA2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66186" y="3542974"/>
            <a:ext cx="2043781" cy="3333383"/>
          </a:xfrm>
          <a:prstGeom prst="rect">
            <a:avLst/>
          </a:prstGeom>
        </p:spPr>
      </p:pic>
      <p:sp>
        <p:nvSpPr>
          <p:cNvPr id="27" name="Google Shape;656;p26">
            <a:extLst>
              <a:ext uri="{FF2B5EF4-FFF2-40B4-BE49-F238E27FC236}">
                <a16:creationId xmlns:a16="http://schemas.microsoft.com/office/drawing/2014/main" xmlns="" id="{3818B8DB-A029-4E92-B61C-22435E2377F1}"/>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peech Bubble: Oval 5">
            <a:extLst>
              <a:ext uri="{FF2B5EF4-FFF2-40B4-BE49-F238E27FC236}">
                <a16:creationId xmlns:a16="http://schemas.microsoft.com/office/drawing/2014/main" xmlns="" id="{432B5839-BF91-443D-BC54-932B6E5EDEE5}"/>
              </a:ext>
            </a:extLst>
          </p:cNvPr>
          <p:cNvSpPr/>
          <p:nvPr/>
        </p:nvSpPr>
        <p:spPr>
          <a:xfrm>
            <a:off x="166186" y="110905"/>
            <a:ext cx="7190697" cy="2785999"/>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Các</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bạn</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đã</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đọc</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kĩ</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đoạn</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văn</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rồi</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giờ</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hãy</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giúp</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mình</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trả</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lời</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các</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câu</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hỏi</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sau</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đây</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nhé</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a:t>
            </a:r>
          </a:p>
        </p:txBody>
      </p:sp>
      <p:sp>
        <p:nvSpPr>
          <p:cNvPr id="68" name="Rectangle: Rounded Corners 67">
            <a:extLst>
              <a:ext uri="{FF2B5EF4-FFF2-40B4-BE49-F238E27FC236}">
                <a16:creationId xmlns:a16="http://schemas.microsoft.com/office/drawing/2014/main" xmlns="" id="{BEFBD937-CC2F-45AE-8B62-FBBDFB2D1046}"/>
              </a:ext>
            </a:extLst>
          </p:cNvPr>
          <p:cNvSpPr/>
          <p:nvPr/>
        </p:nvSpPr>
        <p:spPr>
          <a:xfrm>
            <a:off x="-66675" y="600075"/>
            <a:ext cx="12192000" cy="188595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defTabSz="1219170">
              <a:buClr>
                <a:srgbClr val="000000"/>
              </a:buClr>
            </a:pPr>
            <a:r>
              <a:rPr lang="vi-VN" sz="3200" kern="0" dirty="0">
                <a:solidFill>
                  <a:srgbClr val="000000"/>
                </a:solidFill>
                <a:latin typeface="Calibri" panose="020F0502020204030204" pitchFamily="34" charset="0"/>
                <a:cs typeface="Calibri" panose="020F0502020204030204" pitchFamily="34" charset="0"/>
                <a:sym typeface="Arial"/>
              </a:rPr>
              <a:t>– Đoạn văn tả những đặc điểm nào của hoa sầu riêng?</a:t>
            </a:r>
          </a:p>
          <a:p>
            <a:pPr lvl="0" defTabSz="1219170">
              <a:buClr>
                <a:srgbClr val="000000"/>
              </a:buClr>
            </a:pPr>
            <a:r>
              <a:rPr lang="vi-VN" sz="3200" kern="0" dirty="0">
                <a:solidFill>
                  <a:srgbClr val="000000"/>
                </a:solidFill>
                <a:latin typeface="Calibri" panose="020F0502020204030204" pitchFamily="34" charset="0"/>
                <a:cs typeface="Calibri" panose="020F0502020204030204" pitchFamily="34" charset="0"/>
                <a:sym typeface="Arial"/>
              </a:rPr>
              <a:t>– Biện pháp so sánh giúp làm nổi bật đặc điểm nào của hoa?</a:t>
            </a:r>
            <a:endParaRPr kumimoji="0" lang="en-US" sz="3200" b="0"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sym typeface="Arial"/>
            </a:endParaRPr>
          </a:p>
        </p:txBody>
      </p:sp>
      <p:pic>
        <p:nvPicPr>
          <p:cNvPr id="8" name="Graphic 7">
            <a:extLst>
              <a:ext uri="{FF2B5EF4-FFF2-40B4-BE49-F238E27FC236}">
                <a16:creationId xmlns:a16="http://schemas.microsoft.com/office/drawing/2014/main" xmlns="" id="{A9C0AF01-64AC-454A-BC39-9CADC46D7CA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3539521" y="4664193"/>
            <a:ext cx="822739" cy="1190220"/>
          </a:xfrm>
          <a:prstGeom prst="rect">
            <a:avLst/>
          </a:prstGeom>
        </p:spPr>
      </p:pic>
      <p:pic>
        <p:nvPicPr>
          <p:cNvPr id="9" name="Picture 8">
            <a:extLst>
              <a:ext uri="{FF2B5EF4-FFF2-40B4-BE49-F238E27FC236}">
                <a16:creationId xmlns:a16="http://schemas.microsoft.com/office/drawing/2014/main" xmlns="" id="{BBFC96EC-1B72-49DB-B8DA-BD8D50125FA8}"/>
              </a:ext>
            </a:extLst>
          </p:cNvPr>
          <p:cNvPicPr>
            <a:picLocks noChangeAspect="1"/>
          </p:cNvPicPr>
          <p:nvPr/>
        </p:nvPicPr>
        <p:blipFill>
          <a:blip r:embed="rId7"/>
          <a:srcRect/>
          <a:stretch>
            <a:fillRect/>
          </a:stretch>
        </p:blipFill>
        <p:spPr>
          <a:xfrm flipH="1">
            <a:off x="4289651" y="5468891"/>
            <a:ext cx="1283940" cy="994519"/>
          </a:xfrm>
          <a:prstGeom prst="rect">
            <a:avLst/>
          </a:prstGeom>
        </p:spPr>
      </p:pic>
      <p:pic>
        <p:nvPicPr>
          <p:cNvPr id="10" name="Graphic 9">
            <a:extLst>
              <a:ext uri="{FF2B5EF4-FFF2-40B4-BE49-F238E27FC236}">
                <a16:creationId xmlns:a16="http://schemas.microsoft.com/office/drawing/2014/main" xmlns="" id="{45807A68-4D96-4787-9BCA-A032301E3FF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8793032" y="4390826"/>
            <a:ext cx="3212171" cy="1938983"/>
          </a:xfrm>
          <a:prstGeom prst="rect">
            <a:avLst/>
          </a:prstGeom>
        </p:spPr>
      </p:pic>
      <p:pic>
        <p:nvPicPr>
          <p:cNvPr id="11" name="Graphic 10">
            <a:extLst>
              <a:ext uri="{FF2B5EF4-FFF2-40B4-BE49-F238E27FC236}">
                <a16:creationId xmlns:a16="http://schemas.microsoft.com/office/drawing/2014/main" xmlns="" id="{97EA9EFD-2964-4E5C-B22C-BA560BF185A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2470529" y="5360318"/>
            <a:ext cx="972160" cy="1175140"/>
          </a:xfrm>
          <a:prstGeom prst="rect">
            <a:avLst/>
          </a:prstGeom>
        </p:spPr>
      </p:pic>
      <p:pic>
        <p:nvPicPr>
          <p:cNvPr id="12" name="Graphic 11">
            <a:extLst>
              <a:ext uri="{FF2B5EF4-FFF2-40B4-BE49-F238E27FC236}">
                <a16:creationId xmlns:a16="http://schemas.microsoft.com/office/drawing/2014/main" xmlns="" id="{D3D51D44-5E46-4687-A61A-25DD7DA9D9A1}"/>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6962330" y="3644410"/>
            <a:ext cx="2163495" cy="2610549"/>
          </a:xfrm>
          <a:prstGeom prst="rect">
            <a:avLst/>
          </a:prstGeom>
        </p:spPr>
      </p:pic>
    </p:spTree>
    <p:extLst>
      <p:ext uri="{BB962C8B-B14F-4D97-AF65-F5344CB8AC3E}">
        <p14:creationId xmlns:p14="http://schemas.microsoft.com/office/powerpoint/2010/main" val="3230594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0000">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14:bounceEnd="60000">
                                          <p:cBhvr additive="base">
                                            <p:cTn id="7" dur="750" fill="hold"/>
                                            <p:tgtEl>
                                              <p:spTgt spid="74"/>
                                            </p:tgtEl>
                                            <p:attrNameLst>
                                              <p:attrName>ppt_x</p:attrName>
                                            </p:attrNameLst>
                                          </p:cBhvr>
                                          <p:tavLst>
                                            <p:tav tm="0">
                                              <p:val>
                                                <p:strVal val="0-#ppt_w/2"/>
                                              </p:val>
                                            </p:tav>
                                            <p:tav tm="100000">
                                              <p:val>
                                                <p:strVal val="#ppt_x"/>
                                              </p:val>
                                            </p:tav>
                                          </p:tavLst>
                                        </p:anim>
                                        <p:anim calcmode="lin" valueType="num" p14:bounceEnd="60000">
                                          <p:cBhvr additive="base">
                                            <p:cTn id="8" dur="750" fill="hold"/>
                                            <p:tgtEl>
                                              <p:spTgt spid="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8"/>
                                            </p:tgtEl>
                                            <p:attrNameLst>
                                              <p:attrName>style.visibility</p:attrName>
                                            </p:attrNameLst>
                                          </p:cBhvr>
                                          <p:to>
                                            <p:strVal val="visible"/>
                                          </p:to>
                                        </p:set>
                                        <p:animEffect transition="in" filter="fade">
                                          <p:cBhvr>
                                            <p:cTn id="18" dur="500"/>
                                            <p:tgtEl>
                                              <p:spTgt spid="6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8">
                                                <p:txEl>
                                                  <p:pRg st="0" end="0"/>
                                                </p:txEl>
                                              </p:spTgt>
                                            </p:tgtEl>
                                            <p:attrNameLst>
                                              <p:attrName>style.visibility</p:attrName>
                                            </p:attrNameLst>
                                          </p:cBhvr>
                                          <p:to>
                                            <p:strVal val="visible"/>
                                          </p:to>
                                        </p:set>
                                        <p:animEffect transition="in" filter="fade">
                                          <p:cBhvr>
                                            <p:cTn id="23" dur="500"/>
                                            <p:tgtEl>
                                              <p:spTgt spid="6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8">
                                                <p:txEl>
                                                  <p:pRg st="1" end="1"/>
                                                </p:txEl>
                                              </p:spTgt>
                                            </p:tgtEl>
                                            <p:attrNameLst>
                                              <p:attrName>style.visibility</p:attrName>
                                            </p:attrNameLst>
                                          </p:cBhvr>
                                          <p:to>
                                            <p:strVal val="visible"/>
                                          </p:to>
                                        </p:set>
                                        <p:animEffect transition="in" filter="fade">
                                          <p:cBhvr>
                                            <p:cTn id="28" dur="500"/>
                                            <p:tgtEl>
                                              <p:spTgt spid="6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750" fill="hold"/>
                                            <p:tgtEl>
                                              <p:spTgt spid="74"/>
                                            </p:tgtEl>
                                            <p:attrNameLst>
                                              <p:attrName>ppt_x</p:attrName>
                                            </p:attrNameLst>
                                          </p:cBhvr>
                                          <p:tavLst>
                                            <p:tav tm="0">
                                              <p:val>
                                                <p:strVal val="0-#ppt_w/2"/>
                                              </p:val>
                                            </p:tav>
                                            <p:tav tm="100000">
                                              <p:val>
                                                <p:strVal val="#ppt_x"/>
                                              </p:val>
                                            </p:tav>
                                          </p:tavLst>
                                        </p:anim>
                                        <p:anim calcmode="lin" valueType="num">
                                          <p:cBhvr additive="base">
                                            <p:cTn id="8" dur="750" fill="hold"/>
                                            <p:tgtEl>
                                              <p:spTgt spid="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8"/>
                                            </p:tgtEl>
                                            <p:attrNameLst>
                                              <p:attrName>style.visibility</p:attrName>
                                            </p:attrNameLst>
                                          </p:cBhvr>
                                          <p:to>
                                            <p:strVal val="visible"/>
                                          </p:to>
                                        </p:set>
                                        <p:animEffect transition="in" filter="fade">
                                          <p:cBhvr>
                                            <p:cTn id="18" dur="500"/>
                                            <p:tgtEl>
                                              <p:spTgt spid="6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8">
                                                <p:txEl>
                                                  <p:pRg st="0" end="0"/>
                                                </p:txEl>
                                              </p:spTgt>
                                            </p:tgtEl>
                                            <p:attrNameLst>
                                              <p:attrName>style.visibility</p:attrName>
                                            </p:attrNameLst>
                                          </p:cBhvr>
                                          <p:to>
                                            <p:strVal val="visible"/>
                                          </p:to>
                                        </p:set>
                                        <p:animEffect transition="in" filter="fade">
                                          <p:cBhvr>
                                            <p:cTn id="23" dur="500"/>
                                            <p:tgtEl>
                                              <p:spTgt spid="6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8">
                                                <p:txEl>
                                                  <p:pRg st="1" end="1"/>
                                                </p:txEl>
                                              </p:spTgt>
                                            </p:tgtEl>
                                            <p:attrNameLst>
                                              <p:attrName>style.visibility</p:attrName>
                                            </p:attrNameLst>
                                          </p:cBhvr>
                                          <p:to>
                                            <p:strVal val="visible"/>
                                          </p:to>
                                        </p:set>
                                        <p:animEffect transition="in" filter="fade">
                                          <p:cBhvr>
                                            <p:cTn id="28" dur="500"/>
                                            <p:tgtEl>
                                              <p:spTgt spid="6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8" grpId="0" animBg="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sp>
        <p:nvSpPr>
          <p:cNvPr id="27" name="Google Shape;656;p26">
            <a:extLst>
              <a:ext uri="{FF2B5EF4-FFF2-40B4-BE49-F238E27FC236}">
                <a16:creationId xmlns:a16="http://schemas.microsoft.com/office/drawing/2014/main" xmlns="" id="{3818B8DB-A029-4E92-B61C-22435E2377F1}"/>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Rectangle: Rounded Corners 67">
            <a:extLst>
              <a:ext uri="{FF2B5EF4-FFF2-40B4-BE49-F238E27FC236}">
                <a16:creationId xmlns:a16="http://schemas.microsoft.com/office/drawing/2014/main" xmlns="" id="{BEFBD937-CC2F-45AE-8B62-FBBDFB2D1046}"/>
              </a:ext>
            </a:extLst>
          </p:cNvPr>
          <p:cNvSpPr/>
          <p:nvPr/>
        </p:nvSpPr>
        <p:spPr>
          <a:xfrm>
            <a:off x="0" y="1"/>
            <a:ext cx="12192000" cy="379964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defTabSz="1219170">
              <a:buClr>
                <a:srgbClr val="000000"/>
              </a:buClr>
            </a:pPr>
            <a:r>
              <a:rPr lang="vi-VN" sz="36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Đoạn văn tả những đặc điểm nào của hoa sầu riêng?</a:t>
            </a:r>
          </a:p>
          <a:p>
            <a:pPr lvl="0" algn="just" defTabSz="1219170">
              <a:buClr>
                <a:srgbClr val="000000"/>
              </a:buClr>
              <a:defRPr/>
            </a:pPr>
            <a:r>
              <a:rPr kumimoji="0" lang="en-US" sz="36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sym typeface="Wingdings" panose="05000000000000000000" pitchFamily="2" charset="2"/>
              </a:rPr>
              <a:t></a:t>
            </a:r>
            <a:r>
              <a:rPr lang="vi-VN" sz="3600" b="1" dirty="0">
                <a:solidFill>
                  <a:srgbClr val="FF0000"/>
                </a:solidFill>
                <a:latin typeface="Cambria" panose="02040503050406030204" pitchFamily="18" charset="0"/>
                <a:ea typeface="Cambria" panose="02040503050406030204" pitchFamily="18" charset="0"/>
              </a:rPr>
              <a:t>Đặc điểm của hoa sầu riêng:</a:t>
            </a:r>
            <a:endParaRPr lang="en-US" sz="3600" b="1" dirty="0">
              <a:solidFill>
                <a:srgbClr val="FF0000"/>
              </a:solidFill>
              <a:latin typeface="Cambria" panose="02040503050406030204" pitchFamily="18" charset="0"/>
              <a:ea typeface="Cambria" panose="02040503050406030204" pitchFamily="18" charset="0"/>
            </a:endParaRPr>
          </a:p>
          <a:p>
            <a:pPr marL="571500" lvl="0" indent="-571500" algn="just" defTabSz="1219170">
              <a:buClr>
                <a:srgbClr val="000000"/>
              </a:buClr>
              <a:buFont typeface="Arial" panose="020B0604020202020204" pitchFamily="34" charset="0"/>
              <a:buChar char="•"/>
              <a:defRPr/>
            </a:pPr>
            <a:r>
              <a:rPr lang="vi-VN" sz="3600" b="1" dirty="0">
                <a:solidFill>
                  <a:srgbClr val="FF0000"/>
                </a:solidFill>
                <a:latin typeface="Cambria" panose="02040503050406030204" pitchFamily="18" charset="0"/>
                <a:ea typeface="Cambria" panose="02040503050406030204" pitchFamily="18" charset="0"/>
              </a:rPr>
              <a:t>Hương hoa thơm ngát như hương cau, hương bưởi;</a:t>
            </a:r>
            <a:endParaRPr lang="en-US" sz="3600" b="1" dirty="0">
              <a:solidFill>
                <a:srgbClr val="FF0000"/>
              </a:solidFill>
              <a:latin typeface="Cambria" panose="02040503050406030204" pitchFamily="18" charset="0"/>
              <a:ea typeface="Cambria" panose="02040503050406030204" pitchFamily="18" charset="0"/>
            </a:endParaRPr>
          </a:p>
          <a:p>
            <a:pPr marL="571500" lvl="0" indent="-571500" algn="just" defTabSz="1219170">
              <a:buClr>
                <a:srgbClr val="000000"/>
              </a:buClr>
              <a:buFont typeface="Arial" panose="020B0604020202020204" pitchFamily="34" charset="0"/>
              <a:buChar char="•"/>
              <a:defRPr/>
            </a:pPr>
            <a:r>
              <a:rPr lang="vi-VN" sz="3600" b="1" dirty="0">
                <a:solidFill>
                  <a:srgbClr val="FF0000"/>
                </a:solidFill>
                <a:latin typeface="Cambria" panose="02040503050406030204" pitchFamily="18" charset="0"/>
                <a:ea typeface="Cambria" panose="02040503050406030204" pitchFamily="18" charset="0"/>
              </a:rPr>
              <a:t>Hình dáng của hoa nở từng chùm, cánh hoa nhỏ như v</a:t>
            </a:r>
            <a:r>
              <a:rPr lang="en-US" sz="3600" b="1" dirty="0">
                <a:solidFill>
                  <a:srgbClr val="FF0000"/>
                </a:solidFill>
                <a:latin typeface="Cambria" panose="02040503050406030204" pitchFamily="18" charset="0"/>
                <a:ea typeface="Cambria" panose="02040503050406030204" pitchFamily="18" charset="0"/>
              </a:rPr>
              <a:t>â</a:t>
            </a:r>
            <a:r>
              <a:rPr lang="vi-VN" sz="3600" b="1" dirty="0">
                <a:solidFill>
                  <a:srgbClr val="FF0000"/>
                </a:solidFill>
                <a:latin typeface="Cambria" panose="02040503050406030204" pitchFamily="18" charset="0"/>
                <a:ea typeface="Cambria" panose="02040503050406030204" pitchFamily="18" charset="0"/>
              </a:rPr>
              <a:t>y cá, hao hao giống cánh sen con, nhụy hoa li ti;</a:t>
            </a:r>
            <a:endParaRPr lang="en-US" sz="3600" b="1" dirty="0">
              <a:solidFill>
                <a:srgbClr val="FF0000"/>
              </a:solidFill>
              <a:latin typeface="Cambria" panose="02040503050406030204" pitchFamily="18" charset="0"/>
              <a:ea typeface="Cambria" panose="02040503050406030204" pitchFamily="18" charset="0"/>
            </a:endParaRPr>
          </a:p>
          <a:p>
            <a:pPr marL="571500" lvl="0" indent="-571500" algn="just" defTabSz="1219170">
              <a:buClr>
                <a:srgbClr val="000000"/>
              </a:buClr>
              <a:buFont typeface="Arial" panose="020B0604020202020204" pitchFamily="34" charset="0"/>
              <a:buChar char="•"/>
              <a:defRPr/>
            </a:pPr>
            <a:r>
              <a:rPr lang="vi-VN" sz="3600" b="1" dirty="0">
                <a:solidFill>
                  <a:srgbClr val="FF0000"/>
                </a:solidFill>
                <a:latin typeface="Cambria" panose="02040503050406030204" pitchFamily="18" charset="0"/>
                <a:ea typeface="Cambria" panose="02040503050406030204" pitchFamily="18" charset="0"/>
              </a:rPr>
              <a:t>Màu sắc của hoa: màu ngà trắng.</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pic>
        <p:nvPicPr>
          <p:cNvPr id="10" name="Graphic 9">
            <a:extLst>
              <a:ext uri="{FF2B5EF4-FFF2-40B4-BE49-F238E27FC236}">
                <a16:creationId xmlns:a16="http://schemas.microsoft.com/office/drawing/2014/main" xmlns="" id="{118F3656-A7FD-4985-9ADD-6D7D64EBC3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66186" y="3876844"/>
            <a:ext cx="1839077" cy="2999513"/>
          </a:xfrm>
          <a:prstGeom prst="rect">
            <a:avLst/>
          </a:prstGeom>
        </p:spPr>
      </p:pic>
      <p:pic>
        <p:nvPicPr>
          <p:cNvPr id="7" name="Graphic 6">
            <a:extLst>
              <a:ext uri="{FF2B5EF4-FFF2-40B4-BE49-F238E27FC236}">
                <a16:creationId xmlns:a16="http://schemas.microsoft.com/office/drawing/2014/main" xmlns="" id="{BF1326E9-6DDE-41A2-BE7D-045C2A8D131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3539521" y="4888781"/>
            <a:ext cx="822739" cy="1190220"/>
          </a:xfrm>
          <a:prstGeom prst="rect">
            <a:avLst/>
          </a:prstGeom>
        </p:spPr>
      </p:pic>
      <p:pic>
        <p:nvPicPr>
          <p:cNvPr id="8" name="Picture 7">
            <a:extLst>
              <a:ext uri="{FF2B5EF4-FFF2-40B4-BE49-F238E27FC236}">
                <a16:creationId xmlns:a16="http://schemas.microsoft.com/office/drawing/2014/main" xmlns="" id="{76C6A887-7917-4E65-B299-34981AA76B6A}"/>
              </a:ext>
            </a:extLst>
          </p:cNvPr>
          <p:cNvPicPr>
            <a:picLocks noChangeAspect="1"/>
          </p:cNvPicPr>
          <p:nvPr/>
        </p:nvPicPr>
        <p:blipFill>
          <a:blip r:embed="rId7"/>
          <a:srcRect/>
          <a:stretch>
            <a:fillRect/>
          </a:stretch>
        </p:blipFill>
        <p:spPr>
          <a:xfrm flipH="1">
            <a:off x="4289651" y="5693479"/>
            <a:ext cx="1283940" cy="994519"/>
          </a:xfrm>
          <a:prstGeom prst="rect">
            <a:avLst/>
          </a:prstGeom>
        </p:spPr>
      </p:pic>
      <p:pic>
        <p:nvPicPr>
          <p:cNvPr id="9" name="Graphic 8">
            <a:extLst>
              <a:ext uri="{FF2B5EF4-FFF2-40B4-BE49-F238E27FC236}">
                <a16:creationId xmlns:a16="http://schemas.microsoft.com/office/drawing/2014/main" xmlns="" id="{76FBD4C5-32F1-409D-AEE4-4A1F518A35A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8793032" y="4615414"/>
            <a:ext cx="3212171" cy="1938983"/>
          </a:xfrm>
          <a:prstGeom prst="rect">
            <a:avLst/>
          </a:prstGeom>
        </p:spPr>
      </p:pic>
      <p:pic>
        <p:nvPicPr>
          <p:cNvPr id="11" name="Graphic 10">
            <a:extLst>
              <a:ext uri="{FF2B5EF4-FFF2-40B4-BE49-F238E27FC236}">
                <a16:creationId xmlns:a16="http://schemas.microsoft.com/office/drawing/2014/main" xmlns="" id="{51AF0629-BD52-4A2F-87AF-EA269281C2E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2470529" y="5584906"/>
            <a:ext cx="972160" cy="1175140"/>
          </a:xfrm>
          <a:prstGeom prst="rect">
            <a:avLst/>
          </a:prstGeom>
        </p:spPr>
      </p:pic>
      <p:pic>
        <p:nvPicPr>
          <p:cNvPr id="12" name="Graphic 11">
            <a:extLst>
              <a:ext uri="{FF2B5EF4-FFF2-40B4-BE49-F238E27FC236}">
                <a16:creationId xmlns:a16="http://schemas.microsoft.com/office/drawing/2014/main" xmlns="" id="{653E8A31-F46A-420A-B667-727409A16364}"/>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6962330" y="3868998"/>
            <a:ext cx="2163495" cy="2610549"/>
          </a:xfrm>
          <a:prstGeom prst="rect">
            <a:avLst/>
          </a:prstGeom>
        </p:spPr>
      </p:pic>
    </p:spTree>
    <p:extLst>
      <p:ext uri="{BB962C8B-B14F-4D97-AF65-F5344CB8AC3E}">
        <p14:creationId xmlns:p14="http://schemas.microsoft.com/office/powerpoint/2010/main" val="2817304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8">
                                                <p:txEl>
                                                  <p:pRg st="2" end="2"/>
                                                </p:txEl>
                                              </p:spTgt>
                                            </p:tgtEl>
                                            <p:attrNameLst>
                                              <p:attrName>style.visibility</p:attrName>
                                            </p:attrNameLst>
                                          </p:cBhvr>
                                          <p:to>
                                            <p:strVal val="visible"/>
                                          </p:to>
                                        </p:set>
                                        <p:animEffect transition="in" filter="fade">
                                          <p:cBhvr>
                                            <p:cTn id="22" dur="500"/>
                                            <p:tgtEl>
                                              <p:spTgt spid="6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8">
                                                <p:txEl>
                                                  <p:pRg st="3" end="3"/>
                                                </p:txEl>
                                              </p:spTgt>
                                            </p:tgtEl>
                                            <p:attrNameLst>
                                              <p:attrName>style.visibility</p:attrName>
                                            </p:attrNameLst>
                                          </p:cBhvr>
                                          <p:to>
                                            <p:strVal val="visible"/>
                                          </p:to>
                                        </p:set>
                                        <p:animEffect transition="in" filter="fade">
                                          <p:cBhvr>
                                            <p:cTn id="27" dur="500"/>
                                            <p:tgtEl>
                                              <p:spTgt spid="6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8">
                                                <p:txEl>
                                                  <p:pRg st="4" end="4"/>
                                                </p:txEl>
                                              </p:spTgt>
                                            </p:tgtEl>
                                            <p:attrNameLst>
                                              <p:attrName>style.visibility</p:attrName>
                                            </p:attrNameLst>
                                          </p:cBhvr>
                                          <p:to>
                                            <p:strVal val="visible"/>
                                          </p:to>
                                        </p:set>
                                        <p:animEffect transition="in" filter="fade">
                                          <p:cBhvr>
                                            <p:cTn id="32" dur="500"/>
                                            <p:tgtEl>
                                              <p:spTgt spid="68">
                                                <p:txEl>
                                                  <p:pRg st="4" end="4"/>
                                                </p:txEl>
                                              </p:spTgt>
                                            </p:tgtEl>
                                          </p:cBhvr>
                                        </p:animEffect>
                                      </p:childTnLst>
                                    </p:cTn>
                                  </p:par>
                                  <p:par>
                                    <p:cTn id="33" presetID="2" presetClass="entr" presetSubtype="8" fill="hold" nodeType="withEffect" p14:presetBounceEnd="60000">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14:bounceEnd="60000">
                                          <p:cBhvr additive="base">
                                            <p:cTn id="35" dur="75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36"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8">
                                                <p:txEl>
                                                  <p:pRg st="2" end="2"/>
                                                </p:txEl>
                                              </p:spTgt>
                                            </p:tgtEl>
                                            <p:attrNameLst>
                                              <p:attrName>style.visibility</p:attrName>
                                            </p:attrNameLst>
                                          </p:cBhvr>
                                          <p:to>
                                            <p:strVal val="visible"/>
                                          </p:to>
                                        </p:set>
                                        <p:animEffect transition="in" filter="fade">
                                          <p:cBhvr>
                                            <p:cTn id="22" dur="500"/>
                                            <p:tgtEl>
                                              <p:spTgt spid="6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8">
                                                <p:txEl>
                                                  <p:pRg st="3" end="3"/>
                                                </p:txEl>
                                              </p:spTgt>
                                            </p:tgtEl>
                                            <p:attrNameLst>
                                              <p:attrName>style.visibility</p:attrName>
                                            </p:attrNameLst>
                                          </p:cBhvr>
                                          <p:to>
                                            <p:strVal val="visible"/>
                                          </p:to>
                                        </p:set>
                                        <p:animEffect transition="in" filter="fade">
                                          <p:cBhvr>
                                            <p:cTn id="27" dur="500"/>
                                            <p:tgtEl>
                                              <p:spTgt spid="6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8">
                                                <p:txEl>
                                                  <p:pRg st="4" end="4"/>
                                                </p:txEl>
                                              </p:spTgt>
                                            </p:tgtEl>
                                            <p:attrNameLst>
                                              <p:attrName>style.visibility</p:attrName>
                                            </p:attrNameLst>
                                          </p:cBhvr>
                                          <p:to>
                                            <p:strVal val="visible"/>
                                          </p:to>
                                        </p:set>
                                        <p:animEffect transition="in" filter="fade">
                                          <p:cBhvr>
                                            <p:cTn id="32" dur="500"/>
                                            <p:tgtEl>
                                              <p:spTgt spid="68">
                                                <p:txEl>
                                                  <p:pRg st="4" end="4"/>
                                                </p:txEl>
                                              </p:spTgt>
                                            </p:tgtEl>
                                          </p:cBhvr>
                                        </p:animEffect>
                                      </p:childTnLst>
                                    </p:cTn>
                                  </p:par>
                                  <p:par>
                                    <p:cTn id="33" presetID="2" presetClass="entr" presetSubtype="8"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750" fill="hold"/>
                                            <p:tgtEl>
                                              <p:spTgt spid="10"/>
                                            </p:tgtEl>
                                            <p:attrNameLst>
                                              <p:attrName>ppt_x</p:attrName>
                                            </p:attrNameLst>
                                          </p:cBhvr>
                                          <p:tavLst>
                                            <p:tav tm="0">
                                              <p:val>
                                                <p:strVal val="0-#ppt_w/2"/>
                                              </p:val>
                                            </p:tav>
                                            <p:tav tm="100000">
                                              <p:val>
                                                <p:strVal val="#ppt_x"/>
                                              </p:val>
                                            </p:tav>
                                          </p:tavLst>
                                        </p:anim>
                                        <p:anim calcmode="lin" valueType="num">
                                          <p:cBhvr additive="base">
                                            <p:cTn id="36"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sp>
        <p:nvSpPr>
          <p:cNvPr id="27" name="Google Shape;656;p26">
            <a:extLst>
              <a:ext uri="{FF2B5EF4-FFF2-40B4-BE49-F238E27FC236}">
                <a16:creationId xmlns:a16="http://schemas.microsoft.com/office/drawing/2014/main" xmlns="" id="{3818B8DB-A029-4E92-B61C-22435E2377F1}"/>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Rectangle: Rounded Corners 67">
            <a:extLst>
              <a:ext uri="{FF2B5EF4-FFF2-40B4-BE49-F238E27FC236}">
                <a16:creationId xmlns:a16="http://schemas.microsoft.com/office/drawing/2014/main" xmlns="" id="{BEFBD937-CC2F-45AE-8B62-FBBDFB2D1046}"/>
              </a:ext>
            </a:extLst>
          </p:cNvPr>
          <p:cNvSpPr/>
          <p:nvPr/>
        </p:nvSpPr>
        <p:spPr>
          <a:xfrm>
            <a:off x="0" y="1"/>
            <a:ext cx="12192000" cy="379964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defTabSz="1219170">
              <a:buClr>
                <a:srgbClr val="000000"/>
              </a:buClr>
            </a:pPr>
            <a:r>
              <a:rPr lang="vi-VN"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Biện pháp so sánh giúp làm nổi bật đặc điểm nào của hoa?</a:t>
            </a:r>
          </a:p>
          <a:p>
            <a:pPr lvl="0" algn="just" defTabSz="1219170">
              <a:buClr>
                <a:srgbClr val="000000"/>
              </a:buClr>
              <a:defRPr/>
            </a:pPr>
            <a:r>
              <a:rPr kumimoji="0" lang="en-US" sz="40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sym typeface="Wingdings" panose="05000000000000000000" pitchFamily="2" charset="2"/>
              </a:rPr>
              <a:t></a:t>
            </a:r>
            <a:r>
              <a:rPr lang="vi-VN" sz="4000" b="1" dirty="0">
                <a:solidFill>
                  <a:srgbClr val="FF0000"/>
                </a:solidFill>
                <a:latin typeface="Cambria" panose="02040503050406030204" pitchFamily="18" charset="0"/>
                <a:ea typeface="Cambria" panose="02040503050406030204" pitchFamily="18" charset="0"/>
              </a:rPr>
              <a:t>Biện pháp so sánh giúp làm nổi bật mùi hương của hoa, giúp người đọc dễ hình dung được hình dáng của hoa….</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pic>
        <p:nvPicPr>
          <p:cNvPr id="10" name="Graphic 9">
            <a:extLst>
              <a:ext uri="{FF2B5EF4-FFF2-40B4-BE49-F238E27FC236}">
                <a16:creationId xmlns:a16="http://schemas.microsoft.com/office/drawing/2014/main" xmlns="" id="{118F3656-A7FD-4985-9ADD-6D7D64EBC3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66186" y="3876844"/>
            <a:ext cx="1839077" cy="2999513"/>
          </a:xfrm>
          <a:prstGeom prst="rect">
            <a:avLst/>
          </a:prstGeom>
        </p:spPr>
      </p:pic>
      <p:pic>
        <p:nvPicPr>
          <p:cNvPr id="7" name="Graphic 6">
            <a:extLst>
              <a:ext uri="{FF2B5EF4-FFF2-40B4-BE49-F238E27FC236}">
                <a16:creationId xmlns:a16="http://schemas.microsoft.com/office/drawing/2014/main" xmlns="" id="{BF1326E9-6DDE-41A2-BE7D-045C2A8D131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3539521" y="4888781"/>
            <a:ext cx="822739" cy="1190220"/>
          </a:xfrm>
          <a:prstGeom prst="rect">
            <a:avLst/>
          </a:prstGeom>
        </p:spPr>
      </p:pic>
      <p:pic>
        <p:nvPicPr>
          <p:cNvPr id="8" name="Picture 7">
            <a:extLst>
              <a:ext uri="{FF2B5EF4-FFF2-40B4-BE49-F238E27FC236}">
                <a16:creationId xmlns:a16="http://schemas.microsoft.com/office/drawing/2014/main" xmlns="" id="{76C6A887-7917-4E65-B299-34981AA76B6A}"/>
              </a:ext>
            </a:extLst>
          </p:cNvPr>
          <p:cNvPicPr>
            <a:picLocks noChangeAspect="1"/>
          </p:cNvPicPr>
          <p:nvPr/>
        </p:nvPicPr>
        <p:blipFill>
          <a:blip r:embed="rId7"/>
          <a:srcRect/>
          <a:stretch>
            <a:fillRect/>
          </a:stretch>
        </p:blipFill>
        <p:spPr>
          <a:xfrm flipH="1">
            <a:off x="4289651" y="5693479"/>
            <a:ext cx="1283940" cy="994519"/>
          </a:xfrm>
          <a:prstGeom prst="rect">
            <a:avLst/>
          </a:prstGeom>
        </p:spPr>
      </p:pic>
      <p:pic>
        <p:nvPicPr>
          <p:cNvPr id="9" name="Graphic 8">
            <a:extLst>
              <a:ext uri="{FF2B5EF4-FFF2-40B4-BE49-F238E27FC236}">
                <a16:creationId xmlns:a16="http://schemas.microsoft.com/office/drawing/2014/main" xmlns="" id="{76FBD4C5-32F1-409D-AEE4-4A1F518A35A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8793032" y="4615414"/>
            <a:ext cx="3212171" cy="1938983"/>
          </a:xfrm>
          <a:prstGeom prst="rect">
            <a:avLst/>
          </a:prstGeom>
        </p:spPr>
      </p:pic>
      <p:pic>
        <p:nvPicPr>
          <p:cNvPr id="11" name="Graphic 10">
            <a:extLst>
              <a:ext uri="{FF2B5EF4-FFF2-40B4-BE49-F238E27FC236}">
                <a16:creationId xmlns:a16="http://schemas.microsoft.com/office/drawing/2014/main" xmlns="" id="{51AF0629-BD52-4A2F-87AF-EA269281C2E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2470529" y="5584906"/>
            <a:ext cx="972160" cy="1175140"/>
          </a:xfrm>
          <a:prstGeom prst="rect">
            <a:avLst/>
          </a:prstGeom>
        </p:spPr>
      </p:pic>
      <p:pic>
        <p:nvPicPr>
          <p:cNvPr id="12" name="Graphic 11">
            <a:extLst>
              <a:ext uri="{FF2B5EF4-FFF2-40B4-BE49-F238E27FC236}">
                <a16:creationId xmlns:a16="http://schemas.microsoft.com/office/drawing/2014/main" xmlns="" id="{653E8A31-F46A-420A-B667-727409A16364}"/>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6962330" y="3868998"/>
            <a:ext cx="2163495" cy="2610549"/>
          </a:xfrm>
          <a:prstGeom prst="rect">
            <a:avLst/>
          </a:prstGeom>
        </p:spPr>
      </p:pic>
    </p:spTree>
    <p:extLst>
      <p:ext uri="{BB962C8B-B14F-4D97-AF65-F5344CB8AC3E}">
        <p14:creationId xmlns:p14="http://schemas.microsoft.com/office/powerpoint/2010/main" val="96465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par>
                                    <p:cTn id="18" presetID="2" presetClass="entr" presetSubtype="8" fill="hold" nodeType="withEffect" p14:presetBounceEnd="60000">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14:bounceEnd="60000">
                                          <p:cBhvr additive="base">
                                            <p:cTn id="20" dur="75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2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par>
                                    <p:cTn id="18" presetID="2" presetClass="entr" presetSubtype="8"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750" fill="hold"/>
                                            <p:tgtEl>
                                              <p:spTgt spid="10"/>
                                            </p:tgtEl>
                                            <p:attrNameLst>
                                              <p:attrName>ppt_x</p:attrName>
                                            </p:attrNameLst>
                                          </p:cBhvr>
                                          <p:tavLst>
                                            <p:tav tm="0">
                                              <p:val>
                                                <p:strVal val="0-#ppt_w/2"/>
                                              </p:val>
                                            </p:tav>
                                            <p:tav tm="100000">
                                              <p:val>
                                                <p:strVal val="#ppt_x"/>
                                              </p:val>
                                            </p:tav>
                                          </p:tavLst>
                                        </p:anim>
                                        <p:anim calcmode="lin" valueType="num">
                                          <p:cBhvr additive="base">
                                            <p:cTn id="2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alpha val="92000"/>
          </a:schemeClr>
        </a:solidFill>
        <a:effectLst/>
      </p:bgPr>
    </p:bg>
    <p:spTree>
      <p:nvGrpSpPr>
        <p:cNvPr id="1" name="Shape 2370"/>
        <p:cNvGrpSpPr/>
        <p:nvPr/>
      </p:nvGrpSpPr>
      <p:grpSpPr>
        <a:xfrm>
          <a:off x="0" y="0"/>
          <a:ext cx="0" cy="0"/>
          <a:chOff x="0" y="0"/>
          <a:chExt cx="0" cy="0"/>
        </a:xfrm>
      </p:grpSpPr>
      <p:pic>
        <p:nvPicPr>
          <p:cNvPr id="68" name="Graphic 67">
            <a:extLst>
              <a:ext uri="{FF2B5EF4-FFF2-40B4-BE49-F238E27FC236}">
                <a16:creationId xmlns:a16="http://schemas.microsoft.com/office/drawing/2014/main" xmlns="" id="{70D03C53-7902-423D-8045-FE2979ABCF6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3539521" y="4664193"/>
            <a:ext cx="822739" cy="1190220"/>
          </a:xfrm>
          <a:prstGeom prst="rect">
            <a:avLst/>
          </a:prstGeom>
        </p:spPr>
      </p:pic>
      <p:pic>
        <p:nvPicPr>
          <p:cNvPr id="69" name="Picture 68">
            <a:extLst>
              <a:ext uri="{FF2B5EF4-FFF2-40B4-BE49-F238E27FC236}">
                <a16:creationId xmlns:a16="http://schemas.microsoft.com/office/drawing/2014/main" xmlns="" id="{5D73C473-4310-4311-9E42-849DA35510AD}"/>
              </a:ext>
            </a:extLst>
          </p:cNvPr>
          <p:cNvPicPr>
            <a:picLocks noChangeAspect="1"/>
          </p:cNvPicPr>
          <p:nvPr/>
        </p:nvPicPr>
        <p:blipFill>
          <a:blip r:embed="rId5"/>
          <a:srcRect/>
          <a:stretch>
            <a:fillRect/>
          </a:stretch>
        </p:blipFill>
        <p:spPr>
          <a:xfrm flipH="1">
            <a:off x="4289651" y="5468891"/>
            <a:ext cx="1283940" cy="994519"/>
          </a:xfrm>
          <a:prstGeom prst="rect">
            <a:avLst/>
          </a:prstGeom>
        </p:spPr>
      </p:pic>
      <p:pic>
        <p:nvPicPr>
          <p:cNvPr id="70" name="Graphic 69">
            <a:extLst>
              <a:ext uri="{FF2B5EF4-FFF2-40B4-BE49-F238E27FC236}">
                <a16:creationId xmlns:a16="http://schemas.microsoft.com/office/drawing/2014/main" xmlns="" id="{424531BB-8050-47B6-8401-627B5E640C8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7156331" y="4960979"/>
            <a:ext cx="2091396" cy="1262443"/>
          </a:xfrm>
          <a:prstGeom prst="rect">
            <a:avLst/>
          </a:prstGeom>
        </p:spPr>
      </p:pic>
      <p:pic>
        <p:nvPicPr>
          <p:cNvPr id="67" name="Graphic 66">
            <a:extLst>
              <a:ext uri="{FF2B5EF4-FFF2-40B4-BE49-F238E27FC236}">
                <a16:creationId xmlns:a16="http://schemas.microsoft.com/office/drawing/2014/main" xmlns="" id="{65203D8F-DA91-4FD5-A1D7-3A5DF1FC480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2470529" y="5360318"/>
            <a:ext cx="972160" cy="1175140"/>
          </a:xfrm>
          <a:prstGeom prst="rect">
            <a:avLst/>
          </a:prstGeom>
        </p:spPr>
      </p:pic>
      <p:pic>
        <p:nvPicPr>
          <p:cNvPr id="71" name="Graphic 70">
            <a:extLst>
              <a:ext uri="{FF2B5EF4-FFF2-40B4-BE49-F238E27FC236}">
                <a16:creationId xmlns:a16="http://schemas.microsoft.com/office/drawing/2014/main" xmlns="" id="{6057ECAD-DFD3-4DA5-9A1F-7BFF2C710C5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5945000" y="4349549"/>
            <a:ext cx="1552973" cy="1873872"/>
          </a:xfrm>
          <a:prstGeom prst="rect">
            <a:avLst/>
          </a:prstGeom>
        </p:spPr>
      </p:pic>
      <p:pic>
        <p:nvPicPr>
          <p:cNvPr id="74" name="Graphic 73">
            <a:extLst>
              <a:ext uri="{FF2B5EF4-FFF2-40B4-BE49-F238E27FC236}">
                <a16:creationId xmlns:a16="http://schemas.microsoft.com/office/drawing/2014/main" xmlns="" id="{C5B0B1EE-04A5-4012-B55B-43BE23E9FA22}"/>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294564" y="3411455"/>
            <a:ext cx="1915405" cy="3124003"/>
          </a:xfrm>
          <a:prstGeom prst="rect">
            <a:avLst/>
          </a:prstGeom>
        </p:spPr>
      </p:pic>
      <p:grpSp>
        <p:nvGrpSpPr>
          <p:cNvPr id="30" name="Group 29">
            <a:extLst>
              <a:ext uri="{FF2B5EF4-FFF2-40B4-BE49-F238E27FC236}">
                <a16:creationId xmlns:a16="http://schemas.microsoft.com/office/drawing/2014/main" xmlns="" id="{FD00F361-10B8-481C-A9E3-C26AAC74BC97}"/>
              </a:ext>
            </a:extLst>
          </p:cNvPr>
          <p:cNvGrpSpPr/>
          <p:nvPr/>
        </p:nvGrpSpPr>
        <p:grpSpPr>
          <a:xfrm>
            <a:off x="9668527" y="72049"/>
            <a:ext cx="2401500" cy="6463409"/>
            <a:chOff x="7342875" y="54036"/>
            <a:chExt cx="1610113" cy="4847557"/>
          </a:xfrm>
        </p:grpSpPr>
        <p:grpSp>
          <p:nvGrpSpPr>
            <p:cNvPr id="31" name="Group 30">
              <a:extLst>
                <a:ext uri="{FF2B5EF4-FFF2-40B4-BE49-F238E27FC236}">
                  <a16:creationId xmlns:a16="http://schemas.microsoft.com/office/drawing/2014/main" xmlns="" id="{65CFB114-B121-4272-8E1D-2206A5B6EBF9}"/>
                </a:ext>
              </a:extLst>
            </p:cNvPr>
            <p:cNvGrpSpPr/>
            <p:nvPr/>
          </p:nvGrpSpPr>
          <p:grpSpPr>
            <a:xfrm>
              <a:off x="7342875" y="54036"/>
              <a:ext cx="1610113" cy="4847557"/>
              <a:chOff x="6597447" y="79924"/>
              <a:chExt cx="2122816" cy="4494396"/>
            </a:xfrm>
          </p:grpSpPr>
          <p:pic>
            <p:nvPicPr>
              <p:cNvPr id="34" name="Graphic 33">
                <a:extLst>
                  <a:ext uri="{FF2B5EF4-FFF2-40B4-BE49-F238E27FC236}">
                    <a16:creationId xmlns:a16="http://schemas.microsoft.com/office/drawing/2014/main" xmlns="" id="{71A0D015-7D0E-4093-AAA3-BD5FECCF663F}"/>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6597450" y="2571750"/>
                <a:ext cx="2122813" cy="2002570"/>
              </a:xfrm>
              <a:prstGeom prst="rect">
                <a:avLst/>
              </a:prstGeom>
            </p:spPr>
          </p:pic>
          <p:pic>
            <p:nvPicPr>
              <p:cNvPr id="35" name="Graphic 34">
                <a:extLst>
                  <a:ext uri="{FF2B5EF4-FFF2-40B4-BE49-F238E27FC236}">
                    <a16:creationId xmlns:a16="http://schemas.microsoft.com/office/drawing/2014/main" xmlns="" id="{3FD8CB2E-5CC5-4F1E-B4AB-5063F56B0CB3}"/>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7656" b="56120"/>
              <a:stretch/>
            </p:blipFill>
            <p:spPr>
              <a:xfrm>
                <a:off x="6597450" y="1946813"/>
                <a:ext cx="2122813" cy="725423"/>
              </a:xfrm>
              <a:prstGeom prst="rect">
                <a:avLst/>
              </a:prstGeom>
            </p:spPr>
          </p:pic>
          <p:pic>
            <p:nvPicPr>
              <p:cNvPr id="36" name="Graphic 35">
                <a:extLst>
                  <a:ext uri="{FF2B5EF4-FFF2-40B4-BE49-F238E27FC236}">
                    <a16:creationId xmlns:a16="http://schemas.microsoft.com/office/drawing/2014/main" xmlns="" id="{7C8F48B3-1BB5-4394-8650-122877382800}"/>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7656" b="56120"/>
              <a:stretch/>
            </p:blipFill>
            <p:spPr>
              <a:xfrm>
                <a:off x="6597449" y="1282644"/>
                <a:ext cx="2122813" cy="725423"/>
              </a:xfrm>
              <a:prstGeom prst="rect">
                <a:avLst/>
              </a:prstGeom>
            </p:spPr>
          </p:pic>
          <p:pic>
            <p:nvPicPr>
              <p:cNvPr id="37" name="Graphic 36">
                <a:extLst>
                  <a:ext uri="{FF2B5EF4-FFF2-40B4-BE49-F238E27FC236}">
                    <a16:creationId xmlns:a16="http://schemas.microsoft.com/office/drawing/2014/main" xmlns="" id="{B5FA8042-4475-4843-8A66-482EBC53B9A0}"/>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7656" b="56120"/>
              <a:stretch/>
            </p:blipFill>
            <p:spPr>
              <a:xfrm>
                <a:off x="6597448" y="618475"/>
                <a:ext cx="2122813" cy="725423"/>
              </a:xfrm>
              <a:prstGeom prst="rect">
                <a:avLst/>
              </a:prstGeom>
            </p:spPr>
          </p:pic>
          <p:pic>
            <p:nvPicPr>
              <p:cNvPr id="38" name="Graphic 37">
                <a:extLst>
                  <a:ext uri="{FF2B5EF4-FFF2-40B4-BE49-F238E27FC236}">
                    <a16:creationId xmlns:a16="http://schemas.microsoft.com/office/drawing/2014/main" xmlns="" id="{A6877896-B035-4E32-8BB3-0C869FEA772B}"/>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1937" b="73654"/>
              <a:stretch/>
            </p:blipFill>
            <p:spPr>
              <a:xfrm>
                <a:off x="6597447" y="79924"/>
                <a:ext cx="2122813" cy="566393"/>
              </a:xfrm>
              <a:prstGeom prst="rect">
                <a:avLst/>
              </a:prstGeom>
            </p:spPr>
          </p:pic>
        </p:grpSp>
        <p:pic>
          <p:nvPicPr>
            <p:cNvPr id="32" name="Graphic 31">
              <a:extLst>
                <a:ext uri="{FF2B5EF4-FFF2-40B4-BE49-F238E27FC236}">
                  <a16:creationId xmlns:a16="http://schemas.microsoft.com/office/drawing/2014/main" xmlns="" id="{CD4090B7-DAFB-44E3-AAE4-DDF1E1DBB7F5}"/>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6164" b="30467"/>
            <a:stretch/>
          </p:blipFill>
          <p:spPr>
            <a:xfrm>
              <a:off x="7342875" y="3510487"/>
              <a:ext cx="1610111" cy="1368730"/>
            </a:xfrm>
            <a:prstGeom prst="rect">
              <a:avLst/>
            </a:prstGeom>
          </p:spPr>
        </p:pic>
      </p:grpSp>
      <p:sp>
        <p:nvSpPr>
          <p:cNvPr id="2" name="Rectangle 1">
            <a:extLst>
              <a:ext uri="{FF2B5EF4-FFF2-40B4-BE49-F238E27FC236}">
                <a16:creationId xmlns:a16="http://schemas.microsoft.com/office/drawing/2014/main" xmlns="" id="{37D89DEB-BB90-4BF1-8E4B-DC1F12EFD6F3}"/>
              </a:ext>
            </a:extLst>
          </p:cNvPr>
          <p:cNvSpPr/>
          <p:nvPr/>
        </p:nvSpPr>
        <p:spPr>
          <a:xfrm>
            <a:off x="0" y="0"/>
            <a:ext cx="12192000" cy="68580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000000"/>
              </a:solidFill>
              <a:effectLst/>
              <a:uLnTx/>
              <a:uFillTx/>
              <a:latin typeface="OpenSans"/>
              <a:ea typeface="+mn-ea"/>
              <a:cs typeface="+mn-cs"/>
            </a:endParaRPr>
          </a:p>
        </p:txBody>
      </p:sp>
      <p:sp>
        <p:nvSpPr>
          <p:cNvPr id="3" name="TextBox 2">
            <a:extLst>
              <a:ext uri="{FF2B5EF4-FFF2-40B4-BE49-F238E27FC236}">
                <a16:creationId xmlns:a16="http://schemas.microsoft.com/office/drawing/2014/main" xmlns="" id="{89E4C907-2DCF-9357-F497-EAB68A948487}"/>
              </a:ext>
            </a:extLst>
          </p:cNvPr>
          <p:cNvSpPr txBox="1"/>
          <p:nvPr/>
        </p:nvSpPr>
        <p:spPr>
          <a:xfrm>
            <a:off x="466726" y="1009650"/>
            <a:ext cx="8134350" cy="5509200"/>
          </a:xfrm>
          <a:prstGeom prst="rect">
            <a:avLst/>
          </a:prstGeom>
          <a:noFill/>
        </p:spPr>
        <p:txBody>
          <a:bodyPr wrap="square" rtlCol="0">
            <a:spAutoFit/>
          </a:bodyPr>
          <a:lstStyle/>
          <a:p>
            <a:pPr lvl="0" algn="just"/>
            <a:r>
              <a:rPr lang="vi-VN" sz="3200" b="1" dirty="0">
                <a:solidFill>
                  <a:srgbClr val="000000"/>
                </a:solidFill>
                <a:latin typeface="Cambria" panose="02040503050406030204" pitchFamily="18" charset="0"/>
                <a:ea typeface="Cambria" panose="02040503050406030204" pitchFamily="18" charset="0"/>
              </a:rPr>
              <a:t>c. Tả quả</a:t>
            </a:r>
          </a:p>
          <a:p>
            <a:pPr lvl="0" algn="just"/>
            <a:r>
              <a:rPr lang="en-US" sz="3200" b="1" dirty="0">
                <a:solidFill>
                  <a:srgbClr val="000000"/>
                </a:solidFill>
                <a:latin typeface="Cambria" panose="02040503050406030204" pitchFamily="18" charset="0"/>
                <a:ea typeface="Cambria" panose="02040503050406030204" pitchFamily="18" charset="0"/>
              </a:rPr>
              <a:t>   </a:t>
            </a:r>
            <a:r>
              <a:rPr lang="vi-VN" sz="3200" dirty="0">
                <a:solidFill>
                  <a:srgbClr val="000000"/>
                </a:solidFill>
                <a:latin typeface="Cambria" panose="02040503050406030204" pitchFamily="18" charset="0"/>
                <a:ea typeface="Cambria" panose="02040503050406030204" pitchFamily="18" charset="0"/>
              </a:rPr>
              <a:t>Mùa hè đã đến. Thoắt cái, những chùm nhãn mới đậu đã nhú đều như hạt gạo, hàng nghìn hàng nghìn quả. Như một bà mẹ thương con, cây nhãn dồn tất cả sữa ngọt sữa ngon của mình lên các chùm quả. Thế là quả lớn như thổi: bằng hạt ngô, rồi bằng hòn bi, tròn, đều và chắc. Những quả nhãn no đầy sữa mẹ, ngày lại ngày dầm mưa hè, phơi nắng hè đã chín ngọt lự.</a:t>
            </a:r>
          </a:p>
          <a:p>
            <a:pPr lvl="0" algn="r"/>
            <a:r>
              <a:rPr lang="vi-VN" sz="3200" dirty="0">
                <a:solidFill>
                  <a:srgbClr val="000000"/>
                </a:solidFill>
                <a:latin typeface="Cambria" panose="02040503050406030204" pitchFamily="18" charset="0"/>
                <a:ea typeface="Cambria" panose="02040503050406030204" pitchFamily="18" charset="0"/>
              </a:rPr>
              <a:t>(Theo Vũ Tú Nam)</a:t>
            </a:r>
            <a:endParaRPr kumimoji="0" lang="vi-VN" sz="320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xmlns="" id="{4FDD9F5E-19EC-59AD-F74F-3F685C26C98D}"/>
              </a:ext>
            </a:extLst>
          </p:cNvPr>
          <p:cNvPicPr>
            <a:picLocks noChangeAspect="1"/>
          </p:cNvPicPr>
          <p:nvPr/>
        </p:nvPicPr>
        <p:blipFill>
          <a:blip r:embed="rId16"/>
          <a:stretch>
            <a:fillRect/>
          </a:stretch>
        </p:blipFill>
        <p:spPr>
          <a:xfrm>
            <a:off x="8530990" y="2047875"/>
            <a:ext cx="3427648" cy="2833687"/>
          </a:xfrm>
          <a:prstGeom prst="rect">
            <a:avLst/>
          </a:prstGeom>
        </p:spPr>
      </p:pic>
    </p:spTree>
    <p:extLst>
      <p:ext uri="{BB962C8B-B14F-4D97-AF65-F5344CB8AC3E}">
        <p14:creationId xmlns:p14="http://schemas.microsoft.com/office/powerpoint/2010/main" val="3473260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pic>
        <p:nvPicPr>
          <p:cNvPr id="74" name="Graphic 73">
            <a:extLst>
              <a:ext uri="{FF2B5EF4-FFF2-40B4-BE49-F238E27FC236}">
                <a16:creationId xmlns:a16="http://schemas.microsoft.com/office/drawing/2014/main" xmlns="" id="{C5B0B1EE-04A5-4012-B55B-43BE23E9FA2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66186" y="3542974"/>
            <a:ext cx="2043781" cy="3333383"/>
          </a:xfrm>
          <a:prstGeom prst="rect">
            <a:avLst/>
          </a:prstGeom>
        </p:spPr>
      </p:pic>
      <p:sp>
        <p:nvSpPr>
          <p:cNvPr id="27" name="Google Shape;656;p26">
            <a:extLst>
              <a:ext uri="{FF2B5EF4-FFF2-40B4-BE49-F238E27FC236}">
                <a16:creationId xmlns:a16="http://schemas.microsoft.com/office/drawing/2014/main" xmlns="" id="{3818B8DB-A029-4E92-B61C-22435E2377F1}"/>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peech Bubble: Oval 5">
            <a:extLst>
              <a:ext uri="{FF2B5EF4-FFF2-40B4-BE49-F238E27FC236}">
                <a16:creationId xmlns:a16="http://schemas.microsoft.com/office/drawing/2014/main" xmlns="" id="{432B5839-BF91-443D-BC54-932B6E5EDEE5}"/>
              </a:ext>
            </a:extLst>
          </p:cNvPr>
          <p:cNvSpPr/>
          <p:nvPr/>
        </p:nvSpPr>
        <p:spPr>
          <a:xfrm>
            <a:off x="166186" y="110905"/>
            <a:ext cx="7190697" cy="2785999"/>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Các</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bạn</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đã</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đọc</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kĩ</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đoạn</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văn</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rồi</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giờ</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hãy</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giúp</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mình</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trả</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lời</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các</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câu</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hỏi</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sau</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đây</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nhé</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a:t>
            </a:r>
          </a:p>
        </p:txBody>
      </p:sp>
      <p:sp>
        <p:nvSpPr>
          <p:cNvPr id="68" name="Rectangle: Rounded Corners 67">
            <a:extLst>
              <a:ext uri="{FF2B5EF4-FFF2-40B4-BE49-F238E27FC236}">
                <a16:creationId xmlns:a16="http://schemas.microsoft.com/office/drawing/2014/main" xmlns="" id="{BEFBD937-CC2F-45AE-8B62-FBBDFB2D1046}"/>
              </a:ext>
            </a:extLst>
          </p:cNvPr>
          <p:cNvSpPr/>
          <p:nvPr/>
        </p:nvSpPr>
        <p:spPr>
          <a:xfrm>
            <a:off x="-66675" y="600075"/>
            <a:ext cx="12192000" cy="188595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defTabSz="1219170">
              <a:buClr>
                <a:srgbClr val="000000"/>
              </a:buClr>
            </a:pPr>
            <a:r>
              <a:rPr lang="vi-VN" sz="3200" kern="0" dirty="0">
                <a:solidFill>
                  <a:srgbClr val="000000"/>
                </a:solidFill>
                <a:latin typeface="Calibri" panose="020F0502020204030204" pitchFamily="34" charset="0"/>
                <a:cs typeface="Calibri" panose="020F0502020204030204" pitchFamily="34" charset="0"/>
                <a:sym typeface="Arial"/>
              </a:rPr>
              <a:t>– Tìm câu văn sử dụng biện pháp so sánh, nhân hoá để tả quả nhãn. </a:t>
            </a:r>
          </a:p>
          <a:p>
            <a:pPr lvl="0" defTabSz="1219170">
              <a:buClr>
                <a:srgbClr val="000000"/>
              </a:buClr>
            </a:pPr>
            <a:r>
              <a:rPr lang="vi-VN" sz="3200" kern="0" dirty="0">
                <a:solidFill>
                  <a:srgbClr val="000000"/>
                </a:solidFill>
                <a:latin typeface="Calibri" panose="020F0502020204030204" pitchFamily="34" charset="0"/>
                <a:cs typeface="Calibri" panose="020F0502020204030204" pitchFamily="34" charset="0"/>
                <a:sym typeface="Arial"/>
              </a:rPr>
              <a:t>– Nêu tác dụng của những biện pháp đó.</a:t>
            </a:r>
            <a:endParaRPr kumimoji="0" lang="en-US" sz="3200" b="0"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sym typeface="Arial"/>
            </a:endParaRPr>
          </a:p>
        </p:txBody>
      </p:sp>
      <p:pic>
        <p:nvPicPr>
          <p:cNvPr id="8" name="Graphic 7">
            <a:extLst>
              <a:ext uri="{FF2B5EF4-FFF2-40B4-BE49-F238E27FC236}">
                <a16:creationId xmlns:a16="http://schemas.microsoft.com/office/drawing/2014/main" xmlns="" id="{A9C0AF01-64AC-454A-BC39-9CADC46D7CA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3539521" y="4664193"/>
            <a:ext cx="822739" cy="1190220"/>
          </a:xfrm>
          <a:prstGeom prst="rect">
            <a:avLst/>
          </a:prstGeom>
        </p:spPr>
      </p:pic>
      <p:pic>
        <p:nvPicPr>
          <p:cNvPr id="9" name="Picture 8">
            <a:extLst>
              <a:ext uri="{FF2B5EF4-FFF2-40B4-BE49-F238E27FC236}">
                <a16:creationId xmlns:a16="http://schemas.microsoft.com/office/drawing/2014/main" xmlns="" id="{BBFC96EC-1B72-49DB-B8DA-BD8D50125FA8}"/>
              </a:ext>
            </a:extLst>
          </p:cNvPr>
          <p:cNvPicPr>
            <a:picLocks noChangeAspect="1"/>
          </p:cNvPicPr>
          <p:nvPr/>
        </p:nvPicPr>
        <p:blipFill>
          <a:blip r:embed="rId7"/>
          <a:srcRect/>
          <a:stretch>
            <a:fillRect/>
          </a:stretch>
        </p:blipFill>
        <p:spPr>
          <a:xfrm flipH="1">
            <a:off x="4289651" y="5468891"/>
            <a:ext cx="1283940" cy="994519"/>
          </a:xfrm>
          <a:prstGeom prst="rect">
            <a:avLst/>
          </a:prstGeom>
        </p:spPr>
      </p:pic>
      <p:pic>
        <p:nvPicPr>
          <p:cNvPr id="10" name="Graphic 9">
            <a:extLst>
              <a:ext uri="{FF2B5EF4-FFF2-40B4-BE49-F238E27FC236}">
                <a16:creationId xmlns:a16="http://schemas.microsoft.com/office/drawing/2014/main" xmlns="" id="{45807A68-4D96-4787-9BCA-A032301E3FF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8793032" y="4390826"/>
            <a:ext cx="3212171" cy="1938983"/>
          </a:xfrm>
          <a:prstGeom prst="rect">
            <a:avLst/>
          </a:prstGeom>
        </p:spPr>
      </p:pic>
      <p:pic>
        <p:nvPicPr>
          <p:cNvPr id="11" name="Graphic 10">
            <a:extLst>
              <a:ext uri="{FF2B5EF4-FFF2-40B4-BE49-F238E27FC236}">
                <a16:creationId xmlns:a16="http://schemas.microsoft.com/office/drawing/2014/main" xmlns="" id="{97EA9EFD-2964-4E5C-B22C-BA560BF185A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2470529" y="5360318"/>
            <a:ext cx="972160" cy="1175140"/>
          </a:xfrm>
          <a:prstGeom prst="rect">
            <a:avLst/>
          </a:prstGeom>
        </p:spPr>
      </p:pic>
      <p:pic>
        <p:nvPicPr>
          <p:cNvPr id="12" name="Graphic 11">
            <a:extLst>
              <a:ext uri="{FF2B5EF4-FFF2-40B4-BE49-F238E27FC236}">
                <a16:creationId xmlns:a16="http://schemas.microsoft.com/office/drawing/2014/main" xmlns="" id="{D3D51D44-5E46-4687-A61A-25DD7DA9D9A1}"/>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6962330" y="3644410"/>
            <a:ext cx="2163495" cy="2610549"/>
          </a:xfrm>
          <a:prstGeom prst="rect">
            <a:avLst/>
          </a:prstGeom>
        </p:spPr>
      </p:pic>
    </p:spTree>
    <p:extLst>
      <p:ext uri="{BB962C8B-B14F-4D97-AF65-F5344CB8AC3E}">
        <p14:creationId xmlns:p14="http://schemas.microsoft.com/office/powerpoint/2010/main" val="268249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0000">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14:bounceEnd="60000">
                                          <p:cBhvr additive="base">
                                            <p:cTn id="7" dur="750" fill="hold"/>
                                            <p:tgtEl>
                                              <p:spTgt spid="74"/>
                                            </p:tgtEl>
                                            <p:attrNameLst>
                                              <p:attrName>ppt_x</p:attrName>
                                            </p:attrNameLst>
                                          </p:cBhvr>
                                          <p:tavLst>
                                            <p:tav tm="0">
                                              <p:val>
                                                <p:strVal val="0-#ppt_w/2"/>
                                              </p:val>
                                            </p:tav>
                                            <p:tav tm="100000">
                                              <p:val>
                                                <p:strVal val="#ppt_x"/>
                                              </p:val>
                                            </p:tav>
                                          </p:tavLst>
                                        </p:anim>
                                        <p:anim calcmode="lin" valueType="num" p14:bounceEnd="60000">
                                          <p:cBhvr additive="base">
                                            <p:cTn id="8" dur="750" fill="hold"/>
                                            <p:tgtEl>
                                              <p:spTgt spid="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8"/>
                                            </p:tgtEl>
                                            <p:attrNameLst>
                                              <p:attrName>style.visibility</p:attrName>
                                            </p:attrNameLst>
                                          </p:cBhvr>
                                          <p:to>
                                            <p:strVal val="visible"/>
                                          </p:to>
                                        </p:set>
                                        <p:animEffect transition="in" filter="fade">
                                          <p:cBhvr>
                                            <p:cTn id="18" dur="500"/>
                                            <p:tgtEl>
                                              <p:spTgt spid="6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8">
                                                <p:txEl>
                                                  <p:pRg st="0" end="0"/>
                                                </p:txEl>
                                              </p:spTgt>
                                            </p:tgtEl>
                                            <p:attrNameLst>
                                              <p:attrName>style.visibility</p:attrName>
                                            </p:attrNameLst>
                                          </p:cBhvr>
                                          <p:to>
                                            <p:strVal val="visible"/>
                                          </p:to>
                                        </p:set>
                                        <p:animEffect transition="in" filter="fade">
                                          <p:cBhvr>
                                            <p:cTn id="23" dur="500"/>
                                            <p:tgtEl>
                                              <p:spTgt spid="6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8">
                                                <p:txEl>
                                                  <p:pRg st="1" end="1"/>
                                                </p:txEl>
                                              </p:spTgt>
                                            </p:tgtEl>
                                            <p:attrNameLst>
                                              <p:attrName>style.visibility</p:attrName>
                                            </p:attrNameLst>
                                          </p:cBhvr>
                                          <p:to>
                                            <p:strVal val="visible"/>
                                          </p:to>
                                        </p:set>
                                        <p:animEffect transition="in" filter="fade">
                                          <p:cBhvr>
                                            <p:cTn id="28" dur="500"/>
                                            <p:tgtEl>
                                              <p:spTgt spid="6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750" fill="hold"/>
                                            <p:tgtEl>
                                              <p:spTgt spid="74"/>
                                            </p:tgtEl>
                                            <p:attrNameLst>
                                              <p:attrName>ppt_x</p:attrName>
                                            </p:attrNameLst>
                                          </p:cBhvr>
                                          <p:tavLst>
                                            <p:tav tm="0">
                                              <p:val>
                                                <p:strVal val="0-#ppt_w/2"/>
                                              </p:val>
                                            </p:tav>
                                            <p:tav tm="100000">
                                              <p:val>
                                                <p:strVal val="#ppt_x"/>
                                              </p:val>
                                            </p:tav>
                                          </p:tavLst>
                                        </p:anim>
                                        <p:anim calcmode="lin" valueType="num">
                                          <p:cBhvr additive="base">
                                            <p:cTn id="8" dur="750" fill="hold"/>
                                            <p:tgtEl>
                                              <p:spTgt spid="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8"/>
                                            </p:tgtEl>
                                            <p:attrNameLst>
                                              <p:attrName>style.visibility</p:attrName>
                                            </p:attrNameLst>
                                          </p:cBhvr>
                                          <p:to>
                                            <p:strVal val="visible"/>
                                          </p:to>
                                        </p:set>
                                        <p:animEffect transition="in" filter="fade">
                                          <p:cBhvr>
                                            <p:cTn id="18" dur="500"/>
                                            <p:tgtEl>
                                              <p:spTgt spid="6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8">
                                                <p:txEl>
                                                  <p:pRg st="0" end="0"/>
                                                </p:txEl>
                                              </p:spTgt>
                                            </p:tgtEl>
                                            <p:attrNameLst>
                                              <p:attrName>style.visibility</p:attrName>
                                            </p:attrNameLst>
                                          </p:cBhvr>
                                          <p:to>
                                            <p:strVal val="visible"/>
                                          </p:to>
                                        </p:set>
                                        <p:animEffect transition="in" filter="fade">
                                          <p:cBhvr>
                                            <p:cTn id="23" dur="500"/>
                                            <p:tgtEl>
                                              <p:spTgt spid="6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8">
                                                <p:txEl>
                                                  <p:pRg st="1" end="1"/>
                                                </p:txEl>
                                              </p:spTgt>
                                            </p:tgtEl>
                                            <p:attrNameLst>
                                              <p:attrName>style.visibility</p:attrName>
                                            </p:attrNameLst>
                                          </p:cBhvr>
                                          <p:to>
                                            <p:strVal val="visible"/>
                                          </p:to>
                                        </p:set>
                                        <p:animEffect transition="in" filter="fade">
                                          <p:cBhvr>
                                            <p:cTn id="28" dur="500"/>
                                            <p:tgtEl>
                                              <p:spTgt spid="6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8" grpId="0" animBg="1"/>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sp>
        <p:nvSpPr>
          <p:cNvPr id="27" name="Google Shape;656;p26">
            <a:extLst>
              <a:ext uri="{FF2B5EF4-FFF2-40B4-BE49-F238E27FC236}">
                <a16:creationId xmlns:a16="http://schemas.microsoft.com/office/drawing/2014/main" xmlns="" id="{3818B8DB-A029-4E92-B61C-22435E2377F1}"/>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Rectangle: Rounded Corners 67">
            <a:extLst>
              <a:ext uri="{FF2B5EF4-FFF2-40B4-BE49-F238E27FC236}">
                <a16:creationId xmlns:a16="http://schemas.microsoft.com/office/drawing/2014/main" xmlns="" id="{BEFBD937-CC2F-45AE-8B62-FBBDFB2D1046}"/>
              </a:ext>
            </a:extLst>
          </p:cNvPr>
          <p:cNvSpPr/>
          <p:nvPr/>
        </p:nvSpPr>
        <p:spPr>
          <a:xfrm>
            <a:off x="0" y="1"/>
            <a:ext cx="12192000" cy="379964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defTabSz="1219170">
              <a:buClr>
                <a:srgbClr val="000000"/>
              </a:buClr>
            </a:pPr>
            <a:r>
              <a:rPr lang="vi-VN"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Tìm câu văn sử dụng biện pháp so sánh, nhân hoá để tả quả nhãn. </a:t>
            </a:r>
          </a:p>
          <a:p>
            <a:pPr lvl="0" algn="just" defTabSz="1219170">
              <a:buClr>
                <a:srgbClr val="000000"/>
              </a:buClr>
              <a:defRPr/>
            </a:pPr>
            <a:r>
              <a:rPr kumimoji="0" lang="en-US" sz="40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sym typeface="Wingdings" panose="05000000000000000000" pitchFamily="2" charset="2"/>
              </a:rPr>
              <a:t></a:t>
            </a:r>
            <a:r>
              <a:rPr lang="vi-VN" sz="4000" b="1" dirty="0">
                <a:solidFill>
                  <a:srgbClr val="FF0000"/>
                </a:solidFill>
                <a:latin typeface="Cambria" panose="02040503050406030204" pitchFamily="18" charset="0"/>
                <a:ea typeface="Cambria" panose="02040503050406030204" pitchFamily="18" charset="0"/>
              </a:rPr>
              <a:t>Thế là quả đã lớn như thổi: bằng hạt ngô, rồi bằng hòn bi, tròn đều và chắc. Những quả nhãn no đầy sữa mẹ….</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10" name="Graphic 9">
            <a:extLst>
              <a:ext uri="{FF2B5EF4-FFF2-40B4-BE49-F238E27FC236}">
                <a16:creationId xmlns:a16="http://schemas.microsoft.com/office/drawing/2014/main" xmlns="" id="{118F3656-A7FD-4985-9ADD-6D7D64EBC3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66186" y="3876844"/>
            <a:ext cx="1839077" cy="2999513"/>
          </a:xfrm>
          <a:prstGeom prst="rect">
            <a:avLst/>
          </a:prstGeom>
        </p:spPr>
      </p:pic>
      <p:pic>
        <p:nvPicPr>
          <p:cNvPr id="7" name="Graphic 6">
            <a:extLst>
              <a:ext uri="{FF2B5EF4-FFF2-40B4-BE49-F238E27FC236}">
                <a16:creationId xmlns:a16="http://schemas.microsoft.com/office/drawing/2014/main" xmlns="" id="{BF1326E9-6DDE-41A2-BE7D-045C2A8D131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3539521" y="4888781"/>
            <a:ext cx="822739" cy="1190220"/>
          </a:xfrm>
          <a:prstGeom prst="rect">
            <a:avLst/>
          </a:prstGeom>
        </p:spPr>
      </p:pic>
      <p:pic>
        <p:nvPicPr>
          <p:cNvPr id="8" name="Picture 7">
            <a:extLst>
              <a:ext uri="{FF2B5EF4-FFF2-40B4-BE49-F238E27FC236}">
                <a16:creationId xmlns:a16="http://schemas.microsoft.com/office/drawing/2014/main" xmlns="" id="{76C6A887-7917-4E65-B299-34981AA76B6A}"/>
              </a:ext>
            </a:extLst>
          </p:cNvPr>
          <p:cNvPicPr>
            <a:picLocks noChangeAspect="1"/>
          </p:cNvPicPr>
          <p:nvPr/>
        </p:nvPicPr>
        <p:blipFill>
          <a:blip r:embed="rId7"/>
          <a:srcRect/>
          <a:stretch>
            <a:fillRect/>
          </a:stretch>
        </p:blipFill>
        <p:spPr>
          <a:xfrm flipH="1">
            <a:off x="4289651" y="5693479"/>
            <a:ext cx="1283940" cy="994519"/>
          </a:xfrm>
          <a:prstGeom prst="rect">
            <a:avLst/>
          </a:prstGeom>
        </p:spPr>
      </p:pic>
      <p:pic>
        <p:nvPicPr>
          <p:cNvPr id="9" name="Graphic 8">
            <a:extLst>
              <a:ext uri="{FF2B5EF4-FFF2-40B4-BE49-F238E27FC236}">
                <a16:creationId xmlns:a16="http://schemas.microsoft.com/office/drawing/2014/main" xmlns="" id="{76FBD4C5-32F1-409D-AEE4-4A1F518A35A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8793032" y="4615414"/>
            <a:ext cx="3212171" cy="1938983"/>
          </a:xfrm>
          <a:prstGeom prst="rect">
            <a:avLst/>
          </a:prstGeom>
        </p:spPr>
      </p:pic>
      <p:pic>
        <p:nvPicPr>
          <p:cNvPr id="11" name="Graphic 10">
            <a:extLst>
              <a:ext uri="{FF2B5EF4-FFF2-40B4-BE49-F238E27FC236}">
                <a16:creationId xmlns:a16="http://schemas.microsoft.com/office/drawing/2014/main" xmlns="" id="{51AF0629-BD52-4A2F-87AF-EA269281C2E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2470529" y="5584906"/>
            <a:ext cx="972160" cy="1175140"/>
          </a:xfrm>
          <a:prstGeom prst="rect">
            <a:avLst/>
          </a:prstGeom>
        </p:spPr>
      </p:pic>
      <p:pic>
        <p:nvPicPr>
          <p:cNvPr id="12" name="Graphic 11">
            <a:extLst>
              <a:ext uri="{FF2B5EF4-FFF2-40B4-BE49-F238E27FC236}">
                <a16:creationId xmlns:a16="http://schemas.microsoft.com/office/drawing/2014/main" xmlns="" id="{653E8A31-F46A-420A-B667-727409A16364}"/>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6962330" y="3868998"/>
            <a:ext cx="2163495" cy="2610549"/>
          </a:xfrm>
          <a:prstGeom prst="rect">
            <a:avLst/>
          </a:prstGeom>
        </p:spPr>
      </p:pic>
    </p:spTree>
    <p:extLst>
      <p:ext uri="{BB962C8B-B14F-4D97-AF65-F5344CB8AC3E}">
        <p14:creationId xmlns:p14="http://schemas.microsoft.com/office/powerpoint/2010/main" val="4197389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par>
                                    <p:cTn id="18" presetID="2" presetClass="entr" presetSubtype="8" fill="hold" nodeType="withEffect" p14:presetBounceEnd="60000">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14:bounceEnd="60000">
                                          <p:cBhvr additive="base">
                                            <p:cTn id="20" dur="75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2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par>
                                    <p:cTn id="18" presetID="2" presetClass="entr" presetSubtype="8"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750" fill="hold"/>
                                            <p:tgtEl>
                                              <p:spTgt spid="10"/>
                                            </p:tgtEl>
                                            <p:attrNameLst>
                                              <p:attrName>ppt_x</p:attrName>
                                            </p:attrNameLst>
                                          </p:cBhvr>
                                          <p:tavLst>
                                            <p:tav tm="0">
                                              <p:val>
                                                <p:strVal val="0-#ppt_w/2"/>
                                              </p:val>
                                            </p:tav>
                                            <p:tav tm="100000">
                                              <p:val>
                                                <p:strVal val="#ppt_x"/>
                                              </p:val>
                                            </p:tav>
                                          </p:tavLst>
                                        </p:anim>
                                        <p:anim calcmode="lin" valueType="num">
                                          <p:cBhvr additive="base">
                                            <p:cTn id="2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sp>
        <p:nvSpPr>
          <p:cNvPr id="27" name="Google Shape;656;p26">
            <a:extLst>
              <a:ext uri="{FF2B5EF4-FFF2-40B4-BE49-F238E27FC236}">
                <a16:creationId xmlns:a16="http://schemas.microsoft.com/office/drawing/2014/main" xmlns="" id="{3818B8DB-A029-4E92-B61C-22435E2377F1}"/>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Rectangle: Rounded Corners 67">
            <a:extLst>
              <a:ext uri="{FF2B5EF4-FFF2-40B4-BE49-F238E27FC236}">
                <a16:creationId xmlns:a16="http://schemas.microsoft.com/office/drawing/2014/main" xmlns="" id="{BEFBD937-CC2F-45AE-8B62-FBBDFB2D1046}"/>
              </a:ext>
            </a:extLst>
          </p:cNvPr>
          <p:cNvSpPr/>
          <p:nvPr/>
        </p:nvSpPr>
        <p:spPr>
          <a:xfrm>
            <a:off x="0" y="285750"/>
            <a:ext cx="12039600" cy="351389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defTabSz="1219170">
              <a:buClr>
                <a:srgbClr val="000000"/>
              </a:buClr>
            </a:pPr>
            <a:r>
              <a:rPr lang="vi-VN" sz="35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Nêu tác dụng của những biện pháp đó.</a:t>
            </a:r>
          </a:p>
          <a:p>
            <a:pPr lvl="0" algn="just" defTabSz="1219170">
              <a:buClr>
                <a:srgbClr val="000000"/>
              </a:buClr>
              <a:defRPr/>
            </a:pPr>
            <a:r>
              <a:rPr kumimoji="0" lang="en-US" sz="35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sym typeface="Wingdings" panose="05000000000000000000" pitchFamily="2" charset="2"/>
              </a:rPr>
              <a:t></a:t>
            </a:r>
            <a:r>
              <a:rPr lang="vi-VN" sz="3500" b="1" dirty="0">
                <a:solidFill>
                  <a:srgbClr val="FF0000"/>
                </a:solidFill>
                <a:latin typeface="Cambria" panose="02040503050406030204" pitchFamily="18" charset="0"/>
                <a:ea typeface="Cambria" panose="02040503050406030204" pitchFamily="18" charset="0"/>
              </a:rPr>
              <a:t>Sử dụng biện pháp so sánh, nhân hóa để tả cây, tả quả giúp người đọc dễ dàng hình dung đặc điểm của c</a:t>
            </a:r>
            <a:r>
              <a:rPr lang="en-US" sz="3500" b="1" dirty="0">
                <a:solidFill>
                  <a:srgbClr val="FF0000"/>
                </a:solidFill>
                <a:latin typeface="Cambria" panose="02040503050406030204" pitchFamily="18" charset="0"/>
                <a:ea typeface="Cambria" panose="02040503050406030204" pitchFamily="18" charset="0"/>
              </a:rPr>
              <a:t>â</a:t>
            </a:r>
            <a:r>
              <a:rPr lang="vi-VN" sz="3500" b="1" dirty="0">
                <a:solidFill>
                  <a:srgbClr val="FF0000"/>
                </a:solidFill>
                <a:latin typeface="Cambria" panose="02040503050406030204" pitchFamily="18" charset="0"/>
                <a:ea typeface="Cambria" panose="02040503050406030204" pitchFamily="18" charset="0"/>
              </a:rPr>
              <a:t>y, của quả; làm cho cây cối trở nên đáng yêu hơn, gần gũi với con người. Quả nhãn và cây nhãn giống như con và mẹ.</a:t>
            </a:r>
            <a:endParaRPr kumimoji="0" lang="en-US" sz="35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pic>
        <p:nvPicPr>
          <p:cNvPr id="10" name="Graphic 9">
            <a:extLst>
              <a:ext uri="{FF2B5EF4-FFF2-40B4-BE49-F238E27FC236}">
                <a16:creationId xmlns:a16="http://schemas.microsoft.com/office/drawing/2014/main" xmlns="" id="{118F3656-A7FD-4985-9ADD-6D7D64EBC3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66186" y="3876844"/>
            <a:ext cx="1839077" cy="2999513"/>
          </a:xfrm>
          <a:prstGeom prst="rect">
            <a:avLst/>
          </a:prstGeom>
        </p:spPr>
      </p:pic>
      <p:pic>
        <p:nvPicPr>
          <p:cNvPr id="7" name="Graphic 6">
            <a:extLst>
              <a:ext uri="{FF2B5EF4-FFF2-40B4-BE49-F238E27FC236}">
                <a16:creationId xmlns:a16="http://schemas.microsoft.com/office/drawing/2014/main" xmlns="" id="{BF1326E9-6DDE-41A2-BE7D-045C2A8D131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3539521" y="4888781"/>
            <a:ext cx="822739" cy="1190220"/>
          </a:xfrm>
          <a:prstGeom prst="rect">
            <a:avLst/>
          </a:prstGeom>
        </p:spPr>
      </p:pic>
      <p:pic>
        <p:nvPicPr>
          <p:cNvPr id="8" name="Picture 7">
            <a:extLst>
              <a:ext uri="{FF2B5EF4-FFF2-40B4-BE49-F238E27FC236}">
                <a16:creationId xmlns:a16="http://schemas.microsoft.com/office/drawing/2014/main" xmlns="" id="{76C6A887-7917-4E65-B299-34981AA76B6A}"/>
              </a:ext>
            </a:extLst>
          </p:cNvPr>
          <p:cNvPicPr>
            <a:picLocks noChangeAspect="1"/>
          </p:cNvPicPr>
          <p:nvPr/>
        </p:nvPicPr>
        <p:blipFill>
          <a:blip r:embed="rId7"/>
          <a:srcRect/>
          <a:stretch>
            <a:fillRect/>
          </a:stretch>
        </p:blipFill>
        <p:spPr>
          <a:xfrm flipH="1">
            <a:off x="4289651" y="5693479"/>
            <a:ext cx="1283940" cy="994519"/>
          </a:xfrm>
          <a:prstGeom prst="rect">
            <a:avLst/>
          </a:prstGeom>
        </p:spPr>
      </p:pic>
      <p:pic>
        <p:nvPicPr>
          <p:cNvPr id="9" name="Graphic 8">
            <a:extLst>
              <a:ext uri="{FF2B5EF4-FFF2-40B4-BE49-F238E27FC236}">
                <a16:creationId xmlns:a16="http://schemas.microsoft.com/office/drawing/2014/main" xmlns="" id="{76FBD4C5-32F1-409D-AEE4-4A1F518A35A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8793032" y="4615414"/>
            <a:ext cx="3212171" cy="1938983"/>
          </a:xfrm>
          <a:prstGeom prst="rect">
            <a:avLst/>
          </a:prstGeom>
        </p:spPr>
      </p:pic>
      <p:pic>
        <p:nvPicPr>
          <p:cNvPr id="11" name="Graphic 10">
            <a:extLst>
              <a:ext uri="{FF2B5EF4-FFF2-40B4-BE49-F238E27FC236}">
                <a16:creationId xmlns:a16="http://schemas.microsoft.com/office/drawing/2014/main" xmlns="" id="{51AF0629-BD52-4A2F-87AF-EA269281C2E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2470529" y="5584906"/>
            <a:ext cx="972160" cy="1175140"/>
          </a:xfrm>
          <a:prstGeom prst="rect">
            <a:avLst/>
          </a:prstGeom>
        </p:spPr>
      </p:pic>
      <p:pic>
        <p:nvPicPr>
          <p:cNvPr id="12" name="Graphic 11">
            <a:extLst>
              <a:ext uri="{FF2B5EF4-FFF2-40B4-BE49-F238E27FC236}">
                <a16:creationId xmlns:a16="http://schemas.microsoft.com/office/drawing/2014/main" xmlns="" id="{653E8A31-F46A-420A-B667-727409A16364}"/>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6962330" y="3868998"/>
            <a:ext cx="2163495" cy="2610549"/>
          </a:xfrm>
          <a:prstGeom prst="rect">
            <a:avLst/>
          </a:prstGeom>
        </p:spPr>
      </p:pic>
    </p:spTree>
    <p:extLst>
      <p:ext uri="{BB962C8B-B14F-4D97-AF65-F5344CB8AC3E}">
        <p14:creationId xmlns:p14="http://schemas.microsoft.com/office/powerpoint/2010/main" val="4088582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par>
                                    <p:cTn id="18" presetID="2" presetClass="entr" presetSubtype="8" fill="hold" nodeType="withEffect" p14:presetBounceEnd="60000">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14:bounceEnd="60000">
                                          <p:cBhvr additive="base">
                                            <p:cTn id="20" dur="75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2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par>
                                    <p:cTn id="18" presetID="2" presetClass="entr" presetSubtype="8"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750" fill="hold"/>
                                            <p:tgtEl>
                                              <p:spTgt spid="10"/>
                                            </p:tgtEl>
                                            <p:attrNameLst>
                                              <p:attrName>ppt_x</p:attrName>
                                            </p:attrNameLst>
                                          </p:cBhvr>
                                          <p:tavLst>
                                            <p:tav tm="0">
                                              <p:val>
                                                <p:strVal val="0-#ppt_w/2"/>
                                              </p:val>
                                            </p:tav>
                                            <p:tav tm="100000">
                                              <p:val>
                                                <p:strVal val="#ppt_x"/>
                                              </p:val>
                                            </p:tav>
                                          </p:tavLst>
                                        </p:anim>
                                        <p:anim calcmode="lin" valueType="num">
                                          <p:cBhvr additive="base">
                                            <p:cTn id="21"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alpha val="92000"/>
          </a:schemeClr>
        </a:solidFill>
        <a:effectLst/>
      </p:bgPr>
    </p:bg>
    <p:spTree>
      <p:nvGrpSpPr>
        <p:cNvPr id="1" name="Shape 2370"/>
        <p:cNvGrpSpPr/>
        <p:nvPr/>
      </p:nvGrpSpPr>
      <p:grpSpPr>
        <a:xfrm>
          <a:off x="0" y="0"/>
          <a:ext cx="0" cy="0"/>
          <a:chOff x="0" y="0"/>
          <a:chExt cx="0" cy="0"/>
        </a:xfrm>
      </p:grpSpPr>
      <p:pic>
        <p:nvPicPr>
          <p:cNvPr id="68" name="Graphic 67">
            <a:extLst>
              <a:ext uri="{FF2B5EF4-FFF2-40B4-BE49-F238E27FC236}">
                <a16:creationId xmlns:a16="http://schemas.microsoft.com/office/drawing/2014/main" xmlns="" id="{70D03C53-7902-423D-8045-FE2979ABCF6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3539521" y="4664193"/>
            <a:ext cx="822739" cy="1190220"/>
          </a:xfrm>
          <a:prstGeom prst="rect">
            <a:avLst/>
          </a:prstGeom>
        </p:spPr>
      </p:pic>
      <p:pic>
        <p:nvPicPr>
          <p:cNvPr id="69" name="Picture 68">
            <a:extLst>
              <a:ext uri="{FF2B5EF4-FFF2-40B4-BE49-F238E27FC236}">
                <a16:creationId xmlns:a16="http://schemas.microsoft.com/office/drawing/2014/main" xmlns="" id="{5D73C473-4310-4311-9E42-849DA35510AD}"/>
              </a:ext>
            </a:extLst>
          </p:cNvPr>
          <p:cNvPicPr>
            <a:picLocks noChangeAspect="1"/>
          </p:cNvPicPr>
          <p:nvPr/>
        </p:nvPicPr>
        <p:blipFill>
          <a:blip r:embed="rId5"/>
          <a:srcRect/>
          <a:stretch>
            <a:fillRect/>
          </a:stretch>
        </p:blipFill>
        <p:spPr>
          <a:xfrm flipH="1">
            <a:off x="4289651" y="5468891"/>
            <a:ext cx="1283940" cy="994519"/>
          </a:xfrm>
          <a:prstGeom prst="rect">
            <a:avLst/>
          </a:prstGeom>
        </p:spPr>
      </p:pic>
      <p:pic>
        <p:nvPicPr>
          <p:cNvPr id="70" name="Graphic 69">
            <a:extLst>
              <a:ext uri="{FF2B5EF4-FFF2-40B4-BE49-F238E27FC236}">
                <a16:creationId xmlns:a16="http://schemas.microsoft.com/office/drawing/2014/main" xmlns="" id="{424531BB-8050-47B6-8401-627B5E640C8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7156331" y="4960979"/>
            <a:ext cx="2091396" cy="1262443"/>
          </a:xfrm>
          <a:prstGeom prst="rect">
            <a:avLst/>
          </a:prstGeom>
        </p:spPr>
      </p:pic>
      <p:pic>
        <p:nvPicPr>
          <p:cNvPr id="67" name="Graphic 66">
            <a:extLst>
              <a:ext uri="{FF2B5EF4-FFF2-40B4-BE49-F238E27FC236}">
                <a16:creationId xmlns:a16="http://schemas.microsoft.com/office/drawing/2014/main" xmlns="" id="{65203D8F-DA91-4FD5-A1D7-3A5DF1FC480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2470529" y="5360318"/>
            <a:ext cx="972160" cy="1175140"/>
          </a:xfrm>
          <a:prstGeom prst="rect">
            <a:avLst/>
          </a:prstGeom>
        </p:spPr>
      </p:pic>
      <p:pic>
        <p:nvPicPr>
          <p:cNvPr id="71" name="Graphic 70">
            <a:extLst>
              <a:ext uri="{FF2B5EF4-FFF2-40B4-BE49-F238E27FC236}">
                <a16:creationId xmlns:a16="http://schemas.microsoft.com/office/drawing/2014/main" xmlns="" id="{6057ECAD-DFD3-4DA5-9A1F-7BFF2C710C5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5945000" y="4349549"/>
            <a:ext cx="1552973" cy="1873872"/>
          </a:xfrm>
          <a:prstGeom prst="rect">
            <a:avLst/>
          </a:prstGeom>
        </p:spPr>
      </p:pic>
      <p:pic>
        <p:nvPicPr>
          <p:cNvPr id="74" name="Graphic 73">
            <a:extLst>
              <a:ext uri="{FF2B5EF4-FFF2-40B4-BE49-F238E27FC236}">
                <a16:creationId xmlns:a16="http://schemas.microsoft.com/office/drawing/2014/main" xmlns="" id="{C5B0B1EE-04A5-4012-B55B-43BE23E9FA22}"/>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294564" y="3411455"/>
            <a:ext cx="1915405" cy="3124003"/>
          </a:xfrm>
          <a:prstGeom prst="rect">
            <a:avLst/>
          </a:prstGeom>
        </p:spPr>
      </p:pic>
      <p:grpSp>
        <p:nvGrpSpPr>
          <p:cNvPr id="30" name="Group 29">
            <a:extLst>
              <a:ext uri="{FF2B5EF4-FFF2-40B4-BE49-F238E27FC236}">
                <a16:creationId xmlns:a16="http://schemas.microsoft.com/office/drawing/2014/main" xmlns="" id="{FD00F361-10B8-481C-A9E3-C26AAC74BC97}"/>
              </a:ext>
            </a:extLst>
          </p:cNvPr>
          <p:cNvGrpSpPr/>
          <p:nvPr/>
        </p:nvGrpSpPr>
        <p:grpSpPr>
          <a:xfrm>
            <a:off x="9668527" y="72049"/>
            <a:ext cx="2401500" cy="6463409"/>
            <a:chOff x="7342875" y="54036"/>
            <a:chExt cx="1610113" cy="4847557"/>
          </a:xfrm>
        </p:grpSpPr>
        <p:grpSp>
          <p:nvGrpSpPr>
            <p:cNvPr id="31" name="Group 30">
              <a:extLst>
                <a:ext uri="{FF2B5EF4-FFF2-40B4-BE49-F238E27FC236}">
                  <a16:creationId xmlns:a16="http://schemas.microsoft.com/office/drawing/2014/main" xmlns="" id="{65CFB114-B121-4272-8E1D-2206A5B6EBF9}"/>
                </a:ext>
              </a:extLst>
            </p:cNvPr>
            <p:cNvGrpSpPr/>
            <p:nvPr/>
          </p:nvGrpSpPr>
          <p:grpSpPr>
            <a:xfrm>
              <a:off x="7342875" y="54036"/>
              <a:ext cx="1610113" cy="4847557"/>
              <a:chOff x="6597447" y="79924"/>
              <a:chExt cx="2122816" cy="4494396"/>
            </a:xfrm>
          </p:grpSpPr>
          <p:pic>
            <p:nvPicPr>
              <p:cNvPr id="34" name="Graphic 33">
                <a:extLst>
                  <a:ext uri="{FF2B5EF4-FFF2-40B4-BE49-F238E27FC236}">
                    <a16:creationId xmlns:a16="http://schemas.microsoft.com/office/drawing/2014/main" xmlns="" id="{71A0D015-7D0E-4093-AAA3-BD5FECCF663F}"/>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6597450" y="2571750"/>
                <a:ext cx="2122813" cy="2002570"/>
              </a:xfrm>
              <a:prstGeom prst="rect">
                <a:avLst/>
              </a:prstGeom>
            </p:spPr>
          </p:pic>
          <p:pic>
            <p:nvPicPr>
              <p:cNvPr id="35" name="Graphic 34">
                <a:extLst>
                  <a:ext uri="{FF2B5EF4-FFF2-40B4-BE49-F238E27FC236}">
                    <a16:creationId xmlns:a16="http://schemas.microsoft.com/office/drawing/2014/main" xmlns="" id="{3FD8CB2E-5CC5-4F1E-B4AB-5063F56B0CB3}"/>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7656" b="56120"/>
              <a:stretch/>
            </p:blipFill>
            <p:spPr>
              <a:xfrm>
                <a:off x="6597450" y="1946813"/>
                <a:ext cx="2122813" cy="725423"/>
              </a:xfrm>
              <a:prstGeom prst="rect">
                <a:avLst/>
              </a:prstGeom>
            </p:spPr>
          </p:pic>
          <p:pic>
            <p:nvPicPr>
              <p:cNvPr id="36" name="Graphic 35">
                <a:extLst>
                  <a:ext uri="{FF2B5EF4-FFF2-40B4-BE49-F238E27FC236}">
                    <a16:creationId xmlns:a16="http://schemas.microsoft.com/office/drawing/2014/main" xmlns="" id="{7C8F48B3-1BB5-4394-8650-122877382800}"/>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7656" b="56120"/>
              <a:stretch/>
            </p:blipFill>
            <p:spPr>
              <a:xfrm>
                <a:off x="6597449" y="1282644"/>
                <a:ext cx="2122813" cy="725423"/>
              </a:xfrm>
              <a:prstGeom prst="rect">
                <a:avLst/>
              </a:prstGeom>
            </p:spPr>
          </p:pic>
          <p:pic>
            <p:nvPicPr>
              <p:cNvPr id="37" name="Graphic 36">
                <a:extLst>
                  <a:ext uri="{FF2B5EF4-FFF2-40B4-BE49-F238E27FC236}">
                    <a16:creationId xmlns:a16="http://schemas.microsoft.com/office/drawing/2014/main" xmlns="" id="{B5FA8042-4475-4843-8A66-482EBC53B9A0}"/>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7656" b="56120"/>
              <a:stretch/>
            </p:blipFill>
            <p:spPr>
              <a:xfrm>
                <a:off x="6597448" y="618475"/>
                <a:ext cx="2122813" cy="725423"/>
              </a:xfrm>
              <a:prstGeom prst="rect">
                <a:avLst/>
              </a:prstGeom>
            </p:spPr>
          </p:pic>
          <p:pic>
            <p:nvPicPr>
              <p:cNvPr id="38" name="Graphic 37">
                <a:extLst>
                  <a:ext uri="{FF2B5EF4-FFF2-40B4-BE49-F238E27FC236}">
                    <a16:creationId xmlns:a16="http://schemas.microsoft.com/office/drawing/2014/main" xmlns="" id="{A6877896-B035-4E32-8BB3-0C869FEA772B}"/>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1937" b="73654"/>
              <a:stretch/>
            </p:blipFill>
            <p:spPr>
              <a:xfrm>
                <a:off x="6597447" y="79924"/>
                <a:ext cx="2122813" cy="566393"/>
              </a:xfrm>
              <a:prstGeom prst="rect">
                <a:avLst/>
              </a:prstGeom>
            </p:spPr>
          </p:pic>
        </p:grpSp>
        <p:pic>
          <p:nvPicPr>
            <p:cNvPr id="32" name="Graphic 31">
              <a:extLst>
                <a:ext uri="{FF2B5EF4-FFF2-40B4-BE49-F238E27FC236}">
                  <a16:creationId xmlns:a16="http://schemas.microsoft.com/office/drawing/2014/main" xmlns="" id="{CD4090B7-DAFB-44E3-AAE4-DDF1E1DBB7F5}"/>
                </a:ext>
              </a:extLst>
            </p:cNvPr>
            <p:cNvPicPr>
              <a:picLocks noChangeAspect="1"/>
            </p:cNvPicPr>
            <p:nvPr/>
          </p:nvPicPr>
          <p:blipFill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t="6164" b="30467"/>
            <a:stretch/>
          </p:blipFill>
          <p:spPr>
            <a:xfrm>
              <a:off x="7342875" y="3510487"/>
              <a:ext cx="1610111" cy="1368730"/>
            </a:xfrm>
            <a:prstGeom prst="rect">
              <a:avLst/>
            </a:prstGeom>
          </p:spPr>
        </p:pic>
      </p:grpSp>
      <p:sp>
        <p:nvSpPr>
          <p:cNvPr id="2" name="Rectangle 1">
            <a:extLst>
              <a:ext uri="{FF2B5EF4-FFF2-40B4-BE49-F238E27FC236}">
                <a16:creationId xmlns:a16="http://schemas.microsoft.com/office/drawing/2014/main" xmlns="" id="{37D89DEB-BB90-4BF1-8E4B-DC1F12EFD6F3}"/>
              </a:ext>
            </a:extLst>
          </p:cNvPr>
          <p:cNvSpPr/>
          <p:nvPr/>
        </p:nvSpPr>
        <p:spPr>
          <a:xfrm>
            <a:off x="0" y="0"/>
            <a:ext cx="12192000" cy="68580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000000"/>
              </a:solidFill>
              <a:effectLst/>
              <a:uLnTx/>
              <a:uFillTx/>
              <a:latin typeface="OpenSans"/>
              <a:ea typeface="+mn-ea"/>
              <a:cs typeface="+mn-cs"/>
            </a:endParaRPr>
          </a:p>
        </p:txBody>
      </p:sp>
      <p:sp>
        <p:nvSpPr>
          <p:cNvPr id="3" name="TextBox 2">
            <a:extLst>
              <a:ext uri="{FF2B5EF4-FFF2-40B4-BE49-F238E27FC236}">
                <a16:creationId xmlns:a16="http://schemas.microsoft.com/office/drawing/2014/main" xmlns="" id="{89E4C907-2DCF-9357-F497-EAB68A948487}"/>
              </a:ext>
            </a:extLst>
          </p:cNvPr>
          <p:cNvSpPr txBox="1"/>
          <p:nvPr/>
        </p:nvSpPr>
        <p:spPr>
          <a:xfrm>
            <a:off x="123826" y="981075"/>
            <a:ext cx="8134350" cy="4524315"/>
          </a:xfrm>
          <a:prstGeom prst="rect">
            <a:avLst/>
          </a:prstGeom>
          <a:noFill/>
        </p:spPr>
        <p:txBody>
          <a:bodyPr wrap="square" rtlCol="0">
            <a:spAutoFit/>
          </a:bodyPr>
          <a:lstStyle/>
          <a:p>
            <a:pPr lvl="0" algn="just"/>
            <a:r>
              <a:rPr lang="vi-VN" sz="3200" b="1" dirty="0">
                <a:solidFill>
                  <a:srgbClr val="000000"/>
                </a:solidFill>
                <a:latin typeface="Cambria" panose="02040503050406030204" pitchFamily="18" charset="0"/>
                <a:ea typeface="Cambria" panose="02040503050406030204" pitchFamily="18" charset="0"/>
              </a:rPr>
              <a:t>d. Tả thân cây</a:t>
            </a:r>
          </a:p>
          <a:p>
            <a:pPr lvl="0" algn="just"/>
            <a:r>
              <a:rPr lang="vi-VN" sz="3200" dirty="0">
                <a:solidFill>
                  <a:srgbClr val="000000"/>
                </a:solidFill>
                <a:latin typeface="Cambria" panose="02040503050406030204" pitchFamily="18" charset="0"/>
                <a:ea typeface="Cambria" panose="02040503050406030204" pitchFamily="18" charset="0"/>
              </a:rPr>
              <a:t>Bên vệ đường, sừng sững một cây sồi. Đó là một cây sồi lớn, hai người ôm không xuể, có những cành có lẽ đã gãy từ lâu, vỏ cây nứt nẻ đầy vết sẹo. Với những cánh tay to xù xì không cân đối, với ngón tay quều quào xoè rộng, nó như một con quái vật già nua cau có và khinh khỉnh đứng giữa đám bạch dương tươi cười.</a:t>
            </a:r>
          </a:p>
          <a:p>
            <a:pPr lvl="0" algn="r"/>
            <a:r>
              <a:rPr lang="vi-VN" sz="3200" dirty="0">
                <a:solidFill>
                  <a:srgbClr val="000000"/>
                </a:solidFill>
                <a:latin typeface="Cambria" panose="02040503050406030204" pitchFamily="18" charset="0"/>
                <a:ea typeface="Cambria" panose="02040503050406030204" pitchFamily="18" charset="0"/>
              </a:rPr>
              <a:t>(Theo Lép Tôn-xtôi)</a:t>
            </a:r>
            <a:endParaRPr kumimoji="0" lang="vi-VN" sz="320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xmlns="" id="{2F95D28C-4E3E-D65F-3BAF-31A697DDFB4C}"/>
              </a:ext>
            </a:extLst>
          </p:cNvPr>
          <p:cNvPicPr>
            <a:picLocks noChangeAspect="1"/>
          </p:cNvPicPr>
          <p:nvPr/>
        </p:nvPicPr>
        <p:blipFill>
          <a:blip r:embed="rId16"/>
          <a:stretch>
            <a:fillRect/>
          </a:stretch>
        </p:blipFill>
        <p:spPr>
          <a:xfrm>
            <a:off x="8443912" y="1843087"/>
            <a:ext cx="3538538" cy="2932718"/>
          </a:xfrm>
          <a:prstGeom prst="rect">
            <a:avLst/>
          </a:prstGeom>
        </p:spPr>
      </p:pic>
    </p:spTree>
    <p:extLst>
      <p:ext uri="{BB962C8B-B14F-4D97-AF65-F5344CB8AC3E}">
        <p14:creationId xmlns:p14="http://schemas.microsoft.com/office/powerpoint/2010/main" val="208311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pic>
        <p:nvPicPr>
          <p:cNvPr id="74" name="Graphic 73">
            <a:extLst>
              <a:ext uri="{FF2B5EF4-FFF2-40B4-BE49-F238E27FC236}">
                <a16:creationId xmlns:a16="http://schemas.microsoft.com/office/drawing/2014/main" xmlns="" id="{C5B0B1EE-04A5-4012-B55B-43BE23E9FA2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66186" y="3542974"/>
            <a:ext cx="2043781" cy="3333383"/>
          </a:xfrm>
          <a:prstGeom prst="rect">
            <a:avLst/>
          </a:prstGeom>
        </p:spPr>
      </p:pic>
      <p:sp>
        <p:nvSpPr>
          <p:cNvPr id="27" name="Google Shape;656;p26">
            <a:extLst>
              <a:ext uri="{FF2B5EF4-FFF2-40B4-BE49-F238E27FC236}">
                <a16:creationId xmlns:a16="http://schemas.microsoft.com/office/drawing/2014/main" xmlns="" id="{3818B8DB-A029-4E92-B61C-22435E2377F1}"/>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peech Bubble: Oval 5">
            <a:extLst>
              <a:ext uri="{FF2B5EF4-FFF2-40B4-BE49-F238E27FC236}">
                <a16:creationId xmlns:a16="http://schemas.microsoft.com/office/drawing/2014/main" xmlns="" id="{432B5839-BF91-443D-BC54-932B6E5EDEE5}"/>
              </a:ext>
            </a:extLst>
          </p:cNvPr>
          <p:cNvSpPr/>
          <p:nvPr/>
        </p:nvSpPr>
        <p:spPr>
          <a:xfrm>
            <a:off x="166186" y="110905"/>
            <a:ext cx="7190697" cy="2785999"/>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Các</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bạn</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đã</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đọc</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kĩ</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đoạn</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văn</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rồi</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giờ</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hãy</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giúp</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mình</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trả</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lời</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các</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câu</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hỏi</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sau</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đây</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a:t>
            </a:r>
            <a:r>
              <a:rPr kumimoji="0" lang="en-US" sz="3733"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nhé</a:t>
            </a:r>
            <a:r>
              <a:rPr kumimoji="0" lang="en-US" sz="3733"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a:t>
            </a:r>
          </a:p>
        </p:txBody>
      </p:sp>
      <p:sp>
        <p:nvSpPr>
          <p:cNvPr id="68" name="Rectangle: Rounded Corners 67">
            <a:extLst>
              <a:ext uri="{FF2B5EF4-FFF2-40B4-BE49-F238E27FC236}">
                <a16:creationId xmlns:a16="http://schemas.microsoft.com/office/drawing/2014/main" xmlns="" id="{BEFBD937-CC2F-45AE-8B62-FBBDFB2D1046}"/>
              </a:ext>
            </a:extLst>
          </p:cNvPr>
          <p:cNvSpPr/>
          <p:nvPr/>
        </p:nvSpPr>
        <p:spPr>
          <a:xfrm>
            <a:off x="-66675" y="600075"/>
            <a:ext cx="12192000" cy="188595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just" defTabSz="1219170">
              <a:buClr>
                <a:srgbClr val="000000"/>
              </a:buClr>
            </a:pPr>
            <a:r>
              <a:rPr lang="vi-VN" sz="4400" kern="0" dirty="0">
                <a:solidFill>
                  <a:srgbClr val="000000"/>
                </a:solidFill>
                <a:latin typeface="Calibri" panose="020F0502020204030204" pitchFamily="34" charset="0"/>
                <a:cs typeface="Calibri" panose="020F0502020204030204" pitchFamily="34" charset="0"/>
                <a:sym typeface="Arial"/>
              </a:rPr>
              <a:t>Những từ ngữ nào tả thân cây sồi gây ấn tượng mạnh đối với em? </a:t>
            </a:r>
            <a:endParaRPr kumimoji="0" lang="en-US" sz="4400" b="0" i="0" u="none" strike="noStrike" kern="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sym typeface="Arial"/>
            </a:endParaRPr>
          </a:p>
        </p:txBody>
      </p:sp>
      <p:pic>
        <p:nvPicPr>
          <p:cNvPr id="8" name="Graphic 7">
            <a:extLst>
              <a:ext uri="{FF2B5EF4-FFF2-40B4-BE49-F238E27FC236}">
                <a16:creationId xmlns:a16="http://schemas.microsoft.com/office/drawing/2014/main" xmlns="" id="{A9C0AF01-64AC-454A-BC39-9CADC46D7CA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3539521" y="4664193"/>
            <a:ext cx="822739" cy="1190220"/>
          </a:xfrm>
          <a:prstGeom prst="rect">
            <a:avLst/>
          </a:prstGeom>
        </p:spPr>
      </p:pic>
      <p:pic>
        <p:nvPicPr>
          <p:cNvPr id="9" name="Picture 8">
            <a:extLst>
              <a:ext uri="{FF2B5EF4-FFF2-40B4-BE49-F238E27FC236}">
                <a16:creationId xmlns:a16="http://schemas.microsoft.com/office/drawing/2014/main" xmlns="" id="{BBFC96EC-1B72-49DB-B8DA-BD8D50125FA8}"/>
              </a:ext>
            </a:extLst>
          </p:cNvPr>
          <p:cNvPicPr>
            <a:picLocks noChangeAspect="1"/>
          </p:cNvPicPr>
          <p:nvPr/>
        </p:nvPicPr>
        <p:blipFill>
          <a:blip r:embed="rId7"/>
          <a:srcRect/>
          <a:stretch>
            <a:fillRect/>
          </a:stretch>
        </p:blipFill>
        <p:spPr>
          <a:xfrm flipH="1">
            <a:off x="4289651" y="5468891"/>
            <a:ext cx="1283940" cy="994519"/>
          </a:xfrm>
          <a:prstGeom prst="rect">
            <a:avLst/>
          </a:prstGeom>
        </p:spPr>
      </p:pic>
      <p:pic>
        <p:nvPicPr>
          <p:cNvPr id="10" name="Graphic 9">
            <a:extLst>
              <a:ext uri="{FF2B5EF4-FFF2-40B4-BE49-F238E27FC236}">
                <a16:creationId xmlns:a16="http://schemas.microsoft.com/office/drawing/2014/main" xmlns="" id="{45807A68-4D96-4787-9BCA-A032301E3FF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8793032" y="4390826"/>
            <a:ext cx="3212171" cy="1938983"/>
          </a:xfrm>
          <a:prstGeom prst="rect">
            <a:avLst/>
          </a:prstGeom>
        </p:spPr>
      </p:pic>
      <p:pic>
        <p:nvPicPr>
          <p:cNvPr id="11" name="Graphic 10">
            <a:extLst>
              <a:ext uri="{FF2B5EF4-FFF2-40B4-BE49-F238E27FC236}">
                <a16:creationId xmlns:a16="http://schemas.microsoft.com/office/drawing/2014/main" xmlns="" id="{97EA9EFD-2964-4E5C-B22C-BA560BF185A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2470529" y="5360318"/>
            <a:ext cx="972160" cy="1175140"/>
          </a:xfrm>
          <a:prstGeom prst="rect">
            <a:avLst/>
          </a:prstGeom>
        </p:spPr>
      </p:pic>
      <p:pic>
        <p:nvPicPr>
          <p:cNvPr id="12" name="Graphic 11">
            <a:extLst>
              <a:ext uri="{FF2B5EF4-FFF2-40B4-BE49-F238E27FC236}">
                <a16:creationId xmlns:a16="http://schemas.microsoft.com/office/drawing/2014/main" xmlns="" id="{D3D51D44-5E46-4687-A61A-25DD7DA9D9A1}"/>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6962330" y="3644410"/>
            <a:ext cx="2163495" cy="2610549"/>
          </a:xfrm>
          <a:prstGeom prst="rect">
            <a:avLst/>
          </a:prstGeom>
        </p:spPr>
      </p:pic>
    </p:spTree>
    <p:extLst>
      <p:ext uri="{BB962C8B-B14F-4D97-AF65-F5344CB8AC3E}">
        <p14:creationId xmlns:p14="http://schemas.microsoft.com/office/powerpoint/2010/main" val="3324902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0000">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14:bounceEnd="60000">
                                          <p:cBhvr additive="base">
                                            <p:cTn id="7" dur="750" fill="hold"/>
                                            <p:tgtEl>
                                              <p:spTgt spid="74"/>
                                            </p:tgtEl>
                                            <p:attrNameLst>
                                              <p:attrName>ppt_x</p:attrName>
                                            </p:attrNameLst>
                                          </p:cBhvr>
                                          <p:tavLst>
                                            <p:tav tm="0">
                                              <p:val>
                                                <p:strVal val="0-#ppt_w/2"/>
                                              </p:val>
                                            </p:tav>
                                            <p:tav tm="100000">
                                              <p:val>
                                                <p:strVal val="#ppt_x"/>
                                              </p:val>
                                            </p:tav>
                                          </p:tavLst>
                                        </p:anim>
                                        <p:anim calcmode="lin" valueType="num" p14:bounceEnd="60000">
                                          <p:cBhvr additive="base">
                                            <p:cTn id="8" dur="750" fill="hold"/>
                                            <p:tgtEl>
                                              <p:spTgt spid="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8"/>
                                            </p:tgtEl>
                                            <p:attrNameLst>
                                              <p:attrName>style.visibility</p:attrName>
                                            </p:attrNameLst>
                                          </p:cBhvr>
                                          <p:to>
                                            <p:strVal val="visible"/>
                                          </p:to>
                                        </p:set>
                                        <p:animEffect transition="in" filter="fade">
                                          <p:cBhvr>
                                            <p:cTn id="18" dur="500"/>
                                            <p:tgtEl>
                                              <p:spTgt spid="6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8">
                                                <p:txEl>
                                                  <p:pRg st="0" end="0"/>
                                                </p:txEl>
                                              </p:spTgt>
                                            </p:tgtEl>
                                            <p:attrNameLst>
                                              <p:attrName>style.visibility</p:attrName>
                                            </p:attrNameLst>
                                          </p:cBhvr>
                                          <p:to>
                                            <p:strVal val="visible"/>
                                          </p:to>
                                        </p:set>
                                        <p:animEffect transition="in" filter="fade">
                                          <p:cBhvr>
                                            <p:cTn id="23" dur="500"/>
                                            <p:tgtEl>
                                              <p:spTgt spid="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750" fill="hold"/>
                                            <p:tgtEl>
                                              <p:spTgt spid="74"/>
                                            </p:tgtEl>
                                            <p:attrNameLst>
                                              <p:attrName>ppt_x</p:attrName>
                                            </p:attrNameLst>
                                          </p:cBhvr>
                                          <p:tavLst>
                                            <p:tav tm="0">
                                              <p:val>
                                                <p:strVal val="0-#ppt_w/2"/>
                                              </p:val>
                                            </p:tav>
                                            <p:tav tm="100000">
                                              <p:val>
                                                <p:strVal val="#ppt_x"/>
                                              </p:val>
                                            </p:tav>
                                          </p:tavLst>
                                        </p:anim>
                                        <p:anim calcmode="lin" valueType="num">
                                          <p:cBhvr additive="base">
                                            <p:cTn id="8" dur="750" fill="hold"/>
                                            <p:tgtEl>
                                              <p:spTgt spid="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8"/>
                                            </p:tgtEl>
                                            <p:attrNameLst>
                                              <p:attrName>style.visibility</p:attrName>
                                            </p:attrNameLst>
                                          </p:cBhvr>
                                          <p:to>
                                            <p:strVal val="visible"/>
                                          </p:to>
                                        </p:set>
                                        <p:animEffect transition="in" filter="fade">
                                          <p:cBhvr>
                                            <p:cTn id="18" dur="500"/>
                                            <p:tgtEl>
                                              <p:spTgt spid="6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8">
                                                <p:txEl>
                                                  <p:pRg st="0" end="0"/>
                                                </p:txEl>
                                              </p:spTgt>
                                            </p:tgtEl>
                                            <p:attrNameLst>
                                              <p:attrName>style.visibility</p:attrName>
                                            </p:attrNameLst>
                                          </p:cBhvr>
                                          <p:to>
                                            <p:strVal val="visible"/>
                                          </p:to>
                                        </p:set>
                                        <p:animEffect transition="in" filter="fade">
                                          <p:cBhvr>
                                            <p:cTn id="23" dur="500"/>
                                            <p:tgtEl>
                                              <p:spTgt spid="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8"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pic>
        <p:nvPicPr>
          <p:cNvPr id="259" name="Graphic 258">
            <a:extLst>
              <a:ext uri="{FF2B5EF4-FFF2-40B4-BE49-F238E27FC236}">
                <a16:creationId xmlns:a16="http://schemas.microsoft.com/office/drawing/2014/main" xmlns="" id="{27884D60-CBD9-4353-985D-56E1C68E504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8021052" y="3386005"/>
            <a:ext cx="1735192" cy="2507956"/>
          </a:xfrm>
          <a:prstGeom prst="rect">
            <a:avLst/>
          </a:prstGeom>
          <a:effectLst>
            <a:outerShdw blurRad="76200" dir="13500000" sy="23000" kx="1200000" algn="br" rotWithShape="0">
              <a:prstClr val="black">
                <a:alpha val="20000"/>
              </a:prstClr>
            </a:outerShdw>
          </a:effectLst>
        </p:spPr>
      </p:pic>
      <p:pic>
        <p:nvPicPr>
          <p:cNvPr id="260" name="Graphic 259">
            <a:extLst>
              <a:ext uri="{FF2B5EF4-FFF2-40B4-BE49-F238E27FC236}">
                <a16:creationId xmlns:a16="http://schemas.microsoft.com/office/drawing/2014/main" xmlns="" id="{CDBAD82C-D03E-4E18-B661-4DF4340F85D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298016" y="3223516"/>
            <a:ext cx="1610613" cy="2670445"/>
          </a:xfrm>
          <a:prstGeom prst="rect">
            <a:avLst/>
          </a:prstGeom>
          <a:effectLst>
            <a:outerShdw blurRad="76200" dir="13500000" sy="23000" kx="1200000" algn="br" rotWithShape="0">
              <a:prstClr val="black">
                <a:alpha val="20000"/>
              </a:prstClr>
            </a:outerShdw>
          </a:effectLst>
        </p:spPr>
      </p:pic>
      <p:pic>
        <p:nvPicPr>
          <p:cNvPr id="4" name="Picture 3">
            <a:extLst>
              <a:ext uri="{FF2B5EF4-FFF2-40B4-BE49-F238E27FC236}">
                <a16:creationId xmlns:a16="http://schemas.microsoft.com/office/drawing/2014/main" xmlns="" id="{C101DE38-9B2B-D223-2FD8-EA4FEDE3B680}"/>
              </a:ext>
            </a:extLst>
          </p:cNvPr>
          <p:cNvPicPr>
            <a:picLocks noChangeAspect="1"/>
          </p:cNvPicPr>
          <p:nvPr/>
        </p:nvPicPr>
        <p:blipFill>
          <a:blip r:embed="rId7"/>
          <a:stretch>
            <a:fillRect/>
          </a:stretch>
        </p:blipFill>
        <p:spPr>
          <a:xfrm>
            <a:off x="1686627" y="1132959"/>
            <a:ext cx="9035055" cy="25666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sp>
        <p:nvSpPr>
          <p:cNvPr id="27" name="Google Shape;656;p26">
            <a:extLst>
              <a:ext uri="{FF2B5EF4-FFF2-40B4-BE49-F238E27FC236}">
                <a16:creationId xmlns:a16="http://schemas.microsoft.com/office/drawing/2014/main" xmlns="" id="{3818B8DB-A029-4E92-B61C-22435E2377F1}"/>
              </a:ext>
            </a:extLst>
          </p:cNvPr>
          <p:cNvSpPr/>
          <p:nvPr/>
        </p:nvSpPr>
        <p:spPr>
          <a:xfrm>
            <a:off x="10255513" y="5966149"/>
            <a:ext cx="1488143" cy="649523"/>
          </a:xfrm>
          <a:custGeom>
            <a:avLst/>
            <a:gdLst/>
            <a:ahLst/>
            <a:cxnLst/>
            <a:rect l="l" t="t" r="r" b="b"/>
            <a:pathLst>
              <a:path w="42620" h="10715" extrusionOk="0">
                <a:moveTo>
                  <a:pt x="42620" y="0"/>
                </a:moveTo>
                <a:cubicBezTo>
                  <a:pt x="40783" y="94"/>
                  <a:pt x="38907" y="214"/>
                  <a:pt x="37005" y="350"/>
                </a:cubicBezTo>
                <a:cubicBezTo>
                  <a:pt x="16415" y="1847"/>
                  <a:pt x="1" y="5236"/>
                  <a:pt x="325" y="7896"/>
                </a:cubicBezTo>
                <a:cubicBezTo>
                  <a:pt x="553" y="9699"/>
                  <a:pt x="8423" y="10715"/>
                  <a:pt x="19883" y="10715"/>
                </a:cubicBezTo>
                <a:cubicBezTo>
                  <a:pt x="25329" y="10715"/>
                  <a:pt x="31587" y="10485"/>
                  <a:pt x="38220" y="10002"/>
                </a:cubicBezTo>
                <a:cubicBezTo>
                  <a:pt x="39717" y="9895"/>
                  <a:pt x="41175" y="9772"/>
                  <a:pt x="42620" y="9652"/>
                </a:cubicBezTo>
                <a:lnTo>
                  <a:pt x="42620"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Rectangle: Rounded Corners 67">
            <a:extLst>
              <a:ext uri="{FF2B5EF4-FFF2-40B4-BE49-F238E27FC236}">
                <a16:creationId xmlns:a16="http://schemas.microsoft.com/office/drawing/2014/main" xmlns="" id="{BEFBD937-CC2F-45AE-8B62-FBBDFB2D1046}"/>
              </a:ext>
            </a:extLst>
          </p:cNvPr>
          <p:cNvSpPr/>
          <p:nvPr/>
        </p:nvSpPr>
        <p:spPr>
          <a:xfrm>
            <a:off x="0" y="114300"/>
            <a:ext cx="12192000" cy="368534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just" defTabSz="1219170">
              <a:buClr>
                <a:srgbClr val="000000"/>
              </a:buClr>
            </a:pPr>
            <a:r>
              <a:rPr lang="en-US" sz="36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vi-VN" sz="36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Những từ ngữ nào tả thân cây sồi gây ấn tượng mạnh đối với em? </a:t>
            </a:r>
          </a:p>
          <a:p>
            <a:pPr lvl="0" algn="just" defTabSz="1219170">
              <a:buClr>
                <a:srgbClr val="000000"/>
              </a:buClr>
              <a:defRPr/>
            </a:pPr>
            <a:r>
              <a:rPr kumimoji="0" lang="en-US" sz="36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sym typeface="Wingdings" panose="05000000000000000000" pitchFamily="2" charset="2"/>
              </a:rPr>
              <a:t></a:t>
            </a:r>
            <a:r>
              <a:rPr lang="vi-VN" sz="3600" b="1" dirty="0">
                <a:solidFill>
                  <a:srgbClr val="FF0000"/>
                </a:solidFill>
                <a:latin typeface="Cambria" panose="02040503050406030204" pitchFamily="18" charset="0"/>
                <a:ea typeface="Cambria" panose="02040503050406030204" pitchFamily="18" charset="0"/>
              </a:rPr>
              <a:t>VD: Từ ngữ tả vóc dáng của cây: </a:t>
            </a:r>
            <a:r>
              <a:rPr lang="vi-VN" sz="3600" dirty="0">
                <a:solidFill>
                  <a:srgbClr val="FF0000"/>
                </a:solidFill>
                <a:latin typeface="Cambria" panose="02040503050406030204" pitchFamily="18" charset="0"/>
                <a:ea typeface="Cambria" panose="02040503050406030204" pitchFamily="18" charset="0"/>
              </a:rPr>
              <a:t>sừng sững, hai người ôm không xuể.</a:t>
            </a:r>
          </a:p>
          <a:p>
            <a:pPr lvl="0" algn="just" defTabSz="1219170">
              <a:buClr>
                <a:srgbClr val="000000"/>
              </a:buClr>
              <a:defRPr/>
            </a:pPr>
            <a:r>
              <a:rPr lang="vi-VN" sz="3600" b="1" dirty="0">
                <a:solidFill>
                  <a:srgbClr val="FF0000"/>
                </a:solidFill>
                <a:latin typeface="Cambria" panose="02040503050406030204" pitchFamily="18" charset="0"/>
                <a:ea typeface="Cambria" panose="02040503050406030204" pitchFamily="18" charset="0"/>
              </a:rPr>
              <a:t>+ Từ ngữ tả cây: </a:t>
            </a:r>
            <a:r>
              <a:rPr lang="vi-VN" sz="3600" dirty="0">
                <a:solidFill>
                  <a:srgbClr val="FF0000"/>
                </a:solidFill>
                <a:latin typeface="Cambria" panose="02040503050406030204" pitchFamily="18" charset="0"/>
                <a:ea typeface="Cambria" panose="02040503050406030204" pitchFamily="18" charset="0"/>
              </a:rPr>
              <a:t>như một con quái vật già nua cau có, khinh khỉnh.</a:t>
            </a:r>
          </a:p>
        </p:txBody>
      </p:sp>
      <p:pic>
        <p:nvPicPr>
          <p:cNvPr id="10" name="Graphic 9">
            <a:extLst>
              <a:ext uri="{FF2B5EF4-FFF2-40B4-BE49-F238E27FC236}">
                <a16:creationId xmlns:a16="http://schemas.microsoft.com/office/drawing/2014/main" xmlns="" id="{118F3656-A7FD-4985-9ADD-6D7D64EBC3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66186" y="3876844"/>
            <a:ext cx="1839077" cy="2999513"/>
          </a:xfrm>
          <a:prstGeom prst="rect">
            <a:avLst/>
          </a:prstGeom>
        </p:spPr>
      </p:pic>
      <p:pic>
        <p:nvPicPr>
          <p:cNvPr id="7" name="Graphic 6">
            <a:extLst>
              <a:ext uri="{FF2B5EF4-FFF2-40B4-BE49-F238E27FC236}">
                <a16:creationId xmlns:a16="http://schemas.microsoft.com/office/drawing/2014/main" xmlns="" id="{BF1326E9-6DDE-41A2-BE7D-045C2A8D131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3539521" y="4888781"/>
            <a:ext cx="822739" cy="1190220"/>
          </a:xfrm>
          <a:prstGeom prst="rect">
            <a:avLst/>
          </a:prstGeom>
        </p:spPr>
      </p:pic>
      <p:pic>
        <p:nvPicPr>
          <p:cNvPr id="8" name="Picture 7">
            <a:extLst>
              <a:ext uri="{FF2B5EF4-FFF2-40B4-BE49-F238E27FC236}">
                <a16:creationId xmlns:a16="http://schemas.microsoft.com/office/drawing/2014/main" xmlns="" id="{76C6A887-7917-4E65-B299-34981AA76B6A}"/>
              </a:ext>
            </a:extLst>
          </p:cNvPr>
          <p:cNvPicPr>
            <a:picLocks noChangeAspect="1"/>
          </p:cNvPicPr>
          <p:nvPr/>
        </p:nvPicPr>
        <p:blipFill>
          <a:blip r:embed="rId7"/>
          <a:srcRect/>
          <a:stretch>
            <a:fillRect/>
          </a:stretch>
        </p:blipFill>
        <p:spPr>
          <a:xfrm flipH="1">
            <a:off x="4289651" y="5693479"/>
            <a:ext cx="1283940" cy="994519"/>
          </a:xfrm>
          <a:prstGeom prst="rect">
            <a:avLst/>
          </a:prstGeom>
        </p:spPr>
      </p:pic>
      <p:pic>
        <p:nvPicPr>
          <p:cNvPr id="9" name="Graphic 8">
            <a:extLst>
              <a:ext uri="{FF2B5EF4-FFF2-40B4-BE49-F238E27FC236}">
                <a16:creationId xmlns:a16="http://schemas.microsoft.com/office/drawing/2014/main" xmlns="" id="{76FBD4C5-32F1-409D-AEE4-4A1F518A35A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8793032" y="4615414"/>
            <a:ext cx="3212171" cy="1938983"/>
          </a:xfrm>
          <a:prstGeom prst="rect">
            <a:avLst/>
          </a:prstGeom>
        </p:spPr>
      </p:pic>
      <p:pic>
        <p:nvPicPr>
          <p:cNvPr id="11" name="Graphic 10">
            <a:extLst>
              <a:ext uri="{FF2B5EF4-FFF2-40B4-BE49-F238E27FC236}">
                <a16:creationId xmlns:a16="http://schemas.microsoft.com/office/drawing/2014/main" xmlns="" id="{51AF0629-BD52-4A2F-87AF-EA269281C2E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2470529" y="5584906"/>
            <a:ext cx="972160" cy="1175140"/>
          </a:xfrm>
          <a:prstGeom prst="rect">
            <a:avLst/>
          </a:prstGeom>
        </p:spPr>
      </p:pic>
      <p:pic>
        <p:nvPicPr>
          <p:cNvPr id="12" name="Graphic 11">
            <a:extLst>
              <a:ext uri="{FF2B5EF4-FFF2-40B4-BE49-F238E27FC236}">
                <a16:creationId xmlns:a16="http://schemas.microsoft.com/office/drawing/2014/main" xmlns="" id="{653E8A31-F46A-420A-B667-727409A16364}"/>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6962330" y="3868998"/>
            <a:ext cx="2163495" cy="2610549"/>
          </a:xfrm>
          <a:prstGeom prst="rect">
            <a:avLst/>
          </a:prstGeom>
        </p:spPr>
      </p:pic>
    </p:spTree>
    <p:extLst>
      <p:ext uri="{BB962C8B-B14F-4D97-AF65-F5344CB8AC3E}">
        <p14:creationId xmlns:p14="http://schemas.microsoft.com/office/powerpoint/2010/main" val="46258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8">
                                                <p:txEl>
                                                  <p:pRg st="2" end="2"/>
                                                </p:txEl>
                                              </p:spTgt>
                                            </p:tgtEl>
                                            <p:attrNameLst>
                                              <p:attrName>style.visibility</p:attrName>
                                            </p:attrNameLst>
                                          </p:cBhvr>
                                          <p:to>
                                            <p:strVal val="visible"/>
                                          </p:to>
                                        </p:set>
                                        <p:animEffect transition="in" filter="fade">
                                          <p:cBhvr>
                                            <p:cTn id="22" dur="500"/>
                                            <p:tgtEl>
                                              <p:spTgt spid="68">
                                                <p:txEl>
                                                  <p:pRg st="2" end="2"/>
                                                </p:txEl>
                                              </p:spTgt>
                                            </p:tgtEl>
                                          </p:cBhvr>
                                        </p:animEffect>
                                      </p:childTnLst>
                                    </p:cTn>
                                  </p:par>
                                  <p:par>
                                    <p:cTn id="23" presetID="2" presetClass="entr" presetSubtype="8" fill="hold" nodeType="withEffect" p14:presetBounceEnd="60000">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14:bounceEnd="60000">
                                          <p:cBhvr additive="base">
                                            <p:cTn id="25" dur="75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26"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fade">
                                          <p:cBhvr>
                                            <p:cTn id="17" dur="500"/>
                                            <p:tgtEl>
                                              <p:spTgt spid="6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8">
                                                <p:txEl>
                                                  <p:pRg st="2" end="2"/>
                                                </p:txEl>
                                              </p:spTgt>
                                            </p:tgtEl>
                                            <p:attrNameLst>
                                              <p:attrName>style.visibility</p:attrName>
                                            </p:attrNameLst>
                                          </p:cBhvr>
                                          <p:to>
                                            <p:strVal val="visible"/>
                                          </p:to>
                                        </p:set>
                                        <p:animEffect transition="in" filter="fade">
                                          <p:cBhvr>
                                            <p:cTn id="22" dur="500"/>
                                            <p:tgtEl>
                                              <p:spTgt spid="68">
                                                <p:txEl>
                                                  <p:pRg st="2" end="2"/>
                                                </p:txEl>
                                              </p:spTgt>
                                            </p:tgtEl>
                                          </p:cBhvr>
                                        </p:animEffect>
                                      </p:childTnLst>
                                    </p:cTn>
                                  </p:par>
                                  <p:par>
                                    <p:cTn id="23" presetID="2" presetClass="entr" presetSubtype="8"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750" fill="hold"/>
                                            <p:tgtEl>
                                              <p:spTgt spid="10"/>
                                            </p:tgtEl>
                                            <p:attrNameLst>
                                              <p:attrName>ppt_x</p:attrName>
                                            </p:attrNameLst>
                                          </p:cBhvr>
                                          <p:tavLst>
                                            <p:tav tm="0">
                                              <p:val>
                                                <p:strVal val="0-#ppt_w/2"/>
                                              </p:val>
                                            </p:tav>
                                            <p:tav tm="100000">
                                              <p:val>
                                                <p:strVal val="#ppt_x"/>
                                              </p:val>
                                            </p:tav>
                                          </p:tavLst>
                                        </p:anim>
                                        <p:anim calcmode="lin" valueType="num">
                                          <p:cBhvr additive="base">
                                            <p:cTn id="26"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29"/>
        <p:cNvGrpSpPr/>
        <p:nvPr/>
      </p:nvGrpSpPr>
      <p:grpSpPr>
        <a:xfrm>
          <a:off x="0" y="0"/>
          <a:ext cx="0" cy="0"/>
          <a:chOff x="0" y="0"/>
          <a:chExt cx="0" cy="0"/>
        </a:xfrm>
      </p:grpSpPr>
      <p:grpSp>
        <p:nvGrpSpPr>
          <p:cNvPr id="74" name="Group 73">
            <a:extLst>
              <a:ext uri="{FF2B5EF4-FFF2-40B4-BE49-F238E27FC236}">
                <a16:creationId xmlns:a16="http://schemas.microsoft.com/office/drawing/2014/main" xmlns="" id="{94047AF5-6E00-4604-9431-7B6717AD2AA9}"/>
              </a:ext>
            </a:extLst>
          </p:cNvPr>
          <p:cNvGrpSpPr/>
          <p:nvPr/>
        </p:nvGrpSpPr>
        <p:grpSpPr>
          <a:xfrm>
            <a:off x="2025711" y="121920"/>
            <a:ext cx="8733196" cy="4110246"/>
            <a:chOff x="945932" y="91439"/>
            <a:chExt cx="6549897" cy="3082685"/>
          </a:xfrm>
        </p:grpSpPr>
        <p:sp>
          <p:nvSpPr>
            <p:cNvPr id="75" name="Google Shape;2277;p57">
              <a:extLst>
                <a:ext uri="{FF2B5EF4-FFF2-40B4-BE49-F238E27FC236}">
                  <a16:creationId xmlns:a16="http://schemas.microsoft.com/office/drawing/2014/main" xmlns="" id="{40682481-EAD8-46AF-96E6-FBF331C9E04E}"/>
                </a:ext>
              </a:extLst>
            </p:cNvPr>
            <p:cNvSpPr/>
            <p:nvPr/>
          </p:nvSpPr>
          <p:spPr>
            <a:xfrm>
              <a:off x="945932" y="91439"/>
              <a:ext cx="6549897" cy="3082685"/>
            </a:xfrm>
            <a:prstGeom prst="cloud">
              <a:avLst/>
            </a:prstGeom>
            <a:solidFill>
              <a:schemeClr val="lt1"/>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76" name="TextBox 75">
              <a:extLst>
                <a:ext uri="{FF2B5EF4-FFF2-40B4-BE49-F238E27FC236}">
                  <a16:creationId xmlns:a16="http://schemas.microsoft.com/office/drawing/2014/main" xmlns="" id="{FD0DEEC6-2E2B-4482-8AF2-605F6E31117F}"/>
                </a:ext>
              </a:extLst>
            </p:cNvPr>
            <p:cNvSpPr txBox="1"/>
            <p:nvPr/>
          </p:nvSpPr>
          <p:spPr>
            <a:xfrm>
              <a:off x="1738092" y="458460"/>
              <a:ext cx="5388768" cy="2223446"/>
            </a:xfrm>
            <a:prstGeom prst="rect">
              <a:avLst/>
            </a:prstGeom>
            <a:noFill/>
          </p:spPr>
          <p:txBody>
            <a:bodyPr wrap="square" rtlCol="0">
              <a:spAutoFit/>
            </a:bodyPr>
            <a:lstStyle/>
            <a:p>
              <a:pPr algn="just" defTabSz="1219170">
                <a:buClr>
                  <a:srgbClr val="000000"/>
                </a:buClr>
              </a:pPr>
              <a:r>
                <a:rPr lang="en-US" sz="3733" b="1" kern="0" dirty="0" err="1">
                  <a:solidFill>
                    <a:srgbClr val="000000"/>
                  </a:solidFill>
                  <a:latin typeface="Calibri" panose="020F0502020204030204" pitchFamily="34" charset="0"/>
                  <a:cs typeface="Calibri" panose="020F0502020204030204" pitchFamily="34" charset="0"/>
                  <a:sym typeface="Arial"/>
                </a:rPr>
                <a:t>Công</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việc</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a:solidFill>
                    <a:srgbClr val="FF0000"/>
                  </a:solidFill>
                  <a:latin typeface="Calibri" panose="020F0502020204030204" pitchFamily="34" charset="0"/>
                  <a:cs typeface="Calibri" panose="020F0502020204030204" pitchFamily="34" charset="0"/>
                  <a:sym typeface="Arial"/>
                </a:rPr>
                <a:t>“</a:t>
              </a:r>
              <a:r>
                <a:rPr lang="en-US" sz="3733" b="1" kern="0" dirty="0" err="1">
                  <a:solidFill>
                    <a:srgbClr val="FF0000"/>
                  </a:solidFill>
                  <a:latin typeface="Calibri" panose="020F0502020204030204" pitchFamily="34" charset="0"/>
                  <a:cs typeface="Calibri" panose="020F0502020204030204" pitchFamily="34" charset="0"/>
                  <a:sym typeface="Arial"/>
                </a:rPr>
                <a:t>chăm</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sóc</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vật</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nuôi</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thật</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thú</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vị</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đúng</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không</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các</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bạn</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Nào</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bây</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giờ</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chúng</a:t>
              </a:r>
              <a:r>
                <a:rPr lang="en-US" sz="3733" b="1" kern="0" dirty="0">
                  <a:solidFill>
                    <a:srgbClr val="000000"/>
                  </a:solidFill>
                  <a:latin typeface="Calibri" panose="020F0502020204030204" pitchFamily="34" charset="0"/>
                  <a:cs typeface="Calibri" panose="020F0502020204030204" pitchFamily="34" charset="0"/>
                  <a:sym typeface="Arial"/>
                </a:rPr>
                <a:t> ta </a:t>
              </a:r>
              <a:r>
                <a:rPr lang="en-US" sz="3733" b="1" kern="0" dirty="0" err="1">
                  <a:solidFill>
                    <a:srgbClr val="000000"/>
                  </a:solidFill>
                  <a:latin typeface="Calibri" panose="020F0502020204030204" pitchFamily="34" charset="0"/>
                  <a:cs typeface="Calibri" panose="020F0502020204030204" pitchFamily="34" charset="0"/>
                  <a:sym typeface="Arial"/>
                </a:rPr>
                <a:t>cùng</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đến</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với</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nhiệm</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vụ</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a:solidFill>
                    <a:srgbClr val="FF0000"/>
                  </a:solidFill>
                  <a:latin typeface="Calibri" panose="020F0502020204030204" pitchFamily="34" charset="0"/>
                  <a:cs typeface="Calibri" panose="020F0502020204030204" pitchFamily="34" charset="0"/>
                  <a:sym typeface="Arial"/>
                </a:rPr>
                <a:t>“</a:t>
              </a:r>
              <a:r>
                <a:rPr lang="en-US" sz="3733" b="1" kern="0" dirty="0" err="1">
                  <a:solidFill>
                    <a:srgbClr val="FF0000"/>
                  </a:solidFill>
                  <a:latin typeface="Calibri" panose="020F0502020204030204" pitchFamily="34" charset="0"/>
                  <a:cs typeface="Calibri" panose="020F0502020204030204" pitchFamily="34" charset="0"/>
                  <a:sym typeface="Arial"/>
                </a:rPr>
                <a:t>thu</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hoạch</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nông</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sản</a:t>
              </a:r>
              <a:r>
                <a:rPr lang="en-US" sz="3733" b="1" kern="0" dirty="0">
                  <a:solidFill>
                    <a:srgbClr val="FF0000"/>
                  </a:solidFill>
                  <a:latin typeface="Calibri" panose="020F0502020204030204" pitchFamily="34" charset="0"/>
                  <a:cs typeface="Calibri" panose="020F0502020204030204" pitchFamily="34" charset="0"/>
                  <a:sym typeface="Arial"/>
                </a:rPr>
                <a:t>”</a:t>
              </a:r>
              <a:r>
                <a:rPr lang="en-US" sz="3733" b="1" kern="0" dirty="0">
                  <a:solidFill>
                    <a:srgbClr val="000000"/>
                  </a:solidFill>
                  <a:latin typeface="Calibri" panose="020F0502020204030204" pitchFamily="34" charset="0"/>
                  <a:cs typeface="Calibri" panose="020F0502020204030204" pitchFamily="34" charset="0"/>
                  <a:sym typeface="Arial"/>
                </a:rPr>
                <a:t> ở </a:t>
              </a:r>
              <a:r>
                <a:rPr lang="en-US" sz="3733" b="1" kern="0" dirty="0" err="1">
                  <a:solidFill>
                    <a:srgbClr val="000000"/>
                  </a:solidFill>
                  <a:latin typeface="Calibri" panose="020F0502020204030204" pitchFamily="34" charset="0"/>
                  <a:cs typeface="Calibri" panose="020F0502020204030204" pitchFamily="34" charset="0"/>
                  <a:sym typeface="Arial"/>
                </a:rPr>
                <a:t>trang</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trại</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nhé</a:t>
              </a:r>
              <a:r>
                <a:rPr lang="en-US" sz="3733" b="1" kern="0" dirty="0">
                  <a:solidFill>
                    <a:srgbClr val="000000"/>
                  </a:solidFill>
                  <a:latin typeface="Calibri" panose="020F0502020204030204" pitchFamily="34" charset="0"/>
                  <a:cs typeface="Calibri" panose="020F0502020204030204" pitchFamily="34" charset="0"/>
                  <a:sym typeface="Arial"/>
                </a:rPr>
                <a:t>!</a:t>
              </a:r>
            </a:p>
          </p:txBody>
        </p:sp>
      </p:grpSp>
      <p:pic>
        <p:nvPicPr>
          <p:cNvPr id="77" name="Graphic 76">
            <a:extLst>
              <a:ext uri="{FF2B5EF4-FFF2-40B4-BE49-F238E27FC236}">
                <a16:creationId xmlns:a16="http://schemas.microsoft.com/office/drawing/2014/main" xmlns="" id="{1F87FDA6-FE67-484B-B419-1F7F25461C0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38350" y="2557208"/>
            <a:ext cx="4192284" cy="3972189"/>
          </a:xfrm>
          <a:prstGeom prst="rect">
            <a:avLst/>
          </a:prstGeom>
        </p:spPr>
      </p:pic>
      <p:pic>
        <p:nvPicPr>
          <p:cNvPr id="78" name="Graphic 77">
            <a:extLst>
              <a:ext uri="{FF2B5EF4-FFF2-40B4-BE49-F238E27FC236}">
                <a16:creationId xmlns:a16="http://schemas.microsoft.com/office/drawing/2014/main" xmlns="" id="{E6DA1D3D-BDC6-4DBD-B537-280F10B7DDF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8887862" y="3300581"/>
            <a:ext cx="3091593" cy="3228817"/>
          </a:xfrm>
          <a:prstGeom prst="rect">
            <a:avLst/>
          </a:prstGeom>
        </p:spPr>
      </p:pic>
    </p:spTree>
    <p:extLst>
      <p:ext uri="{BB962C8B-B14F-4D97-AF65-F5344CB8AC3E}">
        <p14:creationId xmlns:p14="http://schemas.microsoft.com/office/powerpoint/2010/main" val="2486162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nodeType="withEffect">
                                  <p:stCondLst>
                                    <p:cond delay="0"/>
                                  </p:stCondLst>
                                  <p:childTnLst>
                                    <p:animRot by="120000">
                                      <p:cBhvr>
                                        <p:cTn id="6" dur="100" fill="hold">
                                          <p:stCondLst>
                                            <p:cond delay="0"/>
                                          </p:stCondLst>
                                        </p:cTn>
                                        <p:tgtEl>
                                          <p:spTgt spid="74"/>
                                        </p:tgtEl>
                                        <p:attrNameLst>
                                          <p:attrName>r</p:attrName>
                                        </p:attrNameLst>
                                      </p:cBhvr>
                                    </p:animRot>
                                    <p:animRot by="-240000">
                                      <p:cBhvr>
                                        <p:cTn id="7" dur="200" fill="hold">
                                          <p:stCondLst>
                                            <p:cond delay="200"/>
                                          </p:stCondLst>
                                        </p:cTn>
                                        <p:tgtEl>
                                          <p:spTgt spid="74"/>
                                        </p:tgtEl>
                                        <p:attrNameLst>
                                          <p:attrName>r</p:attrName>
                                        </p:attrNameLst>
                                      </p:cBhvr>
                                    </p:animRot>
                                    <p:animRot by="240000">
                                      <p:cBhvr>
                                        <p:cTn id="8" dur="200" fill="hold">
                                          <p:stCondLst>
                                            <p:cond delay="400"/>
                                          </p:stCondLst>
                                        </p:cTn>
                                        <p:tgtEl>
                                          <p:spTgt spid="74"/>
                                        </p:tgtEl>
                                        <p:attrNameLst>
                                          <p:attrName>r</p:attrName>
                                        </p:attrNameLst>
                                      </p:cBhvr>
                                    </p:animRot>
                                    <p:animRot by="-240000">
                                      <p:cBhvr>
                                        <p:cTn id="9" dur="200" fill="hold">
                                          <p:stCondLst>
                                            <p:cond delay="600"/>
                                          </p:stCondLst>
                                        </p:cTn>
                                        <p:tgtEl>
                                          <p:spTgt spid="74"/>
                                        </p:tgtEl>
                                        <p:attrNameLst>
                                          <p:attrName>r</p:attrName>
                                        </p:attrNameLst>
                                      </p:cBhvr>
                                    </p:animRot>
                                    <p:animRot by="120000">
                                      <p:cBhvr>
                                        <p:cTn id="10" dur="200" fill="hold">
                                          <p:stCondLst>
                                            <p:cond delay="800"/>
                                          </p:stCondLst>
                                        </p:cTn>
                                        <p:tgtEl>
                                          <p:spTgt spid="74"/>
                                        </p:tgtEl>
                                        <p:attrNameLst>
                                          <p:attrName>r</p:attrName>
                                        </p:attrNameLst>
                                      </p:cBhvr>
                                    </p:animRot>
                                  </p:childTnLst>
                                  <p:subTnLst>
                                    <p:audio>
                                      <p:cMediaNode vol="30000">
                                        <p:cTn display="0" masterRel="sameClick">
                                          <p:stCondLst>
                                            <p:cond evt="begin" delay="0">
                                              <p:tn val="5"/>
                                            </p:cond>
                                          </p:stCondLst>
                                          <p:endCondLst>
                                            <p:cond evt="onStopAudio" delay="0">
                                              <p:tgtEl>
                                                <p:sldTgt/>
                                              </p:tgtEl>
                                            </p:cond>
                                          </p:endCondLst>
                                        </p:cTn>
                                        <p:tgtEl>
                                          <p:sndTgt r:embed="rId3" name="nền pp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75"/>
        <p:cNvGrpSpPr/>
        <p:nvPr/>
      </p:nvGrpSpPr>
      <p:grpSpPr>
        <a:xfrm>
          <a:off x="0" y="0"/>
          <a:ext cx="0" cy="0"/>
          <a:chOff x="0" y="0"/>
          <a:chExt cx="0" cy="0"/>
        </a:xfrm>
      </p:grpSpPr>
      <p:pic>
        <p:nvPicPr>
          <p:cNvPr id="13" name="Graphic 12">
            <a:extLst>
              <a:ext uri="{FF2B5EF4-FFF2-40B4-BE49-F238E27FC236}">
                <a16:creationId xmlns:a16="http://schemas.microsoft.com/office/drawing/2014/main" xmlns="" id="{8F2B02A8-784F-4B2A-8740-32349026E9E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 y="0"/>
            <a:ext cx="12285785" cy="6940061"/>
          </a:xfrm>
          <a:prstGeom prst="rect">
            <a:avLst/>
          </a:prstGeom>
        </p:spPr>
      </p:pic>
      <p:grpSp>
        <p:nvGrpSpPr>
          <p:cNvPr id="14" name="Group 13">
            <a:extLst>
              <a:ext uri="{FF2B5EF4-FFF2-40B4-BE49-F238E27FC236}">
                <a16:creationId xmlns:a16="http://schemas.microsoft.com/office/drawing/2014/main" xmlns="" id="{659DA8C9-FD26-43C8-853E-3671D483EB1E}"/>
              </a:ext>
            </a:extLst>
          </p:cNvPr>
          <p:cNvGrpSpPr/>
          <p:nvPr/>
        </p:nvGrpSpPr>
        <p:grpSpPr>
          <a:xfrm>
            <a:off x="5548102" y="-597181"/>
            <a:ext cx="6503557" cy="2888103"/>
            <a:chOff x="3805476" y="-483908"/>
            <a:chExt cx="4877668" cy="2166077"/>
          </a:xfrm>
        </p:grpSpPr>
        <p:pic>
          <p:nvPicPr>
            <p:cNvPr id="15" name="Graphic 14">
              <a:extLst>
                <a:ext uri="{FF2B5EF4-FFF2-40B4-BE49-F238E27FC236}">
                  <a16:creationId xmlns:a16="http://schemas.microsoft.com/office/drawing/2014/main" xmlns="" id="{38A9D6E3-73AE-4347-A623-1C06AC990F7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805476" y="-483908"/>
              <a:ext cx="4877668" cy="2166077"/>
            </a:xfrm>
            <a:prstGeom prst="rect">
              <a:avLst/>
            </a:prstGeom>
          </p:spPr>
        </p:pic>
        <p:sp>
          <p:nvSpPr>
            <p:cNvPr id="16" name="TextBox 15">
              <a:extLst>
                <a:ext uri="{FF2B5EF4-FFF2-40B4-BE49-F238E27FC236}">
                  <a16:creationId xmlns:a16="http://schemas.microsoft.com/office/drawing/2014/main" xmlns="" id="{A7CE5145-E0F6-4CD6-95A7-7C3A33A7E4C1}"/>
                </a:ext>
              </a:extLst>
            </p:cNvPr>
            <p:cNvSpPr txBox="1"/>
            <p:nvPr/>
          </p:nvSpPr>
          <p:spPr>
            <a:xfrm>
              <a:off x="3805476" y="238472"/>
              <a:ext cx="4831975" cy="1377973"/>
            </a:xfrm>
            <a:prstGeom prst="rect">
              <a:avLst/>
            </a:prstGeom>
            <a:noFill/>
          </p:spPr>
          <p:txBody>
            <a:bodyPr wrap="square" rtlCol="0">
              <a:spAutoFit/>
            </a:bodyPr>
            <a:lstStyle/>
            <a:p>
              <a:pPr algn="ctr" defTabSz="1219170">
                <a:lnSpc>
                  <a:spcPct val="130000"/>
                </a:lnSpc>
                <a:buClr>
                  <a:srgbClr val="000000"/>
                </a:buClr>
              </a:pPr>
              <a:r>
                <a:rPr lang="en-US" sz="4800" b="1" kern="0" dirty="0" err="1">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sym typeface="Arial"/>
                </a:rPr>
                <a:t>Trạm</a:t>
              </a:r>
              <a:r>
                <a:rPr lang="en-US" sz="4800" b="1" kern="0" dirty="0">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sym typeface="Arial"/>
                </a:rPr>
                <a:t> 3</a:t>
              </a:r>
            </a:p>
            <a:p>
              <a:pPr algn="ctr" defTabSz="1219170">
                <a:lnSpc>
                  <a:spcPct val="130000"/>
                </a:lnSpc>
                <a:buClr>
                  <a:srgbClr val="000000"/>
                </a:buClr>
              </a:pPr>
              <a:r>
                <a:rPr lang="en-US" sz="4267" b="1" kern="0" dirty="0">
                  <a:solidFill>
                    <a:srgbClr val="3D7D40">
                      <a:lumMod val="50000"/>
                    </a:srgb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Calibri" panose="020F0502020204030204" pitchFamily="34" charset="0"/>
                  <a:sym typeface="Arial"/>
                </a:rPr>
                <a:t>THU HOẠCH NÔNG SẢN</a:t>
              </a:r>
            </a:p>
          </p:txBody>
        </p:sp>
      </p:grpSp>
      <p:pic>
        <p:nvPicPr>
          <p:cNvPr id="17" name="Picture 16">
            <a:extLst>
              <a:ext uri="{FF2B5EF4-FFF2-40B4-BE49-F238E27FC236}">
                <a16:creationId xmlns:a16="http://schemas.microsoft.com/office/drawing/2014/main" xmlns="" id="{819DFE39-1D30-4265-8A8B-DB364CB5EE1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88855" y="4616340"/>
            <a:ext cx="1703917" cy="828485"/>
          </a:xfrm>
          <a:prstGeom prst="rect">
            <a:avLst/>
          </a:prstGeom>
        </p:spPr>
      </p:pic>
      <p:pic>
        <p:nvPicPr>
          <p:cNvPr id="18" name="Picture 17">
            <a:extLst>
              <a:ext uri="{FF2B5EF4-FFF2-40B4-BE49-F238E27FC236}">
                <a16:creationId xmlns:a16="http://schemas.microsoft.com/office/drawing/2014/main" xmlns="" id="{D9434A3C-0193-415A-B399-4A4660BAD8B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88855" y="4395492"/>
            <a:ext cx="792596" cy="680553"/>
          </a:xfrm>
          <a:prstGeom prst="rect">
            <a:avLst/>
          </a:prstGeom>
        </p:spPr>
      </p:pic>
      <p:pic>
        <p:nvPicPr>
          <p:cNvPr id="19" name="Picture 18">
            <a:extLst>
              <a:ext uri="{FF2B5EF4-FFF2-40B4-BE49-F238E27FC236}">
                <a16:creationId xmlns:a16="http://schemas.microsoft.com/office/drawing/2014/main" xmlns="" id="{999DC6C9-494B-4D5C-A11D-B4FDA738204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74667" y="4395490"/>
            <a:ext cx="792596" cy="680553"/>
          </a:xfrm>
          <a:prstGeom prst="rect">
            <a:avLst/>
          </a:prstGeom>
        </p:spPr>
      </p:pic>
      <p:pic>
        <p:nvPicPr>
          <p:cNvPr id="20" name="Picture 19">
            <a:extLst>
              <a:ext uri="{FF2B5EF4-FFF2-40B4-BE49-F238E27FC236}">
                <a16:creationId xmlns:a16="http://schemas.microsoft.com/office/drawing/2014/main" xmlns="" id="{B919EF67-422F-4FD9-991A-17E2D8DB55A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99405" y="4395492"/>
            <a:ext cx="792596" cy="680553"/>
          </a:xfrm>
          <a:prstGeom prst="rect">
            <a:avLst/>
          </a:prstGeom>
        </p:spPr>
      </p:pic>
      <p:pic>
        <p:nvPicPr>
          <p:cNvPr id="21" name="Picture 20">
            <a:extLst>
              <a:ext uri="{FF2B5EF4-FFF2-40B4-BE49-F238E27FC236}">
                <a16:creationId xmlns:a16="http://schemas.microsoft.com/office/drawing/2014/main" xmlns="" id="{711DF55C-91F1-4658-9C57-65C23DCC1FA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88855" y="4735766"/>
            <a:ext cx="792596" cy="680553"/>
          </a:xfrm>
          <a:prstGeom prst="rect">
            <a:avLst/>
          </a:prstGeom>
        </p:spPr>
      </p:pic>
      <p:pic>
        <p:nvPicPr>
          <p:cNvPr id="22" name="Picture 21">
            <a:extLst>
              <a:ext uri="{FF2B5EF4-FFF2-40B4-BE49-F238E27FC236}">
                <a16:creationId xmlns:a16="http://schemas.microsoft.com/office/drawing/2014/main" xmlns="" id="{64DF6194-FCC9-4CEC-8E17-EA369553DE8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74667" y="4735765"/>
            <a:ext cx="792596" cy="680553"/>
          </a:xfrm>
          <a:prstGeom prst="rect">
            <a:avLst/>
          </a:prstGeom>
        </p:spPr>
      </p:pic>
      <p:pic>
        <p:nvPicPr>
          <p:cNvPr id="23" name="Picture 22">
            <a:extLst>
              <a:ext uri="{FF2B5EF4-FFF2-40B4-BE49-F238E27FC236}">
                <a16:creationId xmlns:a16="http://schemas.microsoft.com/office/drawing/2014/main" xmlns="" id="{5D123AE3-8F71-44DE-8EB0-FC272634A4E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99405" y="4735766"/>
            <a:ext cx="792596" cy="680553"/>
          </a:xfrm>
          <a:prstGeom prst="rect">
            <a:avLst/>
          </a:prstGeom>
        </p:spPr>
      </p:pic>
      <p:pic>
        <p:nvPicPr>
          <p:cNvPr id="25" name="Picture 24">
            <a:extLst>
              <a:ext uri="{FF2B5EF4-FFF2-40B4-BE49-F238E27FC236}">
                <a16:creationId xmlns:a16="http://schemas.microsoft.com/office/drawing/2014/main" xmlns="" id="{8E4A3B27-C78B-49F4-8A02-07D05269CA5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17741" y="4708716"/>
            <a:ext cx="1703920" cy="828485"/>
          </a:xfrm>
          <a:prstGeom prst="rect">
            <a:avLst/>
          </a:prstGeom>
        </p:spPr>
      </p:pic>
      <p:pic>
        <p:nvPicPr>
          <p:cNvPr id="24" name="Picture 23">
            <a:extLst>
              <a:ext uri="{FF2B5EF4-FFF2-40B4-BE49-F238E27FC236}">
                <a16:creationId xmlns:a16="http://schemas.microsoft.com/office/drawing/2014/main" xmlns="" id="{8A987154-1853-4789-AB05-5FC61F7841A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0384" b="52958"/>
          <a:stretch/>
        </p:blipFill>
        <p:spPr>
          <a:xfrm>
            <a:off x="8588041" y="4606842"/>
            <a:ext cx="513263" cy="442153"/>
          </a:xfrm>
          <a:prstGeom prst="rect">
            <a:avLst/>
          </a:prstGeom>
        </p:spPr>
      </p:pic>
      <p:pic>
        <p:nvPicPr>
          <p:cNvPr id="26" name="Picture 25">
            <a:extLst>
              <a:ext uri="{FF2B5EF4-FFF2-40B4-BE49-F238E27FC236}">
                <a16:creationId xmlns:a16="http://schemas.microsoft.com/office/drawing/2014/main" xmlns="" id="{15A3EACA-9024-43DE-BFFC-9BBE4B9E2BB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0384" b="52958"/>
          <a:stretch/>
        </p:blipFill>
        <p:spPr>
          <a:xfrm>
            <a:off x="9666157" y="4606841"/>
            <a:ext cx="513264" cy="442155"/>
          </a:xfrm>
          <a:prstGeom prst="rect">
            <a:avLst/>
          </a:prstGeom>
        </p:spPr>
      </p:pic>
      <p:pic>
        <p:nvPicPr>
          <p:cNvPr id="27" name="Picture 26">
            <a:extLst>
              <a:ext uri="{FF2B5EF4-FFF2-40B4-BE49-F238E27FC236}">
                <a16:creationId xmlns:a16="http://schemas.microsoft.com/office/drawing/2014/main" xmlns="" id="{AA8955E1-CCB5-445D-86D8-B3BD523ED3C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0384" b="52958"/>
          <a:stretch/>
        </p:blipFill>
        <p:spPr>
          <a:xfrm>
            <a:off x="9117467" y="4619477"/>
            <a:ext cx="499076" cy="429932"/>
          </a:xfrm>
          <a:prstGeom prst="rect">
            <a:avLst/>
          </a:prstGeom>
        </p:spPr>
      </p:pic>
      <p:pic>
        <p:nvPicPr>
          <p:cNvPr id="29" name="Picture 28">
            <a:extLst>
              <a:ext uri="{FF2B5EF4-FFF2-40B4-BE49-F238E27FC236}">
                <a16:creationId xmlns:a16="http://schemas.microsoft.com/office/drawing/2014/main" xmlns="" id="{1305E156-CEB0-473B-BFF3-96C6236ED96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0384" b="52958"/>
          <a:stretch/>
        </p:blipFill>
        <p:spPr>
          <a:xfrm>
            <a:off x="8567983" y="4975212"/>
            <a:ext cx="513263" cy="442153"/>
          </a:xfrm>
          <a:prstGeom prst="rect">
            <a:avLst/>
          </a:prstGeom>
        </p:spPr>
      </p:pic>
      <p:pic>
        <p:nvPicPr>
          <p:cNvPr id="30" name="Picture 29">
            <a:extLst>
              <a:ext uri="{FF2B5EF4-FFF2-40B4-BE49-F238E27FC236}">
                <a16:creationId xmlns:a16="http://schemas.microsoft.com/office/drawing/2014/main" xmlns="" id="{97EE8749-9884-45BC-8359-3B6E613D6BE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0384" b="52958"/>
          <a:stretch/>
        </p:blipFill>
        <p:spPr>
          <a:xfrm>
            <a:off x="9646100" y="4975211"/>
            <a:ext cx="513264" cy="442155"/>
          </a:xfrm>
          <a:prstGeom prst="rect">
            <a:avLst/>
          </a:prstGeom>
        </p:spPr>
      </p:pic>
      <p:pic>
        <p:nvPicPr>
          <p:cNvPr id="31" name="Picture 30">
            <a:extLst>
              <a:ext uri="{FF2B5EF4-FFF2-40B4-BE49-F238E27FC236}">
                <a16:creationId xmlns:a16="http://schemas.microsoft.com/office/drawing/2014/main" xmlns="" id="{4D05B65D-5673-4610-BE38-FFDD483A99C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0384" b="52958"/>
          <a:stretch/>
        </p:blipFill>
        <p:spPr>
          <a:xfrm>
            <a:off x="9097410" y="4987846"/>
            <a:ext cx="499076" cy="429932"/>
          </a:xfrm>
          <a:prstGeom prst="rect">
            <a:avLst/>
          </a:prstGeom>
        </p:spPr>
      </p:pic>
      <p:pic>
        <p:nvPicPr>
          <p:cNvPr id="33" name="Picture 32">
            <a:extLst>
              <a:ext uri="{FF2B5EF4-FFF2-40B4-BE49-F238E27FC236}">
                <a16:creationId xmlns:a16="http://schemas.microsoft.com/office/drawing/2014/main" xmlns="" id="{B1D6D996-BA36-46F1-AA19-0562FBC4F8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24581" y="5886550"/>
            <a:ext cx="1703920" cy="828485"/>
          </a:xfrm>
          <a:prstGeom prst="rect">
            <a:avLst/>
          </a:prstGeom>
        </p:spPr>
      </p:pic>
      <p:pic>
        <p:nvPicPr>
          <p:cNvPr id="32" name="Graphic 31">
            <a:extLst>
              <a:ext uri="{FF2B5EF4-FFF2-40B4-BE49-F238E27FC236}">
                <a16:creationId xmlns:a16="http://schemas.microsoft.com/office/drawing/2014/main" xmlns="" id="{679F3E41-D5CA-44AB-ACEF-02652B52F381}"/>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7351653" y="5583773"/>
            <a:ext cx="1449777" cy="552728"/>
          </a:xfrm>
          <a:prstGeom prst="rect">
            <a:avLst/>
          </a:prstGeom>
        </p:spPr>
      </p:pic>
      <p:pic>
        <p:nvPicPr>
          <p:cNvPr id="34" name="Graphic 33">
            <a:extLst>
              <a:ext uri="{FF2B5EF4-FFF2-40B4-BE49-F238E27FC236}">
                <a16:creationId xmlns:a16="http://schemas.microsoft.com/office/drawing/2014/main" xmlns="" id="{33AE6E1F-1A3D-4825-AF07-D28879471185}"/>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7338481" y="5838788"/>
            <a:ext cx="1449777" cy="552728"/>
          </a:xfrm>
          <a:prstGeom prst="rect">
            <a:avLst/>
          </a:prstGeom>
        </p:spPr>
      </p:pic>
      <p:pic>
        <p:nvPicPr>
          <p:cNvPr id="35" name="Graphic 34">
            <a:extLst>
              <a:ext uri="{FF2B5EF4-FFF2-40B4-BE49-F238E27FC236}">
                <a16:creationId xmlns:a16="http://schemas.microsoft.com/office/drawing/2014/main" xmlns="" id="{12E5132C-0FB1-4B4E-BBD6-49FB840BBCEF}"/>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7338409" y="6053223"/>
            <a:ext cx="1449777" cy="552728"/>
          </a:xfrm>
          <a:prstGeom prst="rect">
            <a:avLst/>
          </a:prstGeom>
        </p:spPr>
      </p:pic>
      <p:pic>
        <p:nvPicPr>
          <p:cNvPr id="38" name="Picture 37">
            <a:extLst>
              <a:ext uri="{FF2B5EF4-FFF2-40B4-BE49-F238E27FC236}">
                <a16:creationId xmlns:a16="http://schemas.microsoft.com/office/drawing/2014/main" xmlns="" id="{71DE553E-819B-40D8-AB2C-61E0D6ADD44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73427" y="4998251"/>
            <a:ext cx="1703920" cy="828485"/>
          </a:xfrm>
          <a:prstGeom prst="rect">
            <a:avLst/>
          </a:prstGeom>
        </p:spPr>
      </p:pic>
      <p:pic>
        <p:nvPicPr>
          <p:cNvPr id="39" name="Graphic 38">
            <a:extLst>
              <a:ext uri="{FF2B5EF4-FFF2-40B4-BE49-F238E27FC236}">
                <a16:creationId xmlns:a16="http://schemas.microsoft.com/office/drawing/2014/main" xmlns="" id="{0CE58961-E463-4BAC-8613-2CE00292F2C6}"/>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5964183" y="4713376"/>
            <a:ext cx="513263" cy="615608"/>
          </a:xfrm>
          <a:prstGeom prst="rect">
            <a:avLst/>
          </a:prstGeom>
        </p:spPr>
      </p:pic>
      <p:pic>
        <p:nvPicPr>
          <p:cNvPr id="40" name="Graphic 39">
            <a:extLst>
              <a:ext uri="{FF2B5EF4-FFF2-40B4-BE49-F238E27FC236}">
                <a16:creationId xmlns:a16="http://schemas.microsoft.com/office/drawing/2014/main" xmlns="" id="{765E3E9D-D046-424A-B9CC-06902E05CDE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6477446" y="4704969"/>
            <a:ext cx="513263" cy="615608"/>
          </a:xfrm>
          <a:prstGeom prst="rect">
            <a:avLst/>
          </a:prstGeom>
        </p:spPr>
      </p:pic>
      <p:pic>
        <p:nvPicPr>
          <p:cNvPr id="41" name="Graphic 40">
            <a:extLst>
              <a:ext uri="{FF2B5EF4-FFF2-40B4-BE49-F238E27FC236}">
                <a16:creationId xmlns:a16="http://schemas.microsoft.com/office/drawing/2014/main" xmlns="" id="{64C4571B-405F-4A13-AE0E-A474B3B16618}"/>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7003453" y="4698284"/>
            <a:ext cx="513263" cy="615608"/>
          </a:xfrm>
          <a:prstGeom prst="rect">
            <a:avLst/>
          </a:prstGeom>
        </p:spPr>
      </p:pic>
      <p:pic>
        <p:nvPicPr>
          <p:cNvPr id="43" name="Graphic 42">
            <a:extLst>
              <a:ext uri="{FF2B5EF4-FFF2-40B4-BE49-F238E27FC236}">
                <a16:creationId xmlns:a16="http://schemas.microsoft.com/office/drawing/2014/main" xmlns="" id="{7A13060B-76B6-4E15-BB38-5F5CCA47A9D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5950722" y="5092581"/>
            <a:ext cx="513263" cy="615608"/>
          </a:xfrm>
          <a:prstGeom prst="rect">
            <a:avLst/>
          </a:prstGeom>
        </p:spPr>
      </p:pic>
      <p:pic>
        <p:nvPicPr>
          <p:cNvPr id="44" name="Graphic 43">
            <a:extLst>
              <a:ext uri="{FF2B5EF4-FFF2-40B4-BE49-F238E27FC236}">
                <a16:creationId xmlns:a16="http://schemas.microsoft.com/office/drawing/2014/main" xmlns="" id="{9CAC1B57-5BD5-4F29-A024-EC99FF1B93EA}"/>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6463985" y="5084175"/>
            <a:ext cx="513263" cy="615608"/>
          </a:xfrm>
          <a:prstGeom prst="rect">
            <a:avLst/>
          </a:prstGeom>
        </p:spPr>
      </p:pic>
      <p:pic>
        <p:nvPicPr>
          <p:cNvPr id="45" name="Graphic 44">
            <a:extLst>
              <a:ext uri="{FF2B5EF4-FFF2-40B4-BE49-F238E27FC236}">
                <a16:creationId xmlns:a16="http://schemas.microsoft.com/office/drawing/2014/main" xmlns="" id="{FC0A09D8-C9D7-4467-B827-8C3643CC643C}"/>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6989991" y="5077489"/>
            <a:ext cx="513263" cy="615608"/>
          </a:xfrm>
          <a:prstGeom prst="rect">
            <a:avLst/>
          </a:prstGeom>
        </p:spPr>
      </p:pic>
      <p:pic>
        <p:nvPicPr>
          <p:cNvPr id="36" name="Graphic 35">
            <a:extLst>
              <a:ext uri="{FF2B5EF4-FFF2-40B4-BE49-F238E27FC236}">
                <a16:creationId xmlns:a16="http://schemas.microsoft.com/office/drawing/2014/main" xmlns="" id="{AF8FB4FC-AE1B-450B-A16C-755C558B09F6}"/>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3850054" y="4261522"/>
            <a:ext cx="1905996" cy="2353081"/>
          </a:xfrm>
          <a:prstGeom prst="rect">
            <a:avLst/>
          </a:prstGeom>
        </p:spPr>
      </p:pic>
      <p:pic>
        <p:nvPicPr>
          <p:cNvPr id="37" name="Graphic 36">
            <a:extLst>
              <a:ext uri="{FF2B5EF4-FFF2-40B4-BE49-F238E27FC236}">
                <a16:creationId xmlns:a16="http://schemas.microsoft.com/office/drawing/2014/main" xmlns="" id="{1F58D3E1-5023-47B3-86B8-5815C05C95AD}"/>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7543384" y="3562170"/>
            <a:ext cx="1264777" cy="18165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018"/>
        <p:cNvGrpSpPr/>
        <p:nvPr/>
      </p:nvGrpSpPr>
      <p:grpSpPr>
        <a:xfrm>
          <a:off x="0" y="0"/>
          <a:ext cx="0" cy="0"/>
          <a:chOff x="0" y="0"/>
          <a:chExt cx="0" cy="0"/>
        </a:xfrm>
      </p:grpSpPr>
      <p:sp>
        <p:nvSpPr>
          <p:cNvPr id="130" name="Google Shape;319;p9">
            <a:extLst>
              <a:ext uri="{FF2B5EF4-FFF2-40B4-BE49-F238E27FC236}">
                <a16:creationId xmlns:a16="http://schemas.microsoft.com/office/drawing/2014/main" xmlns="" id="{9BD411B1-41C7-4F42-9F40-D08E287410C8}"/>
              </a:ext>
            </a:extLst>
          </p:cNvPr>
          <p:cNvSpPr/>
          <p:nvPr/>
        </p:nvSpPr>
        <p:spPr>
          <a:xfrm>
            <a:off x="7016377" y="5815912"/>
            <a:ext cx="5199529" cy="1043233"/>
          </a:xfrm>
          <a:custGeom>
            <a:avLst/>
            <a:gdLst/>
            <a:ahLst/>
            <a:cxnLst/>
            <a:rect l="l" t="t" r="r" b="b"/>
            <a:pathLst>
              <a:path w="7278" h="2110" extrusionOk="0">
                <a:moveTo>
                  <a:pt x="7196" y="1"/>
                </a:moveTo>
                <a:cubicBezTo>
                  <a:pt x="7059" y="1"/>
                  <a:pt x="6916" y="28"/>
                  <a:pt x="6792" y="85"/>
                </a:cubicBezTo>
                <a:cubicBezTo>
                  <a:pt x="6562" y="192"/>
                  <a:pt x="6374" y="354"/>
                  <a:pt x="6225" y="545"/>
                </a:cubicBezTo>
                <a:cubicBezTo>
                  <a:pt x="6131" y="652"/>
                  <a:pt x="6063" y="775"/>
                  <a:pt x="6063" y="895"/>
                </a:cubicBezTo>
                <a:cubicBezTo>
                  <a:pt x="5966" y="827"/>
                  <a:pt x="5855" y="795"/>
                  <a:pt x="5750" y="795"/>
                </a:cubicBezTo>
                <a:cubicBezTo>
                  <a:pt x="5518" y="795"/>
                  <a:pt x="5315" y="953"/>
                  <a:pt x="5360" y="1232"/>
                </a:cubicBezTo>
                <a:cubicBezTo>
                  <a:pt x="5317" y="1168"/>
                  <a:pt x="5236" y="1138"/>
                  <a:pt x="5152" y="1138"/>
                </a:cubicBezTo>
                <a:cubicBezTo>
                  <a:pt x="5077" y="1138"/>
                  <a:pt x="5000" y="1162"/>
                  <a:pt x="4942" y="1206"/>
                </a:cubicBezTo>
                <a:cubicBezTo>
                  <a:pt x="4822" y="1313"/>
                  <a:pt x="4793" y="1462"/>
                  <a:pt x="4793" y="1611"/>
                </a:cubicBezTo>
                <a:cubicBezTo>
                  <a:pt x="4524" y="1436"/>
                  <a:pt x="4242" y="1245"/>
                  <a:pt x="3918" y="1232"/>
                </a:cubicBezTo>
                <a:cubicBezTo>
                  <a:pt x="3910" y="1232"/>
                  <a:pt x="3902" y="1231"/>
                  <a:pt x="3894" y="1231"/>
                </a:cubicBezTo>
                <a:cubicBezTo>
                  <a:pt x="3576" y="1231"/>
                  <a:pt x="3229" y="1482"/>
                  <a:pt x="3296" y="1773"/>
                </a:cubicBezTo>
                <a:cubicBezTo>
                  <a:pt x="3202" y="1637"/>
                  <a:pt x="3092" y="1504"/>
                  <a:pt x="2930" y="1449"/>
                </a:cubicBezTo>
                <a:cubicBezTo>
                  <a:pt x="2896" y="1437"/>
                  <a:pt x="2858" y="1432"/>
                  <a:pt x="2821" y="1432"/>
                </a:cubicBezTo>
                <a:cubicBezTo>
                  <a:pt x="2682" y="1432"/>
                  <a:pt x="2541" y="1509"/>
                  <a:pt x="2541" y="1637"/>
                </a:cubicBezTo>
                <a:cubicBezTo>
                  <a:pt x="2388" y="1511"/>
                  <a:pt x="2173" y="1406"/>
                  <a:pt x="1967" y="1406"/>
                </a:cubicBezTo>
                <a:cubicBezTo>
                  <a:pt x="1955" y="1406"/>
                  <a:pt x="1944" y="1406"/>
                  <a:pt x="1932" y="1407"/>
                </a:cubicBezTo>
                <a:cubicBezTo>
                  <a:pt x="1702" y="1436"/>
                  <a:pt x="1472" y="1611"/>
                  <a:pt x="1501" y="1828"/>
                </a:cubicBezTo>
                <a:cubicBezTo>
                  <a:pt x="1425" y="1700"/>
                  <a:pt x="1278" y="1610"/>
                  <a:pt x="1126" y="1610"/>
                </a:cubicBezTo>
                <a:cubicBezTo>
                  <a:pt x="1116" y="1610"/>
                  <a:pt x="1106" y="1610"/>
                  <a:pt x="1096" y="1611"/>
                </a:cubicBezTo>
                <a:cubicBezTo>
                  <a:pt x="934" y="1624"/>
                  <a:pt x="785" y="1786"/>
                  <a:pt x="811" y="1935"/>
                </a:cubicBezTo>
                <a:cubicBezTo>
                  <a:pt x="728" y="1813"/>
                  <a:pt x="571" y="1744"/>
                  <a:pt x="416" y="1744"/>
                </a:cubicBezTo>
                <a:cubicBezTo>
                  <a:pt x="347" y="1744"/>
                  <a:pt x="279" y="1757"/>
                  <a:pt x="218" y="1786"/>
                </a:cubicBezTo>
                <a:cubicBezTo>
                  <a:pt x="95" y="1854"/>
                  <a:pt x="30" y="1974"/>
                  <a:pt x="1" y="2110"/>
                </a:cubicBezTo>
                <a:lnTo>
                  <a:pt x="7278" y="2110"/>
                </a:lnTo>
                <a:lnTo>
                  <a:pt x="7278" y="4"/>
                </a:lnTo>
                <a:cubicBezTo>
                  <a:pt x="7251" y="2"/>
                  <a:pt x="7224" y="1"/>
                  <a:pt x="7196"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pic>
        <p:nvPicPr>
          <p:cNvPr id="131" name="Graphic 130">
            <a:extLst>
              <a:ext uri="{FF2B5EF4-FFF2-40B4-BE49-F238E27FC236}">
                <a16:creationId xmlns:a16="http://schemas.microsoft.com/office/drawing/2014/main" xmlns="" id="{DF54EEF1-B987-4666-B3F4-7CDDB201433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89787" y="3293516"/>
            <a:ext cx="2429264" cy="3495345"/>
          </a:xfrm>
          <a:prstGeom prst="rect">
            <a:avLst/>
          </a:prstGeom>
        </p:spPr>
      </p:pic>
      <p:grpSp>
        <p:nvGrpSpPr>
          <p:cNvPr id="132" name="Group 131">
            <a:extLst>
              <a:ext uri="{FF2B5EF4-FFF2-40B4-BE49-F238E27FC236}">
                <a16:creationId xmlns:a16="http://schemas.microsoft.com/office/drawing/2014/main" xmlns="" id="{4456D5F0-4AB5-401A-84FF-D6590602148E}"/>
              </a:ext>
            </a:extLst>
          </p:cNvPr>
          <p:cNvGrpSpPr/>
          <p:nvPr/>
        </p:nvGrpSpPr>
        <p:grpSpPr>
          <a:xfrm>
            <a:off x="409178" y="729137"/>
            <a:ext cx="11194244" cy="1583232"/>
            <a:chOff x="332406" y="12507"/>
            <a:chExt cx="5521317" cy="1254639"/>
          </a:xfrm>
        </p:grpSpPr>
        <p:sp>
          <p:nvSpPr>
            <p:cNvPr id="133" name="Speech Bubble: Rectangle with Corners Rounded 132">
              <a:extLst>
                <a:ext uri="{FF2B5EF4-FFF2-40B4-BE49-F238E27FC236}">
                  <a16:creationId xmlns:a16="http://schemas.microsoft.com/office/drawing/2014/main" xmlns="" id="{59E93F00-D509-4C68-9D49-2983759F49B3}"/>
                </a:ext>
              </a:extLst>
            </p:cNvPr>
            <p:cNvSpPr/>
            <p:nvPr/>
          </p:nvSpPr>
          <p:spPr>
            <a:xfrm>
              <a:off x="332406" y="85397"/>
              <a:ext cx="5504515" cy="1181749"/>
            </a:xfrm>
            <a:prstGeom prst="wedgeRoundRectCallout">
              <a:avLst>
                <a:gd name="adj1" fmla="val -34010"/>
                <a:gd name="adj2" fmla="val 118913"/>
                <a:gd name="adj3" fmla="val 16667"/>
              </a:avLst>
            </a:prstGeom>
            <a:solidFill>
              <a:srgbClr val="FFFF7D"/>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mbria" panose="02040503050406030204" pitchFamily="18" charset="0"/>
                <a:ea typeface="Cambria" panose="02040503050406030204" pitchFamily="18" charset="0"/>
                <a:sym typeface="Arial"/>
              </a:endParaRPr>
            </a:p>
          </p:txBody>
        </p:sp>
        <p:sp>
          <p:nvSpPr>
            <p:cNvPr id="134" name="TextBox 133">
              <a:extLst>
                <a:ext uri="{FF2B5EF4-FFF2-40B4-BE49-F238E27FC236}">
                  <a16:creationId xmlns:a16="http://schemas.microsoft.com/office/drawing/2014/main" xmlns="" id="{CFB40332-7D82-411F-BDB3-C4F5F327EB8B}"/>
                </a:ext>
              </a:extLst>
            </p:cNvPr>
            <p:cNvSpPr txBox="1"/>
            <p:nvPr/>
          </p:nvSpPr>
          <p:spPr>
            <a:xfrm>
              <a:off x="349208" y="12507"/>
              <a:ext cx="5504515" cy="1153641"/>
            </a:xfrm>
            <a:prstGeom prst="rect">
              <a:avLst/>
            </a:prstGeom>
            <a:noFill/>
          </p:spPr>
          <p:txBody>
            <a:bodyPr wrap="square">
              <a:spAutoFit/>
            </a:bodyPr>
            <a:lstStyle/>
            <a:p>
              <a:pPr algn="just" defTabSz="1219170">
                <a:lnSpc>
                  <a:spcPct val="114000"/>
                </a:lnSpc>
                <a:buClr>
                  <a:srgbClr val="000000"/>
                </a:buClr>
              </a:pPr>
              <a:r>
                <a:rPr lang="en-US" sz="4000" b="0" i="0" dirty="0">
                  <a:solidFill>
                    <a:srgbClr val="000000"/>
                  </a:solidFill>
                  <a:effectLst/>
                  <a:latin typeface="Cambria" panose="02040503050406030204" pitchFamily="18" charset="0"/>
                  <a:ea typeface="Cambria" panose="02040503050406030204" pitchFamily="18" charset="0"/>
                </a:rPr>
                <a:t>2. </a:t>
              </a:r>
              <a:r>
                <a:rPr lang="en-US" sz="4000" b="0" i="0" dirty="0" err="1">
                  <a:solidFill>
                    <a:srgbClr val="000000"/>
                  </a:solidFill>
                  <a:effectLst/>
                  <a:latin typeface="Cambria" panose="02040503050406030204" pitchFamily="18" charset="0"/>
                  <a:ea typeface="Cambria" panose="02040503050406030204" pitchFamily="18" charset="0"/>
                </a:rPr>
                <a:t>Viết</a:t>
              </a:r>
              <a:r>
                <a:rPr lang="en-US" sz="4000" b="0" i="0" dirty="0">
                  <a:solidFill>
                    <a:srgbClr val="000000"/>
                  </a:solidFill>
                  <a:effectLst/>
                  <a:latin typeface="Cambria" panose="02040503050406030204" pitchFamily="18" charset="0"/>
                  <a:ea typeface="Cambria" panose="02040503050406030204" pitchFamily="18" charset="0"/>
                </a:rPr>
                <a:t> </a:t>
              </a:r>
              <a:r>
                <a:rPr lang="en-US" sz="4000" b="0" i="0" dirty="0" err="1">
                  <a:solidFill>
                    <a:srgbClr val="000000"/>
                  </a:solidFill>
                  <a:effectLst/>
                  <a:latin typeface="Cambria" panose="02040503050406030204" pitchFamily="18" charset="0"/>
                  <a:ea typeface="Cambria" panose="02040503050406030204" pitchFamily="18" charset="0"/>
                </a:rPr>
                <a:t>đoạn</a:t>
              </a:r>
              <a:r>
                <a:rPr lang="en-US" sz="4000" b="0" i="0" dirty="0">
                  <a:solidFill>
                    <a:srgbClr val="000000"/>
                  </a:solidFill>
                  <a:effectLst/>
                  <a:latin typeface="Cambria" panose="02040503050406030204" pitchFamily="18" charset="0"/>
                  <a:ea typeface="Cambria" panose="02040503050406030204" pitchFamily="18" charset="0"/>
                </a:rPr>
                <a:t> </a:t>
              </a:r>
              <a:r>
                <a:rPr lang="en-US" sz="4000" b="0" i="0" dirty="0" err="1">
                  <a:solidFill>
                    <a:srgbClr val="000000"/>
                  </a:solidFill>
                  <a:effectLst/>
                  <a:latin typeface="Cambria" panose="02040503050406030204" pitchFamily="18" charset="0"/>
                  <a:ea typeface="Cambria" panose="02040503050406030204" pitchFamily="18" charset="0"/>
                </a:rPr>
                <a:t>văn</a:t>
              </a:r>
              <a:r>
                <a:rPr lang="en-US" sz="4000" b="0" i="0" dirty="0">
                  <a:solidFill>
                    <a:srgbClr val="000000"/>
                  </a:solidFill>
                  <a:effectLst/>
                  <a:latin typeface="Cambria" panose="02040503050406030204" pitchFamily="18" charset="0"/>
                  <a:ea typeface="Cambria" panose="02040503050406030204" pitchFamily="18" charset="0"/>
                </a:rPr>
                <a:t> </a:t>
              </a:r>
              <a:r>
                <a:rPr lang="en-US" sz="4000" b="0" i="0" dirty="0" err="1">
                  <a:solidFill>
                    <a:srgbClr val="000000"/>
                  </a:solidFill>
                  <a:effectLst/>
                  <a:latin typeface="Cambria" panose="02040503050406030204" pitchFamily="18" charset="0"/>
                  <a:ea typeface="Cambria" panose="02040503050406030204" pitchFamily="18" charset="0"/>
                </a:rPr>
                <a:t>tả</a:t>
              </a:r>
              <a:r>
                <a:rPr lang="en-US" sz="4000" b="0" i="0" dirty="0">
                  <a:solidFill>
                    <a:srgbClr val="000000"/>
                  </a:solidFill>
                  <a:effectLst/>
                  <a:latin typeface="Cambria" panose="02040503050406030204" pitchFamily="18" charset="0"/>
                  <a:ea typeface="Cambria" panose="02040503050406030204" pitchFamily="18" charset="0"/>
                </a:rPr>
                <a:t> </a:t>
              </a:r>
              <a:r>
                <a:rPr lang="en-US" sz="4000" b="0" i="0" dirty="0" err="1">
                  <a:solidFill>
                    <a:srgbClr val="000000"/>
                  </a:solidFill>
                  <a:effectLst/>
                  <a:latin typeface="Cambria" panose="02040503050406030204" pitchFamily="18" charset="0"/>
                  <a:ea typeface="Cambria" panose="02040503050406030204" pitchFamily="18" charset="0"/>
                </a:rPr>
                <a:t>một</a:t>
              </a:r>
              <a:r>
                <a:rPr lang="en-US" sz="4000" b="0" i="0" dirty="0">
                  <a:solidFill>
                    <a:srgbClr val="000000"/>
                  </a:solidFill>
                  <a:effectLst/>
                  <a:latin typeface="Cambria" panose="02040503050406030204" pitchFamily="18" charset="0"/>
                  <a:ea typeface="Cambria" panose="02040503050406030204" pitchFamily="18" charset="0"/>
                </a:rPr>
                <a:t> </a:t>
              </a:r>
              <a:r>
                <a:rPr lang="en-US" sz="4000" b="0" i="0" dirty="0" err="1">
                  <a:solidFill>
                    <a:srgbClr val="000000"/>
                  </a:solidFill>
                  <a:effectLst/>
                  <a:latin typeface="Cambria" panose="02040503050406030204" pitchFamily="18" charset="0"/>
                  <a:ea typeface="Cambria" panose="02040503050406030204" pitchFamily="18" charset="0"/>
                </a:rPr>
                <a:t>bộ</a:t>
              </a:r>
              <a:r>
                <a:rPr lang="en-US" sz="4000" b="0" i="0" dirty="0">
                  <a:solidFill>
                    <a:srgbClr val="000000"/>
                  </a:solidFill>
                  <a:effectLst/>
                  <a:latin typeface="Cambria" panose="02040503050406030204" pitchFamily="18" charset="0"/>
                  <a:ea typeface="Cambria" panose="02040503050406030204" pitchFamily="18" charset="0"/>
                </a:rPr>
                <a:t> </a:t>
              </a:r>
              <a:r>
                <a:rPr lang="en-US" sz="4000" b="0" i="0" dirty="0" err="1">
                  <a:solidFill>
                    <a:srgbClr val="000000"/>
                  </a:solidFill>
                  <a:effectLst/>
                  <a:latin typeface="Cambria" panose="02040503050406030204" pitchFamily="18" charset="0"/>
                  <a:ea typeface="Cambria" panose="02040503050406030204" pitchFamily="18" charset="0"/>
                </a:rPr>
                <a:t>phận</a:t>
              </a:r>
              <a:r>
                <a:rPr lang="en-US" sz="4000" b="0" i="0" dirty="0">
                  <a:solidFill>
                    <a:srgbClr val="000000"/>
                  </a:solidFill>
                  <a:effectLst/>
                  <a:latin typeface="Cambria" panose="02040503050406030204" pitchFamily="18" charset="0"/>
                  <a:ea typeface="Cambria" panose="02040503050406030204" pitchFamily="18" charset="0"/>
                </a:rPr>
                <a:t> </a:t>
              </a:r>
              <a:r>
                <a:rPr lang="en-US" sz="4000" b="0" i="0" dirty="0" err="1">
                  <a:solidFill>
                    <a:srgbClr val="000000"/>
                  </a:solidFill>
                  <a:effectLst/>
                  <a:latin typeface="Cambria" panose="02040503050406030204" pitchFamily="18" charset="0"/>
                  <a:ea typeface="Cambria" panose="02040503050406030204" pitchFamily="18" charset="0"/>
                </a:rPr>
                <a:t>của</a:t>
              </a:r>
              <a:r>
                <a:rPr lang="en-US" sz="4000" b="0" i="0" dirty="0">
                  <a:solidFill>
                    <a:srgbClr val="000000"/>
                  </a:solidFill>
                  <a:effectLst/>
                  <a:latin typeface="Cambria" panose="02040503050406030204" pitchFamily="18" charset="0"/>
                  <a:ea typeface="Cambria" panose="02040503050406030204" pitchFamily="18" charset="0"/>
                </a:rPr>
                <a:t> </a:t>
              </a:r>
              <a:r>
                <a:rPr lang="en-US" sz="4000" b="0" i="0" dirty="0" err="1">
                  <a:solidFill>
                    <a:srgbClr val="000000"/>
                  </a:solidFill>
                  <a:effectLst/>
                  <a:latin typeface="Cambria" panose="02040503050406030204" pitchFamily="18" charset="0"/>
                  <a:ea typeface="Cambria" panose="02040503050406030204" pitchFamily="18" charset="0"/>
                </a:rPr>
                <a:t>cây</a:t>
              </a:r>
              <a:r>
                <a:rPr lang="en-US" sz="4000" b="0" i="0" dirty="0">
                  <a:solidFill>
                    <a:srgbClr val="000000"/>
                  </a:solidFill>
                  <a:effectLst/>
                  <a:latin typeface="Cambria" panose="02040503050406030204" pitchFamily="18" charset="0"/>
                  <a:ea typeface="Cambria" panose="02040503050406030204" pitchFamily="18" charset="0"/>
                </a:rPr>
                <a:t> </a:t>
              </a:r>
              <a:r>
                <a:rPr lang="en-US" sz="4000" b="0" i="0" dirty="0" err="1">
                  <a:solidFill>
                    <a:srgbClr val="000000"/>
                  </a:solidFill>
                  <a:effectLst/>
                  <a:latin typeface="Cambria" panose="02040503050406030204" pitchFamily="18" charset="0"/>
                  <a:ea typeface="Cambria" panose="02040503050406030204" pitchFamily="18" charset="0"/>
                </a:rPr>
                <a:t>mà</a:t>
              </a:r>
              <a:r>
                <a:rPr lang="en-US" sz="4000" b="0" i="0" dirty="0">
                  <a:solidFill>
                    <a:srgbClr val="000000"/>
                  </a:solidFill>
                  <a:effectLst/>
                  <a:latin typeface="Cambria" panose="02040503050406030204" pitchFamily="18" charset="0"/>
                  <a:ea typeface="Cambria" panose="02040503050406030204" pitchFamily="18" charset="0"/>
                </a:rPr>
                <a:t> </a:t>
              </a:r>
              <a:r>
                <a:rPr lang="en-US" sz="4000" b="0" i="0" dirty="0" err="1">
                  <a:solidFill>
                    <a:srgbClr val="000000"/>
                  </a:solidFill>
                  <a:effectLst/>
                  <a:latin typeface="Cambria" panose="02040503050406030204" pitchFamily="18" charset="0"/>
                  <a:ea typeface="Cambria" panose="02040503050406030204" pitchFamily="18" charset="0"/>
                </a:rPr>
                <a:t>em</a:t>
              </a:r>
              <a:r>
                <a:rPr lang="en-US" sz="4000" b="0" i="0" dirty="0">
                  <a:solidFill>
                    <a:srgbClr val="000000"/>
                  </a:solidFill>
                  <a:effectLst/>
                  <a:latin typeface="Cambria" panose="02040503050406030204" pitchFamily="18" charset="0"/>
                  <a:ea typeface="Cambria" panose="02040503050406030204" pitchFamily="18" charset="0"/>
                </a:rPr>
                <a:t> </a:t>
              </a:r>
              <a:r>
                <a:rPr lang="en-US" sz="4000" b="0" i="0" dirty="0" err="1">
                  <a:solidFill>
                    <a:srgbClr val="000000"/>
                  </a:solidFill>
                  <a:effectLst/>
                  <a:latin typeface="Cambria" panose="02040503050406030204" pitchFamily="18" charset="0"/>
                  <a:ea typeface="Cambria" panose="02040503050406030204" pitchFamily="18" charset="0"/>
                </a:rPr>
                <a:t>đã</a:t>
              </a:r>
              <a:r>
                <a:rPr lang="en-US" sz="4000" b="0" i="0" dirty="0">
                  <a:solidFill>
                    <a:srgbClr val="000000"/>
                  </a:solidFill>
                  <a:effectLst/>
                  <a:latin typeface="Cambria" panose="02040503050406030204" pitchFamily="18" charset="0"/>
                  <a:ea typeface="Cambria" panose="02040503050406030204" pitchFamily="18" charset="0"/>
                </a:rPr>
                <a:t> </a:t>
              </a:r>
              <a:r>
                <a:rPr lang="en-US" sz="4000" b="0" i="0" dirty="0" err="1">
                  <a:solidFill>
                    <a:srgbClr val="000000"/>
                  </a:solidFill>
                  <a:effectLst/>
                  <a:latin typeface="Cambria" panose="02040503050406030204" pitchFamily="18" charset="0"/>
                  <a:ea typeface="Cambria" panose="02040503050406030204" pitchFamily="18" charset="0"/>
                </a:rPr>
                <a:t>quan</a:t>
              </a:r>
              <a:r>
                <a:rPr lang="en-US" sz="4000" b="0" i="0" dirty="0">
                  <a:solidFill>
                    <a:srgbClr val="000000"/>
                  </a:solidFill>
                  <a:effectLst/>
                  <a:latin typeface="Cambria" panose="02040503050406030204" pitchFamily="18" charset="0"/>
                  <a:ea typeface="Cambria" panose="02040503050406030204" pitchFamily="18" charset="0"/>
                </a:rPr>
                <a:t> </a:t>
              </a:r>
              <a:r>
                <a:rPr lang="en-US" sz="4000" b="0" i="0" dirty="0" err="1">
                  <a:solidFill>
                    <a:srgbClr val="000000"/>
                  </a:solidFill>
                  <a:effectLst/>
                  <a:latin typeface="Cambria" panose="02040503050406030204" pitchFamily="18" charset="0"/>
                  <a:ea typeface="Cambria" panose="02040503050406030204" pitchFamily="18" charset="0"/>
                </a:rPr>
                <a:t>sát</a:t>
              </a:r>
              <a:r>
                <a:rPr lang="en-US" sz="4000" b="0" i="0" dirty="0">
                  <a:solidFill>
                    <a:srgbClr val="000000"/>
                  </a:solidFill>
                  <a:effectLst/>
                  <a:latin typeface="Cambria" panose="02040503050406030204" pitchFamily="18" charset="0"/>
                  <a:ea typeface="Cambria" panose="02040503050406030204" pitchFamily="18" charset="0"/>
                </a:rPr>
                <a:t>.</a:t>
              </a:r>
              <a:endParaRPr lang="vi-VN" sz="3733"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endParaRPr>
            </a:p>
          </p:txBody>
        </p:sp>
      </p:grpSp>
      <p:pic>
        <p:nvPicPr>
          <p:cNvPr id="147" name="Graphic 146">
            <a:extLst>
              <a:ext uri="{FF2B5EF4-FFF2-40B4-BE49-F238E27FC236}">
                <a16:creationId xmlns:a16="http://schemas.microsoft.com/office/drawing/2014/main" xmlns="" id="{58EC29F6-00BF-46DB-91FC-F18F7E0EBFA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786514" y="3712457"/>
            <a:ext cx="1865069" cy="3076403"/>
          </a:xfrm>
          <a:prstGeom prst="rect">
            <a:avLst/>
          </a:prstGeom>
        </p:spPr>
      </p:pic>
      <p:sp>
        <p:nvSpPr>
          <p:cNvPr id="12" name="Rectangle 11">
            <a:extLst>
              <a:ext uri="{FF2B5EF4-FFF2-40B4-BE49-F238E27FC236}">
                <a16:creationId xmlns:a16="http://schemas.microsoft.com/office/drawing/2014/main" xmlns="" id="{B2464FE4-C09C-4315-B53C-1732BBF055A1}"/>
              </a:ext>
            </a:extLst>
          </p:cNvPr>
          <p:cNvSpPr/>
          <p:nvPr/>
        </p:nvSpPr>
        <p:spPr>
          <a:xfrm>
            <a:off x="4651584" y="2516636"/>
            <a:ext cx="7540417" cy="421142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defTabSz="1219170">
              <a:buClr>
                <a:srgbClr val="000000"/>
              </a:buClr>
            </a:pPr>
            <a:r>
              <a:rPr lang="en-US" sz="4000" b="1"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Gợi</a:t>
            </a:r>
            <a:r>
              <a:rPr lang="en-US" sz="4000" b="1"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ý:</a:t>
            </a:r>
          </a:p>
          <a:p>
            <a:pPr algn="just" defTabSz="1219170">
              <a:buClr>
                <a:srgbClr val="000000"/>
              </a:buClr>
            </a:pP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Em</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muốn</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tả</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bộ</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phận</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nào</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của</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cây</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Bộ</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phận</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đó</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có</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đặc</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điểm</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gì</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nổi</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bật</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a:t>
            </a:r>
          </a:p>
          <a:p>
            <a:pPr algn="just" defTabSz="1219170">
              <a:buClr>
                <a:srgbClr val="000000"/>
              </a:buClr>
            </a:pP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Khi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tả</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em</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nên</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sử</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dụng</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biện</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pháp</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so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sánh</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nhân</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hóa</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để</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đoạn</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văn</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thêm</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sinh</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en-US" sz="4000" kern="0" dirty="0" err="1">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động</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0000">
                                      <p:stCondLst>
                                        <p:cond delay="0"/>
                                      </p:stCondLst>
                                      <p:childTnLst>
                                        <p:set>
                                          <p:cBhvr>
                                            <p:cTn id="6" dur="1" fill="hold">
                                              <p:stCondLst>
                                                <p:cond delay="0"/>
                                              </p:stCondLst>
                                            </p:cTn>
                                            <p:tgtEl>
                                              <p:spTgt spid="132"/>
                                            </p:tgtEl>
                                            <p:attrNameLst>
                                              <p:attrName>style.visibility</p:attrName>
                                            </p:attrNameLst>
                                          </p:cBhvr>
                                          <p:to>
                                            <p:strVal val="visible"/>
                                          </p:to>
                                        </p:set>
                                        <p:anim calcmode="lin" valueType="num" p14:bounceEnd="60000">
                                          <p:cBhvr additive="base">
                                            <p:cTn id="7" dur="750" fill="hold"/>
                                            <p:tgtEl>
                                              <p:spTgt spid="132"/>
                                            </p:tgtEl>
                                            <p:attrNameLst>
                                              <p:attrName>ppt_x</p:attrName>
                                            </p:attrNameLst>
                                          </p:cBhvr>
                                          <p:tavLst>
                                            <p:tav tm="0">
                                              <p:val>
                                                <p:strVal val="0-#ppt_w/2"/>
                                              </p:val>
                                            </p:tav>
                                            <p:tav tm="100000">
                                              <p:val>
                                                <p:strVal val="#ppt_x"/>
                                              </p:val>
                                            </p:tav>
                                          </p:tavLst>
                                        </p:anim>
                                        <p:anim calcmode="lin" valueType="num" p14:bounceEnd="60000">
                                          <p:cBhvr additive="base">
                                            <p:cTn id="8" dur="750" fill="hold"/>
                                            <p:tgtEl>
                                              <p:spTgt spid="13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circle(in)">
                                          <p:cBhvr>
                                            <p:cTn id="20" dur="2000"/>
                                            <p:tgtEl>
                                              <p:spTgt spid="1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2">
                                                <p:txEl>
                                                  <p:pRg st="1" end="1"/>
                                                </p:txEl>
                                              </p:spTgt>
                                            </p:tgtEl>
                                            <p:attrNameLst>
                                              <p:attrName>style.visibility</p:attrName>
                                            </p:attrNameLst>
                                          </p:cBhvr>
                                          <p:to>
                                            <p:strVal val="visible"/>
                                          </p:to>
                                        </p:set>
                                        <p:animEffect transition="in" filter="circle(in)">
                                          <p:cBhvr>
                                            <p:cTn id="25" dur="2000"/>
                                            <p:tgtEl>
                                              <p:spTgt spid="12">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2">
                                                <p:txEl>
                                                  <p:pRg st="2" end="2"/>
                                                </p:txEl>
                                              </p:spTgt>
                                            </p:tgtEl>
                                            <p:attrNameLst>
                                              <p:attrName>style.visibility</p:attrName>
                                            </p:attrNameLst>
                                          </p:cBhvr>
                                          <p:to>
                                            <p:strVal val="visible"/>
                                          </p:to>
                                        </p:set>
                                        <p:animEffect transition="in" filter="circle(in)">
                                          <p:cBhvr>
                                            <p:cTn id="30" dur="2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2"/>
                                            </p:tgtEl>
                                            <p:attrNameLst>
                                              <p:attrName>style.visibility</p:attrName>
                                            </p:attrNameLst>
                                          </p:cBhvr>
                                          <p:to>
                                            <p:strVal val="visible"/>
                                          </p:to>
                                        </p:set>
                                        <p:anim calcmode="lin" valueType="num">
                                          <p:cBhvr additive="base">
                                            <p:cTn id="7" dur="750" fill="hold"/>
                                            <p:tgtEl>
                                              <p:spTgt spid="132"/>
                                            </p:tgtEl>
                                            <p:attrNameLst>
                                              <p:attrName>ppt_x</p:attrName>
                                            </p:attrNameLst>
                                          </p:cBhvr>
                                          <p:tavLst>
                                            <p:tav tm="0">
                                              <p:val>
                                                <p:strVal val="0-#ppt_w/2"/>
                                              </p:val>
                                            </p:tav>
                                            <p:tav tm="100000">
                                              <p:val>
                                                <p:strVal val="#ppt_x"/>
                                              </p:val>
                                            </p:tav>
                                          </p:tavLst>
                                        </p:anim>
                                        <p:anim calcmode="lin" valueType="num">
                                          <p:cBhvr additive="base">
                                            <p:cTn id="8" dur="750" fill="hold"/>
                                            <p:tgtEl>
                                              <p:spTgt spid="13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circle(in)">
                                          <p:cBhvr>
                                            <p:cTn id="20" dur="2000"/>
                                            <p:tgtEl>
                                              <p:spTgt spid="1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2">
                                                <p:txEl>
                                                  <p:pRg st="1" end="1"/>
                                                </p:txEl>
                                              </p:spTgt>
                                            </p:tgtEl>
                                            <p:attrNameLst>
                                              <p:attrName>style.visibility</p:attrName>
                                            </p:attrNameLst>
                                          </p:cBhvr>
                                          <p:to>
                                            <p:strVal val="visible"/>
                                          </p:to>
                                        </p:set>
                                        <p:animEffect transition="in" filter="circle(in)">
                                          <p:cBhvr>
                                            <p:cTn id="25" dur="2000"/>
                                            <p:tgtEl>
                                              <p:spTgt spid="12">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2">
                                                <p:txEl>
                                                  <p:pRg st="2" end="2"/>
                                                </p:txEl>
                                              </p:spTgt>
                                            </p:tgtEl>
                                            <p:attrNameLst>
                                              <p:attrName>style.visibility</p:attrName>
                                            </p:attrNameLst>
                                          </p:cBhvr>
                                          <p:to>
                                            <p:strVal val="visible"/>
                                          </p:to>
                                        </p:set>
                                        <p:animEffect transition="in" filter="circle(in)">
                                          <p:cBhvr>
                                            <p:cTn id="30" dur="2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018"/>
        <p:cNvGrpSpPr/>
        <p:nvPr/>
      </p:nvGrpSpPr>
      <p:grpSpPr>
        <a:xfrm>
          <a:off x="0" y="0"/>
          <a:ext cx="0" cy="0"/>
          <a:chOff x="0" y="0"/>
          <a:chExt cx="0" cy="0"/>
        </a:xfrm>
      </p:grpSpPr>
      <p:sp>
        <p:nvSpPr>
          <p:cNvPr id="12" name="Rectangle 11">
            <a:extLst>
              <a:ext uri="{FF2B5EF4-FFF2-40B4-BE49-F238E27FC236}">
                <a16:creationId xmlns:a16="http://schemas.microsoft.com/office/drawing/2014/main" xmlns="" id="{B2464FE4-C09C-4315-B53C-1732BBF055A1}"/>
              </a:ext>
            </a:extLst>
          </p:cNvPr>
          <p:cNvSpPr/>
          <p:nvPr/>
        </p:nvSpPr>
        <p:spPr>
          <a:xfrm>
            <a:off x="361950" y="916436"/>
            <a:ext cx="11258551" cy="421142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just" defTabSz="1219170">
              <a:buClr>
                <a:srgbClr val="000000"/>
              </a:buClr>
            </a:pPr>
            <a:r>
              <a:rPr lang="vi-VN" sz="4000" b="1"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VD: </a:t>
            </a:r>
            <a:r>
              <a:rPr lang="vi-VN"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Lá xoài cũng khá đặc biệt: nó thon dài, một mặt nhẵn bóng còn mặt kia mờ mờ như phủ phấn. Gân lá xoài đối xứng nhau nổi đều ra hai bên cuống lá. Gân lá có màu xanh rêu chứ không xanh mướt như phiến lá.</a:t>
            </a:r>
            <a:r>
              <a:rPr lang="en-US"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 </a:t>
            </a:r>
            <a:r>
              <a:rPr lang="vi-VN" sz="4000" kern="0" dirty="0">
                <a:solidFill>
                  <a:srgbClr val="000000"/>
                </a:solidFill>
                <a:latin typeface="Cambria" panose="02040503050406030204" pitchFamily="18" charset="0"/>
                <a:ea typeface="Cambria" panose="02040503050406030204" pitchFamily="18" charset="0"/>
                <a:cs typeface="Calibri" panose="020F0502020204030204" pitchFamily="34" charset="0"/>
                <a:sym typeface="Arial"/>
              </a:rPr>
              <a:t>Vò nhẹ một lá xoài, em ngửi thấy mùi xoài chua chua, man mát như mùi quả xoài xanh non…</a:t>
            </a:r>
            <a:endParaRPr kumimoji="0" lang="en-US" sz="400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sym typeface="Arial"/>
            </a:endParaRPr>
          </a:p>
        </p:txBody>
      </p:sp>
    </p:spTree>
    <p:extLst>
      <p:ext uri="{BB962C8B-B14F-4D97-AF65-F5344CB8AC3E}">
        <p14:creationId xmlns:p14="http://schemas.microsoft.com/office/powerpoint/2010/main" val="28091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circle(in)">
                                      <p:cBhvr>
                                        <p:cTn id="14"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29"/>
        <p:cNvGrpSpPr/>
        <p:nvPr/>
      </p:nvGrpSpPr>
      <p:grpSpPr>
        <a:xfrm>
          <a:off x="0" y="0"/>
          <a:ext cx="0" cy="0"/>
          <a:chOff x="0" y="0"/>
          <a:chExt cx="0" cy="0"/>
        </a:xfrm>
      </p:grpSpPr>
      <p:grpSp>
        <p:nvGrpSpPr>
          <p:cNvPr id="74" name="Group 73">
            <a:extLst>
              <a:ext uri="{FF2B5EF4-FFF2-40B4-BE49-F238E27FC236}">
                <a16:creationId xmlns:a16="http://schemas.microsoft.com/office/drawing/2014/main" xmlns="" id="{94047AF5-6E00-4604-9431-7B6717AD2AA9}"/>
              </a:ext>
            </a:extLst>
          </p:cNvPr>
          <p:cNvGrpSpPr/>
          <p:nvPr/>
        </p:nvGrpSpPr>
        <p:grpSpPr>
          <a:xfrm>
            <a:off x="1758341" y="121919"/>
            <a:ext cx="9375227" cy="4110247"/>
            <a:chOff x="945932" y="91439"/>
            <a:chExt cx="7031420" cy="3082685"/>
          </a:xfrm>
        </p:grpSpPr>
        <p:sp>
          <p:nvSpPr>
            <p:cNvPr id="75" name="Google Shape;2277;p57">
              <a:extLst>
                <a:ext uri="{FF2B5EF4-FFF2-40B4-BE49-F238E27FC236}">
                  <a16:creationId xmlns:a16="http://schemas.microsoft.com/office/drawing/2014/main" xmlns="" id="{40682481-EAD8-46AF-96E6-FBF331C9E04E}"/>
                </a:ext>
              </a:extLst>
            </p:cNvPr>
            <p:cNvSpPr/>
            <p:nvPr/>
          </p:nvSpPr>
          <p:spPr>
            <a:xfrm>
              <a:off x="945932" y="91439"/>
              <a:ext cx="7031420" cy="3082685"/>
            </a:xfrm>
            <a:prstGeom prst="cloud">
              <a:avLst/>
            </a:prstGeom>
            <a:solidFill>
              <a:schemeClr val="lt1"/>
            </a:solidFill>
            <a:ln>
              <a:noFill/>
            </a:ln>
          </p:spPr>
          <p:txBody>
            <a:bodyPr spcFirstLastPara="1" wrap="square" lIns="121900" tIns="121900" rIns="121900" bIns="121900" anchor="ctr" anchorCtr="0">
              <a:noAutofit/>
            </a:bodyPr>
            <a:lstStyle/>
            <a:p>
              <a:pPr algn="ctr" defTabSz="1219170">
                <a:buClr>
                  <a:srgbClr val="000000"/>
                </a:buClr>
                <a:defRPr/>
              </a:pPr>
              <a:endParaRPr sz="1867" kern="0">
                <a:solidFill>
                  <a:srgbClr val="000000"/>
                </a:solidFill>
                <a:latin typeface="Arial"/>
                <a:cs typeface="Arial"/>
                <a:sym typeface="Arial"/>
              </a:endParaRPr>
            </a:p>
          </p:txBody>
        </p:sp>
        <p:sp>
          <p:nvSpPr>
            <p:cNvPr id="76" name="TextBox 75">
              <a:extLst>
                <a:ext uri="{FF2B5EF4-FFF2-40B4-BE49-F238E27FC236}">
                  <a16:creationId xmlns:a16="http://schemas.microsoft.com/office/drawing/2014/main" xmlns="" id="{FD0DEEC6-2E2B-4482-8AF2-605F6E31117F}"/>
                </a:ext>
              </a:extLst>
            </p:cNvPr>
            <p:cNvSpPr txBox="1"/>
            <p:nvPr/>
          </p:nvSpPr>
          <p:spPr>
            <a:xfrm>
              <a:off x="1842247" y="800538"/>
              <a:ext cx="5238790" cy="1300260"/>
            </a:xfrm>
            <a:prstGeom prst="rect">
              <a:avLst/>
            </a:prstGeom>
            <a:noFill/>
          </p:spPr>
          <p:txBody>
            <a:bodyPr wrap="square" rtlCol="0">
              <a:spAutoFit/>
            </a:bodyPr>
            <a:lstStyle/>
            <a:p>
              <a:pPr algn="ctr" defTabSz="1219170">
                <a:buClr>
                  <a:srgbClr val="000000"/>
                </a:buClr>
                <a:defRPr/>
              </a:pPr>
              <a:r>
                <a:rPr lang="en-US" sz="5333" kern="0" dirty="0" err="1">
                  <a:solidFill>
                    <a:srgbClr val="000000"/>
                  </a:solidFill>
                  <a:latin typeface="Calibri" panose="020F0502020204030204" pitchFamily="34" charset="0"/>
                  <a:cs typeface="Calibri" panose="020F0502020204030204" pitchFamily="34" charset="0"/>
                  <a:sym typeface="Arial"/>
                </a:rPr>
                <a:t>Các</a:t>
              </a:r>
              <a:r>
                <a:rPr lang="en-US" sz="5333" kern="0" dirty="0">
                  <a:solidFill>
                    <a:srgbClr val="000000"/>
                  </a:solidFill>
                  <a:latin typeface="Calibri" panose="020F0502020204030204" pitchFamily="34" charset="0"/>
                  <a:cs typeface="Calibri" panose="020F0502020204030204" pitchFamily="34" charset="0"/>
                  <a:sym typeface="Arial"/>
                </a:rPr>
                <a:t> </a:t>
              </a:r>
              <a:r>
                <a:rPr lang="en-US" sz="5333" kern="0" dirty="0" err="1">
                  <a:solidFill>
                    <a:srgbClr val="000000"/>
                  </a:solidFill>
                  <a:latin typeface="Calibri" panose="020F0502020204030204" pitchFamily="34" charset="0"/>
                  <a:cs typeface="Calibri" panose="020F0502020204030204" pitchFamily="34" charset="0"/>
                  <a:sym typeface="Arial"/>
                </a:rPr>
                <a:t>bạn</a:t>
              </a:r>
              <a:r>
                <a:rPr lang="en-US" sz="5333" kern="0" dirty="0">
                  <a:solidFill>
                    <a:srgbClr val="000000"/>
                  </a:solidFill>
                  <a:latin typeface="Calibri" panose="020F0502020204030204" pitchFamily="34" charset="0"/>
                  <a:cs typeface="Calibri" panose="020F0502020204030204" pitchFamily="34" charset="0"/>
                  <a:sym typeface="Arial"/>
                </a:rPr>
                <a:t> </a:t>
              </a:r>
              <a:r>
                <a:rPr lang="en-US" sz="5333" kern="0" dirty="0" err="1">
                  <a:solidFill>
                    <a:srgbClr val="000000"/>
                  </a:solidFill>
                  <a:latin typeface="Calibri" panose="020F0502020204030204" pitchFamily="34" charset="0"/>
                  <a:cs typeface="Calibri" panose="020F0502020204030204" pitchFamily="34" charset="0"/>
                  <a:sym typeface="Arial"/>
                </a:rPr>
                <a:t>hãy</a:t>
              </a:r>
              <a:r>
                <a:rPr lang="en-US" sz="5333" kern="0" dirty="0">
                  <a:solidFill>
                    <a:srgbClr val="000000"/>
                  </a:solidFill>
                  <a:latin typeface="Calibri" panose="020F0502020204030204" pitchFamily="34" charset="0"/>
                  <a:cs typeface="Calibri" panose="020F0502020204030204" pitchFamily="34" charset="0"/>
                  <a:sym typeface="Arial"/>
                </a:rPr>
                <a:t> </a:t>
              </a:r>
              <a:r>
                <a:rPr lang="en-US" sz="5333" kern="0" dirty="0" err="1">
                  <a:solidFill>
                    <a:srgbClr val="000000"/>
                  </a:solidFill>
                  <a:latin typeface="Calibri" panose="020F0502020204030204" pitchFamily="34" charset="0"/>
                  <a:cs typeface="Calibri" panose="020F0502020204030204" pitchFamily="34" charset="0"/>
                  <a:sym typeface="Arial"/>
                </a:rPr>
                <a:t>thực</a:t>
              </a:r>
              <a:r>
                <a:rPr lang="en-US" sz="5333" kern="0" dirty="0">
                  <a:solidFill>
                    <a:srgbClr val="000000"/>
                  </a:solidFill>
                  <a:latin typeface="Calibri" panose="020F0502020204030204" pitchFamily="34" charset="0"/>
                  <a:cs typeface="Calibri" panose="020F0502020204030204" pitchFamily="34" charset="0"/>
                  <a:sym typeface="Arial"/>
                </a:rPr>
                <a:t> </a:t>
              </a:r>
              <a:r>
                <a:rPr lang="en-US" sz="5333" kern="0" dirty="0" err="1">
                  <a:solidFill>
                    <a:srgbClr val="000000"/>
                  </a:solidFill>
                  <a:latin typeface="Calibri" panose="020F0502020204030204" pitchFamily="34" charset="0"/>
                  <a:cs typeface="Calibri" panose="020F0502020204030204" pitchFamily="34" charset="0"/>
                  <a:sym typeface="Arial"/>
                </a:rPr>
                <a:t>hành</a:t>
              </a:r>
              <a:r>
                <a:rPr lang="en-US" sz="5333" kern="0" dirty="0">
                  <a:solidFill>
                    <a:srgbClr val="000000"/>
                  </a:solidFill>
                  <a:latin typeface="Calibri" panose="020F0502020204030204" pitchFamily="34" charset="0"/>
                  <a:cs typeface="Calibri" panose="020F0502020204030204" pitchFamily="34" charset="0"/>
                  <a:sym typeface="Arial"/>
                </a:rPr>
                <a:t> </a:t>
              </a:r>
              <a:r>
                <a:rPr lang="en-US" sz="5333" kern="0" dirty="0" err="1">
                  <a:solidFill>
                    <a:srgbClr val="000000"/>
                  </a:solidFill>
                  <a:latin typeface="Calibri" panose="020F0502020204030204" pitchFamily="34" charset="0"/>
                  <a:cs typeface="Calibri" panose="020F0502020204030204" pitchFamily="34" charset="0"/>
                  <a:sym typeface="Arial"/>
                </a:rPr>
                <a:t>viết</a:t>
              </a:r>
              <a:r>
                <a:rPr lang="en-US" sz="5333" kern="0" dirty="0">
                  <a:solidFill>
                    <a:srgbClr val="000000"/>
                  </a:solidFill>
                  <a:latin typeface="Calibri" panose="020F0502020204030204" pitchFamily="34" charset="0"/>
                  <a:cs typeface="Calibri" panose="020F0502020204030204" pitchFamily="34" charset="0"/>
                  <a:sym typeface="Arial"/>
                </a:rPr>
                <a:t> </a:t>
              </a:r>
              <a:r>
                <a:rPr lang="en-US" sz="5333" kern="0" dirty="0" err="1">
                  <a:solidFill>
                    <a:srgbClr val="000000"/>
                  </a:solidFill>
                  <a:latin typeface="Calibri" panose="020F0502020204030204" pitchFamily="34" charset="0"/>
                  <a:cs typeface="Calibri" panose="020F0502020204030204" pitchFamily="34" charset="0"/>
                  <a:sym typeface="Arial"/>
                </a:rPr>
                <a:t>đoạn</a:t>
              </a:r>
              <a:r>
                <a:rPr lang="en-US" sz="5333" kern="0" dirty="0">
                  <a:solidFill>
                    <a:srgbClr val="000000"/>
                  </a:solidFill>
                  <a:latin typeface="Calibri" panose="020F0502020204030204" pitchFamily="34" charset="0"/>
                  <a:cs typeface="Calibri" panose="020F0502020204030204" pitchFamily="34" charset="0"/>
                  <a:sym typeface="Arial"/>
                </a:rPr>
                <a:t> </a:t>
              </a:r>
              <a:r>
                <a:rPr lang="en-US" sz="5333" kern="0" dirty="0" err="1">
                  <a:solidFill>
                    <a:srgbClr val="000000"/>
                  </a:solidFill>
                  <a:latin typeface="Calibri" panose="020F0502020204030204" pitchFamily="34" charset="0"/>
                  <a:cs typeface="Calibri" panose="020F0502020204030204" pitchFamily="34" charset="0"/>
                  <a:sym typeface="Arial"/>
                </a:rPr>
                <a:t>văn</a:t>
              </a:r>
              <a:r>
                <a:rPr lang="en-US" sz="5333" kern="0" dirty="0">
                  <a:solidFill>
                    <a:srgbClr val="000000"/>
                  </a:solidFill>
                  <a:latin typeface="Calibri" panose="020F0502020204030204" pitchFamily="34" charset="0"/>
                  <a:cs typeface="Calibri" panose="020F0502020204030204" pitchFamily="34" charset="0"/>
                  <a:sym typeface="Arial"/>
                </a:rPr>
                <a:t> </a:t>
              </a:r>
              <a:r>
                <a:rPr lang="en-US" sz="5333" kern="0" dirty="0" err="1">
                  <a:solidFill>
                    <a:srgbClr val="000000"/>
                  </a:solidFill>
                  <a:latin typeface="Calibri" panose="020F0502020204030204" pitchFamily="34" charset="0"/>
                  <a:cs typeface="Calibri" panose="020F0502020204030204" pitchFamily="34" charset="0"/>
                  <a:sym typeface="Arial"/>
                </a:rPr>
                <a:t>vào</a:t>
              </a:r>
              <a:r>
                <a:rPr lang="en-US" sz="5333" kern="0" dirty="0">
                  <a:solidFill>
                    <a:srgbClr val="000000"/>
                  </a:solidFill>
                  <a:latin typeface="Calibri" panose="020F0502020204030204" pitchFamily="34" charset="0"/>
                  <a:cs typeface="Calibri" panose="020F0502020204030204" pitchFamily="34" charset="0"/>
                  <a:sym typeface="Arial"/>
                </a:rPr>
                <a:t> </a:t>
              </a:r>
              <a:r>
                <a:rPr lang="en-US" sz="5333" kern="0" dirty="0" err="1">
                  <a:solidFill>
                    <a:srgbClr val="000000"/>
                  </a:solidFill>
                  <a:latin typeface="Calibri" panose="020F0502020204030204" pitchFamily="34" charset="0"/>
                  <a:cs typeface="Calibri" panose="020F0502020204030204" pitchFamily="34" charset="0"/>
                  <a:sym typeface="Arial"/>
                </a:rPr>
                <a:t>vở</a:t>
              </a:r>
              <a:r>
                <a:rPr lang="en-US" sz="5333" kern="0" dirty="0">
                  <a:solidFill>
                    <a:srgbClr val="000000"/>
                  </a:solidFill>
                  <a:latin typeface="Calibri" panose="020F0502020204030204" pitchFamily="34" charset="0"/>
                  <a:cs typeface="Calibri" panose="020F0502020204030204" pitchFamily="34" charset="0"/>
                  <a:sym typeface="Arial"/>
                </a:rPr>
                <a:t>.</a:t>
              </a:r>
            </a:p>
          </p:txBody>
        </p:sp>
      </p:grpSp>
      <p:pic>
        <p:nvPicPr>
          <p:cNvPr id="7" name="Graphic 6">
            <a:extLst>
              <a:ext uri="{FF2B5EF4-FFF2-40B4-BE49-F238E27FC236}">
                <a16:creationId xmlns:a16="http://schemas.microsoft.com/office/drawing/2014/main" xmlns="" id="{3780A04D-1621-4E3F-89EC-369E149088C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823759" y="3138865"/>
            <a:ext cx="2675429" cy="3597216"/>
          </a:xfrm>
          <a:prstGeom prst="rect">
            <a:avLst/>
          </a:prstGeom>
        </p:spPr>
      </p:pic>
      <p:pic>
        <p:nvPicPr>
          <p:cNvPr id="8" name="Graphic 7">
            <a:extLst>
              <a:ext uri="{FF2B5EF4-FFF2-40B4-BE49-F238E27FC236}">
                <a16:creationId xmlns:a16="http://schemas.microsoft.com/office/drawing/2014/main" xmlns="" id="{3CB15F8A-2005-4DCE-A14B-ADD5F4D3C02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930862" y="2940235"/>
            <a:ext cx="2434087" cy="3795847"/>
          </a:xfrm>
          <a:prstGeom prst="rect">
            <a:avLst/>
          </a:prstGeom>
        </p:spPr>
      </p:pic>
    </p:spTree>
    <p:extLst>
      <p:ext uri="{BB962C8B-B14F-4D97-AF65-F5344CB8AC3E}">
        <p14:creationId xmlns:p14="http://schemas.microsoft.com/office/powerpoint/2010/main" val="813218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nodeType="withEffect">
                                  <p:stCondLst>
                                    <p:cond delay="0"/>
                                  </p:stCondLst>
                                  <p:childTnLst>
                                    <p:animRot by="120000">
                                      <p:cBhvr>
                                        <p:cTn id="6" dur="100" fill="hold">
                                          <p:stCondLst>
                                            <p:cond delay="0"/>
                                          </p:stCondLst>
                                        </p:cTn>
                                        <p:tgtEl>
                                          <p:spTgt spid="74"/>
                                        </p:tgtEl>
                                        <p:attrNameLst>
                                          <p:attrName>r</p:attrName>
                                        </p:attrNameLst>
                                      </p:cBhvr>
                                    </p:animRot>
                                    <p:animRot by="-240000">
                                      <p:cBhvr>
                                        <p:cTn id="7" dur="200" fill="hold">
                                          <p:stCondLst>
                                            <p:cond delay="200"/>
                                          </p:stCondLst>
                                        </p:cTn>
                                        <p:tgtEl>
                                          <p:spTgt spid="74"/>
                                        </p:tgtEl>
                                        <p:attrNameLst>
                                          <p:attrName>r</p:attrName>
                                        </p:attrNameLst>
                                      </p:cBhvr>
                                    </p:animRot>
                                    <p:animRot by="240000">
                                      <p:cBhvr>
                                        <p:cTn id="8" dur="200" fill="hold">
                                          <p:stCondLst>
                                            <p:cond delay="400"/>
                                          </p:stCondLst>
                                        </p:cTn>
                                        <p:tgtEl>
                                          <p:spTgt spid="74"/>
                                        </p:tgtEl>
                                        <p:attrNameLst>
                                          <p:attrName>r</p:attrName>
                                        </p:attrNameLst>
                                      </p:cBhvr>
                                    </p:animRot>
                                    <p:animRot by="-240000">
                                      <p:cBhvr>
                                        <p:cTn id="9" dur="200" fill="hold">
                                          <p:stCondLst>
                                            <p:cond delay="600"/>
                                          </p:stCondLst>
                                        </p:cTn>
                                        <p:tgtEl>
                                          <p:spTgt spid="74"/>
                                        </p:tgtEl>
                                        <p:attrNameLst>
                                          <p:attrName>r</p:attrName>
                                        </p:attrNameLst>
                                      </p:cBhvr>
                                    </p:animRot>
                                    <p:animRot by="120000">
                                      <p:cBhvr>
                                        <p:cTn id="10" dur="200" fill="hold">
                                          <p:stCondLst>
                                            <p:cond delay="800"/>
                                          </p:stCondLst>
                                        </p:cTn>
                                        <p:tgtEl>
                                          <p:spTgt spid="74"/>
                                        </p:tgtEl>
                                        <p:attrNameLst>
                                          <p:attrName>r</p:attrName>
                                        </p:attrNameLst>
                                      </p:cBhvr>
                                    </p:animRot>
                                  </p:childTnLst>
                                  <p:subTnLst>
                                    <p:audio>
                                      <p:cMediaNode vol="30000">
                                        <p:cTn display="0" masterRel="sameClick">
                                          <p:stCondLst>
                                            <p:cond evt="begin" delay="0">
                                              <p:tn val="5"/>
                                            </p:cond>
                                          </p:stCondLst>
                                          <p:endCondLst>
                                            <p:cond evt="onStopAudio" delay="0">
                                              <p:tgtEl>
                                                <p:sldTgt/>
                                              </p:tgtEl>
                                            </p:cond>
                                          </p:endCondLst>
                                        </p:cTn>
                                        <p:tgtEl>
                                          <p:sndTgt r:embed="rId3" name="nền pp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729"/>
        <p:cNvGrpSpPr/>
        <p:nvPr/>
      </p:nvGrpSpPr>
      <p:grpSpPr>
        <a:xfrm>
          <a:off x="0" y="0"/>
          <a:ext cx="0" cy="0"/>
          <a:chOff x="0" y="0"/>
          <a:chExt cx="0" cy="0"/>
        </a:xfrm>
      </p:grpSpPr>
      <p:grpSp>
        <p:nvGrpSpPr>
          <p:cNvPr id="74" name="Group 73">
            <a:extLst>
              <a:ext uri="{FF2B5EF4-FFF2-40B4-BE49-F238E27FC236}">
                <a16:creationId xmlns:a16="http://schemas.microsoft.com/office/drawing/2014/main" xmlns="" id="{94047AF5-6E00-4604-9431-7B6717AD2AA9}"/>
              </a:ext>
            </a:extLst>
          </p:cNvPr>
          <p:cNvGrpSpPr/>
          <p:nvPr/>
        </p:nvGrpSpPr>
        <p:grpSpPr>
          <a:xfrm>
            <a:off x="2650765" y="827715"/>
            <a:ext cx="6653020" cy="2699776"/>
            <a:chOff x="945932" y="91439"/>
            <a:chExt cx="7031420" cy="3082685"/>
          </a:xfrm>
        </p:grpSpPr>
        <p:sp>
          <p:nvSpPr>
            <p:cNvPr id="75" name="Google Shape;2277;p57">
              <a:extLst>
                <a:ext uri="{FF2B5EF4-FFF2-40B4-BE49-F238E27FC236}">
                  <a16:creationId xmlns:a16="http://schemas.microsoft.com/office/drawing/2014/main" xmlns="" id="{40682481-EAD8-46AF-96E6-FBF331C9E04E}"/>
                </a:ext>
              </a:extLst>
            </p:cNvPr>
            <p:cNvSpPr/>
            <p:nvPr/>
          </p:nvSpPr>
          <p:spPr>
            <a:xfrm>
              <a:off x="945932" y="91439"/>
              <a:ext cx="7031420" cy="3082685"/>
            </a:xfrm>
            <a:prstGeom prst="cloud">
              <a:avLst/>
            </a:prstGeom>
            <a:solidFill>
              <a:schemeClr val="lt1"/>
            </a:solidFill>
            <a:ln>
              <a:noFill/>
            </a:ln>
          </p:spPr>
          <p:txBody>
            <a:bodyPr spcFirstLastPara="1" wrap="square" lIns="121900" tIns="121900" rIns="121900" bIns="121900" anchor="ctr" anchorCtr="0">
              <a:noAutofit/>
            </a:bodyPr>
            <a:lstStyle/>
            <a:p>
              <a:pPr algn="ctr" defTabSz="1219170">
                <a:buClr>
                  <a:srgbClr val="000000"/>
                </a:buClr>
                <a:defRPr/>
              </a:pPr>
              <a:endParaRPr sz="1867" kern="0">
                <a:solidFill>
                  <a:srgbClr val="FF0000"/>
                </a:solidFill>
                <a:latin typeface="Arial"/>
                <a:cs typeface="Arial"/>
                <a:sym typeface="Arial"/>
              </a:endParaRPr>
            </a:p>
          </p:txBody>
        </p:sp>
        <p:sp>
          <p:nvSpPr>
            <p:cNvPr id="76" name="TextBox 75">
              <a:extLst>
                <a:ext uri="{FF2B5EF4-FFF2-40B4-BE49-F238E27FC236}">
                  <a16:creationId xmlns:a16="http://schemas.microsoft.com/office/drawing/2014/main" xmlns="" id="{FD0DEEC6-2E2B-4482-8AF2-605F6E31117F}"/>
                </a:ext>
              </a:extLst>
            </p:cNvPr>
            <p:cNvSpPr txBox="1"/>
            <p:nvPr/>
          </p:nvSpPr>
          <p:spPr>
            <a:xfrm>
              <a:off x="1842246" y="1278839"/>
              <a:ext cx="5238790" cy="1230000"/>
            </a:xfrm>
            <a:prstGeom prst="rect">
              <a:avLst/>
            </a:prstGeom>
            <a:noFill/>
          </p:spPr>
          <p:txBody>
            <a:bodyPr wrap="square" rtlCol="0">
              <a:spAutoFit/>
            </a:bodyPr>
            <a:lstStyle/>
            <a:p>
              <a:pPr algn="ctr" defTabSz="1219170">
                <a:buClr>
                  <a:srgbClr val="000000"/>
                </a:buClr>
                <a:defRPr/>
              </a:pPr>
              <a:r>
                <a:rPr lang="en-US" sz="6400" b="1" kern="0" dirty="0">
                  <a:solidFill>
                    <a:srgbClr val="FF0000"/>
                  </a:solidFill>
                  <a:latin typeface="#9Slide03 Arima Madurai Bold" panose="00000800000000000000" pitchFamily="2" charset="0"/>
                  <a:cs typeface="#9Slide03 Arima Madurai Bold" panose="00000800000000000000" pitchFamily="2" charset="0"/>
                  <a:sym typeface="Arial"/>
                </a:rPr>
                <a:t>CHIA SẺ</a:t>
              </a:r>
            </a:p>
          </p:txBody>
        </p:sp>
      </p:grpSp>
      <p:pic>
        <p:nvPicPr>
          <p:cNvPr id="7" name="Graphic 6">
            <a:extLst>
              <a:ext uri="{FF2B5EF4-FFF2-40B4-BE49-F238E27FC236}">
                <a16:creationId xmlns:a16="http://schemas.microsoft.com/office/drawing/2014/main" xmlns="" id="{3780A04D-1621-4E3F-89EC-369E149088C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823759" y="3138865"/>
            <a:ext cx="2675429" cy="3597216"/>
          </a:xfrm>
          <a:prstGeom prst="rect">
            <a:avLst/>
          </a:prstGeom>
        </p:spPr>
      </p:pic>
      <p:pic>
        <p:nvPicPr>
          <p:cNvPr id="8" name="Graphic 7">
            <a:extLst>
              <a:ext uri="{FF2B5EF4-FFF2-40B4-BE49-F238E27FC236}">
                <a16:creationId xmlns:a16="http://schemas.microsoft.com/office/drawing/2014/main" xmlns="" id="{3CB15F8A-2005-4DCE-A14B-ADD5F4D3C02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930862" y="2940235"/>
            <a:ext cx="2434087" cy="3795847"/>
          </a:xfrm>
          <a:prstGeom prst="rect">
            <a:avLst/>
          </a:prstGeom>
        </p:spPr>
      </p:pic>
    </p:spTree>
    <p:extLst>
      <p:ext uri="{BB962C8B-B14F-4D97-AF65-F5344CB8AC3E}">
        <p14:creationId xmlns:p14="http://schemas.microsoft.com/office/powerpoint/2010/main" val="1568156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nodeType="withEffect">
                                  <p:stCondLst>
                                    <p:cond delay="0"/>
                                  </p:stCondLst>
                                  <p:childTnLst>
                                    <p:animRot by="120000">
                                      <p:cBhvr>
                                        <p:cTn id="6" dur="100" fill="hold">
                                          <p:stCondLst>
                                            <p:cond delay="0"/>
                                          </p:stCondLst>
                                        </p:cTn>
                                        <p:tgtEl>
                                          <p:spTgt spid="74"/>
                                        </p:tgtEl>
                                        <p:attrNameLst>
                                          <p:attrName>r</p:attrName>
                                        </p:attrNameLst>
                                      </p:cBhvr>
                                    </p:animRot>
                                    <p:animRot by="-240000">
                                      <p:cBhvr>
                                        <p:cTn id="7" dur="200" fill="hold">
                                          <p:stCondLst>
                                            <p:cond delay="200"/>
                                          </p:stCondLst>
                                        </p:cTn>
                                        <p:tgtEl>
                                          <p:spTgt spid="74"/>
                                        </p:tgtEl>
                                        <p:attrNameLst>
                                          <p:attrName>r</p:attrName>
                                        </p:attrNameLst>
                                      </p:cBhvr>
                                    </p:animRot>
                                    <p:animRot by="240000">
                                      <p:cBhvr>
                                        <p:cTn id="8" dur="200" fill="hold">
                                          <p:stCondLst>
                                            <p:cond delay="400"/>
                                          </p:stCondLst>
                                        </p:cTn>
                                        <p:tgtEl>
                                          <p:spTgt spid="74"/>
                                        </p:tgtEl>
                                        <p:attrNameLst>
                                          <p:attrName>r</p:attrName>
                                        </p:attrNameLst>
                                      </p:cBhvr>
                                    </p:animRot>
                                    <p:animRot by="-240000">
                                      <p:cBhvr>
                                        <p:cTn id="9" dur="200" fill="hold">
                                          <p:stCondLst>
                                            <p:cond delay="600"/>
                                          </p:stCondLst>
                                        </p:cTn>
                                        <p:tgtEl>
                                          <p:spTgt spid="74"/>
                                        </p:tgtEl>
                                        <p:attrNameLst>
                                          <p:attrName>r</p:attrName>
                                        </p:attrNameLst>
                                      </p:cBhvr>
                                    </p:animRot>
                                    <p:animRot by="120000">
                                      <p:cBhvr>
                                        <p:cTn id="10" dur="200" fill="hold">
                                          <p:stCondLst>
                                            <p:cond delay="800"/>
                                          </p:stCondLst>
                                        </p:cTn>
                                        <p:tgtEl>
                                          <p:spTgt spid="74"/>
                                        </p:tgtEl>
                                        <p:attrNameLst>
                                          <p:attrName>r</p:attrName>
                                        </p:attrNameLst>
                                      </p:cBhvr>
                                    </p:animRot>
                                  </p:childTnLst>
                                  <p:subTnLst>
                                    <p:audio>
                                      <p:cMediaNode vol="30000">
                                        <p:cTn display="0" masterRel="sameClick">
                                          <p:stCondLst>
                                            <p:cond evt="begin" delay="0">
                                              <p:tn val="5"/>
                                            </p:cond>
                                          </p:stCondLst>
                                          <p:endCondLst>
                                            <p:cond evt="onStopAudio" delay="0">
                                              <p:tgtEl>
                                                <p:sldTgt/>
                                              </p:tgtEl>
                                            </p:cond>
                                          </p:endCondLst>
                                        </p:cTn>
                                        <p:tgtEl>
                                          <p:sndTgt r:embed="rId3" name="nền pp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276"/>
        <p:cNvGrpSpPr/>
        <p:nvPr/>
      </p:nvGrpSpPr>
      <p:grpSpPr>
        <a:xfrm>
          <a:off x="0" y="0"/>
          <a:ext cx="0" cy="0"/>
          <a:chOff x="0" y="0"/>
          <a:chExt cx="0" cy="0"/>
        </a:xfrm>
      </p:grpSpPr>
      <p:grpSp>
        <p:nvGrpSpPr>
          <p:cNvPr id="2" name="Group 1">
            <a:extLst>
              <a:ext uri="{FF2B5EF4-FFF2-40B4-BE49-F238E27FC236}">
                <a16:creationId xmlns:a16="http://schemas.microsoft.com/office/drawing/2014/main" xmlns="" id="{3FB00C32-40DD-4AC0-A659-1BF3CEBDEE86}"/>
              </a:ext>
            </a:extLst>
          </p:cNvPr>
          <p:cNvGrpSpPr/>
          <p:nvPr/>
        </p:nvGrpSpPr>
        <p:grpSpPr>
          <a:xfrm>
            <a:off x="1598508" y="121919"/>
            <a:ext cx="9800045" cy="3430693"/>
            <a:chOff x="1198882" y="91439"/>
            <a:chExt cx="6191120" cy="2573020"/>
          </a:xfrm>
        </p:grpSpPr>
        <p:sp>
          <p:nvSpPr>
            <p:cNvPr id="2277" name="Google Shape;2277;p57"/>
            <p:cNvSpPr/>
            <p:nvPr/>
          </p:nvSpPr>
          <p:spPr>
            <a:xfrm>
              <a:off x="1198882" y="91439"/>
              <a:ext cx="6191120" cy="2573020"/>
            </a:xfrm>
            <a:prstGeom prst="cloud">
              <a:avLst/>
            </a:prstGeom>
            <a:solidFill>
              <a:schemeClr val="lt1"/>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8" name="TextBox 7">
              <a:extLst>
                <a:ext uri="{FF2B5EF4-FFF2-40B4-BE49-F238E27FC236}">
                  <a16:creationId xmlns:a16="http://schemas.microsoft.com/office/drawing/2014/main" xmlns="" id="{DF792322-10B0-43FD-B4C7-E339EAB88A24}"/>
                </a:ext>
              </a:extLst>
            </p:cNvPr>
            <p:cNvSpPr txBox="1"/>
            <p:nvPr/>
          </p:nvSpPr>
          <p:spPr>
            <a:xfrm>
              <a:off x="2009040" y="376869"/>
              <a:ext cx="5008165" cy="1792606"/>
            </a:xfrm>
            <a:prstGeom prst="rect">
              <a:avLst/>
            </a:prstGeom>
            <a:noFill/>
          </p:spPr>
          <p:txBody>
            <a:bodyPr wrap="square" rtlCol="0">
              <a:spAutoFit/>
            </a:bodyPr>
            <a:lstStyle/>
            <a:p>
              <a:pPr algn="just" defTabSz="1219170">
                <a:buClr>
                  <a:srgbClr val="000000"/>
                </a:buClr>
              </a:pPr>
              <a:r>
                <a:rPr lang="en-US" sz="3733" b="1" kern="0" dirty="0" err="1">
                  <a:solidFill>
                    <a:srgbClr val="000000"/>
                  </a:solidFill>
                  <a:latin typeface="Calibri" panose="020F0502020204030204" pitchFamily="34" charset="0"/>
                  <a:cs typeface="Calibri" panose="020F0502020204030204" pitchFamily="34" charset="0"/>
                  <a:sym typeface="Arial"/>
                </a:rPr>
                <a:t>Cảm</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ơn</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các</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bạn</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đã</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giúp</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chúng</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mình</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hoàn</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thành</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xuất</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sắc</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nhiệm</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vụ</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a:solidFill>
                    <a:srgbClr val="FF0000"/>
                  </a:solidFill>
                  <a:latin typeface="Calibri" panose="020F0502020204030204" pitchFamily="34" charset="0"/>
                  <a:cs typeface="Calibri" panose="020F0502020204030204" pitchFamily="34" charset="0"/>
                  <a:sym typeface="Arial"/>
                </a:rPr>
                <a:t>“</a:t>
              </a:r>
              <a:r>
                <a:rPr lang="en-US" sz="3733" b="1" kern="0" dirty="0" err="1">
                  <a:solidFill>
                    <a:srgbClr val="FF0000"/>
                  </a:solidFill>
                  <a:latin typeface="Calibri" panose="020F0502020204030204" pitchFamily="34" charset="0"/>
                  <a:cs typeface="Calibri" panose="020F0502020204030204" pitchFamily="34" charset="0"/>
                  <a:sym typeface="Arial"/>
                </a:rPr>
                <a:t>một</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ngày</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làm</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nông</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FF0000"/>
                  </a:solidFill>
                  <a:latin typeface="Calibri" panose="020F0502020204030204" pitchFamily="34" charset="0"/>
                  <a:cs typeface="Calibri" panose="020F0502020204030204" pitchFamily="34" charset="0"/>
                  <a:sym typeface="Arial"/>
                </a:rPr>
                <a:t>dân</a:t>
              </a:r>
              <a:r>
                <a:rPr lang="en-US" sz="3733" b="1" kern="0" dirty="0">
                  <a:solidFill>
                    <a:srgbClr val="FF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nhé</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Chào</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tạm</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biệt</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và</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hẹn</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gặp</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lại</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các</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bạn</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nhé</a:t>
              </a:r>
              <a:r>
                <a:rPr lang="en-US" sz="3733" b="1" kern="0" dirty="0">
                  <a:solidFill>
                    <a:srgbClr val="000000"/>
                  </a:solidFill>
                  <a:latin typeface="Calibri" panose="020F0502020204030204" pitchFamily="34" charset="0"/>
                  <a:cs typeface="Calibri" panose="020F0502020204030204" pitchFamily="34" charset="0"/>
                  <a:sym typeface="Arial"/>
                </a:rPr>
                <a:t>!</a:t>
              </a:r>
            </a:p>
          </p:txBody>
        </p:sp>
      </p:grpSp>
      <p:pic>
        <p:nvPicPr>
          <p:cNvPr id="10" name="Picture 24">
            <a:extLst>
              <a:ext uri="{FF2B5EF4-FFF2-40B4-BE49-F238E27FC236}">
                <a16:creationId xmlns:a16="http://schemas.microsoft.com/office/drawing/2014/main" xmlns="" id="{453B91B1-CFFC-40C8-8748-1D4347F93C5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06401" y="2924241"/>
            <a:ext cx="2277847" cy="3757272"/>
          </a:xfrm>
          <a:prstGeom prst="rect">
            <a:avLst/>
          </a:prstGeom>
        </p:spPr>
      </p:pic>
      <p:pic>
        <p:nvPicPr>
          <p:cNvPr id="11" name="Picture 5">
            <a:extLst>
              <a:ext uri="{FF2B5EF4-FFF2-40B4-BE49-F238E27FC236}">
                <a16:creationId xmlns:a16="http://schemas.microsoft.com/office/drawing/2014/main" xmlns="" id="{56420502-B034-435D-8B79-51FFCBAFBA4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7431" y="3033675"/>
            <a:ext cx="2277847" cy="3538404"/>
          </a:xfrm>
          <a:prstGeom prst="rect">
            <a:avLst/>
          </a:prstGeom>
        </p:spPr>
      </p:pic>
    </p:spTree>
    <p:extLst>
      <p:ext uri="{BB962C8B-B14F-4D97-AF65-F5344CB8AC3E}">
        <p14:creationId xmlns:p14="http://schemas.microsoft.com/office/powerpoint/2010/main" val="406941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3" name="nền pp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7"/>
        <p:cNvGrpSpPr/>
        <p:nvPr/>
      </p:nvGrpSpPr>
      <p:grpSpPr>
        <a:xfrm>
          <a:off x="0" y="0"/>
          <a:ext cx="0" cy="0"/>
          <a:chOff x="0" y="0"/>
          <a:chExt cx="0" cy="0"/>
        </a:xfrm>
      </p:grpSpPr>
      <p:pic>
        <p:nvPicPr>
          <p:cNvPr id="2" name="Graphic 1">
            <a:extLst>
              <a:ext uri="{FF2B5EF4-FFF2-40B4-BE49-F238E27FC236}">
                <a16:creationId xmlns:a16="http://schemas.microsoft.com/office/drawing/2014/main" xmlns="" id="{59B471DA-C959-482C-93DE-49E0D99E596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4814" y="-88127"/>
            <a:ext cx="12351025" cy="7075668"/>
          </a:xfrm>
          <a:prstGeom prst="rect">
            <a:avLst/>
          </a:prstGeom>
        </p:spPr>
      </p:pic>
      <p:pic>
        <p:nvPicPr>
          <p:cNvPr id="4" name="Picture 4">
            <a:extLst>
              <a:ext uri="{FF2B5EF4-FFF2-40B4-BE49-F238E27FC236}">
                <a16:creationId xmlns:a16="http://schemas.microsoft.com/office/drawing/2014/main" xmlns="" id="{A2EBC51C-2C4B-4FC3-9868-31A1E02552A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613209" y="3371432"/>
            <a:ext cx="1969428" cy="3215392"/>
          </a:xfrm>
          <a:prstGeom prst="rect">
            <a:avLst/>
          </a:prstGeom>
        </p:spPr>
      </p:pic>
      <p:pic>
        <p:nvPicPr>
          <p:cNvPr id="5" name="Picture 21">
            <a:extLst>
              <a:ext uri="{FF2B5EF4-FFF2-40B4-BE49-F238E27FC236}">
                <a16:creationId xmlns:a16="http://schemas.microsoft.com/office/drawing/2014/main" xmlns="" id="{758D6D6F-CC20-4DE1-ABF7-70D092BD7AE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806270" y="3371432"/>
            <a:ext cx="2202543" cy="3215392"/>
          </a:xfrm>
          <a:prstGeom prst="rect">
            <a:avLst/>
          </a:prstGeom>
        </p:spPr>
      </p:pic>
      <p:grpSp>
        <p:nvGrpSpPr>
          <p:cNvPr id="7" name="Group 6">
            <a:extLst>
              <a:ext uri="{FF2B5EF4-FFF2-40B4-BE49-F238E27FC236}">
                <a16:creationId xmlns:a16="http://schemas.microsoft.com/office/drawing/2014/main" xmlns="" id="{1FF57853-C5BB-4C6E-B335-80892A948619}"/>
              </a:ext>
            </a:extLst>
          </p:cNvPr>
          <p:cNvGrpSpPr/>
          <p:nvPr/>
        </p:nvGrpSpPr>
        <p:grpSpPr>
          <a:xfrm>
            <a:off x="602050" y="-669609"/>
            <a:ext cx="6578207" cy="2996548"/>
            <a:chOff x="451537" y="-502207"/>
            <a:chExt cx="4933655" cy="2247411"/>
          </a:xfrm>
        </p:grpSpPr>
        <p:pic>
          <p:nvPicPr>
            <p:cNvPr id="3" name="Graphic 2">
              <a:extLst>
                <a:ext uri="{FF2B5EF4-FFF2-40B4-BE49-F238E27FC236}">
                  <a16:creationId xmlns:a16="http://schemas.microsoft.com/office/drawing/2014/main" xmlns="" id="{DCE1EF7B-11ED-409E-8915-3B95B1CF503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451537" y="-502207"/>
              <a:ext cx="4933655" cy="2243543"/>
            </a:xfrm>
            <a:prstGeom prst="rect">
              <a:avLst/>
            </a:prstGeom>
          </p:spPr>
        </p:pic>
        <p:sp>
          <p:nvSpPr>
            <p:cNvPr id="6" name="TextBox 5">
              <a:extLst>
                <a:ext uri="{FF2B5EF4-FFF2-40B4-BE49-F238E27FC236}">
                  <a16:creationId xmlns:a16="http://schemas.microsoft.com/office/drawing/2014/main" xmlns="" id="{B04BB4AC-6436-49BA-8528-533B07B0B6E0}"/>
                </a:ext>
              </a:extLst>
            </p:cNvPr>
            <p:cNvSpPr txBox="1"/>
            <p:nvPr/>
          </p:nvSpPr>
          <p:spPr>
            <a:xfrm>
              <a:off x="690634" y="567959"/>
              <a:ext cx="4455459" cy="1177245"/>
            </a:xfrm>
            <a:prstGeom prst="rect">
              <a:avLst/>
            </a:prstGeom>
            <a:noFill/>
          </p:spPr>
          <p:txBody>
            <a:bodyPr wrap="square" rtlCol="0">
              <a:spAutoFit/>
            </a:bodyPr>
            <a:lstStyle/>
            <a:p>
              <a:pPr algn="ctr" defTabSz="1219170">
                <a:buClr>
                  <a:srgbClr val="000000"/>
                </a:buClr>
              </a:pPr>
              <a:r>
                <a:rPr lang="en-US" sz="4800" kern="0" dirty="0">
                  <a:solidFill>
                    <a:srgbClr val="FFFFFF"/>
                  </a:solidFill>
                  <a:effectLst>
                    <a:outerShdw blurRad="38100" dist="38100" dir="2700000" algn="tl">
                      <a:srgbClr val="000000">
                        <a:alpha val="43137"/>
                      </a:srgbClr>
                    </a:outerShdw>
                  </a:effectLst>
                  <a:latin typeface="Coiny" panose="02000903060500060000" pitchFamily="2" charset="0"/>
                  <a:cs typeface="Arial"/>
                  <a:sym typeface="Arial"/>
                </a:rPr>
                <a:t>MỘT NGÀY LÀM NÔNG DÂN</a:t>
              </a:r>
            </a:p>
          </p:txBody>
        </p:sp>
      </p:grpSp>
    </p:spTree>
    <p:extLst>
      <p:ext uri="{BB962C8B-B14F-4D97-AF65-F5344CB8AC3E}">
        <p14:creationId xmlns:p14="http://schemas.microsoft.com/office/powerpoint/2010/main" val="1538879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par>
                                <p:cTn id="8" presetID="2" presetClass="entr" presetSubtype="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0-#ppt_w/2"/>
                                          </p:val>
                                        </p:tav>
                                        <p:tav tm="100000">
                                          <p:val>
                                            <p:strVal val="#ppt_x"/>
                                          </p:val>
                                        </p:tav>
                                      </p:tavLst>
                                    </p:anim>
                                    <p:anim calcmode="lin" valueType="num">
                                      <p:cBhvr additive="base">
                                        <p:cTn id="11" dur="500" fill="hold"/>
                                        <p:tgtEl>
                                          <p:spTgt spid="4"/>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0-#ppt_w/2"/>
                                          </p:val>
                                        </p:tav>
                                        <p:tav tm="100000">
                                          <p:val>
                                            <p:strVal val="#ppt_x"/>
                                          </p:val>
                                        </p:tav>
                                      </p:tavLst>
                                    </p:anim>
                                    <p:anim calcmode="lin" valueType="num">
                                      <p:cBhvr additive="base">
                                        <p:cTn id="15"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37"/>
        <p:cNvGrpSpPr/>
        <p:nvPr/>
      </p:nvGrpSpPr>
      <p:grpSpPr>
        <a:xfrm>
          <a:off x="0" y="0"/>
          <a:ext cx="0" cy="0"/>
          <a:chOff x="0" y="0"/>
          <a:chExt cx="0" cy="0"/>
        </a:xfrm>
      </p:grpSpPr>
      <p:pic>
        <p:nvPicPr>
          <p:cNvPr id="1026" name="Picture 2">
            <a:extLst>
              <a:ext uri="{FF2B5EF4-FFF2-40B4-BE49-F238E27FC236}">
                <a16:creationId xmlns:a16="http://schemas.microsoft.com/office/drawing/2014/main" xmlns="" id="{839AB6AF-BFA5-412B-B0B8-3E5C0B801A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213" y="2834529"/>
            <a:ext cx="4493831" cy="41150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a:extLst>
              <a:ext uri="{FF2B5EF4-FFF2-40B4-BE49-F238E27FC236}">
                <a16:creationId xmlns:a16="http://schemas.microsoft.com/office/drawing/2014/main" xmlns="" id="{C934317E-A060-4F28-8559-67948612E2E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944521" y="4063638"/>
            <a:ext cx="1727112" cy="2682893"/>
          </a:xfrm>
          <a:prstGeom prst="rect">
            <a:avLst/>
          </a:prstGeom>
        </p:spPr>
      </p:pic>
      <p:grpSp>
        <p:nvGrpSpPr>
          <p:cNvPr id="54" name="Group 53">
            <a:extLst>
              <a:ext uri="{FF2B5EF4-FFF2-40B4-BE49-F238E27FC236}">
                <a16:creationId xmlns:a16="http://schemas.microsoft.com/office/drawing/2014/main" xmlns="" id="{7E1FF22E-ABE7-4595-8E8B-1FFEEE6CDBDC}"/>
              </a:ext>
            </a:extLst>
          </p:cNvPr>
          <p:cNvGrpSpPr/>
          <p:nvPr/>
        </p:nvGrpSpPr>
        <p:grpSpPr>
          <a:xfrm>
            <a:off x="195532" y="128438"/>
            <a:ext cx="10903789" cy="3160220"/>
            <a:chOff x="146649" y="96328"/>
            <a:chExt cx="8177842" cy="2370165"/>
          </a:xfrm>
        </p:grpSpPr>
        <p:sp>
          <p:nvSpPr>
            <p:cNvPr id="2" name="Speech Bubble: Rectangle with Corners Rounded 1">
              <a:extLst>
                <a:ext uri="{FF2B5EF4-FFF2-40B4-BE49-F238E27FC236}">
                  <a16:creationId xmlns:a16="http://schemas.microsoft.com/office/drawing/2014/main" xmlns="" id="{9DF2DFEE-3B3E-45B4-A92F-2321E71CE3CA}"/>
                </a:ext>
              </a:extLst>
            </p:cNvPr>
            <p:cNvSpPr/>
            <p:nvPr/>
          </p:nvSpPr>
          <p:spPr>
            <a:xfrm>
              <a:off x="146649" y="96328"/>
              <a:ext cx="8177842" cy="2370165"/>
            </a:xfrm>
            <a:prstGeom prst="wedgeRoundRectCallout">
              <a:avLst>
                <a:gd name="adj1" fmla="val 32117"/>
                <a:gd name="adj2" fmla="val 69137"/>
                <a:gd name="adj3" fmla="val 16667"/>
              </a:avLst>
            </a:prstGeom>
            <a:solidFill>
              <a:srgbClr val="FFFF7D"/>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6" name="TextBox 5">
              <a:extLst>
                <a:ext uri="{FF2B5EF4-FFF2-40B4-BE49-F238E27FC236}">
                  <a16:creationId xmlns:a16="http://schemas.microsoft.com/office/drawing/2014/main" xmlns="" id="{81A1BAFB-9DA1-4A35-97BE-74B99ADB51FA}"/>
                </a:ext>
              </a:extLst>
            </p:cNvPr>
            <p:cNvSpPr txBox="1"/>
            <p:nvPr/>
          </p:nvSpPr>
          <p:spPr>
            <a:xfrm>
              <a:off x="295646" y="153973"/>
              <a:ext cx="7821811" cy="2223446"/>
            </a:xfrm>
            <a:prstGeom prst="rect">
              <a:avLst/>
            </a:prstGeom>
            <a:noFill/>
          </p:spPr>
          <p:txBody>
            <a:bodyPr wrap="square" rtlCol="0">
              <a:spAutoFit/>
            </a:bodyPr>
            <a:lstStyle/>
            <a:p>
              <a:pPr algn="just" defTabSz="1219170">
                <a:buClr>
                  <a:srgbClr val="000000"/>
                </a:buClr>
              </a:pPr>
              <a:r>
                <a:rPr lang="en-US" sz="3733" b="1" kern="0" dirty="0" err="1">
                  <a:solidFill>
                    <a:srgbClr val="002060"/>
                  </a:solidFill>
                  <a:latin typeface="Calibri" panose="020F0502020204030204" pitchFamily="34" charset="0"/>
                  <a:cs typeface="Calibri" panose="020F0502020204030204" pitchFamily="34" charset="0"/>
                  <a:sym typeface="Arial"/>
                </a:rPr>
                <a:t>Hôm</a:t>
              </a:r>
              <a:r>
                <a:rPr lang="en-US" sz="3733" b="1" kern="0" dirty="0">
                  <a:solidFill>
                    <a:srgbClr val="002060"/>
                  </a:solidFill>
                  <a:latin typeface="Calibri" panose="020F0502020204030204" pitchFamily="34" charset="0"/>
                  <a:cs typeface="Calibri" panose="020F0502020204030204" pitchFamily="34" charset="0"/>
                  <a:sym typeface="Arial"/>
                </a:rPr>
                <a:t> nay </a:t>
              </a:r>
              <a:r>
                <a:rPr lang="en-US" sz="3733" b="1" kern="0" dirty="0" err="1">
                  <a:solidFill>
                    <a:srgbClr val="002060"/>
                  </a:solidFill>
                  <a:latin typeface="Calibri" panose="020F0502020204030204" pitchFamily="34" charset="0"/>
                  <a:cs typeface="Calibri" panose="020F0502020204030204" pitchFamily="34" charset="0"/>
                  <a:sym typeface="Arial"/>
                </a:rPr>
                <a:t>chúng</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mình</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đến</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thăm</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trang</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trại</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của</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ông</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ngoại</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Ông</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giao</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cho</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chúng</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mình</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nhiệm</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vụ</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a:solidFill>
                    <a:srgbClr val="0070C0"/>
                  </a:solidFill>
                  <a:latin typeface="Calibri" panose="020F0502020204030204" pitchFamily="34" charset="0"/>
                  <a:cs typeface="Calibri" panose="020F0502020204030204" pitchFamily="34" charset="0"/>
                  <a:sym typeface="Arial"/>
                </a:rPr>
                <a:t>“</a:t>
              </a:r>
              <a:r>
                <a:rPr lang="en-US" sz="3733" b="1" kern="0" dirty="0" err="1">
                  <a:solidFill>
                    <a:srgbClr val="0070C0"/>
                  </a:solidFill>
                  <a:latin typeface="Calibri" panose="020F0502020204030204" pitchFamily="34" charset="0"/>
                  <a:cs typeface="Calibri" panose="020F0502020204030204" pitchFamily="34" charset="0"/>
                  <a:sym typeface="Arial"/>
                </a:rPr>
                <a:t>Một</a:t>
              </a:r>
              <a:r>
                <a:rPr lang="en-US" sz="3733" b="1" kern="0" dirty="0">
                  <a:solidFill>
                    <a:srgbClr val="0070C0"/>
                  </a:solidFill>
                  <a:latin typeface="Calibri" panose="020F0502020204030204" pitchFamily="34" charset="0"/>
                  <a:cs typeface="Calibri" panose="020F0502020204030204" pitchFamily="34" charset="0"/>
                  <a:sym typeface="Arial"/>
                </a:rPr>
                <a:t> </a:t>
              </a:r>
              <a:r>
                <a:rPr lang="en-US" sz="3733" b="1" kern="0" dirty="0" err="1">
                  <a:solidFill>
                    <a:srgbClr val="0070C0"/>
                  </a:solidFill>
                  <a:latin typeface="Calibri" panose="020F0502020204030204" pitchFamily="34" charset="0"/>
                  <a:cs typeface="Calibri" panose="020F0502020204030204" pitchFamily="34" charset="0"/>
                  <a:sym typeface="Arial"/>
                </a:rPr>
                <a:t>ngày</a:t>
              </a:r>
              <a:r>
                <a:rPr lang="en-US" sz="3733" b="1" kern="0" dirty="0">
                  <a:solidFill>
                    <a:srgbClr val="0070C0"/>
                  </a:solidFill>
                  <a:latin typeface="Calibri" panose="020F0502020204030204" pitchFamily="34" charset="0"/>
                  <a:cs typeface="Calibri" panose="020F0502020204030204" pitchFamily="34" charset="0"/>
                  <a:sym typeface="Arial"/>
                </a:rPr>
                <a:t> </a:t>
              </a:r>
              <a:r>
                <a:rPr lang="en-US" sz="3733" b="1" kern="0" dirty="0" err="1">
                  <a:solidFill>
                    <a:srgbClr val="0070C0"/>
                  </a:solidFill>
                  <a:latin typeface="Calibri" panose="020F0502020204030204" pitchFamily="34" charset="0"/>
                  <a:cs typeface="Calibri" panose="020F0502020204030204" pitchFamily="34" charset="0"/>
                  <a:sym typeface="Arial"/>
                </a:rPr>
                <a:t>làm</a:t>
              </a:r>
              <a:r>
                <a:rPr lang="en-US" sz="3733" b="1" kern="0" dirty="0">
                  <a:solidFill>
                    <a:srgbClr val="0070C0"/>
                  </a:solidFill>
                  <a:latin typeface="Calibri" panose="020F0502020204030204" pitchFamily="34" charset="0"/>
                  <a:cs typeface="Calibri" panose="020F0502020204030204" pitchFamily="34" charset="0"/>
                  <a:sym typeface="Arial"/>
                </a:rPr>
                <a:t> </a:t>
              </a:r>
              <a:r>
                <a:rPr lang="en-US" sz="3733" b="1" kern="0" dirty="0" err="1">
                  <a:solidFill>
                    <a:srgbClr val="0070C0"/>
                  </a:solidFill>
                  <a:latin typeface="Calibri" panose="020F0502020204030204" pitchFamily="34" charset="0"/>
                  <a:cs typeface="Calibri" panose="020F0502020204030204" pitchFamily="34" charset="0"/>
                  <a:sym typeface="Arial"/>
                </a:rPr>
                <a:t>nông</a:t>
              </a:r>
              <a:r>
                <a:rPr lang="en-US" sz="3733" b="1" kern="0" dirty="0">
                  <a:solidFill>
                    <a:srgbClr val="0070C0"/>
                  </a:solidFill>
                  <a:latin typeface="Calibri" panose="020F0502020204030204" pitchFamily="34" charset="0"/>
                  <a:cs typeface="Calibri" panose="020F0502020204030204" pitchFamily="34" charset="0"/>
                  <a:sym typeface="Arial"/>
                </a:rPr>
                <a:t> </a:t>
              </a:r>
              <a:r>
                <a:rPr lang="en-US" sz="3733" b="1" kern="0" dirty="0" err="1">
                  <a:solidFill>
                    <a:srgbClr val="0070C0"/>
                  </a:solidFill>
                  <a:latin typeface="Calibri" panose="020F0502020204030204" pitchFamily="34" charset="0"/>
                  <a:cs typeface="Calibri" panose="020F0502020204030204" pitchFamily="34" charset="0"/>
                  <a:sym typeface="Arial"/>
                </a:rPr>
                <a:t>dân</a:t>
              </a:r>
              <a:r>
                <a:rPr lang="en-US" sz="3733" b="1" kern="0" dirty="0">
                  <a:solidFill>
                    <a:srgbClr val="0070C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Các</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bạn</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hãy</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giúp</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chúng</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mình</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vượt</a:t>
              </a:r>
              <a:r>
                <a:rPr lang="en-US" sz="3733" b="1" kern="0" dirty="0">
                  <a:solidFill>
                    <a:srgbClr val="002060"/>
                  </a:solidFill>
                  <a:latin typeface="Calibri" panose="020F0502020204030204" pitchFamily="34" charset="0"/>
                  <a:cs typeface="Calibri" panose="020F0502020204030204" pitchFamily="34" charset="0"/>
                  <a:sym typeface="Arial"/>
                </a:rPr>
                <a:t> qua </a:t>
              </a:r>
              <a:r>
                <a:rPr lang="en-US" sz="3733" b="1" kern="0" dirty="0" err="1">
                  <a:solidFill>
                    <a:srgbClr val="002060"/>
                  </a:solidFill>
                  <a:latin typeface="Calibri" panose="020F0502020204030204" pitchFamily="34" charset="0"/>
                  <a:cs typeface="Calibri" panose="020F0502020204030204" pitchFamily="34" charset="0"/>
                  <a:sym typeface="Arial"/>
                </a:rPr>
                <a:t>các</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trạm</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thử</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thách</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để</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trở</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thành</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một</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người</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nông</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dân</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thực</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thụ</a:t>
              </a:r>
              <a:r>
                <a:rPr lang="en-US" sz="3733" b="1" kern="0" dirty="0">
                  <a:solidFill>
                    <a:srgbClr val="002060"/>
                  </a:solidFill>
                  <a:latin typeface="Calibri" panose="020F0502020204030204" pitchFamily="34" charset="0"/>
                  <a:cs typeface="Calibri" panose="020F0502020204030204" pitchFamily="34" charset="0"/>
                  <a:sym typeface="Arial"/>
                </a:rPr>
                <a:t> </a:t>
              </a:r>
              <a:r>
                <a:rPr lang="en-US" sz="3733" b="1" kern="0" dirty="0" err="1">
                  <a:solidFill>
                    <a:srgbClr val="002060"/>
                  </a:solidFill>
                  <a:latin typeface="Calibri" panose="020F0502020204030204" pitchFamily="34" charset="0"/>
                  <a:cs typeface="Calibri" panose="020F0502020204030204" pitchFamily="34" charset="0"/>
                  <a:sym typeface="Arial"/>
                </a:rPr>
                <a:t>nhé</a:t>
              </a:r>
              <a:r>
                <a:rPr lang="en-US" sz="3733" b="1" kern="0" dirty="0">
                  <a:solidFill>
                    <a:srgbClr val="002060"/>
                  </a:solidFill>
                  <a:latin typeface="Calibri" panose="020F0502020204030204" pitchFamily="34" charset="0"/>
                  <a:cs typeface="Calibri" panose="020F0502020204030204" pitchFamily="34" charset="0"/>
                  <a:sym typeface="Arial"/>
                </a:rPr>
                <a:t>!</a:t>
              </a:r>
            </a:p>
          </p:txBody>
        </p:sp>
      </p:grpSp>
      <p:grpSp>
        <p:nvGrpSpPr>
          <p:cNvPr id="5" name="Graphic 11">
            <a:extLst>
              <a:ext uri="{FF2B5EF4-FFF2-40B4-BE49-F238E27FC236}">
                <a16:creationId xmlns:a16="http://schemas.microsoft.com/office/drawing/2014/main" xmlns="" id="{BC5566A3-5B5C-4B7C-8425-2AA60E70A5F5}"/>
              </a:ext>
            </a:extLst>
          </p:cNvPr>
          <p:cNvGrpSpPr/>
          <p:nvPr/>
        </p:nvGrpSpPr>
        <p:grpSpPr>
          <a:xfrm>
            <a:off x="9319648" y="3759034"/>
            <a:ext cx="2791073" cy="2987497"/>
            <a:chOff x="5875138" y="3292434"/>
            <a:chExt cx="2084215" cy="2167606"/>
          </a:xfrm>
        </p:grpSpPr>
        <p:sp>
          <p:nvSpPr>
            <p:cNvPr id="8" name="Freeform: Shape 7">
              <a:extLst>
                <a:ext uri="{FF2B5EF4-FFF2-40B4-BE49-F238E27FC236}">
                  <a16:creationId xmlns:a16="http://schemas.microsoft.com/office/drawing/2014/main" xmlns="" id="{E006175D-DA6F-4699-A0F2-BB3868B33E34}"/>
                </a:ext>
              </a:extLst>
            </p:cNvPr>
            <p:cNvSpPr/>
            <p:nvPr/>
          </p:nvSpPr>
          <p:spPr>
            <a:xfrm>
              <a:off x="6849735" y="4471037"/>
              <a:ext cx="441063" cy="451682"/>
            </a:xfrm>
            <a:custGeom>
              <a:avLst/>
              <a:gdLst>
                <a:gd name="connsiteX0" fmla="*/ 222095 w 441063"/>
                <a:gd name="connsiteY0" fmla="*/ 28046 h 451682"/>
                <a:gd name="connsiteX1" fmla="*/ 325947 w 441063"/>
                <a:gd name="connsiteY1" fmla="*/ 153538 h 451682"/>
                <a:gd name="connsiteX2" fmla="*/ 343162 w 441063"/>
                <a:gd name="connsiteY2" fmla="*/ 269198 h 451682"/>
                <a:gd name="connsiteX3" fmla="*/ 387247 w 441063"/>
                <a:gd name="connsiteY3" fmla="*/ 299635 h 451682"/>
                <a:gd name="connsiteX4" fmla="*/ 411303 w 441063"/>
                <a:gd name="connsiteY4" fmla="*/ 267594 h 451682"/>
                <a:gd name="connsiteX5" fmla="*/ 437371 w 441063"/>
                <a:gd name="connsiteY5" fmla="*/ 355137 h 451682"/>
                <a:gd name="connsiteX6" fmla="*/ 316333 w 441063"/>
                <a:gd name="connsiteY6" fmla="*/ 451612 h 451682"/>
                <a:gd name="connsiteX7" fmla="*/ 146719 w 441063"/>
                <a:gd name="connsiteY7" fmla="*/ 370145 h 451682"/>
                <a:gd name="connsiteX8" fmla="*/ 6412 w 441063"/>
                <a:gd name="connsiteY8" fmla="*/ 151428 h 451682"/>
                <a:gd name="connsiteX9" fmla="*/ 0 w 441063"/>
                <a:gd name="connsiteY9" fmla="*/ 92944 h 451682"/>
                <a:gd name="connsiteX10" fmla="*/ 35278 w 441063"/>
                <a:gd name="connsiteY10" fmla="*/ 0 h 451682"/>
                <a:gd name="connsiteX11" fmla="*/ 222095 w 441063"/>
                <a:gd name="connsiteY11" fmla="*/ 28046 h 45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1063" h="451682">
                  <a:moveTo>
                    <a:pt x="222095" y="28046"/>
                  </a:moveTo>
                  <a:cubicBezTo>
                    <a:pt x="266547" y="57134"/>
                    <a:pt x="306649" y="96756"/>
                    <a:pt x="325947" y="153538"/>
                  </a:cubicBezTo>
                  <a:cubicBezTo>
                    <a:pt x="341881" y="200446"/>
                    <a:pt x="329058" y="238985"/>
                    <a:pt x="343162" y="269198"/>
                  </a:cubicBezTo>
                  <a:cubicBezTo>
                    <a:pt x="352916" y="290451"/>
                    <a:pt x="367597" y="300648"/>
                    <a:pt x="387247" y="299635"/>
                  </a:cubicBezTo>
                  <a:cubicBezTo>
                    <a:pt x="405743" y="296935"/>
                    <a:pt x="410177" y="283530"/>
                    <a:pt x="411303" y="267594"/>
                  </a:cubicBezTo>
                  <a:cubicBezTo>
                    <a:pt x="436583" y="281378"/>
                    <a:pt x="447351" y="311099"/>
                    <a:pt x="437371" y="355137"/>
                  </a:cubicBezTo>
                  <a:cubicBezTo>
                    <a:pt x="426871" y="401441"/>
                    <a:pt x="377324" y="453863"/>
                    <a:pt x="316333" y="451612"/>
                  </a:cubicBezTo>
                  <a:cubicBezTo>
                    <a:pt x="242548" y="448898"/>
                    <a:pt x="189552" y="412989"/>
                    <a:pt x="146719" y="370145"/>
                  </a:cubicBezTo>
                  <a:cubicBezTo>
                    <a:pt x="99945" y="297244"/>
                    <a:pt x="53186" y="224329"/>
                    <a:pt x="6412" y="151428"/>
                  </a:cubicBezTo>
                  <a:cubicBezTo>
                    <a:pt x="4278" y="131919"/>
                    <a:pt x="2140" y="112425"/>
                    <a:pt x="0" y="92944"/>
                  </a:cubicBezTo>
                  <a:cubicBezTo>
                    <a:pt x="1612" y="64110"/>
                    <a:pt x="15186" y="32744"/>
                    <a:pt x="35278" y="0"/>
                  </a:cubicBezTo>
                  <a:cubicBezTo>
                    <a:pt x="97553" y="9354"/>
                    <a:pt x="159824" y="18693"/>
                    <a:pt x="222095" y="28046"/>
                  </a:cubicBezTo>
                </a:path>
              </a:pathLst>
            </a:custGeom>
            <a:solidFill>
              <a:srgbClr val="F9D45E"/>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9" name="Freeform: Shape 8">
              <a:extLst>
                <a:ext uri="{FF2B5EF4-FFF2-40B4-BE49-F238E27FC236}">
                  <a16:creationId xmlns:a16="http://schemas.microsoft.com/office/drawing/2014/main" xmlns="" id="{553DDE72-7037-4130-BAA5-B1E4BBEF05C2}"/>
                </a:ext>
              </a:extLst>
            </p:cNvPr>
            <p:cNvSpPr/>
            <p:nvPr/>
          </p:nvSpPr>
          <p:spPr>
            <a:xfrm>
              <a:off x="6370209" y="4303848"/>
              <a:ext cx="353178" cy="344259"/>
            </a:xfrm>
            <a:custGeom>
              <a:avLst/>
              <a:gdLst>
                <a:gd name="connsiteX0" fmla="*/ 353179 w 353178"/>
                <a:gd name="connsiteY0" fmla="*/ 251048 h 344259"/>
                <a:gd name="connsiteX1" fmla="*/ 104785 w 353178"/>
                <a:gd name="connsiteY1" fmla="*/ 65258 h 344259"/>
                <a:gd name="connsiteX2" fmla="*/ 93107 w 353178"/>
                <a:gd name="connsiteY2" fmla="*/ 42698 h 344259"/>
                <a:gd name="connsiteX3" fmla="*/ 89406 w 353178"/>
                <a:gd name="connsiteY3" fmla="*/ 15874 h 344259"/>
                <a:gd name="connsiteX4" fmla="*/ 78475 w 353178"/>
                <a:gd name="connsiteY4" fmla="*/ 13694 h 344259"/>
                <a:gd name="connsiteX5" fmla="*/ 75561 w 353178"/>
                <a:gd name="connsiteY5" fmla="*/ 31896 h 344259"/>
                <a:gd name="connsiteX6" fmla="*/ 69002 w 353178"/>
                <a:gd name="connsiteY6" fmla="*/ 34077 h 344259"/>
                <a:gd name="connsiteX7" fmla="*/ 50785 w 353178"/>
                <a:gd name="connsiteY7" fmla="*/ 6408 h 344259"/>
                <a:gd name="connsiteX8" fmla="*/ 39129 w 353178"/>
                <a:gd name="connsiteY8" fmla="*/ 6408 h 344259"/>
                <a:gd name="connsiteX9" fmla="*/ 47140 w 353178"/>
                <a:gd name="connsiteY9" fmla="*/ 31164 h 344259"/>
                <a:gd name="connsiteX10" fmla="*/ 41312 w 353178"/>
                <a:gd name="connsiteY10" fmla="*/ 36983 h 344259"/>
                <a:gd name="connsiteX11" fmla="*/ 18427 w 353178"/>
                <a:gd name="connsiteY11" fmla="*/ 19742 h 344259"/>
                <a:gd name="connsiteX12" fmla="*/ 12165 w 353178"/>
                <a:gd name="connsiteY12" fmla="*/ 25341 h 344259"/>
                <a:gd name="connsiteX13" fmla="*/ 28199 w 353178"/>
                <a:gd name="connsiteY13" fmla="*/ 48648 h 344259"/>
                <a:gd name="connsiteX14" fmla="*/ 24701 w 353178"/>
                <a:gd name="connsiteY14" fmla="*/ 54247 h 344259"/>
                <a:gd name="connsiteX15" fmla="*/ 5204 w 353178"/>
                <a:gd name="connsiteY15" fmla="*/ 54664 h 344259"/>
                <a:gd name="connsiteX16" fmla="*/ 5929 w 353178"/>
                <a:gd name="connsiteY16" fmla="*/ 64861 h 344259"/>
                <a:gd name="connsiteX17" fmla="*/ 38398 w 353178"/>
                <a:gd name="connsiteY17" fmla="*/ 78493 h 344259"/>
                <a:gd name="connsiteX18" fmla="*/ 72647 w 353178"/>
                <a:gd name="connsiteY18" fmla="*/ 93051 h 344259"/>
                <a:gd name="connsiteX19" fmla="*/ 287601 w 353178"/>
                <a:gd name="connsiteY19" fmla="*/ 330419 h 344259"/>
                <a:gd name="connsiteX20" fmla="*/ 324026 w 353178"/>
                <a:gd name="connsiteY20" fmla="*/ 344259 h 344259"/>
                <a:gd name="connsiteX21" fmla="*/ 353179 w 353178"/>
                <a:gd name="connsiteY21" fmla="*/ 251048 h 3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3178" h="344259">
                  <a:moveTo>
                    <a:pt x="353179" y="251048"/>
                  </a:moveTo>
                  <a:cubicBezTo>
                    <a:pt x="235585" y="198865"/>
                    <a:pt x="177193" y="132378"/>
                    <a:pt x="104785" y="65258"/>
                  </a:cubicBezTo>
                  <a:cubicBezTo>
                    <a:pt x="101898" y="62571"/>
                    <a:pt x="94283" y="54285"/>
                    <a:pt x="93107" y="42698"/>
                  </a:cubicBezTo>
                  <a:cubicBezTo>
                    <a:pt x="91924" y="31066"/>
                    <a:pt x="92479" y="27154"/>
                    <a:pt x="89406" y="15874"/>
                  </a:cubicBezTo>
                  <a:cubicBezTo>
                    <a:pt x="86574" y="5523"/>
                    <a:pt x="80465" y="5705"/>
                    <a:pt x="78475" y="13694"/>
                  </a:cubicBezTo>
                  <a:cubicBezTo>
                    <a:pt x="76985" y="19660"/>
                    <a:pt x="76429" y="25803"/>
                    <a:pt x="75561" y="31896"/>
                  </a:cubicBezTo>
                  <a:cubicBezTo>
                    <a:pt x="74698" y="37928"/>
                    <a:pt x="71509" y="37324"/>
                    <a:pt x="69002" y="34077"/>
                  </a:cubicBezTo>
                  <a:cubicBezTo>
                    <a:pt x="62266" y="25324"/>
                    <a:pt x="57818" y="14919"/>
                    <a:pt x="50785" y="6408"/>
                  </a:cubicBezTo>
                  <a:cubicBezTo>
                    <a:pt x="42549" y="-3548"/>
                    <a:pt x="37825" y="-598"/>
                    <a:pt x="39129" y="6408"/>
                  </a:cubicBezTo>
                  <a:cubicBezTo>
                    <a:pt x="40712" y="14929"/>
                    <a:pt x="44738" y="22836"/>
                    <a:pt x="47140" y="31164"/>
                  </a:cubicBezTo>
                  <a:cubicBezTo>
                    <a:pt x="48702" y="36566"/>
                    <a:pt x="46106" y="39318"/>
                    <a:pt x="41312" y="36983"/>
                  </a:cubicBezTo>
                  <a:cubicBezTo>
                    <a:pt x="32399" y="32671"/>
                    <a:pt x="26922" y="24846"/>
                    <a:pt x="18427" y="19742"/>
                  </a:cubicBezTo>
                  <a:cubicBezTo>
                    <a:pt x="13016" y="16479"/>
                    <a:pt x="8987" y="20139"/>
                    <a:pt x="12165" y="25341"/>
                  </a:cubicBezTo>
                  <a:cubicBezTo>
                    <a:pt x="17086" y="33374"/>
                    <a:pt x="22232" y="41335"/>
                    <a:pt x="28199" y="48648"/>
                  </a:cubicBezTo>
                  <a:cubicBezTo>
                    <a:pt x="31502" y="52680"/>
                    <a:pt x="29012" y="54021"/>
                    <a:pt x="24701" y="54247"/>
                  </a:cubicBezTo>
                  <a:cubicBezTo>
                    <a:pt x="16365" y="54680"/>
                    <a:pt x="12895" y="51417"/>
                    <a:pt x="5204" y="54664"/>
                  </a:cubicBezTo>
                  <a:cubicBezTo>
                    <a:pt x="-3192" y="58214"/>
                    <a:pt x="-301" y="63840"/>
                    <a:pt x="5929" y="64861"/>
                  </a:cubicBezTo>
                  <a:cubicBezTo>
                    <a:pt x="19367" y="67071"/>
                    <a:pt x="27747" y="71377"/>
                    <a:pt x="38398" y="78493"/>
                  </a:cubicBezTo>
                  <a:cubicBezTo>
                    <a:pt x="49795" y="86103"/>
                    <a:pt x="61232" y="91279"/>
                    <a:pt x="72647" y="93051"/>
                  </a:cubicBezTo>
                  <a:cubicBezTo>
                    <a:pt x="130424" y="181705"/>
                    <a:pt x="193985" y="266379"/>
                    <a:pt x="287601" y="330419"/>
                  </a:cubicBezTo>
                  <a:cubicBezTo>
                    <a:pt x="299741" y="335032"/>
                    <a:pt x="311887" y="339646"/>
                    <a:pt x="324026" y="344259"/>
                  </a:cubicBezTo>
                  <a:cubicBezTo>
                    <a:pt x="333743" y="313188"/>
                    <a:pt x="343463" y="282118"/>
                    <a:pt x="353179" y="251048"/>
                  </a:cubicBezTo>
                </a:path>
              </a:pathLst>
            </a:custGeom>
            <a:solidFill>
              <a:srgbClr val="FBC191"/>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10" name="Freeform: Shape 9">
              <a:extLst>
                <a:ext uri="{FF2B5EF4-FFF2-40B4-BE49-F238E27FC236}">
                  <a16:creationId xmlns:a16="http://schemas.microsoft.com/office/drawing/2014/main" xmlns="" id="{FBC45F27-1A07-4055-926D-C9AA6089C53F}"/>
                </a:ext>
              </a:extLst>
            </p:cNvPr>
            <p:cNvSpPr/>
            <p:nvPr/>
          </p:nvSpPr>
          <p:spPr>
            <a:xfrm>
              <a:off x="6654217" y="4530168"/>
              <a:ext cx="180501" cy="194088"/>
            </a:xfrm>
            <a:custGeom>
              <a:avLst/>
              <a:gdLst>
                <a:gd name="connsiteX0" fmla="*/ 56965 w 180501"/>
                <a:gd name="connsiteY0" fmla="*/ 0 h 194088"/>
                <a:gd name="connsiteX1" fmla="*/ 556 w 180501"/>
                <a:gd name="connsiteY1" fmla="*/ 108473 h 194088"/>
                <a:gd name="connsiteX2" fmla="*/ 5346 w 180501"/>
                <a:gd name="connsiteY2" fmla="*/ 124957 h 194088"/>
                <a:gd name="connsiteX3" fmla="*/ 125606 w 180501"/>
                <a:gd name="connsiteY3" fmla="*/ 194089 h 194088"/>
                <a:gd name="connsiteX4" fmla="*/ 180502 w 180501"/>
                <a:gd name="connsiteY4" fmla="*/ 35290 h 194088"/>
                <a:gd name="connsiteX5" fmla="*/ 56965 w 180501"/>
                <a:gd name="connsiteY5" fmla="*/ 0 h 19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501" h="194088">
                  <a:moveTo>
                    <a:pt x="56965" y="0"/>
                  </a:moveTo>
                  <a:cubicBezTo>
                    <a:pt x="28918" y="38286"/>
                    <a:pt x="9959" y="73843"/>
                    <a:pt x="556" y="108473"/>
                  </a:cubicBezTo>
                  <a:cubicBezTo>
                    <a:pt x="-1109" y="114605"/>
                    <a:pt x="1101" y="120681"/>
                    <a:pt x="5346" y="124957"/>
                  </a:cubicBezTo>
                  <a:cubicBezTo>
                    <a:pt x="36807" y="156618"/>
                    <a:pt x="76522" y="180037"/>
                    <a:pt x="125606" y="194089"/>
                  </a:cubicBezTo>
                  <a:cubicBezTo>
                    <a:pt x="143905" y="141147"/>
                    <a:pt x="162203" y="88218"/>
                    <a:pt x="180502" y="35290"/>
                  </a:cubicBezTo>
                  <a:cubicBezTo>
                    <a:pt x="135499" y="50298"/>
                    <a:pt x="96223" y="25177"/>
                    <a:pt x="56965" y="0"/>
                  </a:cubicBezTo>
                </a:path>
              </a:pathLst>
            </a:custGeom>
            <a:solidFill>
              <a:srgbClr val="E8B30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11" name="Freeform: Shape 10">
              <a:extLst>
                <a:ext uri="{FF2B5EF4-FFF2-40B4-BE49-F238E27FC236}">
                  <a16:creationId xmlns:a16="http://schemas.microsoft.com/office/drawing/2014/main" xmlns="" id="{51B76910-71EA-4998-8160-E8050BAD07CB}"/>
                </a:ext>
              </a:extLst>
            </p:cNvPr>
            <p:cNvSpPr/>
            <p:nvPr/>
          </p:nvSpPr>
          <p:spPr>
            <a:xfrm>
              <a:off x="7119140" y="4451951"/>
              <a:ext cx="407566" cy="239350"/>
            </a:xfrm>
            <a:custGeom>
              <a:avLst/>
              <a:gdLst>
                <a:gd name="connsiteX0" fmla="*/ 5954 w 407566"/>
                <a:gd name="connsiteY0" fmla="*/ 131469 h 239350"/>
                <a:gd name="connsiteX1" fmla="*/ 304263 w 407566"/>
                <a:gd name="connsiteY1" fmla="*/ 46176 h 239350"/>
                <a:gd name="connsiteX2" fmla="*/ 323195 w 407566"/>
                <a:gd name="connsiteY2" fmla="*/ 29241 h 239350"/>
                <a:gd name="connsiteX3" fmla="*/ 336215 w 407566"/>
                <a:gd name="connsiteY3" fmla="*/ 5499 h 239350"/>
                <a:gd name="connsiteX4" fmla="*/ 347208 w 407566"/>
                <a:gd name="connsiteY4" fmla="*/ 7341 h 239350"/>
                <a:gd name="connsiteX5" fmla="*/ 343450 w 407566"/>
                <a:gd name="connsiteY5" fmla="*/ 25387 h 239350"/>
                <a:gd name="connsiteX6" fmla="*/ 348799 w 407566"/>
                <a:gd name="connsiteY6" fmla="*/ 29762 h 239350"/>
                <a:gd name="connsiteX7" fmla="*/ 375684 w 407566"/>
                <a:gd name="connsiteY7" fmla="*/ 10379 h 239350"/>
                <a:gd name="connsiteX8" fmla="*/ 386578 w 407566"/>
                <a:gd name="connsiteY8" fmla="*/ 14529 h 239350"/>
                <a:gd name="connsiteX9" fmla="*/ 370264 w 407566"/>
                <a:gd name="connsiteY9" fmla="*/ 34811 h 239350"/>
                <a:gd name="connsiteX10" fmla="*/ 373643 w 407566"/>
                <a:gd name="connsiteY10" fmla="*/ 42322 h 239350"/>
                <a:gd name="connsiteX11" fmla="*/ 401175 w 407566"/>
                <a:gd name="connsiteY11" fmla="*/ 34347 h 239350"/>
                <a:gd name="connsiteX12" fmla="*/ 405032 w 407566"/>
                <a:gd name="connsiteY12" fmla="*/ 41802 h 239350"/>
                <a:gd name="connsiteX13" fmla="*/ 381750 w 407566"/>
                <a:gd name="connsiteY13" fmla="*/ 57878 h 239350"/>
                <a:gd name="connsiteX14" fmla="*/ 383017 w 407566"/>
                <a:gd name="connsiteY14" fmla="*/ 64362 h 239350"/>
                <a:gd name="connsiteX15" fmla="*/ 401091 w 407566"/>
                <a:gd name="connsiteY15" fmla="*/ 71691 h 239350"/>
                <a:gd name="connsiteX16" fmla="*/ 396769 w 407566"/>
                <a:gd name="connsiteY16" fmla="*/ 80960 h 239350"/>
                <a:gd name="connsiteX17" fmla="*/ 361580 w 407566"/>
                <a:gd name="connsiteY17" fmla="*/ 82155 h 239350"/>
                <a:gd name="connsiteX18" fmla="*/ 324391 w 407566"/>
                <a:gd name="connsiteY18" fmla="*/ 83576 h 239350"/>
                <a:gd name="connsiteX19" fmla="*/ 36710 w 407566"/>
                <a:gd name="connsiteY19" fmla="*/ 239350 h 239350"/>
                <a:gd name="connsiteX20" fmla="*/ 0 w 407566"/>
                <a:gd name="connsiteY20" fmla="*/ 228928 h 239350"/>
                <a:gd name="connsiteX21" fmla="*/ 5954 w 407566"/>
                <a:gd name="connsiteY21" fmla="*/ 131469 h 23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7566" h="239350">
                  <a:moveTo>
                    <a:pt x="5954" y="131469"/>
                  </a:moveTo>
                  <a:cubicBezTo>
                    <a:pt x="112733" y="98752"/>
                    <a:pt x="212672" y="83154"/>
                    <a:pt x="304263" y="46176"/>
                  </a:cubicBezTo>
                  <a:cubicBezTo>
                    <a:pt x="307909" y="44699"/>
                    <a:pt x="317973" y="39650"/>
                    <a:pt x="323195" y="29241"/>
                  </a:cubicBezTo>
                  <a:cubicBezTo>
                    <a:pt x="328445" y="18790"/>
                    <a:pt x="329318" y="14937"/>
                    <a:pt x="336215" y="5499"/>
                  </a:cubicBezTo>
                  <a:cubicBezTo>
                    <a:pt x="342549" y="-3180"/>
                    <a:pt x="348194" y="-845"/>
                    <a:pt x="347208" y="7341"/>
                  </a:cubicBezTo>
                  <a:cubicBezTo>
                    <a:pt x="346476" y="13446"/>
                    <a:pt x="344801" y="19395"/>
                    <a:pt x="343450" y="25387"/>
                  </a:cubicBezTo>
                  <a:cubicBezTo>
                    <a:pt x="342113" y="31337"/>
                    <a:pt x="345294" y="31914"/>
                    <a:pt x="348799" y="29762"/>
                  </a:cubicBezTo>
                  <a:cubicBezTo>
                    <a:pt x="358202" y="23981"/>
                    <a:pt x="366070" y="15837"/>
                    <a:pt x="375684" y="10379"/>
                  </a:cubicBezTo>
                  <a:cubicBezTo>
                    <a:pt x="386916" y="4008"/>
                    <a:pt x="390280" y="8452"/>
                    <a:pt x="386578" y="14529"/>
                  </a:cubicBezTo>
                  <a:cubicBezTo>
                    <a:pt x="382060" y="21927"/>
                    <a:pt x="375487" y="27877"/>
                    <a:pt x="370264" y="34811"/>
                  </a:cubicBezTo>
                  <a:cubicBezTo>
                    <a:pt x="366886" y="39298"/>
                    <a:pt x="368336" y="42800"/>
                    <a:pt x="373643" y="42322"/>
                  </a:cubicBezTo>
                  <a:cubicBezTo>
                    <a:pt x="383510" y="41450"/>
                    <a:pt x="391406" y="36105"/>
                    <a:pt x="401175" y="34347"/>
                  </a:cubicBezTo>
                  <a:cubicBezTo>
                    <a:pt x="407382" y="33222"/>
                    <a:pt x="409846" y="38074"/>
                    <a:pt x="405032" y="41802"/>
                  </a:cubicBezTo>
                  <a:cubicBezTo>
                    <a:pt x="397558" y="47568"/>
                    <a:pt x="389914" y="53180"/>
                    <a:pt x="381750" y="57878"/>
                  </a:cubicBezTo>
                  <a:cubicBezTo>
                    <a:pt x="377218" y="60480"/>
                    <a:pt x="379076" y="62618"/>
                    <a:pt x="383017" y="64362"/>
                  </a:cubicBezTo>
                  <a:cubicBezTo>
                    <a:pt x="390646" y="67724"/>
                    <a:pt x="395052" y="65924"/>
                    <a:pt x="401091" y="71691"/>
                  </a:cubicBezTo>
                  <a:cubicBezTo>
                    <a:pt x="407664" y="77992"/>
                    <a:pt x="402963" y="82226"/>
                    <a:pt x="396769" y="80960"/>
                  </a:cubicBezTo>
                  <a:cubicBezTo>
                    <a:pt x="383439" y="78245"/>
                    <a:pt x="374065" y="79300"/>
                    <a:pt x="361580" y="82155"/>
                  </a:cubicBezTo>
                  <a:cubicBezTo>
                    <a:pt x="348222" y="85207"/>
                    <a:pt x="335694" y="85981"/>
                    <a:pt x="324391" y="83576"/>
                  </a:cubicBezTo>
                  <a:cubicBezTo>
                    <a:pt x="238810" y="145872"/>
                    <a:pt x="146994" y="212795"/>
                    <a:pt x="36710" y="239350"/>
                  </a:cubicBezTo>
                  <a:cubicBezTo>
                    <a:pt x="23718" y="239336"/>
                    <a:pt x="12978" y="228942"/>
                    <a:pt x="0" y="228928"/>
                  </a:cubicBezTo>
                  <a:cubicBezTo>
                    <a:pt x="1985" y="196437"/>
                    <a:pt x="3969" y="163960"/>
                    <a:pt x="5954" y="131469"/>
                  </a:cubicBezTo>
                </a:path>
              </a:pathLst>
            </a:custGeom>
            <a:solidFill>
              <a:srgbClr val="FBC191"/>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17" name="Freeform: Shape 16">
              <a:extLst>
                <a:ext uri="{FF2B5EF4-FFF2-40B4-BE49-F238E27FC236}">
                  <a16:creationId xmlns:a16="http://schemas.microsoft.com/office/drawing/2014/main" xmlns="" id="{46C062A1-96CD-4821-A39F-3748BA5D5DF6}"/>
                </a:ext>
              </a:extLst>
            </p:cNvPr>
            <p:cNvSpPr/>
            <p:nvPr/>
          </p:nvSpPr>
          <p:spPr>
            <a:xfrm>
              <a:off x="6730610" y="4553995"/>
              <a:ext cx="433869" cy="733370"/>
            </a:xfrm>
            <a:custGeom>
              <a:avLst/>
              <a:gdLst>
                <a:gd name="connsiteX0" fmla="*/ 255471 w 433869"/>
                <a:gd name="connsiteY0" fmla="*/ 10268 h 733370"/>
                <a:gd name="connsiteX1" fmla="*/ 326850 w 433869"/>
                <a:gd name="connsiteY1" fmla="*/ 40494 h 733370"/>
                <a:gd name="connsiteX2" fmla="*/ 352242 w 433869"/>
                <a:gd name="connsiteY2" fmla="*/ 78218 h 733370"/>
                <a:gd name="connsiteX3" fmla="*/ 353974 w 433869"/>
                <a:gd name="connsiteY3" fmla="*/ 342338 h 733370"/>
                <a:gd name="connsiteX4" fmla="*/ 353974 w 433869"/>
                <a:gd name="connsiteY4" fmla="*/ 534950 h 733370"/>
                <a:gd name="connsiteX5" fmla="*/ 387896 w 433869"/>
                <a:gd name="connsiteY5" fmla="*/ 547510 h 733370"/>
                <a:gd name="connsiteX6" fmla="*/ 433769 w 433869"/>
                <a:gd name="connsiteY6" fmla="*/ 646066 h 733370"/>
                <a:gd name="connsiteX7" fmla="*/ 269350 w 433869"/>
                <a:gd name="connsiteY7" fmla="*/ 711583 h 733370"/>
                <a:gd name="connsiteX8" fmla="*/ 191201 w 433869"/>
                <a:gd name="connsiteY8" fmla="*/ 538382 h 733370"/>
                <a:gd name="connsiteX9" fmla="*/ 167335 w 433869"/>
                <a:gd name="connsiteY9" fmla="*/ 537327 h 733370"/>
                <a:gd name="connsiteX10" fmla="*/ 163629 w 433869"/>
                <a:gd name="connsiteY10" fmla="*/ 733370 h 733370"/>
                <a:gd name="connsiteX11" fmla="*/ 21518 w 433869"/>
                <a:gd name="connsiteY11" fmla="*/ 729657 h 733370"/>
                <a:gd name="connsiteX12" fmla="*/ 9856 w 433869"/>
                <a:gd name="connsiteY12" fmla="*/ 606740 h 733370"/>
                <a:gd name="connsiteX13" fmla="*/ 9329 w 433869"/>
                <a:gd name="connsiteY13" fmla="*/ 288299 h 733370"/>
                <a:gd name="connsiteX14" fmla="*/ 69151 w 433869"/>
                <a:gd name="connsiteY14" fmla="*/ 45811 h 733370"/>
                <a:gd name="connsiteX15" fmla="*/ 90243 w 433869"/>
                <a:gd name="connsiteY15" fmla="*/ 14895 h 733370"/>
                <a:gd name="connsiteX16" fmla="*/ 137837 w 433869"/>
                <a:gd name="connsiteY16" fmla="*/ 0 h 733370"/>
                <a:gd name="connsiteX17" fmla="*/ 174522 w 433869"/>
                <a:gd name="connsiteY17" fmla="*/ 31647 h 733370"/>
                <a:gd name="connsiteX18" fmla="*/ 235737 w 433869"/>
                <a:gd name="connsiteY18" fmla="*/ 30803 h 733370"/>
                <a:gd name="connsiteX19" fmla="*/ 255471 w 433869"/>
                <a:gd name="connsiteY19" fmla="*/ 10268 h 73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3869" h="733370">
                  <a:moveTo>
                    <a:pt x="255471" y="10268"/>
                  </a:moveTo>
                  <a:cubicBezTo>
                    <a:pt x="280779" y="27301"/>
                    <a:pt x="303737" y="27090"/>
                    <a:pt x="326850" y="40494"/>
                  </a:cubicBezTo>
                  <a:cubicBezTo>
                    <a:pt x="337378" y="46599"/>
                    <a:pt x="352496" y="63196"/>
                    <a:pt x="352242" y="78218"/>
                  </a:cubicBezTo>
                  <a:cubicBezTo>
                    <a:pt x="353664" y="169165"/>
                    <a:pt x="352566" y="251391"/>
                    <a:pt x="353974" y="342338"/>
                  </a:cubicBezTo>
                  <a:cubicBezTo>
                    <a:pt x="353974" y="406547"/>
                    <a:pt x="353974" y="470755"/>
                    <a:pt x="353974" y="534950"/>
                  </a:cubicBezTo>
                  <a:cubicBezTo>
                    <a:pt x="353974" y="546877"/>
                    <a:pt x="365910" y="555049"/>
                    <a:pt x="387896" y="547510"/>
                  </a:cubicBezTo>
                  <a:cubicBezTo>
                    <a:pt x="438217" y="530266"/>
                    <a:pt x="433769" y="592913"/>
                    <a:pt x="433769" y="646066"/>
                  </a:cubicBezTo>
                  <a:cubicBezTo>
                    <a:pt x="397806" y="659949"/>
                    <a:pt x="350581" y="758758"/>
                    <a:pt x="269350" y="711583"/>
                  </a:cubicBezTo>
                  <a:cubicBezTo>
                    <a:pt x="224504" y="685562"/>
                    <a:pt x="202827" y="603097"/>
                    <a:pt x="191201" y="538382"/>
                  </a:cubicBezTo>
                  <a:cubicBezTo>
                    <a:pt x="188653" y="524232"/>
                    <a:pt x="167610" y="522417"/>
                    <a:pt x="167335" y="537327"/>
                  </a:cubicBezTo>
                  <a:cubicBezTo>
                    <a:pt x="166132" y="602675"/>
                    <a:pt x="164861" y="668022"/>
                    <a:pt x="163629" y="733370"/>
                  </a:cubicBezTo>
                  <a:cubicBezTo>
                    <a:pt x="116255" y="732133"/>
                    <a:pt x="68893" y="730895"/>
                    <a:pt x="21518" y="729657"/>
                  </a:cubicBezTo>
                  <a:cubicBezTo>
                    <a:pt x="17638" y="688685"/>
                    <a:pt x="13744" y="647712"/>
                    <a:pt x="9856" y="606740"/>
                  </a:cubicBezTo>
                  <a:cubicBezTo>
                    <a:pt x="-1630" y="504976"/>
                    <a:pt x="-4643" y="399936"/>
                    <a:pt x="9329" y="288299"/>
                  </a:cubicBezTo>
                  <a:cubicBezTo>
                    <a:pt x="18247" y="206846"/>
                    <a:pt x="42094" y="123339"/>
                    <a:pt x="69151" y="45811"/>
                  </a:cubicBezTo>
                  <a:cubicBezTo>
                    <a:pt x="71334" y="39566"/>
                    <a:pt x="82759" y="16667"/>
                    <a:pt x="90243" y="14895"/>
                  </a:cubicBezTo>
                  <a:cubicBezTo>
                    <a:pt x="102361" y="12026"/>
                    <a:pt x="118444" y="8017"/>
                    <a:pt x="137837" y="0"/>
                  </a:cubicBezTo>
                  <a:cubicBezTo>
                    <a:pt x="150060" y="10549"/>
                    <a:pt x="162293" y="21098"/>
                    <a:pt x="174522" y="31647"/>
                  </a:cubicBezTo>
                  <a:cubicBezTo>
                    <a:pt x="194931" y="31366"/>
                    <a:pt x="215327" y="31085"/>
                    <a:pt x="235737" y="30803"/>
                  </a:cubicBezTo>
                  <a:cubicBezTo>
                    <a:pt x="242310" y="23953"/>
                    <a:pt x="248884" y="17104"/>
                    <a:pt x="255471" y="10268"/>
                  </a:cubicBezTo>
                </a:path>
              </a:pathLst>
            </a:custGeom>
            <a:solidFill>
              <a:srgbClr val="E3B5D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18" name="Freeform: Shape 17">
              <a:extLst>
                <a:ext uri="{FF2B5EF4-FFF2-40B4-BE49-F238E27FC236}">
                  <a16:creationId xmlns:a16="http://schemas.microsoft.com/office/drawing/2014/main" xmlns="" id="{8311F284-0FB6-446A-8B6A-EFAB04813645}"/>
                </a:ext>
              </a:extLst>
            </p:cNvPr>
            <p:cNvSpPr/>
            <p:nvPr/>
          </p:nvSpPr>
          <p:spPr>
            <a:xfrm>
              <a:off x="6857456" y="4481811"/>
              <a:ext cx="120137" cy="127826"/>
            </a:xfrm>
            <a:custGeom>
              <a:avLst/>
              <a:gdLst>
                <a:gd name="connsiteX0" fmla="*/ 112353 w 120137"/>
                <a:gd name="connsiteY0" fmla="*/ 1955 h 127826"/>
                <a:gd name="connsiteX1" fmla="*/ 111720 w 120137"/>
                <a:gd name="connsiteY1" fmla="*/ 45698 h 127826"/>
                <a:gd name="connsiteX2" fmla="*/ 120137 w 120137"/>
                <a:gd name="connsiteY2" fmla="*/ 83577 h 127826"/>
                <a:gd name="connsiteX3" fmla="*/ 66255 w 120137"/>
                <a:gd name="connsiteY3" fmla="*/ 127826 h 127826"/>
                <a:gd name="connsiteX4" fmla="*/ 0 w 120137"/>
                <a:gd name="connsiteY4" fmla="*/ 81509 h 127826"/>
                <a:gd name="connsiteX5" fmla="*/ 18045 w 120137"/>
                <a:gd name="connsiteY5" fmla="*/ 70679 h 127826"/>
                <a:gd name="connsiteX6" fmla="*/ 37829 w 120137"/>
                <a:gd name="connsiteY6" fmla="*/ 35670 h 127826"/>
                <a:gd name="connsiteX7" fmla="*/ 37498 w 120137"/>
                <a:gd name="connsiteY7" fmla="*/ 0 h 127826"/>
                <a:gd name="connsiteX8" fmla="*/ 112353 w 120137"/>
                <a:gd name="connsiteY8" fmla="*/ 1955 h 127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137" h="127826">
                  <a:moveTo>
                    <a:pt x="112353" y="1955"/>
                  </a:moveTo>
                  <a:cubicBezTo>
                    <a:pt x="112142" y="16541"/>
                    <a:pt x="111931" y="31127"/>
                    <a:pt x="111720" y="45698"/>
                  </a:cubicBezTo>
                  <a:cubicBezTo>
                    <a:pt x="110411" y="66557"/>
                    <a:pt x="113507" y="78569"/>
                    <a:pt x="120137" y="83577"/>
                  </a:cubicBezTo>
                  <a:cubicBezTo>
                    <a:pt x="102176" y="98317"/>
                    <a:pt x="84216" y="113072"/>
                    <a:pt x="66255" y="127826"/>
                  </a:cubicBezTo>
                  <a:cubicBezTo>
                    <a:pt x="43997" y="110765"/>
                    <a:pt x="22251" y="98570"/>
                    <a:pt x="0" y="81509"/>
                  </a:cubicBezTo>
                  <a:cubicBezTo>
                    <a:pt x="6911" y="80342"/>
                    <a:pt x="12668" y="73590"/>
                    <a:pt x="18045" y="70679"/>
                  </a:cubicBezTo>
                  <a:cubicBezTo>
                    <a:pt x="29499" y="64504"/>
                    <a:pt x="36888" y="53730"/>
                    <a:pt x="37829" y="35670"/>
                  </a:cubicBezTo>
                  <a:cubicBezTo>
                    <a:pt x="37718" y="23784"/>
                    <a:pt x="37608" y="11885"/>
                    <a:pt x="37498" y="0"/>
                  </a:cubicBezTo>
                  <a:cubicBezTo>
                    <a:pt x="62454" y="647"/>
                    <a:pt x="87411" y="1308"/>
                    <a:pt x="112353" y="1955"/>
                  </a:cubicBezTo>
                </a:path>
              </a:pathLst>
            </a:custGeom>
            <a:solidFill>
              <a:srgbClr val="FBC191"/>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19" name="Freeform: Shape 18">
              <a:extLst>
                <a:ext uri="{FF2B5EF4-FFF2-40B4-BE49-F238E27FC236}">
                  <a16:creationId xmlns:a16="http://schemas.microsoft.com/office/drawing/2014/main" xmlns="" id="{59964BED-088A-4924-8508-D581554EEBEA}"/>
                </a:ext>
              </a:extLst>
            </p:cNvPr>
            <p:cNvSpPr/>
            <p:nvPr/>
          </p:nvSpPr>
          <p:spPr>
            <a:xfrm>
              <a:off x="6581985" y="3925071"/>
              <a:ext cx="769068" cy="606014"/>
            </a:xfrm>
            <a:custGeom>
              <a:avLst/>
              <a:gdLst>
                <a:gd name="connsiteX0" fmla="*/ 769068 w 769068"/>
                <a:gd name="connsiteY0" fmla="*/ 428479 h 606014"/>
                <a:gd name="connsiteX1" fmla="*/ 388796 w 769068"/>
                <a:gd name="connsiteY1" fmla="*/ 598205 h 606014"/>
                <a:gd name="connsiteX2" fmla="*/ 306839 w 769068"/>
                <a:gd name="connsiteY2" fmla="*/ 576432 h 606014"/>
                <a:gd name="connsiteX3" fmla="*/ 46838 w 769068"/>
                <a:gd name="connsiteY3" fmla="*/ 450363 h 606014"/>
                <a:gd name="connsiteX4" fmla="*/ 16134 w 769068"/>
                <a:gd name="connsiteY4" fmla="*/ 182417 h 606014"/>
                <a:gd name="connsiteX5" fmla="*/ 156233 w 769068"/>
                <a:gd name="connsiteY5" fmla="*/ 0 h 606014"/>
                <a:gd name="connsiteX6" fmla="*/ 625523 w 769068"/>
                <a:gd name="connsiteY6" fmla="*/ 128381 h 606014"/>
                <a:gd name="connsiteX7" fmla="*/ 769068 w 769068"/>
                <a:gd name="connsiteY7" fmla="*/ 428479 h 606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9068" h="606014">
                  <a:moveTo>
                    <a:pt x="769068" y="428479"/>
                  </a:moveTo>
                  <a:cubicBezTo>
                    <a:pt x="718592" y="559075"/>
                    <a:pt x="607393" y="630766"/>
                    <a:pt x="388796" y="598205"/>
                  </a:cubicBezTo>
                  <a:cubicBezTo>
                    <a:pt x="361489" y="590947"/>
                    <a:pt x="334160" y="583689"/>
                    <a:pt x="306839" y="576432"/>
                  </a:cubicBezTo>
                  <a:cubicBezTo>
                    <a:pt x="183505" y="581242"/>
                    <a:pt x="99622" y="538131"/>
                    <a:pt x="46838" y="450363"/>
                  </a:cubicBezTo>
                  <a:cubicBezTo>
                    <a:pt x="-300" y="371975"/>
                    <a:pt x="-14332" y="284940"/>
                    <a:pt x="16134" y="182417"/>
                  </a:cubicBezTo>
                  <a:cubicBezTo>
                    <a:pt x="62832" y="121611"/>
                    <a:pt x="109530" y="60806"/>
                    <a:pt x="156233" y="0"/>
                  </a:cubicBezTo>
                  <a:cubicBezTo>
                    <a:pt x="312661" y="42790"/>
                    <a:pt x="469084" y="85591"/>
                    <a:pt x="625523" y="128381"/>
                  </a:cubicBezTo>
                  <a:cubicBezTo>
                    <a:pt x="673381" y="228410"/>
                    <a:pt x="721224" y="328444"/>
                    <a:pt x="769068" y="428479"/>
                  </a:cubicBezTo>
                </a:path>
              </a:pathLst>
            </a:custGeom>
            <a:solidFill>
              <a:srgbClr val="F9D45E"/>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20" name="Freeform: Shape 19">
              <a:extLst>
                <a:ext uri="{FF2B5EF4-FFF2-40B4-BE49-F238E27FC236}">
                  <a16:creationId xmlns:a16="http://schemas.microsoft.com/office/drawing/2014/main" xmlns="" id="{6EFE2249-0629-41E3-B63F-F9ED922285D0}"/>
                </a:ext>
              </a:extLst>
            </p:cNvPr>
            <p:cNvSpPr/>
            <p:nvPr/>
          </p:nvSpPr>
          <p:spPr>
            <a:xfrm>
              <a:off x="6637307" y="3904465"/>
              <a:ext cx="665643" cy="629168"/>
            </a:xfrm>
            <a:custGeom>
              <a:avLst/>
              <a:gdLst>
                <a:gd name="connsiteX0" fmla="*/ 238584 w 665643"/>
                <a:gd name="connsiteY0" fmla="*/ 604436 h 629168"/>
                <a:gd name="connsiteX1" fmla="*/ 491404 w 665643"/>
                <a:gd name="connsiteY1" fmla="*/ 608600 h 629168"/>
                <a:gd name="connsiteX2" fmla="*/ 656302 w 665643"/>
                <a:gd name="connsiteY2" fmla="*/ 226330 h 629168"/>
                <a:gd name="connsiteX3" fmla="*/ 423924 w 665643"/>
                <a:gd name="connsiteY3" fmla="*/ 25503 h 629168"/>
                <a:gd name="connsiteX4" fmla="*/ 118048 w 665643"/>
                <a:gd name="connsiteY4" fmla="*/ 54254 h 629168"/>
                <a:gd name="connsiteX5" fmla="*/ 30273 w 665643"/>
                <a:gd name="connsiteY5" fmla="*/ 461179 h 629168"/>
                <a:gd name="connsiteX6" fmla="*/ 238584 w 665643"/>
                <a:gd name="connsiteY6" fmla="*/ 604436 h 629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5643" h="629168">
                  <a:moveTo>
                    <a:pt x="238584" y="604436"/>
                  </a:moveTo>
                  <a:cubicBezTo>
                    <a:pt x="238584" y="604436"/>
                    <a:pt x="383428" y="657195"/>
                    <a:pt x="491404" y="608600"/>
                  </a:cubicBezTo>
                  <a:cubicBezTo>
                    <a:pt x="599393" y="560004"/>
                    <a:pt x="696714" y="374890"/>
                    <a:pt x="656302" y="226330"/>
                  </a:cubicBezTo>
                  <a:cubicBezTo>
                    <a:pt x="621929" y="99885"/>
                    <a:pt x="496865" y="48826"/>
                    <a:pt x="423924" y="25503"/>
                  </a:cubicBezTo>
                  <a:cubicBezTo>
                    <a:pt x="350983" y="2185"/>
                    <a:pt x="219488" y="-28759"/>
                    <a:pt x="118048" y="54254"/>
                  </a:cubicBezTo>
                  <a:cubicBezTo>
                    <a:pt x="-1150" y="151800"/>
                    <a:pt x="-29434" y="358979"/>
                    <a:pt x="30273" y="461179"/>
                  </a:cubicBezTo>
                  <a:cubicBezTo>
                    <a:pt x="89974" y="563393"/>
                    <a:pt x="238584" y="604436"/>
                    <a:pt x="238584" y="604436"/>
                  </a:cubicBezTo>
                </a:path>
              </a:pathLst>
            </a:custGeom>
            <a:solidFill>
              <a:srgbClr val="FBC191"/>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21" name="Freeform: Shape 20">
              <a:extLst>
                <a:ext uri="{FF2B5EF4-FFF2-40B4-BE49-F238E27FC236}">
                  <a16:creationId xmlns:a16="http://schemas.microsoft.com/office/drawing/2014/main" xmlns="" id="{1ED3D105-E5B7-4E3F-BA38-7059553FAE23}"/>
                </a:ext>
              </a:extLst>
            </p:cNvPr>
            <p:cNvSpPr/>
            <p:nvPr/>
          </p:nvSpPr>
          <p:spPr>
            <a:xfrm>
              <a:off x="6583897" y="4256505"/>
              <a:ext cx="75520" cy="100527"/>
            </a:xfrm>
            <a:custGeom>
              <a:avLst/>
              <a:gdLst>
                <a:gd name="connsiteX0" fmla="*/ 55663 w 75520"/>
                <a:gd name="connsiteY0" fmla="*/ 17999 h 100527"/>
                <a:gd name="connsiteX1" fmla="*/ 23151 w 75520"/>
                <a:gd name="connsiteY1" fmla="*/ 1599 h 100527"/>
                <a:gd name="connsiteX2" fmla="*/ 13441 w 75520"/>
                <a:gd name="connsiteY2" fmla="*/ 70871 h 100527"/>
                <a:gd name="connsiteX3" fmla="*/ 73576 w 75520"/>
                <a:gd name="connsiteY3" fmla="*/ 88914 h 100527"/>
                <a:gd name="connsiteX4" fmla="*/ 55663 w 75520"/>
                <a:gd name="connsiteY4" fmla="*/ 17999 h 100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20" h="100527">
                  <a:moveTo>
                    <a:pt x="55663" y="17999"/>
                  </a:moveTo>
                  <a:cubicBezTo>
                    <a:pt x="55663" y="17999"/>
                    <a:pt x="42676" y="-6362"/>
                    <a:pt x="23151" y="1599"/>
                  </a:cubicBezTo>
                  <a:cubicBezTo>
                    <a:pt x="3615" y="9543"/>
                    <a:pt x="-12413" y="39053"/>
                    <a:pt x="13441" y="70871"/>
                  </a:cubicBezTo>
                  <a:cubicBezTo>
                    <a:pt x="39311" y="102699"/>
                    <a:pt x="67127" y="109226"/>
                    <a:pt x="73576" y="88914"/>
                  </a:cubicBezTo>
                  <a:cubicBezTo>
                    <a:pt x="80026" y="68601"/>
                    <a:pt x="69503" y="32834"/>
                    <a:pt x="55663" y="17999"/>
                  </a:cubicBezTo>
                </a:path>
              </a:pathLst>
            </a:custGeom>
            <a:solidFill>
              <a:srgbClr val="FBC191"/>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22" name="Freeform: Shape 21">
              <a:extLst>
                <a:ext uri="{FF2B5EF4-FFF2-40B4-BE49-F238E27FC236}">
                  <a16:creationId xmlns:a16="http://schemas.microsoft.com/office/drawing/2014/main" xmlns="" id="{55EBAB8E-A1C9-45A1-97D8-008B58946CB9}"/>
                </a:ext>
              </a:extLst>
            </p:cNvPr>
            <p:cNvSpPr/>
            <p:nvPr/>
          </p:nvSpPr>
          <p:spPr>
            <a:xfrm>
              <a:off x="6593524" y="4269041"/>
              <a:ext cx="35477" cy="64326"/>
            </a:xfrm>
            <a:custGeom>
              <a:avLst/>
              <a:gdLst>
                <a:gd name="connsiteX0" fmla="*/ 69 w 35477"/>
                <a:gd name="connsiteY0" fmla="*/ 26743 h 64326"/>
                <a:gd name="connsiteX1" fmla="*/ 14816 w 35477"/>
                <a:gd name="connsiteY1" fmla="*/ 733 h 64326"/>
                <a:gd name="connsiteX2" fmla="*/ 34808 w 35477"/>
                <a:gd name="connsiteY2" fmla="*/ 35165 h 64326"/>
                <a:gd name="connsiteX3" fmla="*/ 28953 w 35477"/>
                <a:gd name="connsiteY3" fmla="*/ 51314 h 64326"/>
                <a:gd name="connsiteX4" fmla="*/ 31136 w 35477"/>
                <a:gd name="connsiteY4" fmla="*/ 63439 h 64326"/>
                <a:gd name="connsiteX5" fmla="*/ 13910 w 35477"/>
                <a:gd name="connsiteY5" fmla="*/ 42523 h 64326"/>
                <a:gd name="connsiteX6" fmla="*/ 20133 w 35477"/>
                <a:gd name="connsiteY6" fmla="*/ 12814 h 64326"/>
                <a:gd name="connsiteX7" fmla="*/ 69 w 35477"/>
                <a:gd name="connsiteY7" fmla="*/ 26743 h 6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477" h="64326">
                  <a:moveTo>
                    <a:pt x="69" y="26743"/>
                  </a:moveTo>
                  <a:cubicBezTo>
                    <a:pt x="69" y="26743"/>
                    <a:pt x="-1871" y="6826"/>
                    <a:pt x="14816" y="733"/>
                  </a:cubicBezTo>
                  <a:cubicBezTo>
                    <a:pt x="31493" y="-5371"/>
                    <a:pt x="37657" y="28457"/>
                    <a:pt x="34808" y="35165"/>
                  </a:cubicBezTo>
                  <a:cubicBezTo>
                    <a:pt x="31966" y="41874"/>
                    <a:pt x="27165" y="46055"/>
                    <a:pt x="28953" y="51314"/>
                  </a:cubicBezTo>
                  <a:cubicBezTo>
                    <a:pt x="30740" y="56543"/>
                    <a:pt x="35309" y="59572"/>
                    <a:pt x="31136" y="63439"/>
                  </a:cubicBezTo>
                  <a:cubicBezTo>
                    <a:pt x="26951" y="67291"/>
                    <a:pt x="12326" y="58290"/>
                    <a:pt x="13910" y="42523"/>
                  </a:cubicBezTo>
                  <a:cubicBezTo>
                    <a:pt x="15493" y="26743"/>
                    <a:pt x="22174" y="22650"/>
                    <a:pt x="20133" y="12814"/>
                  </a:cubicBezTo>
                  <a:cubicBezTo>
                    <a:pt x="18076" y="2985"/>
                    <a:pt x="2918" y="4726"/>
                    <a:pt x="69" y="26743"/>
                  </a:cubicBezTo>
                </a:path>
              </a:pathLst>
            </a:custGeom>
            <a:solidFill>
              <a:srgbClr val="F69E60"/>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23" name="Freeform: Shape 22">
              <a:extLst>
                <a:ext uri="{FF2B5EF4-FFF2-40B4-BE49-F238E27FC236}">
                  <a16:creationId xmlns:a16="http://schemas.microsoft.com/office/drawing/2014/main" xmlns="" id="{B179C5A5-B35B-46F4-A075-809EDAF633D3}"/>
                </a:ext>
              </a:extLst>
            </p:cNvPr>
            <p:cNvSpPr/>
            <p:nvPr/>
          </p:nvSpPr>
          <p:spPr>
            <a:xfrm>
              <a:off x="6751272" y="4178222"/>
              <a:ext cx="68205" cy="101533"/>
            </a:xfrm>
            <a:custGeom>
              <a:avLst/>
              <a:gdLst>
                <a:gd name="connsiteX0" fmla="*/ 1736 w 68205"/>
                <a:gd name="connsiteY0" fmla="*/ 0 h 101533"/>
                <a:gd name="connsiteX1" fmla="*/ 21767 w 68205"/>
                <a:gd name="connsiteY1" fmla="*/ 16444 h 101533"/>
                <a:gd name="connsiteX2" fmla="*/ 68183 w 68205"/>
                <a:gd name="connsiteY2" fmla="*/ 50734 h 101533"/>
                <a:gd name="connsiteX3" fmla="*/ 21025 w 68205"/>
                <a:gd name="connsiteY3" fmla="*/ 99639 h 101533"/>
                <a:gd name="connsiteX4" fmla="*/ 4002 w 68205"/>
                <a:gd name="connsiteY4" fmla="*/ 45558 h 101533"/>
                <a:gd name="connsiteX5" fmla="*/ 11326 w 68205"/>
                <a:gd name="connsiteY5" fmla="*/ 28345 h 101533"/>
                <a:gd name="connsiteX6" fmla="*/ 1736 w 68205"/>
                <a:gd name="connsiteY6" fmla="*/ 0 h 10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205" h="101533">
                  <a:moveTo>
                    <a:pt x="1736" y="0"/>
                  </a:moveTo>
                  <a:cubicBezTo>
                    <a:pt x="1736" y="0"/>
                    <a:pt x="7850" y="16011"/>
                    <a:pt x="21767" y="16444"/>
                  </a:cubicBezTo>
                  <a:cubicBezTo>
                    <a:pt x="35667" y="16867"/>
                    <a:pt x="69196" y="23773"/>
                    <a:pt x="68183" y="50734"/>
                  </a:cubicBezTo>
                  <a:cubicBezTo>
                    <a:pt x="67183" y="77683"/>
                    <a:pt x="52520" y="109699"/>
                    <a:pt x="21025" y="99639"/>
                  </a:cubicBezTo>
                  <a:cubicBezTo>
                    <a:pt x="-7573" y="90497"/>
                    <a:pt x="-34" y="59415"/>
                    <a:pt x="4002" y="45558"/>
                  </a:cubicBezTo>
                  <a:cubicBezTo>
                    <a:pt x="8049" y="31708"/>
                    <a:pt x="11326" y="28345"/>
                    <a:pt x="11326" y="28345"/>
                  </a:cubicBezTo>
                  <a:cubicBezTo>
                    <a:pt x="11326" y="28328"/>
                    <a:pt x="-1426" y="18652"/>
                    <a:pt x="1736" y="0"/>
                  </a:cubicBezTo>
                </a:path>
              </a:pathLst>
            </a:custGeom>
            <a:solidFill>
              <a:srgbClr val="100F0D"/>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24" name="Freeform: Shape 23">
              <a:extLst>
                <a:ext uri="{FF2B5EF4-FFF2-40B4-BE49-F238E27FC236}">
                  <a16:creationId xmlns:a16="http://schemas.microsoft.com/office/drawing/2014/main" xmlns="" id="{1B1B563B-50DD-4E08-91E8-3CAA37892AD0}"/>
                </a:ext>
              </a:extLst>
            </p:cNvPr>
            <p:cNvSpPr/>
            <p:nvPr/>
          </p:nvSpPr>
          <p:spPr>
            <a:xfrm>
              <a:off x="6776013" y="4111536"/>
              <a:ext cx="70372" cy="18864"/>
            </a:xfrm>
            <a:custGeom>
              <a:avLst/>
              <a:gdLst>
                <a:gd name="connsiteX0" fmla="*/ 0 w 70372"/>
                <a:gd name="connsiteY0" fmla="*/ 17556 h 18864"/>
                <a:gd name="connsiteX1" fmla="*/ 53554 w 70372"/>
                <a:gd name="connsiteY1" fmla="*/ 666 h 18864"/>
                <a:gd name="connsiteX2" fmla="*/ 53713 w 70372"/>
                <a:gd name="connsiteY2" fmla="*/ 17331 h 18864"/>
                <a:gd name="connsiteX3" fmla="*/ 0 w 70372"/>
                <a:gd name="connsiteY3" fmla="*/ 17556 h 18864"/>
              </a:gdLst>
              <a:ahLst/>
              <a:cxnLst>
                <a:cxn ang="0">
                  <a:pos x="connsiteX0" y="connsiteY0"/>
                </a:cxn>
                <a:cxn ang="0">
                  <a:pos x="connsiteX1" y="connsiteY1"/>
                </a:cxn>
                <a:cxn ang="0">
                  <a:pos x="connsiteX2" y="connsiteY2"/>
                </a:cxn>
                <a:cxn ang="0">
                  <a:pos x="connsiteX3" y="connsiteY3"/>
                </a:cxn>
              </a:cxnLst>
              <a:rect l="l" t="t" r="r" b="b"/>
              <a:pathLst>
                <a:path w="70372" h="18864">
                  <a:moveTo>
                    <a:pt x="0" y="17556"/>
                  </a:moveTo>
                  <a:cubicBezTo>
                    <a:pt x="0" y="17556"/>
                    <a:pt x="26244" y="-4020"/>
                    <a:pt x="53554" y="666"/>
                  </a:cubicBezTo>
                  <a:cubicBezTo>
                    <a:pt x="80849" y="5347"/>
                    <a:pt x="70478" y="24335"/>
                    <a:pt x="53713" y="17331"/>
                  </a:cubicBezTo>
                  <a:cubicBezTo>
                    <a:pt x="36928" y="10298"/>
                    <a:pt x="14989" y="9007"/>
                    <a:pt x="0" y="17556"/>
                  </a:cubicBezTo>
                </a:path>
              </a:pathLst>
            </a:custGeom>
            <a:solidFill>
              <a:srgbClr val="F69E60"/>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25" name="Freeform: Shape 24">
              <a:extLst>
                <a:ext uri="{FF2B5EF4-FFF2-40B4-BE49-F238E27FC236}">
                  <a16:creationId xmlns:a16="http://schemas.microsoft.com/office/drawing/2014/main" xmlns="" id="{E2CC00B7-29B0-474D-AB22-BEB48063FEBD}"/>
                </a:ext>
              </a:extLst>
            </p:cNvPr>
            <p:cNvSpPr/>
            <p:nvPr/>
          </p:nvSpPr>
          <p:spPr>
            <a:xfrm>
              <a:off x="6874334" y="4338491"/>
              <a:ext cx="100139" cy="61989"/>
            </a:xfrm>
            <a:custGeom>
              <a:avLst/>
              <a:gdLst>
                <a:gd name="connsiteX0" fmla="*/ 6033 w 100139"/>
                <a:gd name="connsiteY0" fmla="*/ 444 h 61989"/>
                <a:gd name="connsiteX1" fmla="*/ 96615 w 100139"/>
                <a:gd name="connsiteY1" fmla="*/ 29405 h 61989"/>
                <a:gd name="connsiteX2" fmla="*/ 99402 w 100139"/>
                <a:gd name="connsiteY2" fmla="*/ 35878 h 61989"/>
                <a:gd name="connsiteX3" fmla="*/ 37473 w 100139"/>
                <a:gd name="connsiteY3" fmla="*/ 58225 h 61989"/>
                <a:gd name="connsiteX4" fmla="*/ 7 w 100139"/>
                <a:gd name="connsiteY4" fmla="*/ 4098 h 61989"/>
                <a:gd name="connsiteX5" fmla="*/ 6033 w 100139"/>
                <a:gd name="connsiteY5" fmla="*/ 444 h 61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139" h="61989">
                  <a:moveTo>
                    <a:pt x="6033" y="444"/>
                  </a:moveTo>
                  <a:cubicBezTo>
                    <a:pt x="27317" y="11290"/>
                    <a:pt x="72982" y="25889"/>
                    <a:pt x="96615" y="29405"/>
                  </a:cubicBezTo>
                  <a:cubicBezTo>
                    <a:pt x="99627" y="29840"/>
                    <a:pt x="101147" y="33383"/>
                    <a:pt x="99402" y="35878"/>
                  </a:cubicBezTo>
                  <a:cubicBezTo>
                    <a:pt x="82736" y="59758"/>
                    <a:pt x="66141" y="67396"/>
                    <a:pt x="37473" y="58225"/>
                  </a:cubicBezTo>
                  <a:cubicBezTo>
                    <a:pt x="8799" y="49054"/>
                    <a:pt x="-290" y="33218"/>
                    <a:pt x="7" y="4098"/>
                  </a:cubicBezTo>
                  <a:cubicBezTo>
                    <a:pt x="45" y="1066"/>
                    <a:pt x="3328" y="-934"/>
                    <a:pt x="6033" y="444"/>
                  </a:cubicBezTo>
                </a:path>
              </a:pathLst>
            </a:custGeom>
            <a:solidFill>
              <a:srgbClr val="93312E"/>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26" name="Freeform: Shape 25">
              <a:extLst>
                <a:ext uri="{FF2B5EF4-FFF2-40B4-BE49-F238E27FC236}">
                  <a16:creationId xmlns:a16="http://schemas.microsoft.com/office/drawing/2014/main" xmlns="" id="{917B6D06-DFD0-4183-B413-B695BC8383E3}"/>
                </a:ext>
              </a:extLst>
            </p:cNvPr>
            <p:cNvSpPr/>
            <p:nvPr/>
          </p:nvSpPr>
          <p:spPr>
            <a:xfrm>
              <a:off x="6725882" y="4285558"/>
              <a:ext cx="76129" cy="56677"/>
            </a:xfrm>
            <a:custGeom>
              <a:avLst/>
              <a:gdLst>
                <a:gd name="connsiteX0" fmla="*/ 75219 w 76129"/>
                <a:gd name="connsiteY0" fmla="*/ 40213 h 56677"/>
                <a:gd name="connsiteX1" fmla="*/ 29836 w 76129"/>
                <a:gd name="connsiteY1" fmla="*/ 54065 h 56677"/>
                <a:gd name="connsiteX2" fmla="*/ 909 w 76129"/>
                <a:gd name="connsiteY2" fmla="*/ 16455 h 56677"/>
                <a:gd name="connsiteX3" fmla="*/ 46309 w 76129"/>
                <a:gd name="connsiteY3" fmla="*/ 2616 h 56677"/>
                <a:gd name="connsiteX4" fmla="*/ 75219 w 76129"/>
                <a:gd name="connsiteY4" fmla="*/ 40213 h 56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29" h="56677">
                  <a:moveTo>
                    <a:pt x="75219" y="40213"/>
                  </a:moveTo>
                  <a:cubicBezTo>
                    <a:pt x="70667" y="54416"/>
                    <a:pt x="50356" y="60619"/>
                    <a:pt x="29836" y="54065"/>
                  </a:cubicBezTo>
                  <a:cubicBezTo>
                    <a:pt x="9316" y="47510"/>
                    <a:pt x="-3638" y="30675"/>
                    <a:pt x="909" y="16455"/>
                  </a:cubicBezTo>
                  <a:cubicBezTo>
                    <a:pt x="5457" y="2248"/>
                    <a:pt x="25789" y="-3940"/>
                    <a:pt x="46309" y="2616"/>
                  </a:cubicBezTo>
                  <a:cubicBezTo>
                    <a:pt x="66829" y="9171"/>
                    <a:pt x="79767" y="26006"/>
                    <a:pt x="75219" y="40213"/>
                  </a:cubicBezTo>
                </a:path>
              </a:pathLst>
            </a:custGeom>
            <a:solidFill>
              <a:srgbClr val="F7986D"/>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27" name="Freeform: Shape 26">
              <a:extLst>
                <a:ext uri="{FF2B5EF4-FFF2-40B4-BE49-F238E27FC236}">
                  <a16:creationId xmlns:a16="http://schemas.microsoft.com/office/drawing/2014/main" xmlns="" id="{F5977FDF-1DC4-4274-B4B3-62E64009DF23}"/>
                </a:ext>
              </a:extLst>
            </p:cNvPr>
            <p:cNvSpPr/>
            <p:nvPr/>
          </p:nvSpPr>
          <p:spPr>
            <a:xfrm>
              <a:off x="7147691" y="4450957"/>
              <a:ext cx="98249" cy="76015"/>
            </a:xfrm>
            <a:custGeom>
              <a:avLst/>
              <a:gdLst>
                <a:gd name="connsiteX0" fmla="*/ 56790 w 98249"/>
                <a:gd name="connsiteY0" fmla="*/ 4144 h 76015"/>
                <a:gd name="connsiteX1" fmla="*/ 92782 w 98249"/>
                <a:gd name="connsiteY1" fmla="*/ 9643 h 76015"/>
                <a:gd name="connsiteX2" fmla="*/ 60450 w 98249"/>
                <a:gd name="connsiteY2" fmla="*/ 71686 h 76015"/>
                <a:gd name="connsiteX3" fmla="*/ 994 w 98249"/>
                <a:gd name="connsiteY3" fmla="*/ 51502 h 76015"/>
                <a:gd name="connsiteX4" fmla="*/ 56790 w 98249"/>
                <a:gd name="connsiteY4" fmla="*/ 4144 h 76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49" h="76015">
                  <a:moveTo>
                    <a:pt x="56790" y="4144"/>
                  </a:moveTo>
                  <a:cubicBezTo>
                    <a:pt x="56790" y="4144"/>
                    <a:pt x="81507" y="-8164"/>
                    <a:pt x="92782" y="9643"/>
                  </a:cubicBezTo>
                  <a:cubicBezTo>
                    <a:pt x="104071" y="27436"/>
                    <a:pt x="99975" y="60771"/>
                    <a:pt x="60450" y="71686"/>
                  </a:cubicBezTo>
                  <a:cubicBezTo>
                    <a:pt x="20911" y="82600"/>
                    <a:pt x="-5552" y="71784"/>
                    <a:pt x="994" y="51502"/>
                  </a:cubicBezTo>
                  <a:cubicBezTo>
                    <a:pt x="7553" y="31219"/>
                    <a:pt x="36887" y="8194"/>
                    <a:pt x="56790" y="4144"/>
                  </a:cubicBezTo>
                </a:path>
              </a:pathLst>
            </a:custGeom>
            <a:solidFill>
              <a:srgbClr val="FBC191"/>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28" name="Freeform: Shape 27">
              <a:extLst>
                <a:ext uri="{FF2B5EF4-FFF2-40B4-BE49-F238E27FC236}">
                  <a16:creationId xmlns:a16="http://schemas.microsoft.com/office/drawing/2014/main" xmlns="" id="{669CE86B-2B58-4DA6-8EEC-F33C8003369D}"/>
                </a:ext>
              </a:extLst>
            </p:cNvPr>
            <p:cNvSpPr/>
            <p:nvPr/>
          </p:nvSpPr>
          <p:spPr>
            <a:xfrm>
              <a:off x="7182786" y="4464700"/>
              <a:ext cx="53648" cy="50147"/>
            </a:xfrm>
            <a:custGeom>
              <a:avLst/>
              <a:gdLst>
                <a:gd name="connsiteX0" fmla="*/ 46751 w 53648"/>
                <a:gd name="connsiteY0" fmla="*/ 34398 h 50147"/>
                <a:gd name="connsiteX1" fmla="*/ 49875 w 53648"/>
                <a:gd name="connsiteY1" fmla="*/ 4650 h 50147"/>
                <a:gd name="connsiteX2" fmla="*/ 13574 w 53648"/>
                <a:gd name="connsiteY2" fmla="*/ 21106 h 50147"/>
                <a:gd name="connsiteX3" fmla="*/ 8985 w 53648"/>
                <a:gd name="connsiteY3" fmla="*/ 37647 h 50147"/>
                <a:gd name="connsiteX4" fmla="*/ 160 w 53648"/>
                <a:gd name="connsiteY4" fmla="*/ 46255 h 50147"/>
                <a:gd name="connsiteX5" fmla="*/ 26312 w 53648"/>
                <a:gd name="connsiteY5" fmla="*/ 39208 h 50147"/>
                <a:gd name="connsiteX6" fmla="*/ 38502 w 53648"/>
                <a:gd name="connsiteY6" fmla="*/ 11415 h 50147"/>
                <a:gd name="connsiteX7" fmla="*/ 46751 w 53648"/>
                <a:gd name="connsiteY7" fmla="*/ 34398 h 5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8" h="50147">
                  <a:moveTo>
                    <a:pt x="46751" y="34398"/>
                  </a:moveTo>
                  <a:cubicBezTo>
                    <a:pt x="46751" y="34398"/>
                    <a:pt x="59911" y="19278"/>
                    <a:pt x="49875" y="4650"/>
                  </a:cubicBezTo>
                  <a:cubicBezTo>
                    <a:pt x="39811" y="-9992"/>
                    <a:pt x="15165" y="13989"/>
                    <a:pt x="13574" y="21106"/>
                  </a:cubicBezTo>
                  <a:cubicBezTo>
                    <a:pt x="11997" y="28223"/>
                    <a:pt x="13489" y="34412"/>
                    <a:pt x="8985" y="37647"/>
                  </a:cubicBezTo>
                  <a:cubicBezTo>
                    <a:pt x="4467" y="40868"/>
                    <a:pt x="-1009" y="40685"/>
                    <a:pt x="160" y="46255"/>
                  </a:cubicBezTo>
                  <a:cubicBezTo>
                    <a:pt x="1314" y="51811"/>
                    <a:pt x="18444" y="52964"/>
                    <a:pt x="26312" y="39208"/>
                  </a:cubicBezTo>
                  <a:cubicBezTo>
                    <a:pt x="34195" y="25438"/>
                    <a:pt x="31141" y="18237"/>
                    <a:pt x="38502" y="11415"/>
                  </a:cubicBezTo>
                  <a:cubicBezTo>
                    <a:pt x="45892" y="4593"/>
                    <a:pt x="57223" y="14805"/>
                    <a:pt x="46751" y="34398"/>
                  </a:cubicBezTo>
                </a:path>
              </a:pathLst>
            </a:custGeom>
            <a:solidFill>
              <a:srgbClr val="F69E60"/>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29" name="Freeform: Shape 28">
              <a:extLst>
                <a:ext uri="{FF2B5EF4-FFF2-40B4-BE49-F238E27FC236}">
                  <a16:creationId xmlns:a16="http://schemas.microsoft.com/office/drawing/2014/main" xmlns="" id="{088091CB-27F9-4753-851E-80BB312DE429}"/>
                </a:ext>
              </a:extLst>
            </p:cNvPr>
            <p:cNvSpPr/>
            <p:nvPr/>
          </p:nvSpPr>
          <p:spPr>
            <a:xfrm>
              <a:off x="7072042" y="4301358"/>
              <a:ext cx="95969" cy="81204"/>
            </a:xfrm>
            <a:custGeom>
              <a:avLst/>
              <a:gdLst>
                <a:gd name="connsiteX0" fmla="*/ 95969 w 95969"/>
                <a:gd name="connsiteY0" fmla="*/ 9529 h 81204"/>
                <a:gd name="connsiteX1" fmla="*/ 70140 w 95969"/>
                <a:gd name="connsiteY1" fmla="*/ 11304 h 81204"/>
                <a:gd name="connsiteX2" fmla="*/ 12401 w 95969"/>
                <a:gd name="connsiteY2" fmla="*/ 12304 h 81204"/>
                <a:gd name="connsiteX3" fmla="*/ 22409 w 95969"/>
                <a:gd name="connsiteY3" fmla="*/ 79492 h 81204"/>
                <a:gd name="connsiteX4" fmla="*/ 67663 w 95969"/>
                <a:gd name="connsiteY4" fmla="*/ 45324 h 81204"/>
                <a:gd name="connsiteX5" fmla="*/ 71703 w 95969"/>
                <a:gd name="connsiteY5" fmla="*/ 27056 h 81204"/>
                <a:gd name="connsiteX6" fmla="*/ 95969 w 95969"/>
                <a:gd name="connsiteY6" fmla="*/ 9529 h 8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969" h="81204">
                  <a:moveTo>
                    <a:pt x="95969" y="9529"/>
                  </a:moveTo>
                  <a:cubicBezTo>
                    <a:pt x="95969" y="9529"/>
                    <a:pt x="81696" y="19012"/>
                    <a:pt x="70140" y="11304"/>
                  </a:cubicBezTo>
                  <a:cubicBezTo>
                    <a:pt x="58542" y="3595"/>
                    <a:pt x="27251" y="-10218"/>
                    <a:pt x="12401" y="12304"/>
                  </a:cubicBezTo>
                  <a:cubicBezTo>
                    <a:pt x="-2449" y="34835"/>
                    <a:pt x="-9093" y="69405"/>
                    <a:pt x="22409" y="79492"/>
                  </a:cubicBezTo>
                  <a:cubicBezTo>
                    <a:pt x="50997" y="88620"/>
                    <a:pt x="62905" y="58945"/>
                    <a:pt x="67663" y="45324"/>
                  </a:cubicBezTo>
                  <a:cubicBezTo>
                    <a:pt x="72434" y="31699"/>
                    <a:pt x="71703" y="27056"/>
                    <a:pt x="71703" y="27056"/>
                  </a:cubicBezTo>
                  <a:cubicBezTo>
                    <a:pt x="71703" y="27056"/>
                    <a:pt x="87735" y="26561"/>
                    <a:pt x="95969" y="9529"/>
                  </a:cubicBezTo>
                </a:path>
              </a:pathLst>
            </a:custGeom>
            <a:solidFill>
              <a:srgbClr val="100F0D"/>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30" name="Freeform: Shape 29">
              <a:extLst>
                <a:ext uri="{FF2B5EF4-FFF2-40B4-BE49-F238E27FC236}">
                  <a16:creationId xmlns:a16="http://schemas.microsoft.com/office/drawing/2014/main" xmlns="" id="{1F0C8ED9-13E4-4BBF-B5AD-11B241C4A6D3}"/>
                </a:ext>
              </a:extLst>
            </p:cNvPr>
            <p:cNvSpPr/>
            <p:nvPr/>
          </p:nvSpPr>
          <p:spPr>
            <a:xfrm>
              <a:off x="7122787" y="4209125"/>
              <a:ext cx="55049" cy="48428"/>
            </a:xfrm>
            <a:custGeom>
              <a:avLst/>
              <a:gdLst>
                <a:gd name="connsiteX0" fmla="*/ 55049 w 55049"/>
                <a:gd name="connsiteY0" fmla="*/ 48429 h 48428"/>
                <a:gd name="connsiteX1" fmla="*/ 21239 w 55049"/>
                <a:gd name="connsiteY1" fmla="*/ 3618 h 48428"/>
                <a:gd name="connsiteX2" fmla="*/ 11442 w 55049"/>
                <a:gd name="connsiteY2" fmla="*/ 17090 h 48428"/>
                <a:gd name="connsiteX3" fmla="*/ 55049 w 55049"/>
                <a:gd name="connsiteY3" fmla="*/ 48429 h 48428"/>
              </a:gdLst>
              <a:ahLst/>
              <a:cxnLst>
                <a:cxn ang="0">
                  <a:pos x="connsiteX0" y="connsiteY0"/>
                </a:cxn>
                <a:cxn ang="0">
                  <a:pos x="connsiteX1" y="connsiteY1"/>
                </a:cxn>
                <a:cxn ang="0">
                  <a:pos x="connsiteX2" y="connsiteY2"/>
                </a:cxn>
                <a:cxn ang="0">
                  <a:pos x="connsiteX3" y="connsiteY3"/>
                </a:cxn>
              </a:cxnLst>
              <a:rect l="l" t="t" r="r" b="b"/>
              <a:pathLst>
                <a:path w="55049" h="48428">
                  <a:moveTo>
                    <a:pt x="55049" y="48429"/>
                  </a:moveTo>
                  <a:cubicBezTo>
                    <a:pt x="55049" y="48429"/>
                    <a:pt x="46195" y="15640"/>
                    <a:pt x="21239" y="3618"/>
                  </a:cubicBezTo>
                  <a:cubicBezTo>
                    <a:pt x="-3718" y="-8409"/>
                    <a:pt x="-6279" y="13067"/>
                    <a:pt x="11442" y="17090"/>
                  </a:cubicBezTo>
                  <a:cubicBezTo>
                    <a:pt x="29178" y="21100"/>
                    <a:pt x="47800" y="32759"/>
                    <a:pt x="55049" y="48429"/>
                  </a:cubicBezTo>
                </a:path>
              </a:pathLst>
            </a:custGeom>
            <a:solidFill>
              <a:srgbClr val="F69E60"/>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31" name="Freeform: Shape 30">
              <a:extLst>
                <a:ext uri="{FF2B5EF4-FFF2-40B4-BE49-F238E27FC236}">
                  <a16:creationId xmlns:a16="http://schemas.microsoft.com/office/drawing/2014/main" xmlns="" id="{C35FA101-89FC-46BD-947A-5F1A8B7495E9}"/>
                </a:ext>
              </a:extLst>
            </p:cNvPr>
            <p:cNvSpPr/>
            <p:nvPr/>
          </p:nvSpPr>
          <p:spPr>
            <a:xfrm>
              <a:off x="7042235" y="4386690"/>
              <a:ext cx="76125" cy="56685"/>
            </a:xfrm>
            <a:custGeom>
              <a:avLst/>
              <a:gdLst>
                <a:gd name="connsiteX0" fmla="*/ 909 w 76125"/>
                <a:gd name="connsiteY0" fmla="*/ 16467 h 56685"/>
                <a:gd name="connsiteX1" fmla="*/ 29835 w 76125"/>
                <a:gd name="connsiteY1" fmla="*/ 54064 h 56685"/>
                <a:gd name="connsiteX2" fmla="*/ 75215 w 76125"/>
                <a:gd name="connsiteY2" fmla="*/ 40224 h 56685"/>
                <a:gd name="connsiteX3" fmla="*/ 46304 w 76125"/>
                <a:gd name="connsiteY3" fmla="*/ 2613 h 56685"/>
                <a:gd name="connsiteX4" fmla="*/ 909 w 76125"/>
                <a:gd name="connsiteY4" fmla="*/ 16467 h 566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25" h="56685">
                  <a:moveTo>
                    <a:pt x="909" y="16467"/>
                  </a:moveTo>
                  <a:cubicBezTo>
                    <a:pt x="-3637" y="30673"/>
                    <a:pt x="9313" y="47509"/>
                    <a:pt x="29835" y="54064"/>
                  </a:cubicBezTo>
                  <a:cubicBezTo>
                    <a:pt x="50358" y="60633"/>
                    <a:pt x="70669" y="54430"/>
                    <a:pt x="75215" y="40224"/>
                  </a:cubicBezTo>
                  <a:cubicBezTo>
                    <a:pt x="79762" y="26004"/>
                    <a:pt x="66826" y="9181"/>
                    <a:pt x="46304" y="2613"/>
                  </a:cubicBezTo>
                  <a:cubicBezTo>
                    <a:pt x="25781" y="-3942"/>
                    <a:pt x="5456" y="2261"/>
                    <a:pt x="909" y="16467"/>
                  </a:cubicBezTo>
                </a:path>
              </a:pathLst>
            </a:custGeom>
            <a:solidFill>
              <a:srgbClr val="F7986D"/>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32" name="Freeform: Shape 31">
              <a:extLst>
                <a:ext uri="{FF2B5EF4-FFF2-40B4-BE49-F238E27FC236}">
                  <a16:creationId xmlns:a16="http://schemas.microsoft.com/office/drawing/2014/main" xmlns="" id="{11D01880-4F89-4F66-B8CA-6508CD360964}"/>
                </a:ext>
              </a:extLst>
            </p:cNvPr>
            <p:cNvSpPr/>
            <p:nvPr/>
          </p:nvSpPr>
          <p:spPr>
            <a:xfrm>
              <a:off x="7088113" y="4314156"/>
              <a:ext cx="17741" cy="25016"/>
            </a:xfrm>
            <a:custGeom>
              <a:avLst/>
              <a:gdLst>
                <a:gd name="connsiteX0" fmla="*/ 918 w 17741"/>
                <a:gd name="connsiteY0" fmla="*/ 9955 h 25016"/>
                <a:gd name="connsiteX1" fmla="*/ 4930 w 17741"/>
                <a:gd name="connsiteY1" fmla="*/ 24752 h 25016"/>
                <a:gd name="connsiteX2" fmla="*/ 16824 w 17741"/>
                <a:gd name="connsiteY2" fmla="*/ 15060 h 25016"/>
                <a:gd name="connsiteX3" fmla="*/ 12784 w 17741"/>
                <a:gd name="connsiteY3" fmla="*/ 264 h 25016"/>
                <a:gd name="connsiteX4" fmla="*/ 918 w 17741"/>
                <a:gd name="connsiteY4" fmla="*/ 9955 h 25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1" h="25016">
                  <a:moveTo>
                    <a:pt x="918" y="9955"/>
                  </a:moveTo>
                  <a:cubicBezTo>
                    <a:pt x="-1249" y="16736"/>
                    <a:pt x="552" y="23357"/>
                    <a:pt x="4930" y="24752"/>
                  </a:cubicBezTo>
                  <a:cubicBezTo>
                    <a:pt x="9336" y="26159"/>
                    <a:pt x="14657" y="21813"/>
                    <a:pt x="16824" y="15060"/>
                  </a:cubicBezTo>
                  <a:cubicBezTo>
                    <a:pt x="18992" y="8280"/>
                    <a:pt x="17190" y="1671"/>
                    <a:pt x="12784" y="264"/>
                  </a:cubicBezTo>
                  <a:cubicBezTo>
                    <a:pt x="8393" y="-1142"/>
                    <a:pt x="3086" y="3204"/>
                    <a:pt x="918" y="9955"/>
                  </a:cubicBezTo>
                </a:path>
              </a:pathLst>
            </a:custGeom>
            <a:solidFill>
              <a:srgbClr val="FFFFF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33" name="Freeform: Shape 32">
              <a:extLst>
                <a:ext uri="{FF2B5EF4-FFF2-40B4-BE49-F238E27FC236}">
                  <a16:creationId xmlns:a16="http://schemas.microsoft.com/office/drawing/2014/main" xmlns="" id="{02A3239B-1809-47EB-85FC-0952C25E2219}"/>
                </a:ext>
              </a:extLst>
            </p:cNvPr>
            <p:cNvSpPr/>
            <p:nvPr/>
          </p:nvSpPr>
          <p:spPr>
            <a:xfrm>
              <a:off x="7086027" y="4342264"/>
              <a:ext cx="9032" cy="9039"/>
            </a:xfrm>
            <a:custGeom>
              <a:avLst/>
              <a:gdLst>
                <a:gd name="connsiteX0" fmla="*/ 217 w 9032"/>
                <a:gd name="connsiteY0" fmla="*/ 3138 h 9039"/>
                <a:gd name="connsiteX1" fmla="*/ 5876 w 9032"/>
                <a:gd name="connsiteY1" fmla="*/ 215 h 9039"/>
                <a:gd name="connsiteX2" fmla="*/ 8818 w 9032"/>
                <a:gd name="connsiteY2" fmla="*/ 5896 h 9039"/>
                <a:gd name="connsiteX3" fmla="*/ 3131 w 9032"/>
                <a:gd name="connsiteY3" fmla="*/ 8825 h 9039"/>
                <a:gd name="connsiteX4" fmla="*/ 217 w 9032"/>
                <a:gd name="connsiteY4" fmla="*/ 3138 h 9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2" h="9039">
                  <a:moveTo>
                    <a:pt x="217" y="3138"/>
                  </a:moveTo>
                  <a:cubicBezTo>
                    <a:pt x="977" y="765"/>
                    <a:pt x="3511" y="-543"/>
                    <a:pt x="5876" y="215"/>
                  </a:cubicBezTo>
                  <a:cubicBezTo>
                    <a:pt x="8255" y="973"/>
                    <a:pt x="9578" y="3523"/>
                    <a:pt x="8818" y="5896"/>
                  </a:cubicBezTo>
                  <a:cubicBezTo>
                    <a:pt x="8044" y="8275"/>
                    <a:pt x="5510" y="9583"/>
                    <a:pt x="3131" y="8825"/>
                  </a:cubicBezTo>
                  <a:cubicBezTo>
                    <a:pt x="752" y="8061"/>
                    <a:pt x="-543" y="5518"/>
                    <a:pt x="217" y="3138"/>
                  </a:cubicBezTo>
                </a:path>
              </a:pathLst>
            </a:custGeom>
            <a:solidFill>
              <a:srgbClr val="FFFFF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34" name="Freeform: Shape 33">
              <a:extLst>
                <a:ext uri="{FF2B5EF4-FFF2-40B4-BE49-F238E27FC236}">
                  <a16:creationId xmlns:a16="http://schemas.microsoft.com/office/drawing/2014/main" xmlns="" id="{F72F97ED-FD21-4D76-832D-E37AAD82B3FF}"/>
                </a:ext>
              </a:extLst>
            </p:cNvPr>
            <p:cNvSpPr/>
            <p:nvPr/>
          </p:nvSpPr>
          <p:spPr>
            <a:xfrm>
              <a:off x="6761274" y="4209665"/>
              <a:ext cx="17725" cy="25027"/>
            </a:xfrm>
            <a:custGeom>
              <a:avLst/>
              <a:gdLst>
                <a:gd name="connsiteX0" fmla="*/ 16807 w 17725"/>
                <a:gd name="connsiteY0" fmla="*/ 15044 h 25027"/>
                <a:gd name="connsiteX1" fmla="*/ 4941 w 17725"/>
                <a:gd name="connsiteY1" fmla="*/ 24763 h 25027"/>
                <a:gd name="connsiteX2" fmla="*/ 917 w 17725"/>
                <a:gd name="connsiteY2" fmla="*/ 9967 h 25027"/>
                <a:gd name="connsiteX3" fmla="*/ 12787 w 17725"/>
                <a:gd name="connsiteY3" fmla="*/ 264 h 25027"/>
                <a:gd name="connsiteX4" fmla="*/ 16807 w 17725"/>
                <a:gd name="connsiteY4" fmla="*/ 15044 h 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25" h="25027">
                  <a:moveTo>
                    <a:pt x="16807" y="15044"/>
                  </a:moveTo>
                  <a:cubicBezTo>
                    <a:pt x="14641" y="21807"/>
                    <a:pt x="9323" y="26170"/>
                    <a:pt x="4941" y="24763"/>
                  </a:cubicBezTo>
                  <a:cubicBezTo>
                    <a:pt x="554" y="23357"/>
                    <a:pt x="-1249" y="16731"/>
                    <a:pt x="917" y="9967"/>
                  </a:cubicBezTo>
                  <a:cubicBezTo>
                    <a:pt x="3083" y="3204"/>
                    <a:pt x="8394" y="-1142"/>
                    <a:pt x="12787" y="264"/>
                  </a:cubicBezTo>
                  <a:cubicBezTo>
                    <a:pt x="17176" y="1671"/>
                    <a:pt x="18974" y="8291"/>
                    <a:pt x="16807" y="15044"/>
                  </a:cubicBezTo>
                </a:path>
              </a:pathLst>
            </a:custGeom>
            <a:solidFill>
              <a:srgbClr val="FFFFF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35" name="Freeform: Shape 34">
              <a:extLst>
                <a:ext uri="{FF2B5EF4-FFF2-40B4-BE49-F238E27FC236}">
                  <a16:creationId xmlns:a16="http://schemas.microsoft.com/office/drawing/2014/main" xmlns="" id="{BF6C5AB3-11AD-439B-A42D-54DBF7A3D420}"/>
                </a:ext>
              </a:extLst>
            </p:cNvPr>
            <p:cNvSpPr/>
            <p:nvPr/>
          </p:nvSpPr>
          <p:spPr>
            <a:xfrm>
              <a:off x="6759172" y="4237775"/>
              <a:ext cx="9045" cy="9035"/>
            </a:xfrm>
            <a:custGeom>
              <a:avLst/>
              <a:gdLst>
                <a:gd name="connsiteX0" fmla="*/ 8831 w 9045"/>
                <a:gd name="connsiteY0" fmla="*/ 5895 h 9035"/>
                <a:gd name="connsiteX1" fmla="*/ 5900 w 9045"/>
                <a:gd name="connsiteY1" fmla="*/ 214 h 9035"/>
                <a:gd name="connsiteX2" fmla="*/ 215 w 9045"/>
                <a:gd name="connsiteY2" fmla="*/ 3154 h 9035"/>
                <a:gd name="connsiteX3" fmla="*/ 3146 w 9045"/>
                <a:gd name="connsiteY3" fmla="*/ 8818 h 9035"/>
                <a:gd name="connsiteX4" fmla="*/ 8831 w 9045"/>
                <a:gd name="connsiteY4" fmla="*/ 5895 h 9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5" h="9035">
                  <a:moveTo>
                    <a:pt x="8831" y="5895"/>
                  </a:moveTo>
                  <a:cubicBezTo>
                    <a:pt x="9589" y="3517"/>
                    <a:pt x="8275" y="989"/>
                    <a:pt x="5900" y="214"/>
                  </a:cubicBezTo>
                  <a:cubicBezTo>
                    <a:pt x="3524" y="-544"/>
                    <a:pt x="979" y="774"/>
                    <a:pt x="215" y="3154"/>
                  </a:cubicBezTo>
                  <a:cubicBezTo>
                    <a:pt x="-544" y="5515"/>
                    <a:pt x="770" y="8060"/>
                    <a:pt x="3146" y="8818"/>
                  </a:cubicBezTo>
                  <a:cubicBezTo>
                    <a:pt x="5526" y="9582"/>
                    <a:pt x="8072" y="8274"/>
                    <a:pt x="8831" y="5895"/>
                  </a:cubicBezTo>
                </a:path>
              </a:pathLst>
            </a:custGeom>
            <a:solidFill>
              <a:srgbClr val="FFFFF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36" name="Freeform: Shape 35">
              <a:extLst>
                <a:ext uri="{FF2B5EF4-FFF2-40B4-BE49-F238E27FC236}">
                  <a16:creationId xmlns:a16="http://schemas.microsoft.com/office/drawing/2014/main" xmlns="" id="{EB3D7CFE-7815-4F6C-9F30-E7D24BCBA44D}"/>
                </a:ext>
              </a:extLst>
            </p:cNvPr>
            <p:cNvSpPr/>
            <p:nvPr/>
          </p:nvSpPr>
          <p:spPr>
            <a:xfrm>
              <a:off x="6887432" y="4378113"/>
              <a:ext cx="51945" cy="22690"/>
            </a:xfrm>
            <a:custGeom>
              <a:avLst/>
              <a:gdLst>
                <a:gd name="connsiteX0" fmla="*/ 28482 w 51945"/>
                <a:gd name="connsiteY0" fmla="*/ 5761 h 22690"/>
                <a:gd name="connsiteX1" fmla="*/ 51945 w 51945"/>
                <a:gd name="connsiteY1" fmla="*/ 21894 h 22690"/>
                <a:gd name="connsiteX2" fmla="*/ 24375 w 51945"/>
                <a:gd name="connsiteY2" fmla="*/ 18602 h 22690"/>
                <a:gd name="connsiteX3" fmla="*/ 0 w 51945"/>
                <a:gd name="connsiteY3" fmla="*/ 5283 h 22690"/>
                <a:gd name="connsiteX4" fmla="*/ 28482 w 51945"/>
                <a:gd name="connsiteY4" fmla="*/ 5761 h 22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5" h="22690">
                  <a:moveTo>
                    <a:pt x="28482" y="5761"/>
                  </a:moveTo>
                  <a:cubicBezTo>
                    <a:pt x="28482" y="5761"/>
                    <a:pt x="44457" y="1611"/>
                    <a:pt x="51945" y="21894"/>
                  </a:cubicBezTo>
                  <a:cubicBezTo>
                    <a:pt x="47132" y="23441"/>
                    <a:pt x="37912" y="22935"/>
                    <a:pt x="24375" y="18602"/>
                  </a:cubicBezTo>
                  <a:cubicBezTo>
                    <a:pt x="10827" y="14270"/>
                    <a:pt x="3014" y="9333"/>
                    <a:pt x="0" y="5283"/>
                  </a:cubicBezTo>
                  <a:cubicBezTo>
                    <a:pt x="17882" y="-6883"/>
                    <a:pt x="28482" y="5775"/>
                    <a:pt x="28482" y="5761"/>
                  </a:cubicBezTo>
                </a:path>
              </a:pathLst>
            </a:custGeom>
            <a:solidFill>
              <a:srgbClr val="C73F3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37" name="Freeform: Shape 36">
              <a:extLst>
                <a:ext uri="{FF2B5EF4-FFF2-40B4-BE49-F238E27FC236}">
                  <a16:creationId xmlns:a16="http://schemas.microsoft.com/office/drawing/2014/main" xmlns="" id="{35001A1A-016A-4CAD-AA8F-A1C138014D8B}"/>
                </a:ext>
              </a:extLst>
            </p:cNvPr>
            <p:cNvSpPr/>
            <p:nvPr/>
          </p:nvSpPr>
          <p:spPr>
            <a:xfrm>
              <a:off x="6918288" y="4297704"/>
              <a:ext cx="42604" cy="24460"/>
            </a:xfrm>
            <a:custGeom>
              <a:avLst/>
              <a:gdLst>
                <a:gd name="connsiteX0" fmla="*/ 24468 w 42604"/>
                <a:gd name="connsiteY0" fmla="*/ 2337 h 24460"/>
                <a:gd name="connsiteX1" fmla="*/ 42133 w 42604"/>
                <a:gd name="connsiteY1" fmla="*/ 19233 h 24460"/>
                <a:gd name="connsiteX2" fmla="*/ 18359 w 42604"/>
                <a:gd name="connsiteY2" fmla="*/ 21441 h 24460"/>
                <a:gd name="connsiteX3" fmla="*/ 257 w 42604"/>
                <a:gd name="connsiteY3" fmla="*/ 5843 h 24460"/>
                <a:gd name="connsiteX4" fmla="*/ 24468 w 42604"/>
                <a:gd name="connsiteY4" fmla="*/ 2337 h 24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04" h="24460">
                  <a:moveTo>
                    <a:pt x="24468" y="2337"/>
                  </a:moveTo>
                  <a:cubicBezTo>
                    <a:pt x="24468" y="2337"/>
                    <a:pt x="46032" y="8952"/>
                    <a:pt x="42133" y="19233"/>
                  </a:cubicBezTo>
                  <a:cubicBezTo>
                    <a:pt x="38248" y="29529"/>
                    <a:pt x="18359" y="21441"/>
                    <a:pt x="18359" y="21441"/>
                  </a:cubicBezTo>
                  <a:cubicBezTo>
                    <a:pt x="18359" y="21441"/>
                    <a:pt x="-2538" y="16475"/>
                    <a:pt x="257" y="5843"/>
                  </a:cubicBezTo>
                  <a:cubicBezTo>
                    <a:pt x="3058" y="-4788"/>
                    <a:pt x="24468" y="2337"/>
                    <a:pt x="24468" y="2337"/>
                  </a:cubicBezTo>
                </a:path>
              </a:pathLst>
            </a:custGeom>
            <a:solidFill>
              <a:srgbClr val="F69E60"/>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38" name="Freeform: Shape 37">
              <a:extLst>
                <a:ext uri="{FF2B5EF4-FFF2-40B4-BE49-F238E27FC236}">
                  <a16:creationId xmlns:a16="http://schemas.microsoft.com/office/drawing/2014/main" xmlns="" id="{72AA84A1-F5DA-4991-9F29-AC0B66B073FC}"/>
                </a:ext>
              </a:extLst>
            </p:cNvPr>
            <p:cNvSpPr/>
            <p:nvPr/>
          </p:nvSpPr>
          <p:spPr>
            <a:xfrm>
              <a:off x="6569127" y="3831468"/>
              <a:ext cx="835597" cy="548353"/>
            </a:xfrm>
            <a:custGeom>
              <a:avLst/>
              <a:gdLst>
                <a:gd name="connsiteX0" fmla="*/ 343378 w 835597"/>
                <a:gd name="connsiteY0" fmla="*/ 182080 h 548353"/>
                <a:gd name="connsiteX1" fmla="*/ 621265 w 835597"/>
                <a:gd name="connsiteY1" fmla="*/ 535906 h 548353"/>
                <a:gd name="connsiteX2" fmla="*/ 835597 w 835597"/>
                <a:gd name="connsiteY2" fmla="*/ 522181 h 548353"/>
                <a:gd name="connsiteX3" fmla="*/ 782968 w 835597"/>
                <a:gd name="connsiteY3" fmla="*/ 452361 h 548353"/>
                <a:gd name="connsiteX4" fmla="*/ 773762 w 835597"/>
                <a:gd name="connsiteY4" fmla="*/ 327288 h 548353"/>
                <a:gd name="connsiteX5" fmla="*/ 609638 w 835597"/>
                <a:gd name="connsiteY5" fmla="*/ 80539 h 548353"/>
                <a:gd name="connsiteX6" fmla="*/ 407580 w 835597"/>
                <a:gd name="connsiteY6" fmla="*/ 61127 h 548353"/>
                <a:gd name="connsiteX7" fmla="*/ 152838 w 835597"/>
                <a:gd name="connsiteY7" fmla="*/ 39849 h 548353"/>
                <a:gd name="connsiteX8" fmla="*/ 0 w 835597"/>
                <a:gd name="connsiteY8" fmla="*/ 300382 h 548353"/>
                <a:gd name="connsiteX9" fmla="*/ 109088 w 835597"/>
                <a:gd name="connsiteY9" fmla="*/ 255263 h 548353"/>
                <a:gd name="connsiteX10" fmla="*/ 295801 w 835597"/>
                <a:gd name="connsiteY10" fmla="*/ 229171 h 548353"/>
                <a:gd name="connsiteX11" fmla="*/ 343378 w 835597"/>
                <a:gd name="connsiteY11" fmla="*/ 182080 h 54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35597" h="548353">
                  <a:moveTo>
                    <a:pt x="343378" y="182080"/>
                  </a:moveTo>
                  <a:cubicBezTo>
                    <a:pt x="358905" y="376264"/>
                    <a:pt x="485151" y="490194"/>
                    <a:pt x="621265" y="535906"/>
                  </a:cubicBezTo>
                  <a:cubicBezTo>
                    <a:pt x="689378" y="558778"/>
                    <a:pt x="761840" y="547737"/>
                    <a:pt x="835597" y="522181"/>
                  </a:cubicBezTo>
                  <a:cubicBezTo>
                    <a:pt x="808924" y="501068"/>
                    <a:pt x="792568" y="477523"/>
                    <a:pt x="782968" y="452361"/>
                  </a:cubicBezTo>
                  <a:cubicBezTo>
                    <a:pt x="768118" y="413465"/>
                    <a:pt x="779773" y="374226"/>
                    <a:pt x="773762" y="327288"/>
                  </a:cubicBezTo>
                  <a:cubicBezTo>
                    <a:pt x="762136" y="236719"/>
                    <a:pt x="741247" y="147338"/>
                    <a:pt x="609638" y="80539"/>
                  </a:cubicBezTo>
                  <a:cubicBezTo>
                    <a:pt x="541694" y="46052"/>
                    <a:pt x="463390" y="46067"/>
                    <a:pt x="407580" y="61127"/>
                  </a:cubicBezTo>
                  <a:cubicBezTo>
                    <a:pt x="354598" y="15701"/>
                    <a:pt x="294366" y="-38863"/>
                    <a:pt x="152838" y="39849"/>
                  </a:cubicBezTo>
                  <a:cubicBezTo>
                    <a:pt x="60757" y="91061"/>
                    <a:pt x="10116" y="183738"/>
                    <a:pt x="0" y="300382"/>
                  </a:cubicBezTo>
                  <a:cubicBezTo>
                    <a:pt x="21443" y="277543"/>
                    <a:pt x="55132" y="253335"/>
                    <a:pt x="109088" y="255263"/>
                  </a:cubicBezTo>
                  <a:cubicBezTo>
                    <a:pt x="175853" y="257653"/>
                    <a:pt x="240839" y="267005"/>
                    <a:pt x="295801" y="229171"/>
                  </a:cubicBezTo>
                  <a:cubicBezTo>
                    <a:pt x="314177" y="216512"/>
                    <a:pt x="327521" y="197777"/>
                    <a:pt x="343378" y="182080"/>
                  </a:cubicBezTo>
                </a:path>
              </a:pathLst>
            </a:custGeom>
            <a:solidFill>
              <a:srgbClr val="FBE27A"/>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39" name="Freeform: Shape 38">
              <a:extLst>
                <a:ext uri="{FF2B5EF4-FFF2-40B4-BE49-F238E27FC236}">
                  <a16:creationId xmlns:a16="http://schemas.microsoft.com/office/drawing/2014/main" xmlns="" id="{4B75B41F-D5A5-49E8-9142-D9BB5FB39E8D}"/>
                </a:ext>
              </a:extLst>
            </p:cNvPr>
            <p:cNvSpPr/>
            <p:nvPr/>
          </p:nvSpPr>
          <p:spPr>
            <a:xfrm>
              <a:off x="7105592" y="5055199"/>
              <a:ext cx="182256" cy="158676"/>
            </a:xfrm>
            <a:custGeom>
              <a:avLst/>
              <a:gdLst>
                <a:gd name="connsiteX0" fmla="*/ 6890 w 182256"/>
                <a:gd name="connsiteY0" fmla="*/ 36319 h 158676"/>
                <a:gd name="connsiteX1" fmla="*/ 1217 w 182256"/>
                <a:gd name="connsiteY1" fmla="*/ 46756 h 158676"/>
                <a:gd name="connsiteX2" fmla="*/ 51327 w 182256"/>
                <a:gd name="connsiteY2" fmla="*/ 150938 h 158676"/>
                <a:gd name="connsiteX3" fmla="*/ 62461 w 182256"/>
                <a:gd name="connsiteY3" fmla="*/ 156804 h 158676"/>
                <a:gd name="connsiteX4" fmla="*/ 134712 w 182256"/>
                <a:gd name="connsiteY4" fmla="*/ 95028 h 158676"/>
                <a:gd name="connsiteX5" fmla="*/ 163089 w 182256"/>
                <a:gd name="connsiteY5" fmla="*/ 100626 h 158676"/>
                <a:gd name="connsiteX6" fmla="*/ 182120 w 182256"/>
                <a:gd name="connsiteY6" fmla="*/ 91779 h 158676"/>
                <a:gd name="connsiteX7" fmla="*/ 140300 w 182256"/>
                <a:gd name="connsiteY7" fmla="*/ 7204 h 158676"/>
                <a:gd name="connsiteX8" fmla="*/ 115105 w 182256"/>
                <a:gd name="connsiteY8" fmla="*/ 1353 h 158676"/>
                <a:gd name="connsiteX9" fmla="*/ 6890 w 182256"/>
                <a:gd name="connsiteY9" fmla="*/ 36319 h 158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256" h="158676">
                  <a:moveTo>
                    <a:pt x="6890" y="36319"/>
                  </a:moveTo>
                  <a:cubicBezTo>
                    <a:pt x="2540" y="37684"/>
                    <a:pt x="-2316" y="39934"/>
                    <a:pt x="1217" y="46756"/>
                  </a:cubicBezTo>
                  <a:cubicBezTo>
                    <a:pt x="19544" y="82159"/>
                    <a:pt x="37505" y="116197"/>
                    <a:pt x="51327" y="150938"/>
                  </a:cubicBezTo>
                  <a:cubicBezTo>
                    <a:pt x="53861" y="157310"/>
                    <a:pt x="56859" y="161192"/>
                    <a:pt x="62461" y="156804"/>
                  </a:cubicBezTo>
                  <a:cubicBezTo>
                    <a:pt x="89177" y="135945"/>
                    <a:pt x="108123" y="116070"/>
                    <a:pt x="134712" y="95028"/>
                  </a:cubicBezTo>
                  <a:cubicBezTo>
                    <a:pt x="141877" y="89346"/>
                    <a:pt x="156290" y="95324"/>
                    <a:pt x="163089" y="100626"/>
                  </a:cubicBezTo>
                  <a:cubicBezTo>
                    <a:pt x="169916" y="105929"/>
                    <a:pt x="183781" y="100261"/>
                    <a:pt x="182120" y="91779"/>
                  </a:cubicBezTo>
                  <a:cubicBezTo>
                    <a:pt x="176363" y="62270"/>
                    <a:pt x="162596" y="39667"/>
                    <a:pt x="140300" y="7204"/>
                  </a:cubicBezTo>
                  <a:cubicBezTo>
                    <a:pt x="134825" y="-757"/>
                    <a:pt x="123832" y="-1123"/>
                    <a:pt x="115105" y="1353"/>
                  </a:cubicBezTo>
                  <a:cubicBezTo>
                    <a:pt x="78564" y="11733"/>
                    <a:pt x="43107" y="25053"/>
                    <a:pt x="6890" y="36319"/>
                  </a:cubicBezTo>
                </a:path>
              </a:pathLst>
            </a:custGeom>
            <a:solidFill>
              <a:srgbClr val="C37EC5"/>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40" name="Freeform: Shape 39">
              <a:extLst>
                <a:ext uri="{FF2B5EF4-FFF2-40B4-BE49-F238E27FC236}">
                  <a16:creationId xmlns:a16="http://schemas.microsoft.com/office/drawing/2014/main" xmlns="" id="{EB26D023-7854-4B20-AD87-87D51A033BD9}"/>
                </a:ext>
              </a:extLst>
            </p:cNvPr>
            <p:cNvSpPr/>
            <p:nvPr/>
          </p:nvSpPr>
          <p:spPr>
            <a:xfrm>
              <a:off x="6744986" y="5270309"/>
              <a:ext cx="157272" cy="189731"/>
            </a:xfrm>
            <a:custGeom>
              <a:avLst/>
              <a:gdLst>
                <a:gd name="connsiteX0" fmla="*/ 157165 w 157272"/>
                <a:gd name="connsiteY0" fmla="*/ 12274 h 189731"/>
                <a:gd name="connsiteX1" fmla="*/ 148203 w 157272"/>
                <a:gd name="connsiteY1" fmla="*/ 24 h 189731"/>
                <a:gd name="connsiteX2" fmla="*/ 11877 w 157272"/>
                <a:gd name="connsiteY2" fmla="*/ 2851 h 189731"/>
                <a:gd name="connsiteX3" fmla="*/ 556 w 157272"/>
                <a:gd name="connsiteY3" fmla="*/ 12753 h 189731"/>
                <a:gd name="connsiteX4" fmla="*/ 33579 w 157272"/>
                <a:gd name="connsiteY4" fmla="*/ 140481 h 189731"/>
                <a:gd name="connsiteX5" fmla="*/ 31220 w 157272"/>
                <a:gd name="connsiteY5" fmla="*/ 154152 h 189731"/>
                <a:gd name="connsiteX6" fmla="*/ 5745 w 157272"/>
                <a:gd name="connsiteY6" fmla="*/ 166403 h 189731"/>
                <a:gd name="connsiteX7" fmla="*/ 8578 w 157272"/>
                <a:gd name="connsiteY7" fmla="*/ 181495 h 189731"/>
                <a:gd name="connsiteX8" fmla="*/ 130746 w 157272"/>
                <a:gd name="connsiteY8" fmla="*/ 184322 h 189731"/>
                <a:gd name="connsiteX9" fmla="*/ 148203 w 157272"/>
                <a:gd name="connsiteY9" fmla="*/ 157922 h 189731"/>
                <a:gd name="connsiteX10" fmla="*/ 157165 w 157272"/>
                <a:gd name="connsiteY10" fmla="*/ 12274 h 189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272" h="189731">
                  <a:moveTo>
                    <a:pt x="157165" y="12274"/>
                  </a:moveTo>
                  <a:cubicBezTo>
                    <a:pt x="157577" y="6451"/>
                    <a:pt x="157237" y="-455"/>
                    <a:pt x="148203" y="24"/>
                  </a:cubicBezTo>
                  <a:cubicBezTo>
                    <a:pt x="101302" y="2485"/>
                    <a:pt x="56072" y="5284"/>
                    <a:pt x="11877" y="2851"/>
                  </a:cubicBezTo>
                  <a:cubicBezTo>
                    <a:pt x="3766" y="2401"/>
                    <a:pt x="-1798" y="3821"/>
                    <a:pt x="556" y="12753"/>
                  </a:cubicBezTo>
                  <a:cubicBezTo>
                    <a:pt x="11771" y="55272"/>
                    <a:pt x="22109" y="98031"/>
                    <a:pt x="33579" y="140481"/>
                  </a:cubicBezTo>
                  <a:cubicBezTo>
                    <a:pt x="35091" y="146107"/>
                    <a:pt x="35636" y="151410"/>
                    <a:pt x="31220" y="154152"/>
                  </a:cubicBezTo>
                  <a:cubicBezTo>
                    <a:pt x="23214" y="159131"/>
                    <a:pt x="13878" y="161649"/>
                    <a:pt x="5745" y="166403"/>
                  </a:cubicBezTo>
                  <a:cubicBezTo>
                    <a:pt x="-3058" y="171551"/>
                    <a:pt x="-1457" y="178893"/>
                    <a:pt x="8578" y="181495"/>
                  </a:cubicBezTo>
                  <a:cubicBezTo>
                    <a:pt x="43503" y="190582"/>
                    <a:pt x="85346" y="193043"/>
                    <a:pt x="130746" y="184322"/>
                  </a:cubicBezTo>
                  <a:cubicBezTo>
                    <a:pt x="141897" y="182185"/>
                    <a:pt x="147103" y="169484"/>
                    <a:pt x="148203" y="157922"/>
                  </a:cubicBezTo>
                  <a:cubicBezTo>
                    <a:pt x="152800" y="109509"/>
                    <a:pt x="153691" y="60800"/>
                    <a:pt x="157165" y="12274"/>
                  </a:cubicBezTo>
                </a:path>
              </a:pathLst>
            </a:custGeom>
            <a:solidFill>
              <a:srgbClr val="C37EC5"/>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41" name="Freeform: Shape 40">
              <a:extLst>
                <a:ext uri="{FF2B5EF4-FFF2-40B4-BE49-F238E27FC236}">
                  <a16:creationId xmlns:a16="http://schemas.microsoft.com/office/drawing/2014/main" xmlns="" id="{72C718C1-5D2E-4C9F-B482-61DFE374E81E}"/>
                </a:ext>
              </a:extLst>
            </p:cNvPr>
            <p:cNvSpPr/>
            <p:nvPr/>
          </p:nvSpPr>
          <p:spPr>
            <a:xfrm>
              <a:off x="6813961" y="4553995"/>
              <a:ext cx="206507" cy="169333"/>
            </a:xfrm>
            <a:custGeom>
              <a:avLst/>
              <a:gdLst>
                <a:gd name="connsiteX0" fmla="*/ 172120 w 206507"/>
                <a:gd name="connsiteY0" fmla="*/ 10268 h 169333"/>
                <a:gd name="connsiteX1" fmla="*/ 206507 w 206507"/>
                <a:gd name="connsiteY1" fmla="*/ 25824 h 169333"/>
                <a:gd name="connsiteX2" fmla="*/ 145615 w 206507"/>
                <a:gd name="connsiteY2" fmla="*/ 153622 h 169333"/>
                <a:gd name="connsiteX3" fmla="*/ 130582 w 206507"/>
                <a:gd name="connsiteY3" fmla="*/ 169319 h 169333"/>
                <a:gd name="connsiteX4" fmla="*/ 11609 w 206507"/>
                <a:gd name="connsiteY4" fmla="*/ 168307 h 169333"/>
                <a:gd name="connsiteX5" fmla="*/ 916 w 206507"/>
                <a:gd name="connsiteY5" fmla="*/ 145268 h 169333"/>
                <a:gd name="connsiteX6" fmla="*/ 16624 w 206507"/>
                <a:gd name="connsiteY6" fmla="*/ 59455 h 169333"/>
                <a:gd name="connsiteX7" fmla="*/ 33190 w 206507"/>
                <a:gd name="connsiteY7" fmla="*/ 7581 h 169333"/>
                <a:gd name="connsiteX8" fmla="*/ 54486 w 206507"/>
                <a:gd name="connsiteY8" fmla="*/ 0 h 169333"/>
                <a:gd name="connsiteX9" fmla="*/ 110003 w 206507"/>
                <a:gd name="connsiteY9" fmla="*/ 20296 h 169333"/>
                <a:gd name="connsiteX10" fmla="*/ 152386 w 206507"/>
                <a:gd name="connsiteY10" fmla="*/ 30803 h 169333"/>
                <a:gd name="connsiteX11" fmla="*/ 172120 w 206507"/>
                <a:gd name="connsiteY11" fmla="*/ 10268 h 16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507" h="169333">
                  <a:moveTo>
                    <a:pt x="172120" y="10268"/>
                  </a:moveTo>
                  <a:cubicBezTo>
                    <a:pt x="183592" y="17990"/>
                    <a:pt x="195148" y="22237"/>
                    <a:pt x="206507" y="25824"/>
                  </a:cubicBezTo>
                  <a:cubicBezTo>
                    <a:pt x="168573" y="41563"/>
                    <a:pt x="151626" y="99569"/>
                    <a:pt x="145615" y="153622"/>
                  </a:cubicBezTo>
                  <a:cubicBezTo>
                    <a:pt x="144376" y="164804"/>
                    <a:pt x="139028" y="169629"/>
                    <a:pt x="130582" y="169319"/>
                  </a:cubicBezTo>
                  <a:cubicBezTo>
                    <a:pt x="87053" y="167730"/>
                    <a:pt x="47096" y="170177"/>
                    <a:pt x="11609" y="168307"/>
                  </a:cubicBezTo>
                  <a:cubicBezTo>
                    <a:pt x="1047" y="167758"/>
                    <a:pt x="-1680" y="158320"/>
                    <a:pt x="916" y="145268"/>
                  </a:cubicBezTo>
                  <a:cubicBezTo>
                    <a:pt x="6595" y="116743"/>
                    <a:pt x="9988" y="87768"/>
                    <a:pt x="16624" y="59455"/>
                  </a:cubicBezTo>
                  <a:cubicBezTo>
                    <a:pt x="20764" y="41774"/>
                    <a:pt x="27670" y="24882"/>
                    <a:pt x="33190" y="7581"/>
                  </a:cubicBezTo>
                  <a:cubicBezTo>
                    <a:pt x="40063" y="5415"/>
                    <a:pt x="47035" y="3080"/>
                    <a:pt x="54486" y="0"/>
                  </a:cubicBezTo>
                  <a:cubicBezTo>
                    <a:pt x="66709" y="10549"/>
                    <a:pt x="97769" y="9747"/>
                    <a:pt x="110003" y="20296"/>
                  </a:cubicBezTo>
                  <a:cubicBezTo>
                    <a:pt x="130399" y="20015"/>
                    <a:pt x="131976" y="31085"/>
                    <a:pt x="152386" y="30803"/>
                  </a:cubicBezTo>
                  <a:cubicBezTo>
                    <a:pt x="158959" y="23953"/>
                    <a:pt x="165532" y="17104"/>
                    <a:pt x="172120" y="10268"/>
                  </a:cubicBezTo>
                </a:path>
              </a:pathLst>
            </a:custGeom>
            <a:solidFill>
              <a:srgbClr val="E8B30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42" name="Freeform: Shape 41">
              <a:extLst>
                <a:ext uri="{FF2B5EF4-FFF2-40B4-BE49-F238E27FC236}">
                  <a16:creationId xmlns:a16="http://schemas.microsoft.com/office/drawing/2014/main" xmlns="" id="{38ABC29E-E846-4769-9B32-05670938207C}"/>
                </a:ext>
              </a:extLst>
            </p:cNvPr>
            <p:cNvSpPr/>
            <p:nvPr/>
          </p:nvSpPr>
          <p:spPr>
            <a:xfrm>
              <a:off x="6849972" y="4548608"/>
              <a:ext cx="142541" cy="62208"/>
            </a:xfrm>
            <a:custGeom>
              <a:avLst/>
              <a:gdLst>
                <a:gd name="connsiteX0" fmla="*/ 121048 w 142541"/>
                <a:gd name="connsiteY0" fmla="*/ 6118 h 62208"/>
                <a:gd name="connsiteX1" fmla="*/ 142542 w 142541"/>
                <a:gd name="connsiteY1" fmla="*/ 19734 h 62208"/>
                <a:gd name="connsiteX2" fmla="*/ 114826 w 142541"/>
                <a:gd name="connsiteY2" fmla="*/ 54096 h 62208"/>
                <a:gd name="connsiteX3" fmla="*/ 75048 w 142541"/>
                <a:gd name="connsiteY3" fmla="*/ 51789 h 62208"/>
                <a:gd name="connsiteX4" fmla="*/ 66064 w 142541"/>
                <a:gd name="connsiteY4" fmla="*/ 24600 h 62208"/>
                <a:gd name="connsiteX5" fmla="*/ 44252 w 142541"/>
                <a:gd name="connsiteY5" fmla="*/ 49482 h 62208"/>
                <a:gd name="connsiteX6" fmla="*/ 13455 w 142541"/>
                <a:gd name="connsiteY6" fmla="*/ 47429 h 62208"/>
                <a:gd name="connsiteX7" fmla="*/ 0 w 142541"/>
                <a:gd name="connsiteY7" fmla="*/ 12068 h 62208"/>
                <a:gd name="connsiteX8" fmla="*/ 31423 w 142541"/>
                <a:gd name="connsiteY8" fmla="*/ 0 h 62208"/>
                <a:gd name="connsiteX9" fmla="*/ 121048 w 142541"/>
                <a:gd name="connsiteY9" fmla="*/ 6118 h 6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41" h="62208">
                  <a:moveTo>
                    <a:pt x="121048" y="6118"/>
                  </a:moveTo>
                  <a:cubicBezTo>
                    <a:pt x="128213" y="10662"/>
                    <a:pt x="135377" y="15191"/>
                    <a:pt x="142542" y="19734"/>
                  </a:cubicBezTo>
                  <a:cubicBezTo>
                    <a:pt x="133308" y="31183"/>
                    <a:pt x="129198" y="43153"/>
                    <a:pt x="114826" y="54096"/>
                  </a:cubicBezTo>
                  <a:cubicBezTo>
                    <a:pt x="97063" y="66079"/>
                    <a:pt x="82804" y="64349"/>
                    <a:pt x="75048" y="51789"/>
                  </a:cubicBezTo>
                  <a:cubicBezTo>
                    <a:pt x="70037" y="43659"/>
                    <a:pt x="69052" y="33658"/>
                    <a:pt x="66064" y="24600"/>
                  </a:cubicBezTo>
                  <a:cubicBezTo>
                    <a:pt x="58789" y="32899"/>
                    <a:pt x="52345" y="41985"/>
                    <a:pt x="44252" y="49482"/>
                  </a:cubicBezTo>
                  <a:cubicBezTo>
                    <a:pt x="35102" y="57949"/>
                    <a:pt x="24027" y="54883"/>
                    <a:pt x="13455" y="47429"/>
                  </a:cubicBezTo>
                  <a:cubicBezTo>
                    <a:pt x="1996" y="35726"/>
                    <a:pt x="4508" y="23517"/>
                    <a:pt x="0" y="12068"/>
                  </a:cubicBezTo>
                  <a:cubicBezTo>
                    <a:pt x="10502" y="7708"/>
                    <a:pt x="20921" y="4360"/>
                    <a:pt x="31423" y="0"/>
                  </a:cubicBezTo>
                  <a:cubicBezTo>
                    <a:pt x="56958" y="25697"/>
                    <a:pt x="87984" y="21478"/>
                    <a:pt x="121048" y="6118"/>
                  </a:cubicBezTo>
                </a:path>
              </a:pathLst>
            </a:custGeom>
            <a:solidFill>
              <a:srgbClr val="FFFFF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43" name="Freeform: Shape 42">
              <a:extLst>
                <a:ext uri="{FF2B5EF4-FFF2-40B4-BE49-F238E27FC236}">
                  <a16:creationId xmlns:a16="http://schemas.microsoft.com/office/drawing/2014/main" xmlns="" id="{E56ED292-7F4C-438E-BE16-7D57DABDEFF0}"/>
                </a:ext>
              </a:extLst>
            </p:cNvPr>
            <p:cNvSpPr/>
            <p:nvPr/>
          </p:nvSpPr>
          <p:spPr>
            <a:xfrm>
              <a:off x="6809789" y="4761786"/>
              <a:ext cx="143500" cy="82959"/>
            </a:xfrm>
            <a:custGeom>
              <a:avLst/>
              <a:gdLst>
                <a:gd name="connsiteX0" fmla="*/ 133107 w 143500"/>
                <a:gd name="connsiteY0" fmla="*/ 3991 h 82959"/>
                <a:gd name="connsiteX1" fmla="*/ 139371 w 143500"/>
                <a:gd name="connsiteY1" fmla="*/ 16510 h 82959"/>
                <a:gd name="connsiteX2" fmla="*/ 67680 w 143500"/>
                <a:gd name="connsiteY2" fmla="*/ 80268 h 82959"/>
                <a:gd name="connsiteX3" fmla="*/ 53291 w 143500"/>
                <a:gd name="connsiteY3" fmla="*/ 79340 h 82959"/>
                <a:gd name="connsiteX4" fmla="*/ 3410 w 143500"/>
                <a:gd name="connsiteY4" fmla="*/ 12346 h 82959"/>
                <a:gd name="connsiteX5" fmla="*/ 5498 w 143500"/>
                <a:gd name="connsiteY5" fmla="*/ 53 h 82959"/>
                <a:gd name="connsiteX6" fmla="*/ 133107 w 143500"/>
                <a:gd name="connsiteY6" fmla="*/ 3991 h 8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500" h="82959">
                  <a:moveTo>
                    <a:pt x="133107" y="3991"/>
                  </a:moveTo>
                  <a:cubicBezTo>
                    <a:pt x="144424" y="3541"/>
                    <a:pt x="146479" y="9575"/>
                    <a:pt x="139371" y="16510"/>
                  </a:cubicBezTo>
                  <a:cubicBezTo>
                    <a:pt x="116483" y="38846"/>
                    <a:pt x="92115" y="59634"/>
                    <a:pt x="67680" y="80268"/>
                  </a:cubicBezTo>
                  <a:cubicBezTo>
                    <a:pt x="63364" y="83911"/>
                    <a:pt x="57178" y="84094"/>
                    <a:pt x="53291" y="79340"/>
                  </a:cubicBezTo>
                  <a:cubicBezTo>
                    <a:pt x="35646" y="57792"/>
                    <a:pt x="19349" y="35160"/>
                    <a:pt x="3410" y="12346"/>
                  </a:cubicBezTo>
                  <a:cubicBezTo>
                    <a:pt x="-1016" y="6003"/>
                    <a:pt x="-1924" y="-664"/>
                    <a:pt x="5498" y="53"/>
                  </a:cubicBezTo>
                  <a:cubicBezTo>
                    <a:pt x="47485" y="4090"/>
                    <a:pt x="89938" y="5735"/>
                    <a:pt x="133107" y="3991"/>
                  </a:cubicBezTo>
                </a:path>
              </a:pathLst>
            </a:custGeom>
            <a:solidFill>
              <a:srgbClr val="C37EC5"/>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44" name="Freeform: Shape 43">
              <a:extLst>
                <a:ext uri="{FF2B5EF4-FFF2-40B4-BE49-F238E27FC236}">
                  <a16:creationId xmlns:a16="http://schemas.microsoft.com/office/drawing/2014/main" xmlns="" id="{CC20443D-FA91-4AA3-8828-A30F56443EBF}"/>
                </a:ext>
              </a:extLst>
            </p:cNvPr>
            <p:cNvSpPr/>
            <p:nvPr/>
          </p:nvSpPr>
          <p:spPr>
            <a:xfrm>
              <a:off x="7003374" y="5222148"/>
              <a:ext cx="53443" cy="41208"/>
            </a:xfrm>
            <a:custGeom>
              <a:avLst/>
              <a:gdLst>
                <a:gd name="connsiteX0" fmla="*/ 752 w 53443"/>
                <a:gd name="connsiteY0" fmla="*/ 11895 h 41208"/>
                <a:gd name="connsiteX1" fmla="*/ 20458 w 53443"/>
                <a:gd name="connsiteY1" fmla="*/ 39280 h 41208"/>
                <a:gd name="connsiteX2" fmla="*/ 52692 w 53443"/>
                <a:gd name="connsiteY2" fmla="*/ 29308 h 41208"/>
                <a:gd name="connsiteX3" fmla="*/ 32986 w 53443"/>
                <a:gd name="connsiteY3" fmla="*/ 1937 h 41208"/>
                <a:gd name="connsiteX4" fmla="*/ 752 w 53443"/>
                <a:gd name="connsiteY4" fmla="*/ 11895 h 4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3" h="41208">
                  <a:moveTo>
                    <a:pt x="752" y="11895"/>
                  </a:moveTo>
                  <a:cubicBezTo>
                    <a:pt x="-2711" y="22205"/>
                    <a:pt x="6115" y="34470"/>
                    <a:pt x="20458" y="39280"/>
                  </a:cubicBezTo>
                  <a:cubicBezTo>
                    <a:pt x="34801" y="44077"/>
                    <a:pt x="49229" y="39618"/>
                    <a:pt x="52692" y="29308"/>
                  </a:cubicBezTo>
                  <a:cubicBezTo>
                    <a:pt x="56154" y="18998"/>
                    <a:pt x="47329" y="6747"/>
                    <a:pt x="32986" y="1937"/>
                  </a:cubicBezTo>
                  <a:cubicBezTo>
                    <a:pt x="18642" y="-2874"/>
                    <a:pt x="4215" y="1585"/>
                    <a:pt x="752" y="11895"/>
                  </a:cubicBezTo>
                </a:path>
              </a:pathLst>
            </a:custGeom>
            <a:solidFill>
              <a:srgbClr val="C37EC5"/>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45" name="Freeform: Shape 44">
              <a:extLst>
                <a:ext uri="{FF2B5EF4-FFF2-40B4-BE49-F238E27FC236}">
                  <a16:creationId xmlns:a16="http://schemas.microsoft.com/office/drawing/2014/main" xmlns="" id="{56FBFF7E-CDC1-441D-A276-834E61B9433B}"/>
                </a:ext>
              </a:extLst>
            </p:cNvPr>
            <p:cNvSpPr/>
            <p:nvPr/>
          </p:nvSpPr>
          <p:spPr>
            <a:xfrm>
              <a:off x="6761504" y="5169300"/>
              <a:ext cx="39412" cy="54742"/>
            </a:xfrm>
            <a:custGeom>
              <a:avLst/>
              <a:gdLst>
                <a:gd name="connsiteX0" fmla="*/ 19710 w 39412"/>
                <a:gd name="connsiteY0" fmla="*/ 54743 h 54742"/>
                <a:gd name="connsiteX1" fmla="*/ 39412 w 39412"/>
                <a:gd name="connsiteY1" fmla="*/ 27371 h 54742"/>
                <a:gd name="connsiteX2" fmla="*/ 19710 w 39412"/>
                <a:gd name="connsiteY2" fmla="*/ 0 h 54742"/>
                <a:gd name="connsiteX3" fmla="*/ 0 w 39412"/>
                <a:gd name="connsiteY3" fmla="*/ 27371 h 54742"/>
                <a:gd name="connsiteX4" fmla="*/ 19710 w 39412"/>
                <a:gd name="connsiteY4" fmla="*/ 54743 h 54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2" h="54742">
                  <a:moveTo>
                    <a:pt x="19710" y="54743"/>
                  </a:moveTo>
                  <a:cubicBezTo>
                    <a:pt x="30564" y="54743"/>
                    <a:pt x="39412" y="42449"/>
                    <a:pt x="39412" y="27371"/>
                  </a:cubicBezTo>
                  <a:cubicBezTo>
                    <a:pt x="39412" y="12293"/>
                    <a:pt x="30564" y="0"/>
                    <a:pt x="19710" y="0"/>
                  </a:cubicBezTo>
                  <a:cubicBezTo>
                    <a:pt x="8858" y="0"/>
                    <a:pt x="0" y="12293"/>
                    <a:pt x="0" y="27371"/>
                  </a:cubicBezTo>
                  <a:cubicBezTo>
                    <a:pt x="0" y="42449"/>
                    <a:pt x="8858" y="54743"/>
                    <a:pt x="19710" y="54743"/>
                  </a:cubicBezTo>
                </a:path>
              </a:pathLst>
            </a:custGeom>
            <a:solidFill>
              <a:srgbClr val="C37EC5"/>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46" name="Freeform: Shape 45">
              <a:extLst>
                <a:ext uri="{FF2B5EF4-FFF2-40B4-BE49-F238E27FC236}">
                  <a16:creationId xmlns:a16="http://schemas.microsoft.com/office/drawing/2014/main" xmlns="" id="{CFF609BB-FC57-4B19-B208-F9EBA5FB886C}"/>
                </a:ext>
              </a:extLst>
            </p:cNvPr>
            <p:cNvSpPr/>
            <p:nvPr/>
          </p:nvSpPr>
          <p:spPr>
            <a:xfrm>
              <a:off x="7462970" y="3506181"/>
              <a:ext cx="239528" cy="163567"/>
            </a:xfrm>
            <a:custGeom>
              <a:avLst/>
              <a:gdLst>
                <a:gd name="connsiteX0" fmla="*/ 0 w 239528"/>
                <a:gd name="connsiteY0" fmla="*/ 63321 h 163567"/>
                <a:gd name="connsiteX1" fmla="*/ 167207 w 239528"/>
                <a:gd name="connsiteY1" fmla="*/ 161005 h 163567"/>
                <a:gd name="connsiteX2" fmla="*/ 177609 w 239528"/>
                <a:gd name="connsiteY2" fmla="*/ 159994 h 163567"/>
                <a:gd name="connsiteX3" fmla="*/ 239528 w 239528"/>
                <a:gd name="connsiteY3" fmla="*/ 0 h 163567"/>
                <a:gd name="connsiteX4" fmla="*/ 170712 w 239528"/>
                <a:gd name="connsiteY4" fmla="*/ 20197 h 163567"/>
                <a:gd name="connsiteX5" fmla="*/ 33669 w 239528"/>
                <a:gd name="connsiteY5" fmla="*/ 55118 h 163567"/>
                <a:gd name="connsiteX6" fmla="*/ 0 w 239528"/>
                <a:gd name="connsiteY6" fmla="*/ 63321 h 163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528" h="163567">
                  <a:moveTo>
                    <a:pt x="0" y="63321"/>
                  </a:moveTo>
                  <a:cubicBezTo>
                    <a:pt x="55754" y="95853"/>
                    <a:pt x="111593" y="128258"/>
                    <a:pt x="167207" y="161005"/>
                  </a:cubicBezTo>
                  <a:cubicBezTo>
                    <a:pt x="172316" y="164000"/>
                    <a:pt x="175666" y="165180"/>
                    <a:pt x="177609" y="159994"/>
                  </a:cubicBezTo>
                  <a:cubicBezTo>
                    <a:pt x="197653" y="106447"/>
                    <a:pt x="218879" y="53316"/>
                    <a:pt x="239528" y="0"/>
                  </a:cubicBezTo>
                  <a:lnTo>
                    <a:pt x="170712" y="20197"/>
                  </a:lnTo>
                  <a:cubicBezTo>
                    <a:pt x="125036" y="31840"/>
                    <a:pt x="79360" y="43471"/>
                    <a:pt x="33669" y="55118"/>
                  </a:cubicBezTo>
                  <a:lnTo>
                    <a:pt x="0" y="63321"/>
                  </a:lnTo>
                </a:path>
              </a:pathLst>
            </a:custGeom>
            <a:solidFill>
              <a:srgbClr val="E3B5D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47" name="Freeform: Shape 46">
              <a:extLst>
                <a:ext uri="{FF2B5EF4-FFF2-40B4-BE49-F238E27FC236}">
                  <a16:creationId xmlns:a16="http://schemas.microsoft.com/office/drawing/2014/main" xmlns="" id="{67B1BFBB-528E-4C7D-842B-DB8E0C09EA64}"/>
                </a:ext>
              </a:extLst>
            </p:cNvPr>
            <p:cNvSpPr/>
            <p:nvPr/>
          </p:nvSpPr>
          <p:spPr>
            <a:xfrm>
              <a:off x="7183762" y="3578728"/>
              <a:ext cx="235938" cy="184927"/>
            </a:xfrm>
            <a:custGeom>
              <a:avLst/>
              <a:gdLst>
                <a:gd name="connsiteX0" fmla="*/ 0 w 235938"/>
                <a:gd name="connsiteY0" fmla="*/ 44389 h 184927"/>
                <a:gd name="connsiteX1" fmla="*/ 66790 w 235938"/>
                <a:gd name="connsiteY1" fmla="*/ 103986 h 184927"/>
                <a:gd name="connsiteX2" fmla="*/ 160873 w 235938"/>
                <a:gd name="connsiteY2" fmla="*/ 183597 h 184927"/>
                <a:gd name="connsiteX3" fmla="*/ 166109 w 235938"/>
                <a:gd name="connsiteY3" fmla="*/ 181625 h 184927"/>
                <a:gd name="connsiteX4" fmla="*/ 225776 w 235938"/>
                <a:gd name="connsiteY4" fmla="*/ 29295 h 184927"/>
                <a:gd name="connsiteX5" fmla="*/ 235939 w 235938"/>
                <a:gd name="connsiteY5" fmla="*/ 0 h 184927"/>
                <a:gd name="connsiteX6" fmla="*/ 151005 w 235938"/>
                <a:gd name="connsiteY6" fmla="*/ 18412 h 184927"/>
                <a:gd name="connsiteX7" fmla="*/ 26237 w 235938"/>
                <a:gd name="connsiteY7" fmla="*/ 39861 h 184927"/>
                <a:gd name="connsiteX8" fmla="*/ 0 w 235938"/>
                <a:gd name="connsiteY8" fmla="*/ 44389 h 18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938" h="184927">
                  <a:moveTo>
                    <a:pt x="0" y="44389"/>
                  </a:moveTo>
                  <a:cubicBezTo>
                    <a:pt x="22352" y="63069"/>
                    <a:pt x="44860" y="79738"/>
                    <a:pt x="66790" y="103986"/>
                  </a:cubicBezTo>
                  <a:cubicBezTo>
                    <a:pt x="93745" y="133830"/>
                    <a:pt x="126401" y="163176"/>
                    <a:pt x="160873" y="183597"/>
                  </a:cubicBezTo>
                  <a:cubicBezTo>
                    <a:pt x="164800" y="185917"/>
                    <a:pt x="164997" y="185168"/>
                    <a:pt x="166109" y="181625"/>
                  </a:cubicBezTo>
                  <a:cubicBezTo>
                    <a:pt x="181550" y="132243"/>
                    <a:pt x="201228" y="82662"/>
                    <a:pt x="225776" y="29295"/>
                  </a:cubicBezTo>
                  <a:lnTo>
                    <a:pt x="235939" y="0"/>
                  </a:lnTo>
                  <a:lnTo>
                    <a:pt x="151005" y="18412"/>
                  </a:lnTo>
                  <a:cubicBezTo>
                    <a:pt x="109411" y="25560"/>
                    <a:pt x="67817" y="32702"/>
                    <a:pt x="26237" y="39861"/>
                  </a:cubicBezTo>
                  <a:lnTo>
                    <a:pt x="0" y="44389"/>
                  </a:lnTo>
                </a:path>
              </a:pathLst>
            </a:custGeom>
            <a:solidFill>
              <a:srgbClr val="F46F78"/>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48" name="Freeform: Shape 47">
              <a:extLst>
                <a:ext uri="{FF2B5EF4-FFF2-40B4-BE49-F238E27FC236}">
                  <a16:creationId xmlns:a16="http://schemas.microsoft.com/office/drawing/2014/main" xmlns="" id="{C3ED983A-DA8B-47E6-B69B-3ADE9C40A9F2}"/>
                </a:ext>
              </a:extLst>
            </p:cNvPr>
            <p:cNvSpPr/>
            <p:nvPr/>
          </p:nvSpPr>
          <p:spPr>
            <a:xfrm>
              <a:off x="6900122" y="3626633"/>
              <a:ext cx="246591" cy="175529"/>
            </a:xfrm>
            <a:custGeom>
              <a:avLst/>
              <a:gdLst>
                <a:gd name="connsiteX0" fmla="*/ 0 w 246591"/>
                <a:gd name="connsiteY0" fmla="*/ 20465 h 175529"/>
                <a:gd name="connsiteX1" fmla="*/ 143247 w 246591"/>
                <a:gd name="connsiteY1" fmla="*/ 171388 h 175529"/>
                <a:gd name="connsiteX2" fmla="*/ 154395 w 246591"/>
                <a:gd name="connsiteY2" fmla="*/ 170405 h 175529"/>
                <a:gd name="connsiteX3" fmla="*/ 246592 w 246591"/>
                <a:gd name="connsiteY3" fmla="*/ 0 h 175529"/>
                <a:gd name="connsiteX4" fmla="*/ 170681 w 246591"/>
                <a:gd name="connsiteY4" fmla="*/ 8500 h 175529"/>
                <a:gd name="connsiteX5" fmla="*/ 70123 w 246591"/>
                <a:gd name="connsiteY5" fmla="*/ 17075 h 175529"/>
                <a:gd name="connsiteX6" fmla="*/ 0 w 246591"/>
                <a:gd name="connsiteY6" fmla="*/ 20465 h 175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591" h="175529">
                  <a:moveTo>
                    <a:pt x="0" y="20465"/>
                  </a:moveTo>
                  <a:cubicBezTo>
                    <a:pt x="47771" y="70749"/>
                    <a:pt x="96037" y="120583"/>
                    <a:pt x="143247" y="171388"/>
                  </a:cubicBezTo>
                  <a:cubicBezTo>
                    <a:pt x="148919" y="177493"/>
                    <a:pt x="151157" y="176581"/>
                    <a:pt x="154395" y="170405"/>
                  </a:cubicBezTo>
                  <a:cubicBezTo>
                    <a:pt x="184405" y="113227"/>
                    <a:pt x="215836" y="56799"/>
                    <a:pt x="246592" y="0"/>
                  </a:cubicBezTo>
                  <a:lnTo>
                    <a:pt x="170681" y="8500"/>
                  </a:lnTo>
                  <a:cubicBezTo>
                    <a:pt x="137166" y="11351"/>
                    <a:pt x="103637" y="14207"/>
                    <a:pt x="70123" y="17075"/>
                  </a:cubicBezTo>
                  <a:lnTo>
                    <a:pt x="0" y="20465"/>
                  </a:lnTo>
                </a:path>
              </a:pathLst>
            </a:custGeom>
            <a:solidFill>
              <a:srgbClr val="FBDB4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49" name="Freeform: Shape 48">
              <a:extLst>
                <a:ext uri="{FF2B5EF4-FFF2-40B4-BE49-F238E27FC236}">
                  <a16:creationId xmlns:a16="http://schemas.microsoft.com/office/drawing/2014/main" xmlns="" id="{65CCA1A4-9FD0-47A8-8727-3A66B30406F6}"/>
                </a:ext>
              </a:extLst>
            </p:cNvPr>
            <p:cNvSpPr/>
            <p:nvPr/>
          </p:nvSpPr>
          <p:spPr>
            <a:xfrm>
              <a:off x="6609875" y="3636413"/>
              <a:ext cx="249516" cy="166738"/>
            </a:xfrm>
            <a:custGeom>
              <a:avLst/>
              <a:gdLst>
                <a:gd name="connsiteX0" fmla="*/ 0 w 249516"/>
                <a:gd name="connsiteY0" fmla="*/ 0 h 166738"/>
                <a:gd name="connsiteX1" fmla="*/ 109368 w 249516"/>
                <a:gd name="connsiteY1" fmla="*/ 162862 h 166738"/>
                <a:gd name="connsiteX2" fmla="*/ 121139 w 249516"/>
                <a:gd name="connsiteY2" fmla="*/ 163955 h 166738"/>
                <a:gd name="connsiteX3" fmla="*/ 249517 w 249516"/>
                <a:gd name="connsiteY3" fmla="*/ 11587 h 166738"/>
                <a:gd name="connsiteX4" fmla="*/ 163554 w 249516"/>
                <a:gd name="connsiteY4" fmla="*/ 11587 h 166738"/>
                <a:gd name="connsiteX5" fmla="*/ 56557 w 249516"/>
                <a:gd name="connsiteY5" fmla="*/ 6367 h 166738"/>
                <a:gd name="connsiteX6" fmla="*/ 0 w 249516"/>
                <a:gd name="connsiteY6" fmla="*/ 0 h 166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516" h="166738">
                  <a:moveTo>
                    <a:pt x="0" y="0"/>
                  </a:moveTo>
                  <a:cubicBezTo>
                    <a:pt x="29465" y="56904"/>
                    <a:pt x="65469" y="111368"/>
                    <a:pt x="109368" y="162862"/>
                  </a:cubicBezTo>
                  <a:cubicBezTo>
                    <a:pt x="113293" y="167460"/>
                    <a:pt x="117560" y="168148"/>
                    <a:pt x="121139" y="163955"/>
                  </a:cubicBezTo>
                  <a:cubicBezTo>
                    <a:pt x="164286" y="113478"/>
                    <a:pt x="206739" y="62393"/>
                    <a:pt x="249517" y="11587"/>
                  </a:cubicBezTo>
                  <a:lnTo>
                    <a:pt x="163554" y="11587"/>
                  </a:lnTo>
                  <a:cubicBezTo>
                    <a:pt x="127886" y="9846"/>
                    <a:pt x="92219" y="8114"/>
                    <a:pt x="56557" y="6367"/>
                  </a:cubicBezTo>
                  <a:lnTo>
                    <a:pt x="0" y="0"/>
                  </a:lnTo>
                </a:path>
              </a:pathLst>
            </a:custGeom>
            <a:solidFill>
              <a:srgbClr val="E3B5D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50" name="Freeform: Shape 49">
              <a:extLst>
                <a:ext uri="{FF2B5EF4-FFF2-40B4-BE49-F238E27FC236}">
                  <a16:creationId xmlns:a16="http://schemas.microsoft.com/office/drawing/2014/main" xmlns="" id="{A401D7E1-3868-434E-96A5-C005A3214F33}"/>
                </a:ext>
              </a:extLst>
            </p:cNvPr>
            <p:cNvSpPr/>
            <p:nvPr/>
          </p:nvSpPr>
          <p:spPr>
            <a:xfrm>
              <a:off x="6343176" y="3590441"/>
              <a:ext cx="209636" cy="169178"/>
            </a:xfrm>
            <a:custGeom>
              <a:avLst/>
              <a:gdLst>
                <a:gd name="connsiteX0" fmla="*/ 0 w 209636"/>
                <a:gd name="connsiteY0" fmla="*/ 0 h 169178"/>
                <a:gd name="connsiteX1" fmla="*/ 68020 w 209636"/>
                <a:gd name="connsiteY1" fmla="*/ 163302 h 169178"/>
                <a:gd name="connsiteX2" fmla="*/ 80629 w 209636"/>
                <a:gd name="connsiteY2" fmla="*/ 166620 h 169178"/>
                <a:gd name="connsiteX3" fmla="*/ 209637 w 209636"/>
                <a:gd name="connsiteY3" fmla="*/ 39724 h 169178"/>
                <a:gd name="connsiteX4" fmla="*/ 163527 w 209636"/>
                <a:gd name="connsiteY4" fmla="*/ 33971 h 169178"/>
                <a:gd name="connsiteX5" fmla="*/ 78297 w 209636"/>
                <a:gd name="connsiteY5" fmla="*/ 18654 h 169178"/>
                <a:gd name="connsiteX6" fmla="*/ 0 w 209636"/>
                <a:gd name="connsiteY6" fmla="*/ 0 h 16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636" h="169178">
                  <a:moveTo>
                    <a:pt x="0" y="0"/>
                  </a:moveTo>
                  <a:cubicBezTo>
                    <a:pt x="22587" y="54477"/>
                    <a:pt x="44405" y="109277"/>
                    <a:pt x="68020" y="163302"/>
                  </a:cubicBezTo>
                  <a:cubicBezTo>
                    <a:pt x="71342" y="170895"/>
                    <a:pt x="76984" y="170125"/>
                    <a:pt x="80629" y="166620"/>
                  </a:cubicBezTo>
                  <a:cubicBezTo>
                    <a:pt x="124115" y="124819"/>
                    <a:pt x="166651" y="82046"/>
                    <a:pt x="209637" y="39724"/>
                  </a:cubicBezTo>
                  <a:lnTo>
                    <a:pt x="163527" y="33971"/>
                  </a:lnTo>
                  <a:cubicBezTo>
                    <a:pt x="135112" y="28868"/>
                    <a:pt x="106707" y="23747"/>
                    <a:pt x="78297" y="18654"/>
                  </a:cubicBezTo>
                  <a:lnTo>
                    <a:pt x="0" y="0"/>
                  </a:lnTo>
                </a:path>
              </a:pathLst>
            </a:custGeom>
            <a:solidFill>
              <a:srgbClr val="F46F78"/>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51" name="Freeform: Shape 50">
              <a:extLst>
                <a:ext uri="{FF2B5EF4-FFF2-40B4-BE49-F238E27FC236}">
                  <a16:creationId xmlns:a16="http://schemas.microsoft.com/office/drawing/2014/main" xmlns="" id="{EAD98C86-F34B-42D5-9CBE-92A38DDC6D50}"/>
                </a:ext>
              </a:extLst>
            </p:cNvPr>
            <p:cNvSpPr/>
            <p:nvPr/>
          </p:nvSpPr>
          <p:spPr>
            <a:xfrm>
              <a:off x="6102699" y="3505083"/>
              <a:ext cx="199581" cy="203491"/>
            </a:xfrm>
            <a:custGeom>
              <a:avLst/>
              <a:gdLst>
                <a:gd name="connsiteX0" fmla="*/ 0 w 199581"/>
                <a:gd name="connsiteY0" fmla="*/ 0 h 203491"/>
                <a:gd name="connsiteX1" fmla="*/ 38275 w 199581"/>
                <a:gd name="connsiteY1" fmla="*/ 196899 h 203491"/>
                <a:gd name="connsiteX2" fmla="*/ 50393 w 199581"/>
                <a:gd name="connsiteY2" fmla="*/ 201217 h 203491"/>
                <a:gd name="connsiteX3" fmla="*/ 199581 w 199581"/>
                <a:gd name="connsiteY3" fmla="*/ 74980 h 203491"/>
                <a:gd name="connsiteX4" fmla="*/ 147395 w 199581"/>
                <a:gd name="connsiteY4" fmla="*/ 59888 h 203491"/>
                <a:gd name="connsiteX5" fmla="*/ 61549 w 199581"/>
                <a:gd name="connsiteY5" fmla="*/ 28031 h 203491"/>
                <a:gd name="connsiteX6" fmla="*/ 0 w 199581"/>
                <a:gd name="connsiteY6" fmla="*/ 0 h 20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581" h="203491">
                  <a:moveTo>
                    <a:pt x="0" y="0"/>
                  </a:moveTo>
                  <a:lnTo>
                    <a:pt x="38275" y="196899"/>
                  </a:lnTo>
                  <a:cubicBezTo>
                    <a:pt x="40848" y="204525"/>
                    <a:pt x="45137" y="204915"/>
                    <a:pt x="50393" y="201217"/>
                  </a:cubicBezTo>
                  <a:lnTo>
                    <a:pt x="199581" y="74980"/>
                  </a:lnTo>
                  <a:lnTo>
                    <a:pt x="147395" y="59888"/>
                  </a:lnTo>
                  <a:cubicBezTo>
                    <a:pt x="118782" y="49273"/>
                    <a:pt x="90168" y="38652"/>
                    <a:pt x="61549" y="28031"/>
                  </a:cubicBezTo>
                  <a:lnTo>
                    <a:pt x="0" y="0"/>
                  </a:lnTo>
                </a:path>
              </a:pathLst>
            </a:custGeom>
            <a:solidFill>
              <a:srgbClr val="FBDB4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52" name="Freeform: Shape 51">
              <a:extLst>
                <a:ext uri="{FF2B5EF4-FFF2-40B4-BE49-F238E27FC236}">
                  <a16:creationId xmlns:a16="http://schemas.microsoft.com/office/drawing/2014/main" xmlns="" id="{D98DD3C7-578F-44CC-9196-289A2F689C90}"/>
                </a:ext>
              </a:extLst>
            </p:cNvPr>
            <p:cNvSpPr/>
            <p:nvPr/>
          </p:nvSpPr>
          <p:spPr>
            <a:xfrm>
              <a:off x="5875138" y="3292434"/>
              <a:ext cx="2084215" cy="926272"/>
            </a:xfrm>
            <a:custGeom>
              <a:avLst/>
              <a:gdLst>
                <a:gd name="connsiteX0" fmla="*/ 172699 w 2084215"/>
                <a:gd name="connsiteY0" fmla="*/ 192672 h 926272"/>
                <a:gd name="connsiteX1" fmla="*/ 169558 w 2084215"/>
                <a:gd name="connsiteY1" fmla="*/ 186649 h 926272"/>
                <a:gd name="connsiteX2" fmla="*/ 163385 w 2084215"/>
                <a:gd name="connsiteY2" fmla="*/ 174760 h 926272"/>
                <a:gd name="connsiteX3" fmla="*/ 43680 w 2084215"/>
                <a:gd name="connsiteY3" fmla="*/ 118547 h 926272"/>
                <a:gd name="connsiteX4" fmla="*/ 21675 w 2084215"/>
                <a:gd name="connsiteY4" fmla="*/ 119587 h 926272"/>
                <a:gd name="connsiteX5" fmla="*/ 7258 w 2084215"/>
                <a:gd name="connsiteY5" fmla="*/ 128663 h 926272"/>
                <a:gd name="connsiteX6" fmla="*/ 16699 w 2084215"/>
                <a:gd name="connsiteY6" fmla="*/ 150794 h 926272"/>
                <a:gd name="connsiteX7" fmla="*/ 85631 w 2084215"/>
                <a:gd name="connsiteY7" fmla="*/ 181452 h 926272"/>
                <a:gd name="connsiteX8" fmla="*/ 129779 w 2084215"/>
                <a:gd name="connsiteY8" fmla="*/ 188381 h 926272"/>
                <a:gd name="connsiteX9" fmla="*/ 172699 w 2084215"/>
                <a:gd name="connsiteY9" fmla="*/ 192672 h 926272"/>
                <a:gd name="connsiteX10" fmla="*/ 184294 w 2084215"/>
                <a:gd name="connsiteY10" fmla="*/ 181715 h 926272"/>
                <a:gd name="connsiteX11" fmla="*/ 183448 w 2084215"/>
                <a:gd name="connsiteY11" fmla="*/ 175523 h 926272"/>
                <a:gd name="connsiteX12" fmla="*/ 180187 w 2084215"/>
                <a:gd name="connsiteY12" fmla="*/ 102345 h 926272"/>
                <a:gd name="connsiteX13" fmla="*/ 167579 w 2084215"/>
                <a:gd name="connsiteY13" fmla="*/ 24447 h 926272"/>
                <a:gd name="connsiteX14" fmla="*/ 155461 w 2084215"/>
                <a:gd name="connsiteY14" fmla="*/ 11546 h 926272"/>
                <a:gd name="connsiteX15" fmla="*/ 141698 w 2084215"/>
                <a:gd name="connsiteY15" fmla="*/ 21651 h 926272"/>
                <a:gd name="connsiteX16" fmla="*/ 133578 w 2084215"/>
                <a:gd name="connsiteY16" fmla="*/ 43397 h 926272"/>
                <a:gd name="connsiteX17" fmla="*/ 141528 w 2084215"/>
                <a:gd name="connsiteY17" fmla="*/ 110295 h 926272"/>
                <a:gd name="connsiteX18" fmla="*/ 168597 w 2084215"/>
                <a:gd name="connsiteY18" fmla="*/ 170375 h 926272"/>
                <a:gd name="connsiteX19" fmla="*/ 174986 w 2084215"/>
                <a:gd name="connsiteY19" fmla="*/ 175232 h 926272"/>
                <a:gd name="connsiteX20" fmla="*/ 177631 w 2084215"/>
                <a:gd name="connsiteY20" fmla="*/ 177249 h 926272"/>
                <a:gd name="connsiteX21" fmla="*/ 1911505 w 2084215"/>
                <a:gd name="connsiteY21" fmla="*/ 187551 h 926272"/>
                <a:gd name="connsiteX22" fmla="*/ 1954450 w 2084215"/>
                <a:gd name="connsiteY22" fmla="*/ 183271 h 926272"/>
                <a:gd name="connsiteX23" fmla="*/ 1998592 w 2084215"/>
                <a:gd name="connsiteY23" fmla="*/ 176348 h 926272"/>
                <a:gd name="connsiteX24" fmla="*/ 2067521 w 2084215"/>
                <a:gd name="connsiteY24" fmla="*/ 145738 h 926272"/>
                <a:gd name="connsiteX25" fmla="*/ 2076966 w 2084215"/>
                <a:gd name="connsiteY25" fmla="*/ 123635 h 926272"/>
                <a:gd name="connsiteX26" fmla="*/ 2062553 w 2084215"/>
                <a:gd name="connsiteY26" fmla="*/ 114575 h 926272"/>
                <a:gd name="connsiteX27" fmla="*/ 2040538 w 2084215"/>
                <a:gd name="connsiteY27" fmla="*/ 113537 h 926272"/>
                <a:gd name="connsiteX28" fmla="*/ 1920837 w 2084215"/>
                <a:gd name="connsiteY28" fmla="*/ 169672 h 926272"/>
                <a:gd name="connsiteX29" fmla="*/ 1914658 w 2084215"/>
                <a:gd name="connsiteY29" fmla="*/ 181529 h 926272"/>
                <a:gd name="connsiteX30" fmla="*/ 1899935 w 2084215"/>
                <a:gd name="connsiteY30" fmla="*/ 176622 h 926272"/>
                <a:gd name="connsiteX31" fmla="*/ 1906593 w 2084215"/>
                <a:gd name="connsiteY31" fmla="*/ 172160 h 926272"/>
                <a:gd name="connsiteX32" fmla="*/ 1909239 w 2084215"/>
                <a:gd name="connsiteY32" fmla="*/ 170145 h 926272"/>
                <a:gd name="connsiteX33" fmla="*/ 1915629 w 2084215"/>
                <a:gd name="connsiteY33" fmla="*/ 165282 h 926272"/>
                <a:gd name="connsiteX34" fmla="*/ 1942697 w 2084215"/>
                <a:gd name="connsiteY34" fmla="*/ 105295 h 926272"/>
                <a:gd name="connsiteX35" fmla="*/ 1950636 w 2084215"/>
                <a:gd name="connsiteY35" fmla="*/ 38490 h 926272"/>
                <a:gd name="connsiteX36" fmla="*/ 1942528 w 2084215"/>
                <a:gd name="connsiteY36" fmla="*/ 16777 h 926272"/>
                <a:gd name="connsiteX37" fmla="*/ 1928762 w 2084215"/>
                <a:gd name="connsiteY37" fmla="*/ 6689 h 926272"/>
                <a:gd name="connsiteX38" fmla="*/ 1916629 w 2084215"/>
                <a:gd name="connsiteY38" fmla="*/ 19573 h 926272"/>
                <a:gd name="connsiteX39" fmla="*/ 1904045 w 2084215"/>
                <a:gd name="connsiteY39" fmla="*/ 97351 h 926272"/>
                <a:gd name="connsiteX40" fmla="*/ 1900779 w 2084215"/>
                <a:gd name="connsiteY40" fmla="*/ 170436 h 926272"/>
                <a:gd name="connsiteX41" fmla="*/ 1899935 w 2084215"/>
                <a:gd name="connsiteY41" fmla="*/ 176622 h 926272"/>
                <a:gd name="connsiteX42" fmla="*/ 194890 w 2084215"/>
                <a:gd name="connsiteY42" fmla="*/ 201308 h 926272"/>
                <a:gd name="connsiteX43" fmla="*/ 163901 w 2084215"/>
                <a:gd name="connsiteY43" fmla="*/ 392059 h 926272"/>
                <a:gd name="connsiteX44" fmla="*/ 99296 w 2084215"/>
                <a:gd name="connsiteY44" fmla="*/ 481161 h 926272"/>
                <a:gd name="connsiteX45" fmla="*/ 82218 w 2084215"/>
                <a:gd name="connsiteY45" fmla="*/ 526263 h 926272"/>
                <a:gd name="connsiteX46" fmla="*/ 79034 w 2084215"/>
                <a:gd name="connsiteY46" fmla="*/ 570190 h 926272"/>
                <a:gd name="connsiteX47" fmla="*/ 90361 w 2084215"/>
                <a:gd name="connsiteY47" fmla="*/ 608260 h 926272"/>
                <a:gd name="connsiteX48" fmla="*/ 128558 w 2084215"/>
                <a:gd name="connsiteY48" fmla="*/ 675461 h 926272"/>
                <a:gd name="connsiteX49" fmla="*/ 160481 w 2084215"/>
                <a:gd name="connsiteY49" fmla="*/ 732376 h 926272"/>
                <a:gd name="connsiteX50" fmla="*/ 182277 w 2084215"/>
                <a:gd name="connsiteY50" fmla="*/ 809648 h 926272"/>
                <a:gd name="connsiteX51" fmla="*/ 183634 w 2084215"/>
                <a:gd name="connsiteY51" fmla="*/ 860025 h 926272"/>
                <a:gd name="connsiteX52" fmla="*/ 177086 w 2084215"/>
                <a:gd name="connsiteY52" fmla="*/ 922748 h 926272"/>
                <a:gd name="connsiteX53" fmla="*/ 170515 w 2084215"/>
                <a:gd name="connsiteY53" fmla="*/ 921727 h 926272"/>
                <a:gd name="connsiteX54" fmla="*/ 176987 w 2084215"/>
                <a:gd name="connsiteY54" fmla="*/ 859734 h 926272"/>
                <a:gd name="connsiteX55" fmla="*/ 175673 w 2084215"/>
                <a:gd name="connsiteY55" fmla="*/ 810368 h 926272"/>
                <a:gd name="connsiteX56" fmla="*/ 154460 w 2084215"/>
                <a:gd name="connsiteY56" fmla="*/ 735206 h 926272"/>
                <a:gd name="connsiteX57" fmla="*/ 122877 w 2084215"/>
                <a:gd name="connsiteY57" fmla="*/ 678917 h 926272"/>
                <a:gd name="connsiteX58" fmla="*/ 84433 w 2084215"/>
                <a:gd name="connsiteY58" fmla="*/ 611271 h 926272"/>
                <a:gd name="connsiteX59" fmla="*/ 72420 w 2084215"/>
                <a:gd name="connsiteY59" fmla="*/ 570910 h 926272"/>
                <a:gd name="connsiteX60" fmla="*/ 75751 w 2084215"/>
                <a:gd name="connsiteY60" fmla="*/ 524735 h 926272"/>
                <a:gd name="connsiteX61" fmla="*/ 93373 w 2084215"/>
                <a:gd name="connsiteY61" fmla="*/ 478149 h 926272"/>
                <a:gd name="connsiteX62" fmla="*/ 159001 w 2084215"/>
                <a:gd name="connsiteY62" fmla="*/ 387565 h 926272"/>
                <a:gd name="connsiteX63" fmla="*/ 187461 w 2084215"/>
                <a:gd name="connsiteY63" fmla="*/ 201473 h 926272"/>
                <a:gd name="connsiteX64" fmla="*/ 179335 w 2084215"/>
                <a:gd name="connsiteY64" fmla="*/ 199945 h 926272"/>
                <a:gd name="connsiteX65" fmla="*/ 176025 w 2084215"/>
                <a:gd name="connsiteY65" fmla="*/ 199644 h 926272"/>
                <a:gd name="connsiteX66" fmla="*/ 129003 w 2084215"/>
                <a:gd name="connsiteY66" fmla="*/ 194979 h 926272"/>
                <a:gd name="connsiteX67" fmla="*/ 84240 w 2084215"/>
                <a:gd name="connsiteY67" fmla="*/ 187952 h 926272"/>
                <a:gd name="connsiteX68" fmla="*/ 12200 w 2084215"/>
                <a:gd name="connsiteY68" fmla="*/ 155684 h 926272"/>
                <a:gd name="connsiteX69" fmla="*/ 957 w 2084215"/>
                <a:gd name="connsiteY69" fmla="*/ 126525 h 926272"/>
                <a:gd name="connsiteX70" fmla="*/ 20668 w 2084215"/>
                <a:gd name="connsiteY70" fmla="*/ 113015 h 926272"/>
                <a:gd name="connsiteX71" fmla="*/ 44053 w 2084215"/>
                <a:gd name="connsiteY71" fmla="*/ 111915 h 926272"/>
                <a:gd name="connsiteX72" fmla="*/ 156638 w 2084215"/>
                <a:gd name="connsiteY72" fmla="*/ 161524 h 926272"/>
                <a:gd name="connsiteX73" fmla="*/ 135248 w 2084215"/>
                <a:gd name="connsiteY73" fmla="*/ 112482 h 926272"/>
                <a:gd name="connsiteX74" fmla="*/ 127068 w 2084215"/>
                <a:gd name="connsiteY74" fmla="*/ 42055 h 926272"/>
                <a:gd name="connsiteX75" fmla="*/ 135903 w 2084215"/>
                <a:gd name="connsiteY75" fmla="*/ 18409 h 926272"/>
                <a:gd name="connsiteX76" fmla="*/ 156154 w 2084215"/>
                <a:gd name="connsiteY76" fmla="*/ 4948 h 926272"/>
                <a:gd name="connsiteX77" fmla="*/ 173881 w 2084215"/>
                <a:gd name="connsiteY77" fmla="*/ 22320 h 926272"/>
                <a:gd name="connsiteX78" fmla="*/ 186835 w 2084215"/>
                <a:gd name="connsiteY78" fmla="*/ 102103 h 926272"/>
                <a:gd name="connsiteX79" fmla="*/ 190046 w 2084215"/>
                <a:gd name="connsiteY79" fmla="*/ 174716 h 926272"/>
                <a:gd name="connsiteX80" fmla="*/ 191305 w 2084215"/>
                <a:gd name="connsiteY80" fmla="*/ 183501 h 926272"/>
                <a:gd name="connsiteX81" fmla="*/ 191849 w 2084215"/>
                <a:gd name="connsiteY81" fmla="*/ 186787 h 926272"/>
                <a:gd name="connsiteX82" fmla="*/ 203677 w 2084215"/>
                <a:gd name="connsiteY82" fmla="*/ 198177 h 926272"/>
                <a:gd name="connsiteX83" fmla="*/ 387124 w 2084215"/>
                <a:gd name="connsiteY83" fmla="*/ 272883 h 926272"/>
                <a:gd name="connsiteX84" fmla="*/ 517622 w 2084215"/>
                <a:gd name="connsiteY84" fmla="*/ 306810 h 926272"/>
                <a:gd name="connsiteX85" fmla="*/ 809003 w 2084215"/>
                <a:gd name="connsiteY85" fmla="*/ 347737 h 926272"/>
                <a:gd name="connsiteX86" fmla="*/ 1108986 w 2084215"/>
                <a:gd name="connsiteY86" fmla="*/ 347006 h 926272"/>
                <a:gd name="connsiteX87" fmla="*/ 1728336 w 2084215"/>
                <a:gd name="connsiteY87" fmla="*/ 237740 h 926272"/>
                <a:gd name="connsiteX88" fmla="*/ 1880580 w 2084215"/>
                <a:gd name="connsiteY88" fmla="*/ 192154 h 926272"/>
                <a:gd name="connsiteX89" fmla="*/ 1892376 w 2084215"/>
                <a:gd name="connsiteY89" fmla="*/ 181683 h 926272"/>
                <a:gd name="connsiteX90" fmla="*/ 1892925 w 2084215"/>
                <a:gd name="connsiteY90" fmla="*/ 178397 h 926272"/>
                <a:gd name="connsiteX91" fmla="*/ 1894163 w 2084215"/>
                <a:gd name="connsiteY91" fmla="*/ 169623 h 926272"/>
                <a:gd name="connsiteX92" fmla="*/ 1897373 w 2084215"/>
                <a:gd name="connsiteY92" fmla="*/ 97103 h 926272"/>
                <a:gd name="connsiteX93" fmla="*/ 1910351 w 2084215"/>
                <a:gd name="connsiteY93" fmla="*/ 17446 h 926272"/>
                <a:gd name="connsiteX94" fmla="*/ 1928072 w 2084215"/>
                <a:gd name="connsiteY94" fmla="*/ 86 h 926272"/>
                <a:gd name="connsiteX95" fmla="*/ 1948327 w 2084215"/>
                <a:gd name="connsiteY95" fmla="*/ 13535 h 926272"/>
                <a:gd name="connsiteX96" fmla="*/ 1957153 w 2084215"/>
                <a:gd name="connsiteY96" fmla="*/ 37149 h 926272"/>
                <a:gd name="connsiteX97" fmla="*/ 1948975 w 2084215"/>
                <a:gd name="connsiteY97" fmla="*/ 107482 h 926272"/>
                <a:gd name="connsiteX98" fmla="*/ 1927566 w 2084215"/>
                <a:gd name="connsiteY98" fmla="*/ 156453 h 926272"/>
                <a:gd name="connsiteX99" fmla="*/ 2040172 w 2084215"/>
                <a:gd name="connsiteY99" fmla="*/ 106917 h 926272"/>
                <a:gd name="connsiteX100" fmla="*/ 2063538 w 2084215"/>
                <a:gd name="connsiteY100" fmla="*/ 108015 h 926272"/>
                <a:gd name="connsiteX101" fmla="*/ 2083258 w 2084215"/>
                <a:gd name="connsiteY101" fmla="*/ 121498 h 926272"/>
                <a:gd name="connsiteX102" fmla="*/ 2072012 w 2084215"/>
                <a:gd name="connsiteY102" fmla="*/ 150629 h 926272"/>
                <a:gd name="connsiteX103" fmla="*/ 1999972 w 2084215"/>
                <a:gd name="connsiteY103" fmla="*/ 182830 h 926272"/>
                <a:gd name="connsiteX104" fmla="*/ 1955210 w 2084215"/>
                <a:gd name="connsiteY104" fmla="*/ 189859 h 926272"/>
                <a:gd name="connsiteX105" fmla="*/ 1908211 w 2084215"/>
                <a:gd name="connsiteY105" fmla="*/ 194385 h 926272"/>
                <a:gd name="connsiteX106" fmla="*/ 1896768 w 2084215"/>
                <a:gd name="connsiteY106" fmla="*/ 196204 h 926272"/>
                <a:gd name="connsiteX107" fmla="*/ 1925215 w 2084215"/>
                <a:gd name="connsiteY107" fmla="*/ 382170 h 926272"/>
                <a:gd name="connsiteX108" fmla="*/ 1990850 w 2084215"/>
                <a:gd name="connsiteY108" fmla="*/ 472633 h 926272"/>
                <a:gd name="connsiteX109" fmla="*/ 2008473 w 2084215"/>
                <a:gd name="connsiteY109" fmla="*/ 519143 h 926272"/>
                <a:gd name="connsiteX110" fmla="*/ 2011795 w 2084215"/>
                <a:gd name="connsiteY110" fmla="*/ 565251 h 926272"/>
                <a:gd name="connsiteX111" fmla="*/ 1999789 w 2084215"/>
                <a:gd name="connsiteY111" fmla="*/ 605568 h 926272"/>
                <a:gd name="connsiteX112" fmla="*/ 1961333 w 2084215"/>
                <a:gd name="connsiteY112" fmla="*/ 673110 h 926272"/>
                <a:gd name="connsiteX113" fmla="*/ 1929761 w 2084215"/>
                <a:gd name="connsiteY113" fmla="*/ 729322 h 926272"/>
                <a:gd name="connsiteX114" fmla="*/ 1908563 w 2084215"/>
                <a:gd name="connsiteY114" fmla="*/ 804379 h 926272"/>
                <a:gd name="connsiteX115" fmla="*/ 1907240 w 2084215"/>
                <a:gd name="connsiteY115" fmla="*/ 853686 h 926272"/>
                <a:gd name="connsiteX116" fmla="*/ 1913715 w 2084215"/>
                <a:gd name="connsiteY116" fmla="*/ 915578 h 926272"/>
                <a:gd name="connsiteX117" fmla="*/ 1907142 w 2084215"/>
                <a:gd name="connsiteY117" fmla="*/ 916606 h 926272"/>
                <a:gd name="connsiteX118" fmla="*/ 1900582 w 2084215"/>
                <a:gd name="connsiteY118" fmla="*/ 853971 h 926272"/>
                <a:gd name="connsiteX119" fmla="*/ 1901947 w 2084215"/>
                <a:gd name="connsiteY119" fmla="*/ 803676 h 926272"/>
                <a:gd name="connsiteX120" fmla="*/ 1923737 w 2084215"/>
                <a:gd name="connsiteY120" fmla="*/ 726492 h 926272"/>
                <a:gd name="connsiteX121" fmla="*/ 1955647 w 2084215"/>
                <a:gd name="connsiteY121" fmla="*/ 669669 h 926272"/>
                <a:gd name="connsiteX122" fmla="*/ 1993863 w 2084215"/>
                <a:gd name="connsiteY122" fmla="*/ 602558 h 926272"/>
                <a:gd name="connsiteX123" fmla="*/ 2005194 w 2084215"/>
                <a:gd name="connsiteY123" fmla="*/ 564547 h 926272"/>
                <a:gd name="connsiteX124" fmla="*/ 2002012 w 2084215"/>
                <a:gd name="connsiteY124" fmla="*/ 520670 h 926272"/>
                <a:gd name="connsiteX125" fmla="*/ 1984925 w 2084215"/>
                <a:gd name="connsiteY125" fmla="*/ 475644 h 926272"/>
                <a:gd name="connsiteX126" fmla="*/ 1920302 w 2084215"/>
                <a:gd name="connsiteY126" fmla="*/ 386648 h 926272"/>
                <a:gd name="connsiteX127" fmla="*/ 1890377 w 2084215"/>
                <a:gd name="connsiteY127" fmla="*/ 195803 h 926272"/>
                <a:gd name="connsiteX128" fmla="*/ 1883593 w 2084215"/>
                <a:gd name="connsiteY128" fmla="*/ 198111 h 926272"/>
                <a:gd name="connsiteX129" fmla="*/ 1730096 w 2084215"/>
                <a:gd name="connsiteY129" fmla="*/ 244147 h 926272"/>
                <a:gd name="connsiteX130" fmla="*/ 1109436 w 2084215"/>
                <a:gd name="connsiteY130" fmla="*/ 353638 h 926272"/>
                <a:gd name="connsiteX131" fmla="*/ 808563 w 2084215"/>
                <a:gd name="connsiteY131" fmla="*/ 354373 h 926272"/>
                <a:gd name="connsiteX132" fmla="*/ 516192 w 2084215"/>
                <a:gd name="connsiteY132" fmla="*/ 313304 h 926272"/>
                <a:gd name="connsiteX133" fmla="*/ 385206 w 2084215"/>
                <a:gd name="connsiteY133" fmla="*/ 279239 h 926272"/>
                <a:gd name="connsiteX134" fmla="*/ 197882 w 2084215"/>
                <a:gd name="connsiteY134" fmla="*/ 202743 h 926272"/>
                <a:gd name="connsiteX135" fmla="*/ 194890 w 2084215"/>
                <a:gd name="connsiteY135" fmla="*/ 201308 h 92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084215" h="926272">
                  <a:moveTo>
                    <a:pt x="172699" y="192672"/>
                  </a:moveTo>
                  <a:lnTo>
                    <a:pt x="169558" y="186649"/>
                  </a:lnTo>
                  <a:cubicBezTo>
                    <a:pt x="167503" y="182709"/>
                    <a:pt x="165435" y="178732"/>
                    <a:pt x="163385" y="174760"/>
                  </a:cubicBezTo>
                  <a:cubicBezTo>
                    <a:pt x="129009" y="148914"/>
                    <a:pt x="86764" y="120959"/>
                    <a:pt x="43680" y="118547"/>
                  </a:cubicBezTo>
                  <a:cubicBezTo>
                    <a:pt x="36328" y="118135"/>
                    <a:pt x="28960" y="118471"/>
                    <a:pt x="21675" y="119587"/>
                  </a:cubicBezTo>
                  <a:cubicBezTo>
                    <a:pt x="16071" y="120443"/>
                    <a:pt x="9266" y="122734"/>
                    <a:pt x="7258" y="128663"/>
                  </a:cubicBezTo>
                  <a:cubicBezTo>
                    <a:pt x="4591" y="136520"/>
                    <a:pt x="11261" y="145799"/>
                    <a:pt x="16699" y="150794"/>
                  </a:cubicBezTo>
                  <a:cubicBezTo>
                    <a:pt x="35234" y="167804"/>
                    <a:pt x="61471" y="176304"/>
                    <a:pt x="85631" y="181452"/>
                  </a:cubicBezTo>
                  <a:cubicBezTo>
                    <a:pt x="100186" y="184556"/>
                    <a:pt x="114999" y="186666"/>
                    <a:pt x="129779" y="188381"/>
                  </a:cubicBezTo>
                  <a:cubicBezTo>
                    <a:pt x="144057" y="190045"/>
                    <a:pt x="158381" y="191358"/>
                    <a:pt x="172699" y="192672"/>
                  </a:cubicBezTo>
                  <a:close/>
                  <a:moveTo>
                    <a:pt x="184294" y="181715"/>
                  </a:moveTo>
                  <a:cubicBezTo>
                    <a:pt x="183982" y="179666"/>
                    <a:pt x="183706" y="177601"/>
                    <a:pt x="183448" y="175523"/>
                  </a:cubicBezTo>
                  <a:cubicBezTo>
                    <a:pt x="180467" y="151299"/>
                    <a:pt x="181110" y="126707"/>
                    <a:pt x="180187" y="102345"/>
                  </a:cubicBezTo>
                  <a:cubicBezTo>
                    <a:pt x="179171" y="75494"/>
                    <a:pt x="176179" y="50061"/>
                    <a:pt x="167579" y="24447"/>
                  </a:cubicBezTo>
                  <a:cubicBezTo>
                    <a:pt x="165770" y="19068"/>
                    <a:pt x="161746" y="12206"/>
                    <a:pt x="155461" y="11546"/>
                  </a:cubicBezTo>
                  <a:cubicBezTo>
                    <a:pt x="149259" y="10903"/>
                    <a:pt x="144398" y="16854"/>
                    <a:pt x="141698" y="21651"/>
                  </a:cubicBezTo>
                  <a:cubicBezTo>
                    <a:pt x="137878" y="28468"/>
                    <a:pt x="135167" y="35754"/>
                    <a:pt x="133578" y="43397"/>
                  </a:cubicBezTo>
                  <a:cubicBezTo>
                    <a:pt x="128965" y="65665"/>
                    <a:pt x="134138" y="89219"/>
                    <a:pt x="141528" y="110295"/>
                  </a:cubicBezTo>
                  <a:cubicBezTo>
                    <a:pt x="148726" y="130833"/>
                    <a:pt x="158540" y="150854"/>
                    <a:pt x="168597" y="170375"/>
                  </a:cubicBezTo>
                  <a:cubicBezTo>
                    <a:pt x="170752" y="171996"/>
                    <a:pt x="172886" y="173627"/>
                    <a:pt x="174986" y="175232"/>
                  </a:cubicBezTo>
                  <a:lnTo>
                    <a:pt x="177631" y="177249"/>
                  </a:lnTo>
                  <a:close/>
                  <a:moveTo>
                    <a:pt x="1911505" y="187551"/>
                  </a:moveTo>
                  <a:cubicBezTo>
                    <a:pt x="1925848" y="186237"/>
                    <a:pt x="1940163" y="184940"/>
                    <a:pt x="1954450" y="183271"/>
                  </a:cubicBezTo>
                  <a:cubicBezTo>
                    <a:pt x="1969230" y="181562"/>
                    <a:pt x="1984038" y="179452"/>
                    <a:pt x="1998592" y="176348"/>
                  </a:cubicBezTo>
                  <a:cubicBezTo>
                    <a:pt x="2022746" y="171200"/>
                    <a:pt x="2048983" y="162732"/>
                    <a:pt x="2067521" y="145738"/>
                  </a:cubicBezTo>
                  <a:cubicBezTo>
                    <a:pt x="2072969" y="140755"/>
                    <a:pt x="2079612" y="131476"/>
                    <a:pt x="2076966" y="123635"/>
                  </a:cubicBezTo>
                  <a:cubicBezTo>
                    <a:pt x="2074953" y="117723"/>
                    <a:pt x="2068141" y="115427"/>
                    <a:pt x="2062553" y="114575"/>
                  </a:cubicBezTo>
                  <a:cubicBezTo>
                    <a:pt x="2055247" y="113460"/>
                    <a:pt x="2047900" y="113119"/>
                    <a:pt x="2040538" y="113537"/>
                  </a:cubicBezTo>
                  <a:cubicBezTo>
                    <a:pt x="1997466" y="115949"/>
                    <a:pt x="1955210" y="143854"/>
                    <a:pt x="1920837" y="169672"/>
                  </a:cubicBezTo>
                  <a:cubicBezTo>
                    <a:pt x="1918782" y="173644"/>
                    <a:pt x="1916727" y="177601"/>
                    <a:pt x="1914658" y="181529"/>
                  </a:cubicBezTo>
                  <a:close/>
                  <a:moveTo>
                    <a:pt x="1899935" y="176622"/>
                  </a:moveTo>
                  <a:lnTo>
                    <a:pt x="1906593" y="172160"/>
                  </a:lnTo>
                  <a:lnTo>
                    <a:pt x="1909239" y="170145"/>
                  </a:lnTo>
                  <a:cubicBezTo>
                    <a:pt x="1911322" y="168540"/>
                    <a:pt x="1913462" y="166920"/>
                    <a:pt x="1915629" y="165282"/>
                  </a:cubicBezTo>
                  <a:cubicBezTo>
                    <a:pt x="1925693" y="145799"/>
                    <a:pt x="1935490" y="125805"/>
                    <a:pt x="1942697" y="105295"/>
                  </a:cubicBezTo>
                  <a:cubicBezTo>
                    <a:pt x="1950087" y="84252"/>
                    <a:pt x="1955267" y="60731"/>
                    <a:pt x="1950636" y="38490"/>
                  </a:cubicBezTo>
                  <a:cubicBezTo>
                    <a:pt x="1949059" y="30854"/>
                    <a:pt x="1946357" y="23590"/>
                    <a:pt x="1942528" y="16777"/>
                  </a:cubicBezTo>
                  <a:cubicBezTo>
                    <a:pt x="1939826" y="11975"/>
                    <a:pt x="1934969" y="6046"/>
                    <a:pt x="1928762" y="6689"/>
                  </a:cubicBezTo>
                  <a:cubicBezTo>
                    <a:pt x="1922484" y="7343"/>
                    <a:pt x="1918444" y="14206"/>
                    <a:pt x="1916629" y="19573"/>
                  </a:cubicBezTo>
                  <a:cubicBezTo>
                    <a:pt x="1908042" y="45138"/>
                    <a:pt x="1905058" y="70543"/>
                    <a:pt x="1904045" y="97351"/>
                  </a:cubicBezTo>
                  <a:cubicBezTo>
                    <a:pt x="1903102" y="121680"/>
                    <a:pt x="1903749" y="146239"/>
                    <a:pt x="1900779" y="170436"/>
                  </a:cubicBezTo>
                  <a:cubicBezTo>
                    <a:pt x="1900526" y="172496"/>
                    <a:pt x="1900230" y="174561"/>
                    <a:pt x="1899935" y="176622"/>
                  </a:cubicBezTo>
                  <a:close/>
                  <a:moveTo>
                    <a:pt x="194890" y="201308"/>
                  </a:moveTo>
                  <a:cubicBezTo>
                    <a:pt x="217752" y="269092"/>
                    <a:pt x="215250" y="336155"/>
                    <a:pt x="163901" y="392059"/>
                  </a:cubicBezTo>
                  <a:cubicBezTo>
                    <a:pt x="139395" y="418745"/>
                    <a:pt x="115807" y="448810"/>
                    <a:pt x="99296" y="481161"/>
                  </a:cubicBezTo>
                  <a:cubicBezTo>
                    <a:pt x="91993" y="495468"/>
                    <a:pt x="85924" y="510615"/>
                    <a:pt x="82218" y="526263"/>
                  </a:cubicBezTo>
                  <a:cubicBezTo>
                    <a:pt x="78809" y="540664"/>
                    <a:pt x="77439" y="555454"/>
                    <a:pt x="79034" y="570190"/>
                  </a:cubicBezTo>
                  <a:cubicBezTo>
                    <a:pt x="80468" y="583547"/>
                    <a:pt x="84280" y="596293"/>
                    <a:pt x="90361" y="608260"/>
                  </a:cubicBezTo>
                  <a:cubicBezTo>
                    <a:pt x="102083" y="631369"/>
                    <a:pt x="115131" y="653346"/>
                    <a:pt x="128558" y="675461"/>
                  </a:cubicBezTo>
                  <a:cubicBezTo>
                    <a:pt x="139834" y="694047"/>
                    <a:pt x="151244" y="712690"/>
                    <a:pt x="160481" y="732376"/>
                  </a:cubicBezTo>
                  <a:cubicBezTo>
                    <a:pt x="172220" y="757381"/>
                    <a:pt x="179292" y="782155"/>
                    <a:pt x="182277" y="809648"/>
                  </a:cubicBezTo>
                  <a:cubicBezTo>
                    <a:pt x="184097" y="826373"/>
                    <a:pt x="184355" y="843246"/>
                    <a:pt x="183634" y="860025"/>
                  </a:cubicBezTo>
                  <a:cubicBezTo>
                    <a:pt x="182728" y="881008"/>
                    <a:pt x="180302" y="901990"/>
                    <a:pt x="177086" y="922748"/>
                  </a:cubicBezTo>
                  <a:cubicBezTo>
                    <a:pt x="176295" y="927792"/>
                    <a:pt x="169630" y="927397"/>
                    <a:pt x="170515" y="921727"/>
                  </a:cubicBezTo>
                  <a:cubicBezTo>
                    <a:pt x="173699" y="901217"/>
                    <a:pt x="176096" y="880475"/>
                    <a:pt x="176987" y="859734"/>
                  </a:cubicBezTo>
                  <a:cubicBezTo>
                    <a:pt x="177697" y="843290"/>
                    <a:pt x="177449" y="826752"/>
                    <a:pt x="175673" y="810368"/>
                  </a:cubicBezTo>
                  <a:cubicBezTo>
                    <a:pt x="172759" y="783605"/>
                    <a:pt x="165886" y="759551"/>
                    <a:pt x="154460" y="735206"/>
                  </a:cubicBezTo>
                  <a:cubicBezTo>
                    <a:pt x="145322" y="715733"/>
                    <a:pt x="134022" y="697273"/>
                    <a:pt x="122877" y="678917"/>
                  </a:cubicBezTo>
                  <a:cubicBezTo>
                    <a:pt x="109357" y="656649"/>
                    <a:pt x="96227" y="634517"/>
                    <a:pt x="84433" y="611271"/>
                  </a:cubicBezTo>
                  <a:cubicBezTo>
                    <a:pt x="77989" y="598584"/>
                    <a:pt x="73943" y="585057"/>
                    <a:pt x="72420" y="570910"/>
                  </a:cubicBezTo>
                  <a:cubicBezTo>
                    <a:pt x="70747" y="555410"/>
                    <a:pt x="72166" y="539867"/>
                    <a:pt x="75751" y="524735"/>
                  </a:cubicBezTo>
                  <a:cubicBezTo>
                    <a:pt x="79573" y="508565"/>
                    <a:pt x="85830" y="492929"/>
                    <a:pt x="93373" y="478149"/>
                  </a:cubicBezTo>
                  <a:cubicBezTo>
                    <a:pt x="110165" y="445233"/>
                    <a:pt x="134077" y="414696"/>
                    <a:pt x="159001" y="387565"/>
                  </a:cubicBezTo>
                  <a:cubicBezTo>
                    <a:pt x="209549" y="332545"/>
                    <a:pt x="210819" y="268157"/>
                    <a:pt x="187461" y="201473"/>
                  </a:cubicBezTo>
                  <a:lnTo>
                    <a:pt x="179335" y="199945"/>
                  </a:lnTo>
                  <a:lnTo>
                    <a:pt x="176025" y="199644"/>
                  </a:lnTo>
                  <a:cubicBezTo>
                    <a:pt x="160344" y="198204"/>
                    <a:pt x="144651" y="196814"/>
                    <a:pt x="129003" y="194979"/>
                  </a:cubicBezTo>
                  <a:cubicBezTo>
                    <a:pt x="114015" y="193237"/>
                    <a:pt x="99003" y="191099"/>
                    <a:pt x="84240" y="187952"/>
                  </a:cubicBezTo>
                  <a:cubicBezTo>
                    <a:pt x="58817" y="182524"/>
                    <a:pt x="31698" y="173584"/>
                    <a:pt x="12200" y="155684"/>
                  </a:cubicBezTo>
                  <a:cubicBezTo>
                    <a:pt x="4613" y="148717"/>
                    <a:pt x="-2661" y="137195"/>
                    <a:pt x="957" y="126525"/>
                  </a:cubicBezTo>
                  <a:cubicBezTo>
                    <a:pt x="3855" y="118014"/>
                    <a:pt x="12393" y="114284"/>
                    <a:pt x="20668" y="113015"/>
                  </a:cubicBezTo>
                  <a:cubicBezTo>
                    <a:pt x="28410" y="111823"/>
                    <a:pt x="36240" y="111488"/>
                    <a:pt x="44053" y="111915"/>
                  </a:cubicBezTo>
                  <a:cubicBezTo>
                    <a:pt x="84345" y="114163"/>
                    <a:pt x="123318" y="137393"/>
                    <a:pt x="156638" y="161524"/>
                  </a:cubicBezTo>
                  <a:cubicBezTo>
                    <a:pt x="148637" y="145525"/>
                    <a:pt x="141105" y="129185"/>
                    <a:pt x="135248" y="112482"/>
                  </a:cubicBezTo>
                  <a:cubicBezTo>
                    <a:pt x="127436" y="90197"/>
                    <a:pt x="122190" y="65588"/>
                    <a:pt x="127068" y="42055"/>
                  </a:cubicBezTo>
                  <a:cubicBezTo>
                    <a:pt x="128799" y="33737"/>
                    <a:pt x="131741" y="25820"/>
                    <a:pt x="135903" y="18409"/>
                  </a:cubicBezTo>
                  <a:cubicBezTo>
                    <a:pt x="140027" y="11041"/>
                    <a:pt x="146993" y="3980"/>
                    <a:pt x="156154" y="4948"/>
                  </a:cubicBezTo>
                  <a:cubicBezTo>
                    <a:pt x="165297" y="5893"/>
                    <a:pt x="171176" y="14266"/>
                    <a:pt x="173881" y="22320"/>
                  </a:cubicBezTo>
                  <a:cubicBezTo>
                    <a:pt x="182690" y="48566"/>
                    <a:pt x="185785" y="74593"/>
                    <a:pt x="186835" y="102103"/>
                  </a:cubicBezTo>
                  <a:cubicBezTo>
                    <a:pt x="187753" y="126251"/>
                    <a:pt x="187092" y="150706"/>
                    <a:pt x="190046" y="174716"/>
                  </a:cubicBezTo>
                  <a:cubicBezTo>
                    <a:pt x="190409" y="177667"/>
                    <a:pt x="190821" y="180584"/>
                    <a:pt x="191305" y="183501"/>
                  </a:cubicBezTo>
                  <a:lnTo>
                    <a:pt x="191849" y="186787"/>
                  </a:lnTo>
                  <a:cubicBezTo>
                    <a:pt x="194643" y="191924"/>
                    <a:pt x="199498" y="195699"/>
                    <a:pt x="203677" y="198177"/>
                  </a:cubicBezTo>
                  <a:cubicBezTo>
                    <a:pt x="263158" y="226785"/>
                    <a:pt x="323810" y="253840"/>
                    <a:pt x="387124" y="272883"/>
                  </a:cubicBezTo>
                  <a:cubicBezTo>
                    <a:pt x="430176" y="285838"/>
                    <a:pt x="473723" y="297134"/>
                    <a:pt x="517622" y="306810"/>
                  </a:cubicBezTo>
                  <a:cubicBezTo>
                    <a:pt x="613541" y="327963"/>
                    <a:pt x="711006" y="341319"/>
                    <a:pt x="809003" y="347737"/>
                  </a:cubicBezTo>
                  <a:cubicBezTo>
                    <a:pt x="908864" y="354281"/>
                    <a:pt x="1009149" y="353621"/>
                    <a:pt x="1108986" y="347006"/>
                  </a:cubicBezTo>
                  <a:cubicBezTo>
                    <a:pt x="1318406" y="333128"/>
                    <a:pt x="1526165" y="293189"/>
                    <a:pt x="1728336" y="237740"/>
                  </a:cubicBezTo>
                  <a:cubicBezTo>
                    <a:pt x="1779375" y="223731"/>
                    <a:pt x="1831062" y="210857"/>
                    <a:pt x="1880580" y="192154"/>
                  </a:cubicBezTo>
                  <a:cubicBezTo>
                    <a:pt x="1885451" y="189677"/>
                    <a:pt x="1889561" y="186375"/>
                    <a:pt x="1892376" y="181683"/>
                  </a:cubicBezTo>
                  <a:lnTo>
                    <a:pt x="1892925" y="178397"/>
                  </a:lnTo>
                  <a:cubicBezTo>
                    <a:pt x="1893403" y="175497"/>
                    <a:pt x="1893812" y="172557"/>
                    <a:pt x="1894163" y="169623"/>
                  </a:cubicBezTo>
                  <a:cubicBezTo>
                    <a:pt x="1897133" y="145662"/>
                    <a:pt x="1896458" y="121224"/>
                    <a:pt x="1897373" y="97103"/>
                  </a:cubicBezTo>
                  <a:cubicBezTo>
                    <a:pt x="1898428" y="69643"/>
                    <a:pt x="1901539" y="43660"/>
                    <a:pt x="1910351" y="17446"/>
                  </a:cubicBezTo>
                  <a:cubicBezTo>
                    <a:pt x="1913053" y="9409"/>
                    <a:pt x="1918909" y="1046"/>
                    <a:pt x="1928072" y="86"/>
                  </a:cubicBezTo>
                  <a:cubicBezTo>
                    <a:pt x="1937236" y="-860"/>
                    <a:pt x="1944203" y="6184"/>
                    <a:pt x="1948327" y="13535"/>
                  </a:cubicBezTo>
                  <a:cubicBezTo>
                    <a:pt x="1952466" y="20930"/>
                    <a:pt x="1955421" y="28848"/>
                    <a:pt x="1957153" y="37149"/>
                  </a:cubicBezTo>
                  <a:cubicBezTo>
                    <a:pt x="1962023" y="60637"/>
                    <a:pt x="1956787" y="85230"/>
                    <a:pt x="1948975" y="107482"/>
                  </a:cubicBezTo>
                  <a:cubicBezTo>
                    <a:pt x="1943105" y="124158"/>
                    <a:pt x="1935589" y="140464"/>
                    <a:pt x="1927566" y="156453"/>
                  </a:cubicBezTo>
                  <a:cubicBezTo>
                    <a:pt x="1960911" y="132350"/>
                    <a:pt x="1999887" y="109163"/>
                    <a:pt x="2040172" y="106917"/>
                  </a:cubicBezTo>
                  <a:cubicBezTo>
                    <a:pt x="2047984" y="106471"/>
                    <a:pt x="2055796" y="106822"/>
                    <a:pt x="2063538" y="108015"/>
                  </a:cubicBezTo>
                  <a:cubicBezTo>
                    <a:pt x="2071843" y="109268"/>
                    <a:pt x="2080359" y="112998"/>
                    <a:pt x="2083258" y="121498"/>
                  </a:cubicBezTo>
                  <a:cubicBezTo>
                    <a:pt x="2086876" y="132163"/>
                    <a:pt x="2079612" y="143674"/>
                    <a:pt x="2072012" y="150629"/>
                  </a:cubicBezTo>
                  <a:cubicBezTo>
                    <a:pt x="2052531" y="168496"/>
                    <a:pt x="2025393" y="177419"/>
                    <a:pt x="1999972" y="182830"/>
                  </a:cubicBezTo>
                  <a:cubicBezTo>
                    <a:pt x="1985220" y="185980"/>
                    <a:pt x="1970201" y="188116"/>
                    <a:pt x="1955210" y="189859"/>
                  </a:cubicBezTo>
                  <a:cubicBezTo>
                    <a:pt x="1939558" y="191676"/>
                    <a:pt x="1923892" y="192929"/>
                    <a:pt x="1908211" y="194385"/>
                  </a:cubicBezTo>
                  <a:cubicBezTo>
                    <a:pt x="1904397" y="194996"/>
                    <a:pt x="1900582" y="195605"/>
                    <a:pt x="1896768" y="196204"/>
                  </a:cubicBezTo>
                  <a:cubicBezTo>
                    <a:pt x="1873388" y="262806"/>
                    <a:pt x="1874683" y="327227"/>
                    <a:pt x="1925215" y="382170"/>
                  </a:cubicBezTo>
                  <a:cubicBezTo>
                    <a:pt x="1950157" y="409268"/>
                    <a:pt x="1974058" y="439760"/>
                    <a:pt x="1990850" y="472633"/>
                  </a:cubicBezTo>
                  <a:cubicBezTo>
                    <a:pt x="1998381" y="487397"/>
                    <a:pt x="2004645" y="503005"/>
                    <a:pt x="2008473" y="519143"/>
                  </a:cubicBezTo>
                  <a:cubicBezTo>
                    <a:pt x="2012063" y="534257"/>
                    <a:pt x="2013470" y="549784"/>
                    <a:pt x="2011795" y="565251"/>
                  </a:cubicBezTo>
                  <a:cubicBezTo>
                    <a:pt x="2010275" y="579388"/>
                    <a:pt x="2006235" y="592888"/>
                    <a:pt x="1999789" y="605568"/>
                  </a:cubicBezTo>
                  <a:cubicBezTo>
                    <a:pt x="1987979" y="628787"/>
                    <a:pt x="1974860" y="650868"/>
                    <a:pt x="1961333" y="673110"/>
                  </a:cubicBezTo>
                  <a:cubicBezTo>
                    <a:pt x="1950185" y="691450"/>
                    <a:pt x="1938896" y="709882"/>
                    <a:pt x="1929761" y="729322"/>
                  </a:cubicBezTo>
                  <a:cubicBezTo>
                    <a:pt x="1918332" y="753640"/>
                    <a:pt x="1911463" y="777649"/>
                    <a:pt x="1908563" y="804379"/>
                  </a:cubicBezTo>
                  <a:cubicBezTo>
                    <a:pt x="1906776" y="820730"/>
                    <a:pt x="1906522" y="837252"/>
                    <a:pt x="1907240" y="853686"/>
                  </a:cubicBezTo>
                  <a:cubicBezTo>
                    <a:pt x="1908127" y="874393"/>
                    <a:pt x="1910534" y="895101"/>
                    <a:pt x="1913715" y="915578"/>
                  </a:cubicBezTo>
                  <a:cubicBezTo>
                    <a:pt x="1914588" y="921238"/>
                    <a:pt x="1907930" y="921650"/>
                    <a:pt x="1907142" y="916606"/>
                  </a:cubicBezTo>
                  <a:cubicBezTo>
                    <a:pt x="1903904" y="895865"/>
                    <a:pt x="1901497" y="874926"/>
                    <a:pt x="1900582" y="853971"/>
                  </a:cubicBezTo>
                  <a:cubicBezTo>
                    <a:pt x="1899864" y="837208"/>
                    <a:pt x="1900132" y="820351"/>
                    <a:pt x="1901947" y="803676"/>
                  </a:cubicBezTo>
                  <a:cubicBezTo>
                    <a:pt x="1904932" y="776209"/>
                    <a:pt x="1911998" y="751470"/>
                    <a:pt x="1923737" y="726492"/>
                  </a:cubicBezTo>
                  <a:cubicBezTo>
                    <a:pt x="1932985" y="706839"/>
                    <a:pt x="1944400" y="688207"/>
                    <a:pt x="1955647" y="669669"/>
                  </a:cubicBezTo>
                  <a:cubicBezTo>
                    <a:pt x="1969075" y="647582"/>
                    <a:pt x="1982137" y="625639"/>
                    <a:pt x="1993863" y="602558"/>
                  </a:cubicBezTo>
                  <a:cubicBezTo>
                    <a:pt x="1999943" y="590606"/>
                    <a:pt x="2003758" y="577877"/>
                    <a:pt x="2005194" y="564547"/>
                  </a:cubicBezTo>
                  <a:cubicBezTo>
                    <a:pt x="2006784" y="549817"/>
                    <a:pt x="2005419" y="535054"/>
                    <a:pt x="2002012" y="520670"/>
                  </a:cubicBezTo>
                  <a:cubicBezTo>
                    <a:pt x="1998310" y="505034"/>
                    <a:pt x="1992216" y="489934"/>
                    <a:pt x="1984925" y="475644"/>
                  </a:cubicBezTo>
                  <a:cubicBezTo>
                    <a:pt x="1968428" y="443322"/>
                    <a:pt x="1944836" y="413306"/>
                    <a:pt x="1920302" y="386648"/>
                  </a:cubicBezTo>
                  <a:cubicBezTo>
                    <a:pt x="1868968" y="330836"/>
                    <a:pt x="1867504" y="263498"/>
                    <a:pt x="1890377" y="195803"/>
                  </a:cubicBezTo>
                  <a:lnTo>
                    <a:pt x="1883593" y="198111"/>
                  </a:lnTo>
                  <a:cubicBezTo>
                    <a:pt x="1837311" y="216088"/>
                    <a:pt x="1778573" y="230851"/>
                    <a:pt x="1730096" y="244147"/>
                  </a:cubicBezTo>
                  <a:cubicBezTo>
                    <a:pt x="1527502" y="299717"/>
                    <a:pt x="1319293" y="339731"/>
                    <a:pt x="1109436" y="353638"/>
                  </a:cubicBezTo>
                  <a:cubicBezTo>
                    <a:pt x="1009298" y="360270"/>
                    <a:pt x="908721" y="360928"/>
                    <a:pt x="808563" y="354373"/>
                  </a:cubicBezTo>
                  <a:cubicBezTo>
                    <a:pt x="710236" y="347923"/>
                    <a:pt x="612436" y="334517"/>
                    <a:pt x="516192" y="313304"/>
                  </a:cubicBezTo>
                  <a:cubicBezTo>
                    <a:pt x="472124" y="303585"/>
                    <a:pt x="428423" y="292244"/>
                    <a:pt x="385206" y="279239"/>
                  </a:cubicBezTo>
                  <a:cubicBezTo>
                    <a:pt x="320517" y="259784"/>
                    <a:pt x="258616" y="232044"/>
                    <a:pt x="197882" y="202743"/>
                  </a:cubicBezTo>
                  <a:lnTo>
                    <a:pt x="194890" y="201308"/>
                  </a:lnTo>
                </a:path>
              </a:pathLst>
            </a:custGeom>
            <a:solidFill>
              <a:srgbClr val="C39FCB"/>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sp>
          <p:nvSpPr>
            <p:cNvPr id="53" name="Freeform: Shape 52">
              <a:extLst>
                <a:ext uri="{FF2B5EF4-FFF2-40B4-BE49-F238E27FC236}">
                  <a16:creationId xmlns:a16="http://schemas.microsoft.com/office/drawing/2014/main" xmlns="" id="{47721E60-BFFE-4BB5-8623-2BE5EF08CD17}"/>
                </a:ext>
              </a:extLst>
            </p:cNvPr>
            <p:cNvSpPr/>
            <p:nvPr/>
          </p:nvSpPr>
          <p:spPr>
            <a:xfrm>
              <a:off x="7012177" y="4571534"/>
              <a:ext cx="161784" cy="181373"/>
            </a:xfrm>
            <a:custGeom>
              <a:avLst/>
              <a:gdLst>
                <a:gd name="connsiteX0" fmla="*/ 29095 w 161784"/>
                <a:gd name="connsiteY0" fmla="*/ 15402 h 181373"/>
                <a:gd name="connsiteX1" fmla="*/ 71520 w 161784"/>
                <a:gd name="connsiteY1" fmla="*/ 181374 h 181373"/>
                <a:gd name="connsiteX2" fmla="*/ 100305 w 161784"/>
                <a:gd name="connsiteY2" fmla="*/ 145352 h 181373"/>
                <a:gd name="connsiteX3" fmla="*/ 161647 w 161784"/>
                <a:gd name="connsiteY3" fmla="*/ 126392 h 181373"/>
                <a:gd name="connsiteX4" fmla="*/ 128133 w 161784"/>
                <a:gd name="connsiteY4" fmla="*/ 0 h 181373"/>
                <a:gd name="connsiteX5" fmla="*/ 29095 w 161784"/>
                <a:gd name="connsiteY5" fmla="*/ 15402 h 181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784" h="181373">
                  <a:moveTo>
                    <a:pt x="29095" y="15402"/>
                  </a:moveTo>
                  <a:cubicBezTo>
                    <a:pt x="7489" y="13742"/>
                    <a:pt x="-40960" y="164776"/>
                    <a:pt x="71520" y="181374"/>
                  </a:cubicBezTo>
                  <a:cubicBezTo>
                    <a:pt x="75151" y="164242"/>
                    <a:pt x="84864" y="152357"/>
                    <a:pt x="100305" y="145352"/>
                  </a:cubicBezTo>
                  <a:cubicBezTo>
                    <a:pt x="120743" y="139022"/>
                    <a:pt x="141195" y="132707"/>
                    <a:pt x="161647" y="126392"/>
                  </a:cubicBezTo>
                  <a:cubicBezTo>
                    <a:pt x="163069" y="76389"/>
                    <a:pt x="153511" y="33251"/>
                    <a:pt x="128133" y="0"/>
                  </a:cubicBezTo>
                  <a:cubicBezTo>
                    <a:pt x="106343" y="8059"/>
                    <a:pt x="65946" y="24966"/>
                    <a:pt x="29095" y="15402"/>
                  </a:cubicBezTo>
                </a:path>
              </a:pathLst>
            </a:custGeom>
            <a:solidFill>
              <a:srgbClr val="E8B30F"/>
            </a:solidFill>
            <a:ln w="1405" cap="flat">
              <a:noFill/>
              <a:prstDash val="solid"/>
              <a:miter/>
            </a:ln>
          </p:spPr>
          <p:txBody>
            <a:bodyPr rtlCol="0" anchor="ctr"/>
            <a:lstStyle/>
            <a:p>
              <a:pPr defTabSz="1219170">
                <a:buClr>
                  <a:srgbClr val="000000"/>
                </a:buClr>
              </a:pPr>
              <a:endParaRPr lang="en-US" sz="1867" kern="0">
                <a:solidFill>
                  <a:srgbClr val="000000"/>
                </a:solidFill>
                <a:latin typeface="Arial"/>
                <a:cs typeface="Arial"/>
                <a:sym typeface="Arial"/>
              </a:endParaRPr>
            </a:p>
          </p:txBody>
        </p:sp>
      </p:grpSp>
    </p:spTree>
    <p:extLst>
      <p:ext uri="{BB962C8B-B14F-4D97-AF65-F5344CB8AC3E}">
        <p14:creationId xmlns:p14="http://schemas.microsoft.com/office/powerpoint/2010/main" val="3877752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40000">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14:bounceEnd="40000">
                                          <p:cBhvr additive="base">
                                            <p:cTn id="7" dur="750" fill="hold"/>
                                            <p:tgtEl>
                                              <p:spTgt spid="1026"/>
                                            </p:tgtEl>
                                            <p:attrNameLst>
                                              <p:attrName>ppt_x</p:attrName>
                                            </p:attrNameLst>
                                          </p:cBhvr>
                                          <p:tavLst>
                                            <p:tav tm="0">
                                              <p:val>
                                                <p:strVal val="0-#ppt_w/2"/>
                                              </p:val>
                                            </p:tav>
                                            <p:tav tm="100000">
                                              <p:val>
                                                <p:strVal val="#ppt_x"/>
                                              </p:val>
                                            </p:tav>
                                          </p:tavLst>
                                        </p:anim>
                                        <p:anim calcmode="lin" valueType="num" p14:bounceEnd="40000">
                                          <p:cBhvr additive="base">
                                            <p:cTn id="8" dur="750" fill="hold"/>
                                            <p:tgtEl>
                                              <p:spTgt spid="102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40000">
                                      <p:stCondLst>
                                        <p:cond delay="750"/>
                                      </p:stCondLst>
                                      <p:childTnLst>
                                        <p:set>
                                          <p:cBhvr>
                                            <p:cTn id="10" dur="1" fill="hold">
                                              <p:stCondLst>
                                                <p:cond delay="0"/>
                                              </p:stCondLst>
                                            </p:cTn>
                                            <p:tgtEl>
                                              <p:spTgt spid="16"/>
                                            </p:tgtEl>
                                            <p:attrNameLst>
                                              <p:attrName>style.visibility</p:attrName>
                                            </p:attrNameLst>
                                          </p:cBhvr>
                                          <p:to>
                                            <p:strVal val="visible"/>
                                          </p:to>
                                        </p:set>
                                        <p:anim calcmode="lin" valueType="num" p14:bounceEnd="40000">
                                          <p:cBhvr additive="base">
                                            <p:cTn id="11" dur="750" fill="hold"/>
                                            <p:tgtEl>
                                              <p:spTgt spid="16"/>
                                            </p:tgtEl>
                                            <p:attrNameLst>
                                              <p:attrName>ppt_x</p:attrName>
                                            </p:attrNameLst>
                                          </p:cBhvr>
                                          <p:tavLst>
                                            <p:tav tm="0">
                                              <p:val>
                                                <p:strVal val="1+#ppt_w/2"/>
                                              </p:val>
                                            </p:tav>
                                            <p:tav tm="100000">
                                              <p:val>
                                                <p:strVal val="#ppt_x"/>
                                              </p:val>
                                            </p:tav>
                                          </p:tavLst>
                                        </p:anim>
                                        <p:anim calcmode="lin" valueType="num" p14:bounceEnd="40000">
                                          <p:cBhvr additive="base">
                                            <p:cTn id="12" dur="750" fill="hold"/>
                                            <p:tgtEl>
                                              <p:spTgt spid="16"/>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14:presetBounceEnd="40000">
                                      <p:stCondLst>
                                        <p:cond delay="750"/>
                                      </p:stCondLst>
                                      <p:childTnLst>
                                        <p:set>
                                          <p:cBhvr>
                                            <p:cTn id="14" dur="1" fill="hold">
                                              <p:stCondLst>
                                                <p:cond delay="0"/>
                                              </p:stCondLst>
                                            </p:cTn>
                                            <p:tgtEl>
                                              <p:spTgt spid="5"/>
                                            </p:tgtEl>
                                            <p:attrNameLst>
                                              <p:attrName>style.visibility</p:attrName>
                                            </p:attrNameLst>
                                          </p:cBhvr>
                                          <p:to>
                                            <p:strVal val="visible"/>
                                          </p:to>
                                        </p:set>
                                        <p:anim calcmode="lin" valueType="num" p14:bounceEnd="40000">
                                          <p:cBhvr additive="base">
                                            <p:cTn id="15" dur="750" fill="hold"/>
                                            <p:tgtEl>
                                              <p:spTgt spid="5"/>
                                            </p:tgtEl>
                                            <p:attrNameLst>
                                              <p:attrName>ppt_x</p:attrName>
                                            </p:attrNameLst>
                                          </p:cBhvr>
                                          <p:tavLst>
                                            <p:tav tm="0">
                                              <p:val>
                                                <p:strVal val="1+#ppt_w/2"/>
                                              </p:val>
                                            </p:tav>
                                            <p:tav tm="100000">
                                              <p:val>
                                                <p:strVal val="#ppt_x"/>
                                              </p:val>
                                            </p:tav>
                                          </p:tavLst>
                                        </p:anim>
                                        <p:anim calcmode="lin" valueType="num" p14:bounceEnd="40000">
                                          <p:cBhvr additive="base">
                                            <p:cTn id="16" dur="750" fill="hold"/>
                                            <p:tgtEl>
                                              <p:spTgt spid="5"/>
                                            </p:tgtEl>
                                            <p:attrNameLst>
                                              <p:attrName>ppt_y</p:attrName>
                                            </p:attrNameLst>
                                          </p:cBhvr>
                                          <p:tavLst>
                                            <p:tav tm="0">
                                              <p:val>
                                                <p:strVal val="#ppt_y"/>
                                              </p:val>
                                            </p:tav>
                                            <p:tav tm="100000">
                                              <p:val>
                                                <p:strVal val="#ppt_y"/>
                                              </p:val>
                                            </p:tav>
                                          </p:tavLst>
                                        </p:anim>
                                      </p:childTnLst>
                                    </p:cTn>
                                  </p:par>
                                  <p:par>
                                    <p:cTn id="17" presetID="22" presetClass="entr" presetSubtype="4" fill="hold" nodeType="withEffect">
                                      <p:stCondLst>
                                        <p:cond delay="1500"/>
                                      </p:stCondLst>
                                      <p:childTnLst>
                                        <p:set>
                                          <p:cBhvr>
                                            <p:cTn id="18" dur="1" fill="hold">
                                              <p:stCondLst>
                                                <p:cond delay="0"/>
                                              </p:stCondLst>
                                            </p:cTn>
                                            <p:tgtEl>
                                              <p:spTgt spid="54"/>
                                            </p:tgtEl>
                                            <p:attrNameLst>
                                              <p:attrName>style.visibility</p:attrName>
                                            </p:attrNameLst>
                                          </p:cBhvr>
                                          <p:to>
                                            <p:strVal val="visible"/>
                                          </p:to>
                                        </p:set>
                                        <p:animEffect transition="in" filter="wipe(down)">
                                          <p:cBhvr>
                                            <p:cTn id="19"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750" fill="hold"/>
                                            <p:tgtEl>
                                              <p:spTgt spid="1026"/>
                                            </p:tgtEl>
                                            <p:attrNameLst>
                                              <p:attrName>ppt_x</p:attrName>
                                            </p:attrNameLst>
                                          </p:cBhvr>
                                          <p:tavLst>
                                            <p:tav tm="0">
                                              <p:val>
                                                <p:strVal val="0-#ppt_w/2"/>
                                              </p:val>
                                            </p:tav>
                                            <p:tav tm="100000">
                                              <p:val>
                                                <p:strVal val="#ppt_x"/>
                                              </p:val>
                                            </p:tav>
                                          </p:tavLst>
                                        </p:anim>
                                        <p:anim calcmode="lin" valueType="num">
                                          <p:cBhvr additive="base">
                                            <p:cTn id="8" dur="750" fill="hold"/>
                                            <p:tgtEl>
                                              <p:spTgt spid="102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75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1+#ppt_w/2"/>
                                              </p:val>
                                            </p:tav>
                                            <p:tav tm="100000">
                                              <p:val>
                                                <p:strVal val="#ppt_x"/>
                                              </p:val>
                                            </p:tav>
                                          </p:tavLst>
                                        </p:anim>
                                        <p:anim calcmode="lin" valueType="num">
                                          <p:cBhvr additive="base">
                                            <p:cTn id="12" dur="750" fill="hold"/>
                                            <p:tgtEl>
                                              <p:spTgt spid="16"/>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7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750" fill="hold"/>
                                            <p:tgtEl>
                                              <p:spTgt spid="5"/>
                                            </p:tgtEl>
                                            <p:attrNameLst>
                                              <p:attrName>ppt_x</p:attrName>
                                            </p:attrNameLst>
                                          </p:cBhvr>
                                          <p:tavLst>
                                            <p:tav tm="0">
                                              <p:val>
                                                <p:strVal val="1+#ppt_w/2"/>
                                              </p:val>
                                            </p:tav>
                                            <p:tav tm="100000">
                                              <p:val>
                                                <p:strVal val="#ppt_x"/>
                                              </p:val>
                                            </p:tav>
                                          </p:tavLst>
                                        </p:anim>
                                        <p:anim calcmode="lin" valueType="num">
                                          <p:cBhvr additive="base">
                                            <p:cTn id="16" dur="750" fill="hold"/>
                                            <p:tgtEl>
                                              <p:spTgt spid="5"/>
                                            </p:tgtEl>
                                            <p:attrNameLst>
                                              <p:attrName>ppt_y</p:attrName>
                                            </p:attrNameLst>
                                          </p:cBhvr>
                                          <p:tavLst>
                                            <p:tav tm="0">
                                              <p:val>
                                                <p:strVal val="#ppt_y"/>
                                              </p:val>
                                            </p:tav>
                                            <p:tav tm="100000">
                                              <p:val>
                                                <p:strVal val="#ppt_y"/>
                                              </p:val>
                                            </p:tav>
                                          </p:tavLst>
                                        </p:anim>
                                      </p:childTnLst>
                                    </p:cTn>
                                  </p:par>
                                  <p:par>
                                    <p:cTn id="17" presetID="22" presetClass="entr" presetSubtype="4" fill="hold" nodeType="withEffect">
                                      <p:stCondLst>
                                        <p:cond delay="1500"/>
                                      </p:stCondLst>
                                      <p:childTnLst>
                                        <p:set>
                                          <p:cBhvr>
                                            <p:cTn id="18" dur="1" fill="hold">
                                              <p:stCondLst>
                                                <p:cond delay="0"/>
                                              </p:stCondLst>
                                            </p:cTn>
                                            <p:tgtEl>
                                              <p:spTgt spid="54"/>
                                            </p:tgtEl>
                                            <p:attrNameLst>
                                              <p:attrName>style.visibility</p:attrName>
                                            </p:attrNameLst>
                                          </p:cBhvr>
                                          <p:to>
                                            <p:strVal val="visible"/>
                                          </p:to>
                                        </p:set>
                                        <p:animEffect transition="in" filter="wipe(down)">
                                          <p:cBhvr>
                                            <p:cTn id="19"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7"/>
        <p:cNvGrpSpPr/>
        <p:nvPr/>
      </p:nvGrpSpPr>
      <p:grpSpPr>
        <a:xfrm>
          <a:off x="0" y="0"/>
          <a:ext cx="0" cy="0"/>
          <a:chOff x="0" y="0"/>
          <a:chExt cx="0" cy="0"/>
        </a:xfrm>
      </p:grpSpPr>
      <p:pic>
        <p:nvPicPr>
          <p:cNvPr id="13" name="Graphic 12">
            <a:extLst>
              <a:ext uri="{FF2B5EF4-FFF2-40B4-BE49-F238E27FC236}">
                <a16:creationId xmlns:a16="http://schemas.microsoft.com/office/drawing/2014/main" xmlns="" id="{C5307D42-A019-4F7A-9D48-5B9ECC008ED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1091" y="1"/>
            <a:ext cx="12283092" cy="7028952"/>
          </a:xfrm>
          <a:prstGeom prst="rect">
            <a:avLst/>
          </a:prstGeom>
        </p:spPr>
      </p:pic>
      <p:pic>
        <p:nvPicPr>
          <p:cNvPr id="15" name="Picture 24">
            <a:extLst>
              <a:ext uri="{FF2B5EF4-FFF2-40B4-BE49-F238E27FC236}">
                <a16:creationId xmlns:a16="http://schemas.microsoft.com/office/drawing/2014/main" xmlns="" id="{87761A0A-970D-4B75-97D6-6157B97B276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440692" y="3514478"/>
            <a:ext cx="1977955" cy="3262605"/>
          </a:xfrm>
          <a:prstGeom prst="rect">
            <a:avLst/>
          </a:prstGeom>
        </p:spPr>
      </p:pic>
      <p:pic>
        <p:nvPicPr>
          <p:cNvPr id="16" name="Picture 5">
            <a:extLst>
              <a:ext uri="{FF2B5EF4-FFF2-40B4-BE49-F238E27FC236}">
                <a16:creationId xmlns:a16="http://schemas.microsoft.com/office/drawing/2014/main" xmlns="" id="{C934317E-A060-4F28-8559-67948612E2E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9680851" y="3619052"/>
            <a:ext cx="1977955" cy="3072552"/>
          </a:xfrm>
          <a:prstGeom prst="rect">
            <a:avLst/>
          </a:prstGeom>
        </p:spPr>
      </p:pic>
      <p:grpSp>
        <p:nvGrpSpPr>
          <p:cNvPr id="7" name="Group 6">
            <a:extLst>
              <a:ext uri="{FF2B5EF4-FFF2-40B4-BE49-F238E27FC236}">
                <a16:creationId xmlns:a16="http://schemas.microsoft.com/office/drawing/2014/main" xmlns="" id="{6106176E-E916-4132-BFD3-6A3B0BD5F476}"/>
              </a:ext>
            </a:extLst>
          </p:cNvPr>
          <p:cNvGrpSpPr/>
          <p:nvPr/>
        </p:nvGrpSpPr>
        <p:grpSpPr>
          <a:xfrm>
            <a:off x="5073968" y="-645210"/>
            <a:ext cx="6503557" cy="2888103"/>
            <a:chOff x="3805476" y="-483908"/>
            <a:chExt cx="4877668" cy="2166077"/>
          </a:xfrm>
        </p:grpSpPr>
        <p:pic>
          <p:nvPicPr>
            <p:cNvPr id="14" name="Graphic 13">
              <a:extLst>
                <a:ext uri="{FF2B5EF4-FFF2-40B4-BE49-F238E27FC236}">
                  <a16:creationId xmlns:a16="http://schemas.microsoft.com/office/drawing/2014/main" xmlns="" id="{179CABCA-2261-443C-95FD-5DB8551F10D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805476" y="-483908"/>
              <a:ext cx="4877668" cy="2166077"/>
            </a:xfrm>
            <a:prstGeom prst="rect">
              <a:avLst/>
            </a:prstGeom>
          </p:spPr>
        </p:pic>
        <p:sp>
          <p:nvSpPr>
            <p:cNvPr id="6" name="TextBox 5">
              <a:extLst>
                <a:ext uri="{FF2B5EF4-FFF2-40B4-BE49-F238E27FC236}">
                  <a16:creationId xmlns:a16="http://schemas.microsoft.com/office/drawing/2014/main" xmlns="" id="{81A1BAFB-9DA1-4A35-97BE-74B99ADB51FA}"/>
                </a:ext>
              </a:extLst>
            </p:cNvPr>
            <p:cNvSpPr txBox="1"/>
            <p:nvPr/>
          </p:nvSpPr>
          <p:spPr>
            <a:xfrm>
              <a:off x="3805476" y="238472"/>
              <a:ext cx="4831975" cy="1377973"/>
            </a:xfrm>
            <a:prstGeom prst="rect">
              <a:avLst/>
            </a:prstGeom>
            <a:noFill/>
          </p:spPr>
          <p:txBody>
            <a:bodyPr wrap="square" rtlCol="0">
              <a:spAutoFit/>
            </a:bodyPr>
            <a:lstStyle/>
            <a:p>
              <a:pPr algn="ctr" defTabSz="1219170">
                <a:lnSpc>
                  <a:spcPct val="130000"/>
                </a:lnSpc>
                <a:buClr>
                  <a:srgbClr val="000000"/>
                </a:buClr>
              </a:pPr>
              <a:r>
                <a:rPr lang="en-US" sz="4800" b="1" kern="0" dirty="0" err="1">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Arial"/>
                </a:rPr>
                <a:t>Trạm</a:t>
              </a:r>
              <a:r>
                <a:rPr lang="en-US" sz="4800" b="1" kern="0" dirty="0">
                  <a:solidFill>
                    <a:srgbClr val="FF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Arial"/>
                </a:rPr>
                <a:t> 1</a:t>
              </a:r>
            </a:p>
            <a:p>
              <a:pPr algn="ctr" defTabSz="1219170">
                <a:lnSpc>
                  <a:spcPct val="130000"/>
                </a:lnSpc>
                <a:buClr>
                  <a:srgbClr val="000000"/>
                </a:buClr>
              </a:pPr>
              <a:r>
                <a:rPr lang="en-US" sz="4267" b="1" kern="0" dirty="0">
                  <a:solidFill>
                    <a:srgbClr val="3D7D40">
                      <a:lumMod val="50000"/>
                    </a:srgb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Arial"/>
                </a:rPr>
                <a:t>CHĂM SÓC VƯỜN CÂY</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99"/>
        <p:cNvGrpSpPr/>
        <p:nvPr/>
      </p:nvGrpSpPr>
      <p:grpSpPr>
        <a:xfrm>
          <a:off x="0" y="0"/>
          <a:ext cx="0" cy="0"/>
          <a:chOff x="0" y="0"/>
          <a:chExt cx="0" cy="0"/>
        </a:xfrm>
      </p:grpSpPr>
      <p:pic>
        <p:nvPicPr>
          <p:cNvPr id="66" name="Graphic 65">
            <a:extLst>
              <a:ext uri="{FF2B5EF4-FFF2-40B4-BE49-F238E27FC236}">
                <a16:creationId xmlns:a16="http://schemas.microsoft.com/office/drawing/2014/main" xmlns="" id="{D3BC6538-9E84-4191-923A-5BE11CCA10C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2603472" y="4239089"/>
            <a:ext cx="2083675" cy="2414047"/>
          </a:xfrm>
          <a:prstGeom prst="rect">
            <a:avLst/>
          </a:prstGeom>
        </p:spPr>
      </p:pic>
      <p:pic>
        <p:nvPicPr>
          <p:cNvPr id="67" name="Graphic 66">
            <a:extLst>
              <a:ext uri="{FF2B5EF4-FFF2-40B4-BE49-F238E27FC236}">
                <a16:creationId xmlns:a16="http://schemas.microsoft.com/office/drawing/2014/main" xmlns="" id="{0B8E5734-E8E8-4CFD-9345-DF34114CC60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99133" y="4024235"/>
            <a:ext cx="2504340" cy="2833765"/>
          </a:xfrm>
          <a:prstGeom prst="rect">
            <a:avLst/>
          </a:prstGeom>
        </p:spPr>
      </p:pic>
      <p:pic>
        <p:nvPicPr>
          <p:cNvPr id="68" name="Graphic 67">
            <a:extLst>
              <a:ext uri="{FF2B5EF4-FFF2-40B4-BE49-F238E27FC236}">
                <a16:creationId xmlns:a16="http://schemas.microsoft.com/office/drawing/2014/main" xmlns="" id="{EE1A8045-D0F2-42FD-A323-5831C093E00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7605762" y="4437605"/>
            <a:ext cx="1587972" cy="1486739"/>
          </a:xfrm>
          <a:prstGeom prst="rect">
            <a:avLst/>
          </a:prstGeom>
        </p:spPr>
      </p:pic>
      <p:pic>
        <p:nvPicPr>
          <p:cNvPr id="69" name="Graphic 68">
            <a:extLst>
              <a:ext uri="{FF2B5EF4-FFF2-40B4-BE49-F238E27FC236}">
                <a16:creationId xmlns:a16="http://schemas.microsoft.com/office/drawing/2014/main" xmlns="" id="{75AC7B1F-AED6-4B52-96FF-DF888FAD08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707475" y="4239089"/>
            <a:ext cx="1766796" cy="1939596"/>
          </a:xfrm>
          <a:prstGeom prst="rect">
            <a:avLst/>
          </a:prstGeom>
        </p:spPr>
      </p:pic>
      <p:grpSp>
        <p:nvGrpSpPr>
          <p:cNvPr id="70" name="Group 69">
            <a:extLst>
              <a:ext uri="{FF2B5EF4-FFF2-40B4-BE49-F238E27FC236}">
                <a16:creationId xmlns:a16="http://schemas.microsoft.com/office/drawing/2014/main" xmlns="" id="{7E8BD6CA-36F6-445A-BB69-5BC72203E77D}"/>
              </a:ext>
            </a:extLst>
          </p:cNvPr>
          <p:cNvGrpSpPr/>
          <p:nvPr/>
        </p:nvGrpSpPr>
        <p:grpSpPr>
          <a:xfrm>
            <a:off x="969108" y="71001"/>
            <a:ext cx="5346389" cy="2470669"/>
            <a:chOff x="220025" y="146157"/>
            <a:chExt cx="5830819" cy="1575415"/>
          </a:xfrm>
          <a:solidFill>
            <a:srgbClr val="FFFF7D"/>
          </a:solidFill>
        </p:grpSpPr>
        <p:sp>
          <p:nvSpPr>
            <p:cNvPr id="71" name="Speech Bubble: Rectangle with Corners Rounded 70">
              <a:extLst>
                <a:ext uri="{FF2B5EF4-FFF2-40B4-BE49-F238E27FC236}">
                  <a16:creationId xmlns:a16="http://schemas.microsoft.com/office/drawing/2014/main" xmlns="" id="{1DBEBB79-C9D4-4396-922F-A1B7AB7CF8B4}"/>
                </a:ext>
              </a:extLst>
            </p:cNvPr>
            <p:cNvSpPr/>
            <p:nvPr/>
          </p:nvSpPr>
          <p:spPr>
            <a:xfrm>
              <a:off x="220025" y="146157"/>
              <a:ext cx="5830819" cy="1539310"/>
            </a:xfrm>
            <a:prstGeom prst="wedgeRoundRectCallout">
              <a:avLst>
                <a:gd name="adj1" fmla="val -40519"/>
                <a:gd name="adj2" fmla="val 131226"/>
                <a:gd name="adj3" fmla="val 16667"/>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72" name="TextBox 71">
              <a:extLst>
                <a:ext uri="{FF2B5EF4-FFF2-40B4-BE49-F238E27FC236}">
                  <a16:creationId xmlns:a16="http://schemas.microsoft.com/office/drawing/2014/main" xmlns="" id="{BAC82098-7811-437B-B13B-452111C90EEA}"/>
                </a:ext>
              </a:extLst>
            </p:cNvPr>
            <p:cNvSpPr txBox="1"/>
            <p:nvPr/>
          </p:nvSpPr>
          <p:spPr>
            <a:xfrm>
              <a:off x="294335" y="197505"/>
              <a:ext cx="5682198" cy="1524067"/>
            </a:xfrm>
            <a:prstGeom prst="rect">
              <a:avLst/>
            </a:prstGeom>
            <a:noFill/>
          </p:spPr>
          <p:txBody>
            <a:bodyPr wrap="square" rtlCol="0">
              <a:spAutoFit/>
            </a:bodyPr>
            <a:lstStyle/>
            <a:p>
              <a:pPr algn="just" defTabSz="1219170">
                <a:buClr>
                  <a:srgbClr val="000000"/>
                </a:buClr>
              </a:pPr>
              <a:r>
                <a:rPr lang="en-US" sz="3733" kern="0" dirty="0" err="1">
                  <a:solidFill>
                    <a:srgbClr val="000000"/>
                  </a:solidFill>
                  <a:latin typeface="Calibri" panose="020F0502020204030204" pitchFamily="34" charset="0"/>
                  <a:cs typeface="Calibri" panose="020F0502020204030204" pitchFamily="34" charset="0"/>
                  <a:sym typeface="Arial"/>
                </a:rPr>
                <a:t>Bạn</a:t>
              </a:r>
              <a:r>
                <a:rPr lang="en-US" sz="3733" kern="0" dirty="0">
                  <a:solidFill>
                    <a:srgbClr val="000000"/>
                  </a:solidFill>
                  <a:latin typeface="Calibri" panose="020F0502020204030204" pitchFamily="34" charset="0"/>
                  <a:cs typeface="Calibri" panose="020F0502020204030204" pitchFamily="34" charset="0"/>
                  <a:sym typeface="Arial"/>
                </a:rPr>
                <a:t> </a:t>
              </a:r>
              <a:r>
                <a:rPr lang="en-US" sz="3733" kern="0" dirty="0" err="1">
                  <a:solidFill>
                    <a:srgbClr val="000000"/>
                  </a:solidFill>
                  <a:latin typeface="Calibri" panose="020F0502020204030204" pitchFamily="34" charset="0"/>
                  <a:cs typeface="Calibri" panose="020F0502020204030204" pitchFamily="34" charset="0"/>
                  <a:sym typeface="Arial"/>
                </a:rPr>
                <a:t>hãy</a:t>
              </a:r>
              <a:r>
                <a:rPr lang="en-US" sz="3733" kern="0" dirty="0">
                  <a:solidFill>
                    <a:srgbClr val="000000"/>
                  </a:solidFill>
                  <a:latin typeface="Calibri" panose="020F0502020204030204" pitchFamily="34" charset="0"/>
                  <a:cs typeface="Calibri" panose="020F0502020204030204" pitchFamily="34" charset="0"/>
                  <a:sym typeface="Arial"/>
                </a:rPr>
                <a:t> </a:t>
              </a:r>
              <a:r>
                <a:rPr lang="en-US" sz="3733" kern="0" dirty="0" err="1">
                  <a:solidFill>
                    <a:srgbClr val="000000"/>
                  </a:solidFill>
                  <a:latin typeface="Calibri" panose="020F0502020204030204" pitchFamily="34" charset="0"/>
                  <a:cs typeface="Calibri" panose="020F0502020204030204" pitchFamily="34" charset="0"/>
                  <a:sym typeface="Arial"/>
                </a:rPr>
                <a:t>trả</a:t>
              </a:r>
              <a:r>
                <a:rPr lang="en-US" sz="3733" kern="0" dirty="0">
                  <a:solidFill>
                    <a:srgbClr val="000000"/>
                  </a:solidFill>
                  <a:latin typeface="Calibri" panose="020F0502020204030204" pitchFamily="34" charset="0"/>
                  <a:cs typeface="Calibri" panose="020F0502020204030204" pitchFamily="34" charset="0"/>
                  <a:sym typeface="Arial"/>
                </a:rPr>
                <a:t> </a:t>
              </a:r>
              <a:r>
                <a:rPr lang="en-US" sz="3733" kern="0" dirty="0" err="1">
                  <a:solidFill>
                    <a:srgbClr val="000000"/>
                  </a:solidFill>
                  <a:latin typeface="Calibri" panose="020F0502020204030204" pitchFamily="34" charset="0"/>
                  <a:cs typeface="Calibri" panose="020F0502020204030204" pitchFamily="34" charset="0"/>
                  <a:sym typeface="Arial"/>
                </a:rPr>
                <a:t>lời</a:t>
              </a:r>
              <a:r>
                <a:rPr lang="en-US" sz="3733" kern="0" dirty="0">
                  <a:solidFill>
                    <a:srgbClr val="000000"/>
                  </a:solidFill>
                  <a:latin typeface="Calibri" panose="020F0502020204030204" pitchFamily="34" charset="0"/>
                  <a:cs typeface="Calibri" panose="020F0502020204030204" pitchFamily="34" charset="0"/>
                  <a:sym typeface="Arial"/>
                </a:rPr>
                <a:t> </a:t>
              </a:r>
              <a:r>
                <a:rPr lang="en-US" sz="3733" kern="0" dirty="0" err="1">
                  <a:solidFill>
                    <a:srgbClr val="000000"/>
                  </a:solidFill>
                  <a:latin typeface="Calibri" panose="020F0502020204030204" pitchFamily="34" charset="0"/>
                  <a:cs typeface="Calibri" panose="020F0502020204030204" pitchFamily="34" charset="0"/>
                  <a:sym typeface="Arial"/>
                </a:rPr>
                <a:t>câu</a:t>
              </a:r>
              <a:r>
                <a:rPr lang="en-US" sz="3733" kern="0" dirty="0">
                  <a:solidFill>
                    <a:srgbClr val="000000"/>
                  </a:solidFill>
                  <a:latin typeface="Calibri" panose="020F0502020204030204" pitchFamily="34" charset="0"/>
                  <a:cs typeface="Calibri" panose="020F0502020204030204" pitchFamily="34" charset="0"/>
                  <a:sym typeface="Arial"/>
                </a:rPr>
                <a:t> </a:t>
              </a:r>
              <a:r>
                <a:rPr lang="en-US" sz="3733" kern="0" dirty="0" err="1">
                  <a:solidFill>
                    <a:srgbClr val="000000"/>
                  </a:solidFill>
                  <a:latin typeface="Calibri" panose="020F0502020204030204" pitchFamily="34" charset="0"/>
                  <a:cs typeface="Calibri" panose="020F0502020204030204" pitchFamily="34" charset="0"/>
                  <a:sym typeface="Arial"/>
                </a:rPr>
                <a:t>hỏi</a:t>
              </a:r>
              <a:r>
                <a:rPr lang="en-US" sz="3733" kern="0" dirty="0">
                  <a:solidFill>
                    <a:srgbClr val="000000"/>
                  </a:solidFill>
                  <a:latin typeface="Calibri" panose="020F0502020204030204" pitchFamily="34" charset="0"/>
                  <a:cs typeface="Calibri" panose="020F0502020204030204" pitchFamily="34" charset="0"/>
                  <a:sym typeface="Arial"/>
                </a:rPr>
                <a:t> </a:t>
              </a:r>
              <a:r>
                <a:rPr lang="en-US" sz="3733" kern="0" dirty="0" err="1">
                  <a:solidFill>
                    <a:srgbClr val="000000"/>
                  </a:solidFill>
                  <a:latin typeface="Calibri" panose="020F0502020204030204" pitchFamily="34" charset="0"/>
                  <a:cs typeface="Calibri" panose="020F0502020204030204" pitchFamily="34" charset="0"/>
                  <a:sym typeface="Arial"/>
                </a:rPr>
                <a:t>sau</a:t>
              </a:r>
              <a:r>
                <a:rPr lang="en-US" sz="3733" kern="0" dirty="0">
                  <a:solidFill>
                    <a:srgbClr val="000000"/>
                  </a:solidFill>
                  <a:latin typeface="Calibri" panose="020F0502020204030204" pitchFamily="34" charset="0"/>
                  <a:cs typeface="Calibri" panose="020F0502020204030204" pitchFamily="34" charset="0"/>
                  <a:sym typeface="Arial"/>
                </a:rPr>
                <a:t> </a:t>
              </a:r>
              <a:r>
                <a:rPr lang="en-US" sz="3733" kern="0" dirty="0" err="1">
                  <a:solidFill>
                    <a:srgbClr val="000000"/>
                  </a:solidFill>
                  <a:latin typeface="Calibri" panose="020F0502020204030204" pitchFamily="34" charset="0"/>
                  <a:cs typeface="Calibri" panose="020F0502020204030204" pitchFamily="34" charset="0"/>
                  <a:sym typeface="Arial"/>
                </a:rPr>
                <a:t>đây</a:t>
              </a:r>
              <a:r>
                <a:rPr lang="en-US" sz="3733" kern="0" dirty="0">
                  <a:solidFill>
                    <a:srgbClr val="000000"/>
                  </a:solidFill>
                  <a:latin typeface="Calibri" panose="020F0502020204030204" pitchFamily="34" charset="0"/>
                  <a:cs typeface="Calibri" panose="020F0502020204030204" pitchFamily="34" charset="0"/>
                  <a:sym typeface="Arial"/>
                </a:rPr>
                <a:t> </a:t>
              </a:r>
              <a:r>
                <a:rPr lang="en-US" sz="3733" kern="0" dirty="0" err="1">
                  <a:solidFill>
                    <a:srgbClr val="000000"/>
                  </a:solidFill>
                  <a:latin typeface="Calibri" panose="020F0502020204030204" pitchFamily="34" charset="0"/>
                  <a:cs typeface="Calibri" panose="020F0502020204030204" pitchFamily="34" charset="0"/>
                  <a:sym typeface="Arial"/>
                </a:rPr>
                <a:t>để</a:t>
              </a:r>
              <a:r>
                <a:rPr lang="en-US" sz="3733" kern="0" dirty="0">
                  <a:solidFill>
                    <a:srgbClr val="000000"/>
                  </a:solidFill>
                  <a:latin typeface="Calibri" panose="020F0502020204030204" pitchFamily="34" charset="0"/>
                  <a:cs typeface="Calibri" panose="020F0502020204030204" pitchFamily="34" charset="0"/>
                  <a:sym typeface="Arial"/>
                </a:rPr>
                <a:t> </a:t>
              </a:r>
              <a:r>
                <a:rPr lang="en-US" sz="3733" kern="0" dirty="0" err="1">
                  <a:solidFill>
                    <a:srgbClr val="000000"/>
                  </a:solidFill>
                  <a:latin typeface="Calibri" panose="020F0502020204030204" pitchFamily="34" charset="0"/>
                  <a:cs typeface="Calibri" panose="020F0502020204030204" pitchFamily="34" charset="0"/>
                  <a:sym typeface="Arial"/>
                </a:rPr>
                <a:t>giúp</a:t>
              </a:r>
              <a:r>
                <a:rPr lang="en-US" sz="3733" kern="0" dirty="0">
                  <a:solidFill>
                    <a:srgbClr val="000000"/>
                  </a:solidFill>
                  <a:latin typeface="Calibri" panose="020F0502020204030204" pitchFamily="34" charset="0"/>
                  <a:cs typeface="Calibri" panose="020F0502020204030204" pitchFamily="34" charset="0"/>
                  <a:sym typeface="Arial"/>
                </a:rPr>
                <a:t> </a:t>
              </a:r>
              <a:r>
                <a:rPr lang="en-US" sz="3733" kern="0" dirty="0" err="1">
                  <a:solidFill>
                    <a:srgbClr val="000000"/>
                  </a:solidFill>
                  <a:latin typeface="Calibri" panose="020F0502020204030204" pitchFamily="34" charset="0"/>
                  <a:cs typeface="Calibri" panose="020F0502020204030204" pitchFamily="34" charset="0"/>
                  <a:sym typeface="Arial"/>
                </a:rPr>
                <a:t>mình</a:t>
              </a:r>
              <a:r>
                <a:rPr lang="en-US" sz="3733" kern="0" dirty="0">
                  <a:solidFill>
                    <a:srgbClr val="000000"/>
                  </a:solidFill>
                  <a:latin typeface="Calibri" panose="020F0502020204030204" pitchFamily="34" charset="0"/>
                  <a:cs typeface="Calibri" panose="020F0502020204030204" pitchFamily="34" charset="0"/>
                  <a:sym typeface="Arial"/>
                </a:rPr>
                <a:t> </a:t>
              </a:r>
              <a:r>
                <a:rPr lang="en-US" sz="3733" b="1" kern="0" dirty="0">
                  <a:solidFill>
                    <a:srgbClr val="000000"/>
                  </a:solidFill>
                  <a:latin typeface="Calibri" panose="020F0502020204030204" pitchFamily="34" charset="0"/>
                  <a:cs typeface="Calibri" panose="020F0502020204030204" pitchFamily="34" charset="0"/>
                  <a:sym typeface="Arial"/>
                </a:rPr>
                <a:t>“</a:t>
              </a:r>
              <a:r>
                <a:rPr lang="en-US" sz="3733" b="1" kern="0" dirty="0" err="1">
                  <a:solidFill>
                    <a:srgbClr val="000000"/>
                  </a:solidFill>
                  <a:latin typeface="Calibri" panose="020F0502020204030204" pitchFamily="34" charset="0"/>
                  <a:cs typeface="Calibri" panose="020F0502020204030204" pitchFamily="34" charset="0"/>
                  <a:sym typeface="Arial"/>
                </a:rPr>
                <a:t>chăm</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sóc</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vườn</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b="1" kern="0" dirty="0" err="1">
                  <a:solidFill>
                    <a:srgbClr val="000000"/>
                  </a:solidFill>
                  <a:latin typeface="Calibri" panose="020F0502020204030204" pitchFamily="34" charset="0"/>
                  <a:cs typeface="Calibri" panose="020F0502020204030204" pitchFamily="34" charset="0"/>
                  <a:sym typeface="Arial"/>
                </a:rPr>
                <a:t>cây</a:t>
              </a:r>
              <a:r>
                <a:rPr lang="en-US" sz="3733" b="1" kern="0" dirty="0">
                  <a:solidFill>
                    <a:srgbClr val="000000"/>
                  </a:solidFill>
                  <a:latin typeface="Calibri" panose="020F0502020204030204" pitchFamily="34" charset="0"/>
                  <a:cs typeface="Calibri" panose="020F0502020204030204" pitchFamily="34" charset="0"/>
                  <a:sym typeface="Arial"/>
                </a:rPr>
                <a:t>” </a:t>
              </a:r>
              <a:r>
                <a:rPr lang="en-US" sz="3733" kern="0" dirty="0" err="1">
                  <a:solidFill>
                    <a:srgbClr val="000000"/>
                  </a:solidFill>
                  <a:latin typeface="Calibri" panose="020F0502020204030204" pitchFamily="34" charset="0"/>
                  <a:cs typeface="Calibri" panose="020F0502020204030204" pitchFamily="34" charset="0"/>
                  <a:sym typeface="Arial"/>
                </a:rPr>
                <a:t>nhé</a:t>
              </a:r>
              <a:r>
                <a:rPr lang="en-US" sz="3733" kern="0" dirty="0">
                  <a:solidFill>
                    <a:srgbClr val="000000"/>
                  </a:solidFill>
                  <a:latin typeface="Calibri" panose="020F0502020204030204" pitchFamily="34" charset="0"/>
                  <a:cs typeface="Calibri" panose="020F0502020204030204" pitchFamily="34" charset="0"/>
                  <a:sym typeface="Arial"/>
                </a:rPr>
                <a:t>!</a:t>
              </a:r>
            </a:p>
          </p:txBody>
        </p:sp>
      </p:grpSp>
      <p:grpSp>
        <p:nvGrpSpPr>
          <p:cNvPr id="77" name="Group 76">
            <a:extLst>
              <a:ext uri="{FF2B5EF4-FFF2-40B4-BE49-F238E27FC236}">
                <a16:creationId xmlns:a16="http://schemas.microsoft.com/office/drawing/2014/main" xmlns="" id="{4A7F6A19-408C-4C6F-B879-A603040027DC}"/>
              </a:ext>
            </a:extLst>
          </p:cNvPr>
          <p:cNvGrpSpPr/>
          <p:nvPr/>
        </p:nvGrpSpPr>
        <p:grpSpPr>
          <a:xfrm>
            <a:off x="6502401" y="-546269"/>
            <a:ext cx="5481324" cy="4089245"/>
            <a:chOff x="6466788" y="-483908"/>
            <a:chExt cx="2457187" cy="2166077"/>
          </a:xfrm>
        </p:grpSpPr>
        <p:pic>
          <p:nvPicPr>
            <p:cNvPr id="79" name="Graphic 78">
              <a:extLst>
                <a:ext uri="{FF2B5EF4-FFF2-40B4-BE49-F238E27FC236}">
                  <a16:creationId xmlns:a16="http://schemas.microsoft.com/office/drawing/2014/main" xmlns="" id="{B337E9C1-7F79-4CC1-99AB-F3316977C93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466788" y="-483908"/>
              <a:ext cx="2457187" cy="2166077"/>
            </a:xfrm>
            <a:prstGeom prst="rect">
              <a:avLst/>
            </a:prstGeom>
          </p:spPr>
        </p:pic>
        <p:sp>
          <p:nvSpPr>
            <p:cNvPr id="80" name="TextBox 79">
              <a:extLst>
                <a:ext uri="{FF2B5EF4-FFF2-40B4-BE49-F238E27FC236}">
                  <a16:creationId xmlns:a16="http://schemas.microsoft.com/office/drawing/2014/main" xmlns="" id="{E6BB64EE-D366-4834-BF70-1AE581BAE6D7}"/>
                </a:ext>
              </a:extLst>
            </p:cNvPr>
            <p:cNvSpPr txBox="1"/>
            <p:nvPr/>
          </p:nvSpPr>
          <p:spPr>
            <a:xfrm>
              <a:off x="6487063" y="591700"/>
              <a:ext cx="2416636" cy="831450"/>
            </a:xfrm>
            <a:prstGeom prst="rect">
              <a:avLst/>
            </a:prstGeom>
            <a:noFill/>
          </p:spPr>
          <p:txBody>
            <a:bodyPr wrap="square" rtlCol="0">
              <a:spAutoFit/>
            </a:bodyPr>
            <a:lstStyle/>
            <a:p>
              <a:pPr defTabSz="1219170">
                <a:buClr>
                  <a:srgbClr val="000000"/>
                </a:buClr>
              </a:pPr>
              <a:r>
                <a:rPr lang="en-US" sz="4800" b="1" kern="0" dirty="0" err="1">
                  <a:solidFill>
                    <a:srgbClr val="FFFFFF"/>
                  </a:solidFill>
                  <a:latin typeface="Calibri" panose="020F0502020204030204" pitchFamily="34" charset="0"/>
                  <a:cs typeface="Calibri" panose="020F0502020204030204" pitchFamily="34" charset="0"/>
                  <a:sym typeface="Arial"/>
                </a:rPr>
                <a:t>Hãy</a:t>
              </a:r>
              <a:r>
                <a:rPr lang="en-US" sz="4800" b="1" kern="0" dirty="0">
                  <a:solidFill>
                    <a:srgbClr val="FFFFFF"/>
                  </a:solidFill>
                  <a:latin typeface="Calibri" panose="020F0502020204030204" pitchFamily="34" charset="0"/>
                  <a:cs typeface="Calibri" panose="020F0502020204030204" pitchFamily="34" charset="0"/>
                  <a:sym typeface="Arial"/>
                </a:rPr>
                <a:t> </a:t>
              </a:r>
              <a:r>
                <a:rPr lang="en-US" sz="4800" b="1" kern="0" dirty="0" err="1">
                  <a:solidFill>
                    <a:srgbClr val="FFFFFF"/>
                  </a:solidFill>
                  <a:latin typeface="Calibri" panose="020F0502020204030204" pitchFamily="34" charset="0"/>
                  <a:cs typeface="Calibri" panose="020F0502020204030204" pitchFamily="34" charset="0"/>
                  <a:sym typeface="Arial"/>
                </a:rPr>
                <a:t>nêu</a:t>
              </a:r>
              <a:r>
                <a:rPr lang="en-US" sz="4800" b="1" kern="0" dirty="0">
                  <a:solidFill>
                    <a:srgbClr val="FFFFFF"/>
                  </a:solidFill>
                  <a:latin typeface="Calibri" panose="020F0502020204030204" pitchFamily="34" charset="0"/>
                  <a:cs typeface="Calibri" panose="020F0502020204030204" pitchFamily="34" charset="0"/>
                  <a:sym typeface="Arial"/>
                </a:rPr>
                <a:t> </a:t>
              </a:r>
              <a:r>
                <a:rPr lang="en-US" sz="4800" b="1" kern="0" dirty="0" err="1">
                  <a:solidFill>
                    <a:srgbClr val="FFFFFF"/>
                  </a:solidFill>
                  <a:latin typeface="Calibri" panose="020F0502020204030204" pitchFamily="34" charset="0"/>
                  <a:cs typeface="Calibri" panose="020F0502020204030204" pitchFamily="34" charset="0"/>
                  <a:sym typeface="Arial"/>
                </a:rPr>
                <a:t>cấu</a:t>
              </a:r>
              <a:r>
                <a:rPr lang="en-US" sz="4800" b="1" kern="0" dirty="0">
                  <a:solidFill>
                    <a:srgbClr val="FFFFFF"/>
                  </a:solidFill>
                  <a:latin typeface="Calibri" panose="020F0502020204030204" pitchFamily="34" charset="0"/>
                  <a:cs typeface="Calibri" panose="020F0502020204030204" pitchFamily="34" charset="0"/>
                  <a:sym typeface="Arial"/>
                </a:rPr>
                <a:t> </a:t>
              </a:r>
              <a:r>
                <a:rPr lang="en-US" sz="4800" b="1" kern="0" dirty="0" err="1">
                  <a:solidFill>
                    <a:srgbClr val="FFFFFF"/>
                  </a:solidFill>
                  <a:latin typeface="Calibri" panose="020F0502020204030204" pitchFamily="34" charset="0"/>
                  <a:cs typeface="Calibri" panose="020F0502020204030204" pitchFamily="34" charset="0"/>
                  <a:sym typeface="Arial"/>
                </a:rPr>
                <a:t>tạo</a:t>
              </a:r>
              <a:r>
                <a:rPr lang="en-US" sz="4800" b="1" kern="0" dirty="0">
                  <a:solidFill>
                    <a:srgbClr val="FFFFFF"/>
                  </a:solidFill>
                  <a:latin typeface="Calibri" panose="020F0502020204030204" pitchFamily="34" charset="0"/>
                  <a:cs typeface="Calibri" panose="020F0502020204030204" pitchFamily="34" charset="0"/>
                  <a:sym typeface="Arial"/>
                </a:rPr>
                <a:t> </a:t>
              </a:r>
              <a:r>
                <a:rPr lang="en-US" sz="4800" b="1" kern="0" dirty="0" err="1">
                  <a:solidFill>
                    <a:srgbClr val="FFFFFF"/>
                  </a:solidFill>
                  <a:latin typeface="Calibri" panose="020F0502020204030204" pitchFamily="34" charset="0"/>
                  <a:cs typeface="Calibri" panose="020F0502020204030204" pitchFamily="34" charset="0"/>
                  <a:sym typeface="Arial"/>
                </a:rPr>
                <a:t>của</a:t>
              </a:r>
              <a:r>
                <a:rPr lang="en-US" sz="4800" b="1" kern="0" dirty="0">
                  <a:solidFill>
                    <a:srgbClr val="FFFFFF"/>
                  </a:solidFill>
                  <a:latin typeface="Calibri" panose="020F0502020204030204" pitchFamily="34" charset="0"/>
                  <a:cs typeface="Calibri" panose="020F0502020204030204" pitchFamily="34" charset="0"/>
                  <a:sym typeface="Arial"/>
                </a:rPr>
                <a:t> </a:t>
              </a:r>
              <a:r>
                <a:rPr lang="en-US" sz="4800" b="1" kern="0" dirty="0" err="1">
                  <a:solidFill>
                    <a:srgbClr val="FFFFFF"/>
                  </a:solidFill>
                  <a:latin typeface="Calibri" panose="020F0502020204030204" pitchFamily="34" charset="0"/>
                  <a:cs typeface="Calibri" panose="020F0502020204030204" pitchFamily="34" charset="0"/>
                  <a:sym typeface="Arial"/>
                </a:rPr>
                <a:t>bài</a:t>
              </a:r>
              <a:r>
                <a:rPr lang="en-US" sz="4800" b="1" kern="0" dirty="0">
                  <a:solidFill>
                    <a:srgbClr val="FFFFFF"/>
                  </a:solidFill>
                  <a:latin typeface="Calibri" panose="020F0502020204030204" pitchFamily="34" charset="0"/>
                  <a:cs typeface="Calibri" panose="020F0502020204030204" pitchFamily="34" charset="0"/>
                  <a:sym typeface="Arial"/>
                </a:rPr>
                <a:t> </a:t>
              </a:r>
              <a:r>
                <a:rPr lang="en-US" sz="4800" b="1" kern="0" dirty="0" err="1">
                  <a:solidFill>
                    <a:srgbClr val="FFFFFF"/>
                  </a:solidFill>
                  <a:latin typeface="Calibri" panose="020F0502020204030204" pitchFamily="34" charset="0"/>
                  <a:cs typeface="Calibri" panose="020F0502020204030204" pitchFamily="34" charset="0"/>
                  <a:sym typeface="Arial"/>
                </a:rPr>
                <a:t>văn</a:t>
              </a:r>
              <a:r>
                <a:rPr lang="en-US" sz="4800" b="1" kern="0" dirty="0">
                  <a:solidFill>
                    <a:srgbClr val="FFFFFF"/>
                  </a:solidFill>
                  <a:latin typeface="Calibri" panose="020F0502020204030204" pitchFamily="34" charset="0"/>
                  <a:cs typeface="Calibri" panose="020F0502020204030204" pitchFamily="34" charset="0"/>
                  <a:sym typeface="Arial"/>
                </a:rPr>
                <a:t> </a:t>
              </a:r>
              <a:r>
                <a:rPr lang="en-US" sz="4800" b="1" kern="0" dirty="0" err="1">
                  <a:solidFill>
                    <a:srgbClr val="FFFFFF"/>
                  </a:solidFill>
                  <a:latin typeface="Calibri" panose="020F0502020204030204" pitchFamily="34" charset="0"/>
                  <a:cs typeface="Calibri" panose="020F0502020204030204" pitchFamily="34" charset="0"/>
                  <a:sym typeface="Arial"/>
                </a:rPr>
                <a:t>tả</a:t>
              </a:r>
              <a:r>
                <a:rPr lang="en-US" sz="4800" b="1" kern="0" dirty="0">
                  <a:solidFill>
                    <a:srgbClr val="FFFFFF"/>
                  </a:solidFill>
                  <a:latin typeface="Calibri" panose="020F0502020204030204" pitchFamily="34" charset="0"/>
                  <a:cs typeface="Calibri" panose="020F0502020204030204" pitchFamily="34" charset="0"/>
                  <a:sym typeface="Arial"/>
                </a:rPr>
                <a:t> </a:t>
              </a:r>
              <a:r>
                <a:rPr lang="en-US" sz="4800" b="1" kern="0" dirty="0" err="1">
                  <a:solidFill>
                    <a:srgbClr val="FFFFFF"/>
                  </a:solidFill>
                  <a:latin typeface="Calibri" panose="020F0502020204030204" pitchFamily="34" charset="0"/>
                  <a:cs typeface="Calibri" panose="020F0502020204030204" pitchFamily="34" charset="0"/>
                  <a:sym typeface="Arial"/>
                </a:rPr>
                <a:t>cây</a:t>
              </a:r>
              <a:r>
                <a:rPr lang="en-US" sz="4800" b="1" kern="0" dirty="0">
                  <a:solidFill>
                    <a:srgbClr val="FFFFFF"/>
                  </a:solidFill>
                  <a:latin typeface="Calibri" panose="020F0502020204030204" pitchFamily="34" charset="0"/>
                  <a:cs typeface="Calibri" panose="020F0502020204030204" pitchFamily="34" charset="0"/>
                  <a:sym typeface="Arial"/>
                </a:rPr>
                <a:t> </a:t>
              </a:r>
              <a:r>
                <a:rPr lang="en-US" sz="4800" b="1" kern="0" dirty="0" err="1">
                  <a:solidFill>
                    <a:srgbClr val="FFFFFF"/>
                  </a:solidFill>
                  <a:latin typeface="Calibri" panose="020F0502020204030204" pitchFamily="34" charset="0"/>
                  <a:cs typeface="Calibri" panose="020F0502020204030204" pitchFamily="34" charset="0"/>
                  <a:sym typeface="Arial"/>
                </a:rPr>
                <a:t>cối</a:t>
              </a:r>
              <a:r>
                <a:rPr lang="en-US" sz="4800" b="1" kern="0" dirty="0">
                  <a:solidFill>
                    <a:srgbClr val="FFFFFF"/>
                  </a:solidFill>
                  <a:latin typeface="Calibri" panose="020F0502020204030204" pitchFamily="34" charset="0"/>
                  <a:cs typeface="Calibri" panose="020F0502020204030204" pitchFamily="34" charset="0"/>
                  <a:sym typeface="Arial"/>
                </a:rPr>
                <a:t>.</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0000">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14:bounceEnd="60000">
                                          <p:cBhvr additive="base">
                                            <p:cTn id="7" dur="750" fill="hold"/>
                                            <p:tgtEl>
                                              <p:spTgt spid="66"/>
                                            </p:tgtEl>
                                            <p:attrNameLst>
                                              <p:attrName>ppt_x</p:attrName>
                                            </p:attrNameLst>
                                          </p:cBhvr>
                                          <p:tavLst>
                                            <p:tav tm="0">
                                              <p:val>
                                                <p:strVal val="0-#ppt_w/2"/>
                                              </p:val>
                                            </p:tav>
                                            <p:tav tm="100000">
                                              <p:val>
                                                <p:strVal val="#ppt_x"/>
                                              </p:val>
                                            </p:tav>
                                          </p:tavLst>
                                        </p:anim>
                                        <p:anim calcmode="lin" valueType="num" p14:bounceEnd="60000">
                                          <p:cBhvr additive="base">
                                            <p:cTn id="8" dur="750" fill="hold"/>
                                            <p:tgtEl>
                                              <p:spTgt spid="6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60000">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14:bounceEnd="60000">
                                          <p:cBhvr additive="base">
                                            <p:cTn id="11" dur="750" fill="hold"/>
                                            <p:tgtEl>
                                              <p:spTgt spid="67"/>
                                            </p:tgtEl>
                                            <p:attrNameLst>
                                              <p:attrName>ppt_x</p:attrName>
                                            </p:attrNameLst>
                                          </p:cBhvr>
                                          <p:tavLst>
                                            <p:tav tm="0">
                                              <p:val>
                                                <p:strVal val="0-#ppt_w/2"/>
                                              </p:val>
                                            </p:tav>
                                            <p:tav tm="100000">
                                              <p:val>
                                                <p:strVal val="#ppt_x"/>
                                              </p:val>
                                            </p:tav>
                                          </p:tavLst>
                                        </p:anim>
                                        <p:anim calcmode="lin" valueType="num" p14:bounceEnd="60000">
                                          <p:cBhvr additive="base">
                                            <p:cTn id="12" dur="750" fill="hold"/>
                                            <p:tgtEl>
                                              <p:spTgt spid="67"/>
                                            </p:tgtEl>
                                            <p:attrNameLst>
                                              <p:attrName>ppt_y</p:attrName>
                                            </p:attrNameLst>
                                          </p:cBhvr>
                                          <p:tavLst>
                                            <p:tav tm="0">
                                              <p:val>
                                                <p:strVal val="#ppt_y"/>
                                              </p:val>
                                            </p:tav>
                                            <p:tav tm="100000">
                                              <p:val>
                                                <p:strVal val="#ppt_y"/>
                                              </p:val>
                                            </p:tav>
                                          </p:tavLst>
                                        </p:anim>
                                      </p:childTnLst>
                                    </p:cTn>
                                  </p:par>
                                  <p:par>
                                    <p:cTn id="13" presetID="22" presetClass="entr" presetSubtype="4" fill="hold" nodeType="withEffect">
                                      <p:stCondLst>
                                        <p:cond delay="700"/>
                                      </p:stCondLst>
                                      <p:childTnLst>
                                        <p:set>
                                          <p:cBhvr>
                                            <p:cTn id="14" dur="1" fill="hold">
                                              <p:stCondLst>
                                                <p:cond delay="0"/>
                                              </p:stCondLst>
                                            </p:cTn>
                                            <p:tgtEl>
                                              <p:spTgt spid="70"/>
                                            </p:tgtEl>
                                            <p:attrNameLst>
                                              <p:attrName>style.visibility</p:attrName>
                                            </p:attrNameLst>
                                          </p:cBhvr>
                                          <p:to>
                                            <p:strVal val="visible"/>
                                          </p:to>
                                        </p:set>
                                        <p:animEffect transition="in" filter="wipe(down)">
                                          <p:cBhvr>
                                            <p:cTn id="15" dur="500"/>
                                            <p:tgtEl>
                                              <p:spTgt spid="7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7"/>
                                            </p:tgtEl>
                                            <p:attrNameLst>
                                              <p:attrName>style.visibility</p:attrName>
                                            </p:attrNameLst>
                                          </p:cBhvr>
                                          <p:to>
                                            <p:strVal val="visible"/>
                                          </p:to>
                                        </p:set>
                                        <p:animEffect transition="in" filter="barn(inVertical)">
                                          <p:cBhvr>
                                            <p:cTn id="20"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additive="base">
                                            <p:cTn id="7" dur="750" fill="hold"/>
                                            <p:tgtEl>
                                              <p:spTgt spid="66"/>
                                            </p:tgtEl>
                                            <p:attrNameLst>
                                              <p:attrName>ppt_x</p:attrName>
                                            </p:attrNameLst>
                                          </p:cBhvr>
                                          <p:tavLst>
                                            <p:tav tm="0">
                                              <p:val>
                                                <p:strVal val="0-#ppt_w/2"/>
                                              </p:val>
                                            </p:tav>
                                            <p:tav tm="100000">
                                              <p:val>
                                                <p:strVal val="#ppt_x"/>
                                              </p:val>
                                            </p:tav>
                                          </p:tavLst>
                                        </p:anim>
                                        <p:anim calcmode="lin" valueType="num">
                                          <p:cBhvr additive="base">
                                            <p:cTn id="8" dur="750" fill="hold"/>
                                            <p:tgtEl>
                                              <p:spTgt spid="6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cBhvr additive="base">
                                            <p:cTn id="11" dur="750" fill="hold"/>
                                            <p:tgtEl>
                                              <p:spTgt spid="67"/>
                                            </p:tgtEl>
                                            <p:attrNameLst>
                                              <p:attrName>ppt_x</p:attrName>
                                            </p:attrNameLst>
                                          </p:cBhvr>
                                          <p:tavLst>
                                            <p:tav tm="0">
                                              <p:val>
                                                <p:strVal val="0-#ppt_w/2"/>
                                              </p:val>
                                            </p:tav>
                                            <p:tav tm="100000">
                                              <p:val>
                                                <p:strVal val="#ppt_x"/>
                                              </p:val>
                                            </p:tav>
                                          </p:tavLst>
                                        </p:anim>
                                        <p:anim calcmode="lin" valueType="num">
                                          <p:cBhvr additive="base">
                                            <p:cTn id="12" dur="750" fill="hold"/>
                                            <p:tgtEl>
                                              <p:spTgt spid="67"/>
                                            </p:tgtEl>
                                            <p:attrNameLst>
                                              <p:attrName>ppt_y</p:attrName>
                                            </p:attrNameLst>
                                          </p:cBhvr>
                                          <p:tavLst>
                                            <p:tav tm="0">
                                              <p:val>
                                                <p:strVal val="#ppt_y"/>
                                              </p:val>
                                            </p:tav>
                                            <p:tav tm="100000">
                                              <p:val>
                                                <p:strVal val="#ppt_y"/>
                                              </p:val>
                                            </p:tav>
                                          </p:tavLst>
                                        </p:anim>
                                      </p:childTnLst>
                                    </p:cTn>
                                  </p:par>
                                  <p:par>
                                    <p:cTn id="13" presetID="22" presetClass="entr" presetSubtype="4" fill="hold" nodeType="withEffect">
                                      <p:stCondLst>
                                        <p:cond delay="700"/>
                                      </p:stCondLst>
                                      <p:childTnLst>
                                        <p:set>
                                          <p:cBhvr>
                                            <p:cTn id="14" dur="1" fill="hold">
                                              <p:stCondLst>
                                                <p:cond delay="0"/>
                                              </p:stCondLst>
                                            </p:cTn>
                                            <p:tgtEl>
                                              <p:spTgt spid="70"/>
                                            </p:tgtEl>
                                            <p:attrNameLst>
                                              <p:attrName>style.visibility</p:attrName>
                                            </p:attrNameLst>
                                          </p:cBhvr>
                                          <p:to>
                                            <p:strVal val="visible"/>
                                          </p:to>
                                        </p:set>
                                        <p:animEffect transition="in" filter="wipe(down)">
                                          <p:cBhvr>
                                            <p:cTn id="15" dur="500"/>
                                            <p:tgtEl>
                                              <p:spTgt spid="7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7"/>
                                            </p:tgtEl>
                                            <p:attrNameLst>
                                              <p:attrName>style.visibility</p:attrName>
                                            </p:attrNameLst>
                                          </p:cBhvr>
                                          <p:to>
                                            <p:strVal val="visible"/>
                                          </p:to>
                                        </p:set>
                                        <p:animEffect transition="in" filter="barn(inVertical)">
                                          <p:cBhvr>
                                            <p:cTn id="20"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99"/>
        <p:cNvGrpSpPr/>
        <p:nvPr/>
      </p:nvGrpSpPr>
      <p:grpSpPr>
        <a:xfrm>
          <a:off x="0" y="0"/>
          <a:ext cx="0" cy="0"/>
          <a:chOff x="0" y="0"/>
          <a:chExt cx="0" cy="0"/>
        </a:xfrm>
      </p:grpSpPr>
      <p:pic>
        <p:nvPicPr>
          <p:cNvPr id="66" name="Graphic 65">
            <a:extLst>
              <a:ext uri="{FF2B5EF4-FFF2-40B4-BE49-F238E27FC236}">
                <a16:creationId xmlns:a16="http://schemas.microsoft.com/office/drawing/2014/main" xmlns="" id="{D3BC6538-9E84-4191-923A-5BE11CCA10C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2877229" y="4437605"/>
            <a:ext cx="2089153" cy="2420395"/>
          </a:xfrm>
          <a:prstGeom prst="rect">
            <a:avLst/>
          </a:prstGeom>
        </p:spPr>
      </p:pic>
      <p:pic>
        <p:nvPicPr>
          <p:cNvPr id="67" name="Graphic 66">
            <a:extLst>
              <a:ext uri="{FF2B5EF4-FFF2-40B4-BE49-F238E27FC236}">
                <a16:creationId xmlns:a16="http://schemas.microsoft.com/office/drawing/2014/main" xmlns="" id="{0B8E5734-E8E8-4CFD-9345-DF34114CC60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201670" y="3789557"/>
            <a:ext cx="2711737" cy="3068444"/>
          </a:xfrm>
          <a:prstGeom prst="rect">
            <a:avLst/>
          </a:prstGeom>
        </p:spPr>
      </p:pic>
      <p:pic>
        <p:nvPicPr>
          <p:cNvPr id="68" name="Graphic 67">
            <a:extLst>
              <a:ext uri="{FF2B5EF4-FFF2-40B4-BE49-F238E27FC236}">
                <a16:creationId xmlns:a16="http://schemas.microsoft.com/office/drawing/2014/main" xmlns="" id="{EE1A8045-D0F2-42FD-A323-5831C093E00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7605762" y="4437605"/>
            <a:ext cx="1587972" cy="1486739"/>
          </a:xfrm>
          <a:prstGeom prst="rect">
            <a:avLst/>
          </a:prstGeom>
        </p:spPr>
      </p:pic>
      <p:pic>
        <p:nvPicPr>
          <p:cNvPr id="69" name="Graphic 68">
            <a:extLst>
              <a:ext uri="{FF2B5EF4-FFF2-40B4-BE49-F238E27FC236}">
                <a16:creationId xmlns:a16="http://schemas.microsoft.com/office/drawing/2014/main" xmlns="" id="{75AC7B1F-AED6-4B52-96FF-DF888FAD08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707475" y="4239089"/>
            <a:ext cx="1766796" cy="1939596"/>
          </a:xfrm>
          <a:prstGeom prst="rect">
            <a:avLst/>
          </a:prstGeom>
        </p:spPr>
      </p:pic>
      <p:sp>
        <p:nvSpPr>
          <p:cNvPr id="21" name="Rectangle: Rounded Corners 20">
            <a:extLst>
              <a:ext uri="{FF2B5EF4-FFF2-40B4-BE49-F238E27FC236}">
                <a16:creationId xmlns:a16="http://schemas.microsoft.com/office/drawing/2014/main" xmlns="" id="{05268679-1DB5-47E9-BFE3-3B73BD188C7E}"/>
              </a:ext>
            </a:extLst>
          </p:cNvPr>
          <p:cNvSpPr/>
          <p:nvPr/>
        </p:nvSpPr>
        <p:spPr>
          <a:xfrm>
            <a:off x="153905" y="120705"/>
            <a:ext cx="11860945" cy="3570207"/>
          </a:xfrm>
          <a:prstGeom prst="roundRect">
            <a:avLst/>
          </a:prstGeom>
          <a:solidFill>
            <a:srgbClr val="FFFF7D"/>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2" name="TextBox 21">
            <a:extLst>
              <a:ext uri="{FF2B5EF4-FFF2-40B4-BE49-F238E27FC236}">
                <a16:creationId xmlns:a16="http://schemas.microsoft.com/office/drawing/2014/main" xmlns="" id="{8C8E5FE4-9C3A-4CC7-BD29-B5AC2570EA79}"/>
              </a:ext>
            </a:extLst>
          </p:cNvPr>
          <p:cNvSpPr txBox="1"/>
          <p:nvPr/>
        </p:nvSpPr>
        <p:spPr>
          <a:xfrm>
            <a:off x="177152" y="126131"/>
            <a:ext cx="11860944" cy="3539046"/>
          </a:xfrm>
          <a:prstGeom prst="rect">
            <a:avLst/>
          </a:prstGeom>
          <a:noFill/>
        </p:spPr>
        <p:txBody>
          <a:bodyPr wrap="square">
            <a:spAutoFit/>
          </a:bodyPr>
          <a:lstStyle/>
          <a:p>
            <a:pPr algn="just" defTabSz="1219170">
              <a:buClr>
                <a:srgbClr val="000000"/>
              </a:buClr>
            </a:pPr>
            <a:r>
              <a:rPr lang="en-US" sz="3733" kern="0" dirty="0">
                <a:solidFill>
                  <a:srgbClr val="000000"/>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Một</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bài</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văn</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miêu</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tả</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cây</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cối</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gồm</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có</a:t>
            </a:r>
            <a:r>
              <a:rPr lang="en-US" sz="3733" kern="0" dirty="0">
                <a:solidFill>
                  <a:srgbClr val="000099"/>
                </a:solidFill>
                <a:latin typeface="Calibri" panose="020F0502020204030204" pitchFamily="34" charset="0"/>
                <a:cs typeface="Calibri" panose="020F0502020204030204" pitchFamily="34" charset="0"/>
                <a:sym typeface="Arial"/>
              </a:rPr>
              <a:t> 3 </a:t>
            </a:r>
            <a:r>
              <a:rPr lang="en-US" sz="3733" kern="0" dirty="0" err="1">
                <a:solidFill>
                  <a:srgbClr val="000099"/>
                </a:solidFill>
                <a:latin typeface="Calibri" panose="020F0502020204030204" pitchFamily="34" charset="0"/>
                <a:cs typeface="Calibri" panose="020F0502020204030204" pitchFamily="34" charset="0"/>
                <a:sym typeface="Arial"/>
              </a:rPr>
              <a:t>phần</a:t>
            </a:r>
            <a:r>
              <a:rPr lang="en-US" sz="3733" kern="0" dirty="0">
                <a:solidFill>
                  <a:srgbClr val="000099"/>
                </a:solidFill>
                <a:latin typeface="Calibri" panose="020F0502020204030204" pitchFamily="34" charset="0"/>
                <a:cs typeface="Calibri" panose="020F0502020204030204" pitchFamily="34" charset="0"/>
                <a:sym typeface="Arial"/>
              </a:rPr>
              <a:t>:</a:t>
            </a:r>
          </a:p>
          <a:p>
            <a:pPr algn="just" defTabSz="1219170">
              <a:buClr>
                <a:srgbClr val="000000"/>
              </a:buClr>
            </a:pPr>
            <a:r>
              <a:rPr lang="en-US" sz="3733" b="1" u="sng" kern="0" dirty="0">
                <a:solidFill>
                  <a:srgbClr val="000099"/>
                </a:solidFill>
                <a:latin typeface="Calibri" panose="020F0502020204030204" pitchFamily="34" charset="0"/>
                <a:cs typeface="Calibri" panose="020F0502020204030204" pitchFamily="34" charset="0"/>
                <a:sym typeface="Arial"/>
              </a:rPr>
              <a:t>1. </a:t>
            </a:r>
            <a:r>
              <a:rPr lang="en-US" sz="3733" b="1" u="sng" kern="0" dirty="0" err="1">
                <a:solidFill>
                  <a:srgbClr val="000099"/>
                </a:solidFill>
                <a:latin typeface="Calibri" panose="020F0502020204030204" pitchFamily="34" charset="0"/>
                <a:cs typeface="Calibri" panose="020F0502020204030204" pitchFamily="34" charset="0"/>
                <a:sym typeface="Arial"/>
              </a:rPr>
              <a:t>Mở</a:t>
            </a:r>
            <a:r>
              <a:rPr lang="en-US" sz="3733" b="1" u="sng" kern="0" dirty="0">
                <a:solidFill>
                  <a:srgbClr val="000099"/>
                </a:solidFill>
                <a:latin typeface="Calibri" panose="020F0502020204030204" pitchFamily="34" charset="0"/>
                <a:cs typeface="Calibri" panose="020F0502020204030204" pitchFamily="34" charset="0"/>
                <a:sym typeface="Arial"/>
              </a:rPr>
              <a:t> </a:t>
            </a:r>
            <a:r>
              <a:rPr lang="en-US" sz="3733" b="1" u="sng" kern="0" dirty="0" err="1">
                <a:solidFill>
                  <a:srgbClr val="000099"/>
                </a:solidFill>
                <a:latin typeface="Calibri" panose="020F0502020204030204" pitchFamily="34" charset="0"/>
                <a:cs typeface="Calibri" panose="020F0502020204030204" pitchFamily="34" charset="0"/>
                <a:sym typeface="Arial"/>
              </a:rPr>
              <a:t>bài</a:t>
            </a:r>
            <a:r>
              <a:rPr lang="en-US" sz="3733" b="1" u="sng" kern="0" dirty="0">
                <a:solidFill>
                  <a:srgbClr val="000099"/>
                </a:solidFill>
                <a:latin typeface="Calibri" panose="020F0502020204030204" pitchFamily="34" charset="0"/>
                <a:cs typeface="Calibri" panose="020F0502020204030204" pitchFamily="34" charset="0"/>
                <a:sym typeface="Arial"/>
              </a:rPr>
              <a:t>:</a:t>
            </a:r>
            <a:r>
              <a:rPr lang="en-US" sz="3733" b="1"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Giới</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thiệu</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về</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loại</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cây</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sẽ</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tả</a:t>
            </a:r>
            <a:r>
              <a:rPr lang="en-US" sz="3733" kern="0" dirty="0">
                <a:solidFill>
                  <a:srgbClr val="000099"/>
                </a:solidFill>
                <a:latin typeface="Calibri" panose="020F0502020204030204" pitchFamily="34" charset="0"/>
                <a:cs typeface="Calibri" panose="020F0502020204030204" pitchFamily="34" charset="0"/>
                <a:sym typeface="Arial"/>
              </a:rPr>
              <a:t>.</a:t>
            </a:r>
          </a:p>
          <a:p>
            <a:pPr algn="just" defTabSz="1219170">
              <a:buClr>
                <a:srgbClr val="000000"/>
              </a:buClr>
            </a:pPr>
            <a:r>
              <a:rPr lang="en-US" sz="3733" b="1" u="sng" kern="0" dirty="0">
                <a:solidFill>
                  <a:srgbClr val="000099"/>
                </a:solidFill>
                <a:latin typeface="Calibri" panose="020F0502020204030204" pitchFamily="34" charset="0"/>
                <a:cs typeface="Calibri" panose="020F0502020204030204" pitchFamily="34" charset="0"/>
                <a:sym typeface="Arial"/>
              </a:rPr>
              <a:t>2.Thân </a:t>
            </a:r>
            <a:r>
              <a:rPr lang="en-US" sz="3733" b="1" u="sng" kern="0" dirty="0" err="1">
                <a:solidFill>
                  <a:srgbClr val="000099"/>
                </a:solidFill>
                <a:latin typeface="Calibri" panose="020F0502020204030204" pitchFamily="34" charset="0"/>
                <a:cs typeface="Calibri" panose="020F0502020204030204" pitchFamily="34" charset="0"/>
                <a:sym typeface="Arial"/>
              </a:rPr>
              <a:t>bài</a:t>
            </a:r>
            <a:r>
              <a:rPr lang="en-US" sz="3733" b="1" u="sng" kern="0" dirty="0">
                <a:solidFill>
                  <a:srgbClr val="000099"/>
                </a:solidFill>
                <a:latin typeface="Calibri" panose="020F0502020204030204" pitchFamily="34" charset="0"/>
                <a:cs typeface="Calibri" panose="020F0502020204030204" pitchFamily="34" charset="0"/>
                <a:sym typeface="Arial"/>
              </a:rPr>
              <a:t>:</a:t>
            </a:r>
            <a:r>
              <a:rPr lang="en-US" sz="3733" b="1"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Tả</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từng</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bộ</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phận</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của</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cây</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hoặc</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từng</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thời</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kì</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phát</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triển</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của</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cây</a:t>
            </a:r>
            <a:r>
              <a:rPr lang="en-US" sz="3733" kern="0" dirty="0">
                <a:solidFill>
                  <a:srgbClr val="000099"/>
                </a:solidFill>
                <a:latin typeface="Calibri" panose="020F0502020204030204" pitchFamily="34" charset="0"/>
                <a:cs typeface="Calibri" panose="020F0502020204030204" pitchFamily="34" charset="0"/>
                <a:sym typeface="Arial"/>
              </a:rPr>
              <a:t>.</a:t>
            </a:r>
          </a:p>
          <a:p>
            <a:pPr algn="just" defTabSz="1219170">
              <a:buClr>
                <a:srgbClr val="000000"/>
              </a:buClr>
            </a:pPr>
            <a:r>
              <a:rPr lang="en-US" sz="3733" b="1" u="sng" kern="0" dirty="0">
                <a:solidFill>
                  <a:srgbClr val="000099"/>
                </a:solidFill>
                <a:latin typeface="Calibri" panose="020F0502020204030204" pitchFamily="34" charset="0"/>
                <a:cs typeface="Calibri" panose="020F0502020204030204" pitchFamily="34" charset="0"/>
                <a:sym typeface="Arial"/>
              </a:rPr>
              <a:t>3. </a:t>
            </a:r>
            <a:r>
              <a:rPr lang="en-US" sz="3733" b="1" u="sng" kern="0" dirty="0" err="1">
                <a:solidFill>
                  <a:srgbClr val="000099"/>
                </a:solidFill>
                <a:latin typeface="Calibri" panose="020F0502020204030204" pitchFamily="34" charset="0"/>
                <a:cs typeface="Calibri" panose="020F0502020204030204" pitchFamily="34" charset="0"/>
                <a:sym typeface="Arial"/>
              </a:rPr>
              <a:t>Kết</a:t>
            </a:r>
            <a:r>
              <a:rPr lang="en-US" sz="3733" b="1" u="sng" kern="0" dirty="0">
                <a:solidFill>
                  <a:srgbClr val="000099"/>
                </a:solidFill>
                <a:latin typeface="Calibri" panose="020F0502020204030204" pitchFamily="34" charset="0"/>
                <a:cs typeface="Calibri" panose="020F0502020204030204" pitchFamily="34" charset="0"/>
                <a:sym typeface="Arial"/>
              </a:rPr>
              <a:t> </a:t>
            </a:r>
            <a:r>
              <a:rPr lang="en-US" sz="3733" b="1" u="sng" kern="0" dirty="0" err="1">
                <a:solidFill>
                  <a:srgbClr val="000099"/>
                </a:solidFill>
                <a:latin typeface="Calibri" panose="020F0502020204030204" pitchFamily="34" charset="0"/>
                <a:cs typeface="Calibri" panose="020F0502020204030204" pitchFamily="34" charset="0"/>
                <a:sym typeface="Arial"/>
              </a:rPr>
              <a:t>bài</a:t>
            </a:r>
            <a:r>
              <a:rPr lang="en-US" sz="3733" b="1" u="sng" kern="0" dirty="0">
                <a:solidFill>
                  <a:srgbClr val="000099"/>
                </a:solidFill>
                <a:latin typeface="Calibri" panose="020F0502020204030204" pitchFamily="34" charset="0"/>
                <a:cs typeface="Calibri" panose="020F0502020204030204" pitchFamily="34" charset="0"/>
                <a:sym typeface="Arial"/>
              </a:rPr>
              <a:t>:</a:t>
            </a:r>
            <a:r>
              <a:rPr lang="en-US" sz="3733" b="1"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Nêu</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lợi</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ích</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của</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cây</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Tình</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cảm</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của</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người</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tả</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đối</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với</a:t>
            </a:r>
            <a:r>
              <a:rPr lang="en-US" sz="3733" kern="0" dirty="0">
                <a:solidFill>
                  <a:srgbClr val="000099"/>
                </a:solidFill>
                <a:latin typeface="Calibri" panose="020F0502020204030204" pitchFamily="34" charset="0"/>
                <a:cs typeface="Calibri" panose="020F0502020204030204" pitchFamily="34" charset="0"/>
                <a:sym typeface="Arial"/>
              </a:rPr>
              <a:t> </a:t>
            </a:r>
            <a:r>
              <a:rPr lang="en-US" sz="3733" kern="0" dirty="0" err="1">
                <a:solidFill>
                  <a:srgbClr val="000099"/>
                </a:solidFill>
                <a:latin typeface="Calibri" panose="020F0502020204030204" pitchFamily="34" charset="0"/>
                <a:cs typeface="Calibri" panose="020F0502020204030204" pitchFamily="34" charset="0"/>
                <a:sym typeface="Arial"/>
              </a:rPr>
              <a:t>cây</a:t>
            </a:r>
            <a:r>
              <a:rPr lang="en-US" sz="3733" kern="0" dirty="0">
                <a:solidFill>
                  <a:srgbClr val="000099"/>
                </a:solidFill>
                <a:latin typeface="Calibri" panose="020F0502020204030204" pitchFamily="34" charset="0"/>
                <a:cs typeface="Calibri" panose="020F0502020204030204" pitchFamily="34" charset="0"/>
                <a:sym typeface="Arial"/>
              </a:rPr>
              <a:t>.</a:t>
            </a:r>
          </a:p>
        </p:txBody>
      </p:sp>
    </p:spTree>
    <p:extLst>
      <p:ext uri="{BB962C8B-B14F-4D97-AF65-F5344CB8AC3E}">
        <p14:creationId xmlns:p14="http://schemas.microsoft.com/office/powerpoint/2010/main" val="355176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0000">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14:bounceEnd="60000">
                                          <p:cBhvr additive="base">
                                            <p:cTn id="7" dur="750" fill="hold"/>
                                            <p:tgtEl>
                                              <p:spTgt spid="66"/>
                                            </p:tgtEl>
                                            <p:attrNameLst>
                                              <p:attrName>ppt_x</p:attrName>
                                            </p:attrNameLst>
                                          </p:cBhvr>
                                          <p:tavLst>
                                            <p:tav tm="0">
                                              <p:val>
                                                <p:strVal val="0-#ppt_w/2"/>
                                              </p:val>
                                            </p:tav>
                                            <p:tav tm="100000">
                                              <p:val>
                                                <p:strVal val="#ppt_x"/>
                                              </p:val>
                                            </p:tav>
                                          </p:tavLst>
                                        </p:anim>
                                        <p:anim calcmode="lin" valueType="num" p14:bounceEnd="60000">
                                          <p:cBhvr additive="base">
                                            <p:cTn id="8" dur="750" fill="hold"/>
                                            <p:tgtEl>
                                              <p:spTgt spid="6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60000">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14:bounceEnd="60000">
                                          <p:cBhvr additive="base">
                                            <p:cTn id="11" dur="750" fill="hold"/>
                                            <p:tgtEl>
                                              <p:spTgt spid="67"/>
                                            </p:tgtEl>
                                            <p:attrNameLst>
                                              <p:attrName>ppt_x</p:attrName>
                                            </p:attrNameLst>
                                          </p:cBhvr>
                                          <p:tavLst>
                                            <p:tav tm="0">
                                              <p:val>
                                                <p:strVal val="0-#ppt_w/2"/>
                                              </p:val>
                                            </p:tav>
                                            <p:tav tm="100000">
                                              <p:val>
                                                <p:strVal val="#ppt_x"/>
                                              </p:val>
                                            </p:tav>
                                          </p:tavLst>
                                        </p:anim>
                                        <p:anim calcmode="lin" valueType="num" p14:bounceEnd="60000">
                                          <p:cBhvr additive="base">
                                            <p:cTn id="12" dur="75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
                                                <p:txEl>
                                                  <p:pRg st="0" end="0"/>
                                                </p:txEl>
                                              </p:spTgt>
                                            </p:tgtEl>
                                            <p:attrNameLst>
                                              <p:attrName>style.visibility</p:attrName>
                                            </p:attrNameLst>
                                          </p:cBhvr>
                                          <p:to>
                                            <p:strVal val="visible"/>
                                          </p:to>
                                        </p:set>
                                        <p:animEffect transition="in" filter="fade">
                                          <p:cBhvr>
                                            <p:cTn id="27" dur="500"/>
                                            <p:tgtEl>
                                              <p:spTgt spid="2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
                                                <p:txEl>
                                                  <p:pRg st="1" end="1"/>
                                                </p:txEl>
                                              </p:spTgt>
                                            </p:tgtEl>
                                            <p:attrNameLst>
                                              <p:attrName>style.visibility</p:attrName>
                                            </p:attrNameLst>
                                          </p:cBhvr>
                                          <p:to>
                                            <p:strVal val="visible"/>
                                          </p:to>
                                        </p:set>
                                        <p:animEffect transition="in" filter="fade">
                                          <p:cBhvr>
                                            <p:cTn id="32" dur="500"/>
                                            <p:tgtEl>
                                              <p:spTgt spid="22">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2">
                                                <p:txEl>
                                                  <p:pRg st="2" end="2"/>
                                                </p:txEl>
                                              </p:spTgt>
                                            </p:tgtEl>
                                            <p:attrNameLst>
                                              <p:attrName>style.visibility</p:attrName>
                                            </p:attrNameLst>
                                          </p:cBhvr>
                                          <p:to>
                                            <p:strVal val="visible"/>
                                          </p:to>
                                        </p:set>
                                        <p:animEffect transition="in" filter="fade">
                                          <p:cBhvr>
                                            <p:cTn id="37" dur="500"/>
                                            <p:tgtEl>
                                              <p:spTgt spid="22">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2">
                                                <p:txEl>
                                                  <p:pRg st="3" end="3"/>
                                                </p:txEl>
                                              </p:spTgt>
                                            </p:tgtEl>
                                            <p:attrNameLst>
                                              <p:attrName>style.visibility</p:attrName>
                                            </p:attrNameLst>
                                          </p:cBhvr>
                                          <p:to>
                                            <p:strVal val="visible"/>
                                          </p:to>
                                        </p:set>
                                        <p:animEffect transition="in" filter="fade">
                                          <p:cBhvr>
                                            <p:cTn id="42" dur="500"/>
                                            <p:tgtEl>
                                              <p:spTgt spid="2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additive="base">
                                            <p:cTn id="7" dur="750" fill="hold"/>
                                            <p:tgtEl>
                                              <p:spTgt spid="66"/>
                                            </p:tgtEl>
                                            <p:attrNameLst>
                                              <p:attrName>ppt_x</p:attrName>
                                            </p:attrNameLst>
                                          </p:cBhvr>
                                          <p:tavLst>
                                            <p:tav tm="0">
                                              <p:val>
                                                <p:strVal val="0-#ppt_w/2"/>
                                              </p:val>
                                            </p:tav>
                                            <p:tav tm="100000">
                                              <p:val>
                                                <p:strVal val="#ppt_x"/>
                                              </p:val>
                                            </p:tav>
                                          </p:tavLst>
                                        </p:anim>
                                        <p:anim calcmode="lin" valueType="num">
                                          <p:cBhvr additive="base">
                                            <p:cTn id="8" dur="750" fill="hold"/>
                                            <p:tgtEl>
                                              <p:spTgt spid="6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cBhvr additive="base">
                                            <p:cTn id="11" dur="750" fill="hold"/>
                                            <p:tgtEl>
                                              <p:spTgt spid="67"/>
                                            </p:tgtEl>
                                            <p:attrNameLst>
                                              <p:attrName>ppt_x</p:attrName>
                                            </p:attrNameLst>
                                          </p:cBhvr>
                                          <p:tavLst>
                                            <p:tav tm="0">
                                              <p:val>
                                                <p:strVal val="0-#ppt_w/2"/>
                                              </p:val>
                                            </p:tav>
                                            <p:tav tm="100000">
                                              <p:val>
                                                <p:strVal val="#ppt_x"/>
                                              </p:val>
                                            </p:tav>
                                          </p:tavLst>
                                        </p:anim>
                                        <p:anim calcmode="lin" valueType="num">
                                          <p:cBhvr additive="base">
                                            <p:cTn id="12" dur="75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
                                                <p:txEl>
                                                  <p:pRg st="0" end="0"/>
                                                </p:txEl>
                                              </p:spTgt>
                                            </p:tgtEl>
                                            <p:attrNameLst>
                                              <p:attrName>style.visibility</p:attrName>
                                            </p:attrNameLst>
                                          </p:cBhvr>
                                          <p:to>
                                            <p:strVal val="visible"/>
                                          </p:to>
                                        </p:set>
                                        <p:animEffect transition="in" filter="fade">
                                          <p:cBhvr>
                                            <p:cTn id="27" dur="500"/>
                                            <p:tgtEl>
                                              <p:spTgt spid="2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
                                                <p:txEl>
                                                  <p:pRg st="1" end="1"/>
                                                </p:txEl>
                                              </p:spTgt>
                                            </p:tgtEl>
                                            <p:attrNameLst>
                                              <p:attrName>style.visibility</p:attrName>
                                            </p:attrNameLst>
                                          </p:cBhvr>
                                          <p:to>
                                            <p:strVal val="visible"/>
                                          </p:to>
                                        </p:set>
                                        <p:animEffect transition="in" filter="fade">
                                          <p:cBhvr>
                                            <p:cTn id="32" dur="500"/>
                                            <p:tgtEl>
                                              <p:spTgt spid="22">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2">
                                                <p:txEl>
                                                  <p:pRg st="2" end="2"/>
                                                </p:txEl>
                                              </p:spTgt>
                                            </p:tgtEl>
                                            <p:attrNameLst>
                                              <p:attrName>style.visibility</p:attrName>
                                            </p:attrNameLst>
                                          </p:cBhvr>
                                          <p:to>
                                            <p:strVal val="visible"/>
                                          </p:to>
                                        </p:set>
                                        <p:animEffect transition="in" filter="fade">
                                          <p:cBhvr>
                                            <p:cTn id="37" dur="500"/>
                                            <p:tgtEl>
                                              <p:spTgt spid="22">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2">
                                                <p:txEl>
                                                  <p:pRg st="3" end="3"/>
                                                </p:txEl>
                                              </p:spTgt>
                                            </p:tgtEl>
                                            <p:attrNameLst>
                                              <p:attrName>style.visibility</p:attrName>
                                            </p:attrNameLst>
                                          </p:cBhvr>
                                          <p:to>
                                            <p:strVal val="visible"/>
                                          </p:to>
                                        </p:set>
                                        <p:animEffect transition="in" filter="fade">
                                          <p:cBhvr>
                                            <p:cTn id="42" dur="500"/>
                                            <p:tgtEl>
                                              <p:spTgt spid="2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99"/>
        <p:cNvGrpSpPr/>
        <p:nvPr/>
      </p:nvGrpSpPr>
      <p:grpSpPr>
        <a:xfrm>
          <a:off x="0" y="0"/>
          <a:ext cx="0" cy="0"/>
          <a:chOff x="0" y="0"/>
          <a:chExt cx="0" cy="0"/>
        </a:xfrm>
      </p:grpSpPr>
      <p:pic>
        <p:nvPicPr>
          <p:cNvPr id="66" name="Graphic 65">
            <a:extLst>
              <a:ext uri="{FF2B5EF4-FFF2-40B4-BE49-F238E27FC236}">
                <a16:creationId xmlns:a16="http://schemas.microsoft.com/office/drawing/2014/main" xmlns="" id="{D3BC6538-9E84-4191-923A-5BE11CCA10C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2603472" y="4239089"/>
            <a:ext cx="2083675" cy="2414047"/>
          </a:xfrm>
          <a:prstGeom prst="rect">
            <a:avLst/>
          </a:prstGeom>
        </p:spPr>
      </p:pic>
      <p:pic>
        <p:nvPicPr>
          <p:cNvPr id="67" name="Graphic 66">
            <a:extLst>
              <a:ext uri="{FF2B5EF4-FFF2-40B4-BE49-F238E27FC236}">
                <a16:creationId xmlns:a16="http://schemas.microsoft.com/office/drawing/2014/main" xmlns="" id="{0B8E5734-E8E8-4CFD-9345-DF34114CC60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99133" y="4024235"/>
            <a:ext cx="2504340" cy="2833765"/>
          </a:xfrm>
          <a:prstGeom prst="rect">
            <a:avLst/>
          </a:prstGeom>
        </p:spPr>
      </p:pic>
      <p:pic>
        <p:nvPicPr>
          <p:cNvPr id="68" name="Graphic 67">
            <a:extLst>
              <a:ext uri="{FF2B5EF4-FFF2-40B4-BE49-F238E27FC236}">
                <a16:creationId xmlns:a16="http://schemas.microsoft.com/office/drawing/2014/main" xmlns="" id="{EE1A8045-D0F2-42FD-A323-5831C093E00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7605762" y="4437605"/>
            <a:ext cx="1587972" cy="1486739"/>
          </a:xfrm>
          <a:prstGeom prst="rect">
            <a:avLst/>
          </a:prstGeom>
        </p:spPr>
      </p:pic>
      <p:pic>
        <p:nvPicPr>
          <p:cNvPr id="69" name="Graphic 68">
            <a:extLst>
              <a:ext uri="{FF2B5EF4-FFF2-40B4-BE49-F238E27FC236}">
                <a16:creationId xmlns:a16="http://schemas.microsoft.com/office/drawing/2014/main" xmlns="" id="{75AC7B1F-AED6-4B52-96FF-DF888FAD08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707475" y="4239089"/>
            <a:ext cx="1766796" cy="1939596"/>
          </a:xfrm>
          <a:prstGeom prst="rect">
            <a:avLst/>
          </a:prstGeom>
        </p:spPr>
      </p:pic>
      <p:grpSp>
        <p:nvGrpSpPr>
          <p:cNvPr id="70" name="Group 69">
            <a:extLst>
              <a:ext uri="{FF2B5EF4-FFF2-40B4-BE49-F238E27FC236}">
                <a16:creationId xmlns:a16="http://schemas.microsoft.com/office/drawing/2014/main" xmlns="" id="{7E8BD6CA-36F6-445A-BB69-5BC72203E77D}"/>
              </a:ext>
            </a:extLst>
          </p:cNvPr>
          <p:cNvGrpSpPr/>
          <p:nvPr/>
        </p:nvGrpSpPr>
        <p:grpSpPr>
          <a:xfrm>
            <a:off x="969108" y="71001"/>
            <a:ext cx="5346389" cy="2414047"/>
            <a:chOff x="220025" y="146157"/>
            <a:chExt cx="5830819" cy="1539310"/>
          </a:xfrm>
          <a:solidFill>
            <a:srgbClr val="FFFF7D"/>
          </a:solidFill>
        </p:grpSpPr>
        <p:sp>
          <p:nvSpPr>
            <p:cNvPr id="71" name="Speech Bubble: Rectangle with Corners Rounded 70">
              <a:extLst>
                <a:ext uri="{FF2B5EF4-FFF2-40B4-BE49-F238E27FC236}">
                  <a16:creationId xmlns:a16="http://schemas.microsoft.com/office/drawing/2014/main" xmlns="" id="{1DBEBB79-C9D4-4396-922F-A1B7AB7CF8B4}"/>
                </a:ext>
              </a:extLst>
            </p:cNvPr>
            <p:cNvSpPr/>
            <p:nvPr/>
          </p:nvSpPr>
          <p:spPr>
            <a:xfrm>
              <a:off x="220025" y="146157"/>
              <a:ext cx="5830819" cy="1539310"/>
            </a:xfrm>
            <a:prstGeom prst="wedgeRoundRectCallout">
              <a:avLst>
                <a:gd name="adj1" fmla="val -40519"/>
                <a:gd name="adj2" fmla="val 131226"/>
                <a:gd name="adj3" fmla="val 16667"/>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2" name="TextBox 71">
              <a:extLst>
                <a:ext uri="{FF2B5EF4-FFF2-40B4-BE49-F238E27FC236}">
                  <a16:creationId xmlns:a16="http://schemas.microsoft.com/office/drawing/2014/main" xmlns="" id="{BAC82098-7811-437B-B13B-452111C90EEA}"/>
                </a:ext>
              </a:extLst>
            </p:cNvPr>
            <p:cNvSpPr txBox="1"/>
            <p:nvPr/>
          </p:nvSpPr>
          <p:spPr>
            <a:xfrm>
              <a:off x="294335" y="197505"/>
              <a:ext cx="5682198" cy="1236393"/>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lang="nl-NL" sz="4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Cần quan sát kĩ để tìm ra những đặc điểm nổi bật để tả.</a:t>
              </a:r>
              <a:endParaRPr kumimoji="0" lang="en-US" sz="6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77" name="Group 76">
            <a:extLst>
              <a:ext uri="{FF2B5EF4-FFF2-40B4-BE49-F238E27FC236}">
                <a16:creationId xmlns:a16="http://schemas.microsoft.com/office/drawing/2014/main" xmlns="" id="{4A7F6A19-408C-4C6F-B879-A603040027DC}"/>
              </a:ext>
            </a:extLst>
          </p:cNvPr>
          <p:cNvGrpSpPr/>
          <p:nvPr/>
        </p:nvGrpSpPr>
        <p:grpSpPr>
          <a:xfrm>
            <a:off x="6502401" y="-546269"/>
            <a:ext cx="5481324" cy="4089245"/>
            <a:chOff x="6466788" y="-483908"/>
            <a:chExt cx="2457187" cy="2166077"/>
          </a:xfrm>
        </p:grpSpPr>
        <p:pic>
          <p:nvPicPr>
            <p:cNvPr id="79" name="Graphic 78">
              <a:extLst>
                <a:ext uri="{FF2B5EF4-FFF2-40B4-BE49-F238E27FC236}">
                  <a16:creationId xmlns:a16="http://schemas.microsoft.com/office/drawing/2014/main" xmlns="" id="{B337E9C1-7F79-4CC1-99AB-F3316977C93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466788" y="-483908"/>
              <a:ext cx="2457187" cy="2166077"/>
            </a:xfrm>
            <a:prstGeom prst="rect">
              <a:avLst/>
            </a:prstGeom>
          </p:spPr>
        </p:pic>
        <p:sp>
          <p:nvSpPr>
            <p:cNvPr id="80" name="TextBox 79">
              <a:extLst>
                <a:ext uri="{FF2B5EF4-FFF2-40B4-BE49-F238E27FC236}">
                  <a16:creationId xmlns:a16="http://schemas.microsoft.com/office/drawing/2014/main" xmlns="" id="{E6BB64EE-D366-4834-BF70-1AE581BAE6D7}"/>
                </a:ext>
              </a:extLst>
            </p:cNvPr>
            <p:cNvSpPr txBox="1"/>
            <p:nvPr/>
          </p:nvSpPr>
          <p:spPr>
            <a:xfrm>
              <a:off x="6487063" y="591700"/>
              <a:ext cx="2416636" cy="805366"/>
            </a:xfrm>
            <a:prstGeom prst="rect">
              <a:avLst/>
            </a:prstGeom>
            <a:noFill/>
          </p:spPr>
          <p:txBody>
            <a:bodyPr wrap="square" rtlCol="0">
              <a:spAutoFit/>
            </a:bodyPr>
            <a:lstStyle/>
            <a:p>
              <a:pPr marL="0" marR="0" algn="ctr">
                <a:lnSpc>
                  <a:spcPct val="120000"/>
                </a:lnSpc>
                <a:spcBef>
                  <a:spcPts val="0"/>
                </a:spcBef>
                <a:spcAft>
                  <a:spcPts val="0"/>
                </a:spcAft>
              </a:pPr>
              <a:r>
                <a:rPr lang="en-US"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Khi </a:t>
              </a:r>
              <a:r>
                <a:rPr lang="en-US" sz="4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miêu</a:t>
              </a:r>
              <a:r>
                <a:rPr lang="en-US"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tả</a:t>
              </a:r>
              <a:r>
                <a:rPr lang="en-US"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cây</a:t>
              </a:r>
              <a:r>
                <a:rPr lang="en-US"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cối</a:t>
              </a:r>
              <a:r>
                <a:rPr lang="en-US"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cần</a:t>
              </a:r>
              <a:r>
                <a:rPr lang="en-US"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lưu</a:t>
              </a:r>
              <a:r>
                <a:rPr lang="en-US"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ý </a:t>
              </a:r>
              <a:r>
                <a:rPr lang="en-US" sz="4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điều</a:t>
              </a:r>
              <a:r>
                <a:rPr lang="en-US"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4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gì</a:t>
              </a:r>
              <a:r>
                <a:rPr lang="en-US" sz="4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p:txBody>
        </p:sp>
      </p:grpSp>
    </p:spTree>
    <p:extLst>
      <p:ext uri="{BB962C8B-B14F-4D97-AF65-F5344CB8AC3E}">
        <p14:creationId xmlns:p14="http://schemas.microsoft.com/office/powerpoint/2010/main" val="3200328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0000">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14:bounceEnd="60000">
                                          <p:cBhvr additive="base">
                                            <p:cTn id="7" dur="750" fill="hold"/>
                                            <p:tgtEl>
                                              <p:spTgt spid="66"/>
                                            </p:tgtEl>
                                            <p:attrNameLst>
                                              <p:attrName>ppt_x</p:attrName>
                                            </p:attrNameLst>
                                          </p:cBhvr>
                                          <p:tavLst>
                                            <p:tav tm="0">
                                              <p:val>
                                                <p:strVal val="0-#ppt_w/2"/>
                                              </p:val>
                                            </p:tav>
                                            <p:tav tm="100000">
                                              <p:val>
                                                <p:strVal val="#ppt_x"/>
                                              </p:val>
                                            </p:tav>
                                          </p:tavLst>
                                        </p:anim>
                                        <p:anim calcmode="lin" valueType="num" p14:bounceEnd="60000">
                                          <p:cBhvr additive="base">
                                            <p:cTn id="8" dur="750" fill="hold"/>
                                            <p:tgtEl>
                                              <p:spTgt spid="6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60000">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14:bounceEnd="60000">
                                          <p:cBhvr additive="base">
                                            <p:cTn id="11" dur="750" fill="hold"/>
                                            <p:tgtEl>
                                              <p:spTgt spid="67"/>
                                            </p:tgtEl>
                                            <p:attrNameLst>
                                              <p:attrName>ppt_x</p:attrName>
                                            </p:attrNameLst>
                                          </p:cBhvr>
                                          <p:tavLst>
                                            <p:tav tm="0">
                                              <p:val>
                                                <p:strVal val="0-#ppt_w/2"/>
                                              </p:val>
                                            </p:tav>
                                            <p:tav tm="100000">
                                              <p:val>
                                                <p:strVal val="#ppt_x"/>
                                              </p:val>
                                            </p:tav>
                                          </p:tavLst>
                                        </p:anim>
                                        <p:anim calcmode="lin" valueType="num" p14:bounceEnd="60000">
                                          <p:cBhvr additive="base">
                                            <p:cTn id="12" dur="75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barn(inVertical)">
                                          <p:cBhvr>
                                            <p:cTn id="17" dur="500"/>
                                            <p:tgtEl>
                                              <p:spTgt spid="7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wipe(down)">
                                          <p:cBhvr>
                                            <p:cTn id="22"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additive="base">
                                            <p:cTn id="7" dur="750" fill="hold"/>
                                            <p:tgtEl>
                                              <p:spTgt spid="66"/>
                                            </p:tgtEl>
                                            <p:attrNameLst>
                                              <p:attrName>ppt_x</p:attrName>
                                            </p:attrNameLst>
                                          </p:cBhvr>
                                          <p:tavLst>
                                            <p:tav tm="0">
                                              <p:val>
                                                <p:strVal val="0-#ppt_w/2"/>
                                              </p:val>
                                            </p:tav>
                                            <p:tav tm="100000">
                                              <p:val>
                                                <p:strVal val="#ppt_x"/>
                                              </p:val>
                                            </p:tav>
                                          </p:tavLst>
                                        </p:anim>
                                        <p:anim calcmode="lin" valueType="num">
                                          <p:cBhvr additive="base">
                                            <p:cTn id="8" dur="750" fill="hold"/>
                                            <p:tgtEl>
                                              <p:spTgt spid="6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cBhvr additive="base">
                                            <p:cTn id="11" dur="750" fill="hold"/>
                                            <p:tgtEl>
                                              <p:spTgt spid="67"/>
                                            </p:tgtEl>
                                            <p:attrNameLst>
                                              <p:attrName>ppt_x</p:attrName>
                                            </p:attrNameLst>
                                          </p:cBhvr>
                                          <p:tavLst>
                                            <p:tav tm="0">
                                              <p:val>
                                                <p:strVal val="0-#ppt_w/2"/>
                                              </p:val>
                                            </p:tav>
                                            <p:tav tm="100000">
                                              <p:val>
                                                <p:strVal val="#ppt_x"/>
                                              </p:val>
                                            </p:tav>
                                          </p:tavLst>
                                        </p:anim>
                                        <p:anim calcmode="lin" valueType="num">
                                          <p:cBhvr additive="base">
                                            <p:cTn id="12" dur="75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barn(inVertical)">
                                          <p:cBhvr>
                                            <p:cTn id="17" dur="500"/>
                                            <p:tgtEl>
                                              <p:spTgt spid="7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wipe(down)">
                                          <p:cBhvr>
                                            <p:cTn id="22"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Weltkindertag! by Slidego">
  <a:themeElements>
    <a:clrScheme name="Simple Light">
      <a:dk1>
        <a:srgbClr val="000000"/>
      </a:dk1>
      <a:lt1>
        <a:srgbClr val="FFFFFF"/>
      </a:lt1>
      <a:dk2>
        <a:srgbClr val="A3EEFF"/>
      </a:dk2>
      <a:lt2>
        <a:srgbClr val="FFC600"/>
      </a:lt2>
      <a:accent1>
        <a:srgbClr val="FF8C00"/>
      </a:accent1>
      <a:accent2>
        <a:srgbClr val="F7727B"/>
      </a:accent2>
      <a:accent3>
        <a:srgbClr val="621B21"/>
      </a:accent3>
      <a:accent4>
        <a:srgbClr val="CEDE86"/>
      </a:accent4>
      <a:accent5>
        <a:srgbClr val="9DCA55"/>
      </a:accent5>
      <a:accent6>
        <a:srgbClr val="3D7D40"/>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1313</Words>
  <Application>Microsoft Office PowerPoint</Application>
  <PresentationFormat>Widescreen</PresentationFormat>
  <Paragraphs>76</Paragraphs>
  <Slides>37</Slides>
  <Notes>37</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37</vt:i4>
      </vt:variant>
    </vt:vector>
  </HeadingPairs>
  <TitlesOfParts>
    <vt:vector size="52" baseType="lpstr">
      <vt:lpstr>#9Slide03 Arima Madurai Bold</vt:lpstr>
      <vt:lpstr>Arial</vt:lpstr>
      <vt:lpstr>Berkshire Swash</vt:lpstr>
      <vt:lpstr>Calibri</vt:lpstr>
      <vt:lpstr>Cambria</vt:lpstr>
      <vt:lpstr>Coiny</vt:lpstr>
      <vt:lpstr>Lato</vt:lpstr>
      <vt:lpstr>Livvic</vt:lpstr>
      <vt:lpstr>Open Sans</vt:lpstr>
      <vt:lpstr>OpenSans</vt:lpstr>
      <vt:lpstr>Roboto</vt:lpstr>
      <vt:lpstr>Roboto Condensed Light</vt:lpstr>
      <vt:lpstr>Times New Roman</vt:lpstr>
      <vt:lpstr>Wingdings</vt:lpstr>
      <vt:lpstr>Weltkindertag! by Slidego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27</cp:revision>
  <dcterms:created xsi:type="dcterms:W3CDTF">2023-12-19T07:18:53Z</dcterms:created>
  <dcterms:modified xsi:type="dcterms:W3CDTF">2024-04-01T06:29:02Z</dcterms:modified>
</cp:coreProperties>
</file>