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86" r:id="rId3"/>
  </p:sldMasterIdLst>
  <p:notesMasterIdLst>
    <p:notesMasterId r:id="rId17"/>
  </p:notesMasterIdLst>
  <p:sldIdLst>
    <p:sldId id="287" r:id="rId4"/>
    <p:sldId id="276" r:id="rId5"/>
    <p:sldId id="266" r:id="rId6"/>
    <p:sldId id="268" r:id="rId7"/>
    <p:sldId id="281" r:id="rId8"/>
    <p:sldId id="282" r:id="rId9"/>
    <p:sldId id="283" r:id="rId10"/>
    <p:sldId id="284" r:id="rId11"/>
    <p:sldId id="280" r:id="rId12"/>
    <p:sldId id="285" r:id="rId13"/>
    <p:sldId id="286" r:id="rId14"/>
    <p:sldId id="260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647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14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8.mp4"/><Relationship Id="rId7" Type="http://schemas.openxmlformats.org/officeDocument/2006/relationships/image" Target="../media/image3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0.png"/><Relationship Id="rId4" Type="http://schemas.openxmlformats.org/officeDocument/2006/relationships/video" Target="../media/media8.mp4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5.mp3"/><Relationship Id="rId7" Type="http://schemas.openxmlformats.org/officeDocument/2006/relationships/image" Target="../media/image3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9.xml"/><Relationship Id="rId4" Type="http://schemas.openxmlformats.org/officeDocument/2006/relationships/audio" Target="../media/media5.mp3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gif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2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56" y="3724508"/>
            <a:ext cx="2079271" cy="28428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9990" y="284576"/>
            <a:ext cx="99320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Tham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gia chơi sẽ quan sát kí hiệu bàn tay, đọc thầm theo hình tiết tấu và trả lời.</a:t>
            </a:r>
            <a:endParaRPr lang="en-US" sz="2400" dirty="0"/>
          </a:p>
        </p:txBody>
      </p:sp>
      <p:pic>
        <p:nvPicPr>
          <p:cNvPr id="17" name="Picture 16" descr="C:\Users\ADMIN\Desktop\gh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389" y="919306"/>
            <a:ext cx="10015653" cy="16677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2796170" y="2414019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14654" y="2414019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15993" y="2414019"/>
            <a:ext cx="933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60856" y="2429638"/>
            <a:ext cx="81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14940" y="2429638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87228" y="2414019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26100" y="2429638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07616" y="2414019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843954" y="2508361"/>
            <a:ext cx="669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040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536"/>
            <a:ext cx="7625616" cy="1951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616" y="3780263"/>
            <a:ext cx="4566383" cy="3077737"/>
          </a:xfrm>
          <a:prstGeom prst="rect">
            <a:avLst/>
          </a:prstGeom>
        </p:spPr>
      </p:pic>
      <p:pic>
        <p:nvPicPr>
          <p:cNvPr id="8" name="CON CHIM N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00599" y="225484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8" cy="8223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96508" y="822348"/>
            <a:ext cx="3802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 video mẫu sau đó chia nhóm luyện tập và biểu diễn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van dog con chim non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9088" y="1023361"/>
            <a:ext cx="6536551" cy="368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15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8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24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737" y="6472679"/>
            <a:ext cx="379649" cy="3043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03" y="-22597"/>
            <a:ext cx="4160304" cy="130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32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59883" y="719759"/>
            <a:ext cx="7443971" cy="5580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3265" y="57541"/>
            <a:ext cx="1760418" cy="6245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noProof="0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78" y="0"/>
            <a:ext cx="1576169" cy="5122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40" y="3859194"/>
            <a:ext cx="1185100" cy="23246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03" y="-22597"/>
            <a:ext cx="2796986" cy="8742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812" y="4564020"/>
            <a:ext cx="2417131" cy="198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89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0" y="2888471"/>
            <a:ext cx="2117318" cy="38376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28435" y="0"/>
            <a:ext cx="5636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Hoạt động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thực hành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27" y="692314"/>
            <a:ext cx="7271809" cy="1760661"/>
          </a:xfrm>
          <a:prstGeom prst="rect">
            <a:avLst/>
          </a:prstGeom>
        </p:spPr>
      </p:pic>
      <p:pic>
        <p:nvPicPr>
          <p:cNvPr id="7" name="MAU 1 GO DEM TT BAN NHAC VAN-XO-VA-VO-RI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02481" y="1090874"/>
            <a:ext cx="609600" cy="609600"/>
          </a:xfrm>
          <a:prstGeom prst="rect">
            <a:avLst/>
          </a:prstGeom>
        </p:spPr>
      </p:pic>
      <p:pic>
        <p:nvPicPr>
          <p:cNvPr id="8" name="HĐ 4 NGHE NHAC Valse favorit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20631" y="5582695"/>
            <a:ext cx="6096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9502" y="2560515"/>
            <a:ext cx="10088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ghe mẫu gõ tiết tấu lại sau đo nghe nhạc và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 hợp gõ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đệm theo hình tiết tấu 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2728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6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0" y="2888471"/>
            <a:ext cx="2117318" cy="38376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7" y="794525"/>
            <a:ext cx="7557614" cy="124843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64617" y="61604"/>
            <a:ext cx="7696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ghe mẫu gõ tiết tấu sau đó chọn nhạc cụ luyện tập tiết tấu 2</a:t>
            </a:r>
            <a:endParaRPr lang="en-US" sz="2400" dirty="0"/>
          </a:p>
        </p:txBody>
      </p:sp>
      <p:pic>
        <p:nvPicPr>
          <p:cNvPr id="11" name="MAU 2 GO DEM TT BAN NHAC VAN-XO-VA-VO-RI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3594" y="2532687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354" y="584873"/>
            <a:ext cx="3526990" cy="21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01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0" y="2888471"/>
            <a:ext cx="2117318" cy="38376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7" y="794525"/>
            <a:ext cx="7557614" cy="124843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64617" y="61604"/>
            <a:ext cx="5997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ghe mẫu gõ tiết tấu sau đó luyện tập tiết tấu 2</a:t>
            </a:r>
            <a:endParaRPr lang="en-US" sz="2400" dirty="0"/>
          </a:p>
        </p:txBody>
      </p:sp>
      <p:pic>
        <p:nvPicPr>
          <p:cNvPr id="11" name="MAU 2 GO DEM TT BAN NHAC VAN-XO-VA-VO-RI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3594" y="25326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61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0" y="2888471"/>
            <a:ext cx="2117318" cy="3837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29" y="740990"/>
            <a:ext cx="6552654" cy="24929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31434" y="61604"/>
            <a:ext cx="8448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thực hiện hình tiết tấu 1; nhóm 2 thực hiện hình tiết tấu 2</a:t>
            </a:r>
            <a:endParaRPr lang="en-US" sz="2400" dirty="0"/>
          </a:p>
        </p:txBody>
      </p:sp>
      <p:sp>
        <p:nvSpPr>
          <p:cNvPr id="7" name="Right Arrow 6"/>
          <p:cNvSpPr/>
          <p:nvPr/>
        </p:nvSpPr>
        <p:spPr>
          <a:xfrm>
            <a:off x="3389971" y="950402"/>
            <a:ext cx="1304692" cy="10370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389971" y="2196878"/>
            <a:ext cx="1304692" cy="10370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284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56" y="3724508"/>
            <a:ext cx="2079271" cy="28428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9685" y="0"/>
            <a:ext cx="8050602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 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 chơi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 thực hiện vỗ tay hoặc gõ theo hình tiết tấu.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C:\Users\ADMIN\Desktop\tt4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6" y="584873"/>
            <a:ext cx="8160402" cy="730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354" y="584873"/>
            <a:ext cx="3526990" cy="2171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73" y="1417011"/>
            <a:ext cx="467422" cy="4674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88" y="1417011"/>
            <a:ext cx="467422" cy="4674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630" y="1403211"/>
            <a:ext cx="467422" cy="4674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073" y="1417011"/>
            <a:ext cx="467422" cy="4674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679" y="1403211"/>
            <a:ext cx="467422" cy="4674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017" y="1414100"/>
            <a:ext cx="467422" cy="4674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836" y="1422742"/>
            <a:ext cx="467422" cy="4674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858" y="1432606"/>
            <a:ext cx="467422" cy="4674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780" y="1414100"/>
            <a:ext cx="467422" cy="46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1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184</Words>
  <Application>Microsoft Office PowerPoint</Application>
  <PresentationFormat>Widescreen</PresentationFormat>
  <Paragraphs>26</Paragraphs>
  <Slides>13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#9Slide05 Dancing Script</vt:lpstr>
      <vt:lpstr>Arial</vt:lpstr>
      <vt:lpstr>Calibri</vt:lpstr>
      <vt:lpstr>Times New Roman</vt:lpstr>
      <vt:lpstr>1_Office Theme</vt:lpstr>
      <vt:lpstr>3_Office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64</cp:revision>
  <dcterms:created xsi:type="dcterms:W3CDTF">2022-04-04T07:27:39Z</dcterms:created>
  <dcterms:modified xsi:type="dcterms:W3CDTF">2022-07-22T02:16:08Z</dcterms:modified>
</cp:coreProperties>
</file>