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</p:sldMasterIdLst>
  <p:sldIdLst>
    <p:sldId id="313" r:id="rId4"/>
    <p:sldId id="312" r:id="rId5"/>
    <p:sldId id="273" r:id="rId6"/>
    <p:sldId id="311" r:id="rId7"/>
    <p:sldId id="302" r:id="rId8"/>
    <p:sldId id="308" r:id="rId9"/>
    <p:sldId id="309" r:id="rId10"/>
    <p:sldId id="310" r:id="rId11"/>
    <p:sldId id="303" r:id="rId12"/>
    <p:sldId id="304" r:id="rId13"/>
    <p:sldId id="305" r:id="rId14"/>
    <p:sldId id="306" r:id="rId15"/>
    <p:sldId id="307" r:id="rId16"/>
    <p:sldId id="299" r:id="rId17"/>
    <p:sldId id="30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0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5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5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29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7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833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50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97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2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50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6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69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12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1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2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4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48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1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1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8612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jpeg"/><Relationship Id="rId7" Type="http://schemas.openxmlformats.org/officeDocument/2006/relationships/image" Target="../media/image41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jpeg"/><Relationship Id="rId7" Type="http://schemas.openxmlformats.org/officeDocument/2006/relationships/image" Target="../media/image41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4.png"/><Relationship Id="rId3" Type="http://schemas.microsoft.com/office/2007/relationships/media" Target="../media/media10.mp3"/><Relationship Id="rId7" Type="http://schemas.openxmlformats.org/officeDocument/2006/relationships/image" Target="../media/image27.jpeg"/><Relationship Id="rId12" Type="http://schemas.openxmlformats.org/officeDocument/2006/relationships/image" Target="../media/image4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9.gif"/><Relationship Id="rId11" Type="http://schemas.openxmlformats.org/officeDocument/2006/relationships/image" Target="../media/image41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3.png"/><Relationship Id="rId4" Type="http://schemas.openxmlformats.org/officeDocument/2006/relationships/audio" Target="../media/media10.mp3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41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jpeg"/><Relationship Id="rId7" Type="http://schemas.openxmlformats.org/officeDocument/2006/relationships/image" Target="../media/image2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4"/><Relationship Id="rId7" Type="http://schemas.openxmlformats.org/officeDocument/2006/relationships/image" Target="../media/image3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3.jpg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37.png"/><Relationship Id="rId4" Type="http://schemas.openxmlformats.org/officeDocument/2006/relationships/video" Target="../media/media6.mp4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image" Target="../media/image41.png"/><Relationship Id="rId3" Type="http://schemas.microsoft.com/office/2007/relationships/media" Target="../media/media8.mp3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image" Target="../media/image25.png"/><Relationship Id="rId5" Type="http://schemas.microsoft.com/office/2007/relationships/media" Target="../media/media9.mp3"/><Relationship Id="rId15" Type="http://schemas.openxmlformats.org/officeDocument/2006/relationships/image" Target="../media/image14.png"/><Relationship Id="rId10" Type="http://schemas.openxmlformats.org/officeDocument/2006/relationships/image" Target="../media/image28.png"/><Relationship Id="rId4" Type="http://schemas.openxmlformats.org/officeDocument/2006/relationships/audio" Target="../media/media8.mp3"/><Relationship Id="rId9" Type="http://schemas.openxmlformats.org/officeDocument/2006/relationships/image" Target="../media/image27.jpe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4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" y="4784035"/>
            <a:ext cx="12182107" cy="20334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4020363"/>
            <a:ext cx="7895063" cy="28376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557288"/>
            <a:ext cx="1226822" cy="12085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54" y="3747820"/>
            <a:ext cx="2447937" cy="169136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061" y="4784035"/>
            <a:ext cx="1348278" cy="1794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96" y="84884"/>
            <a:ext cx="7527234" cy="25818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9648" y="0"/>
            <a:ext cx="4081670" cy="1833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nhóm nhóm 1 sử dung nhạc cụ Temporin vào tiết tấu 1, nhóm 2 sử dụng nhạc cụ thanh phách vào tiết tấu 2, nhóm 3 sử dụng nhạc cụ trống con vào tiết tấu 3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614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" y="4784035"/>
            <a:ext cx="12182107" cy="20334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4020363"/>
            <a:ext cx="7895063" cy="28376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557288"/>
            <a:ext cx="1226822" cy="12085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54" y="3747820"/>
            <a:ext cx="2447937" cy="169136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061" y="4784035"/>
            <a:ext cx="1348278" cy="1794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470" y="666011"/>
            <a:ext cx="7527234" cy="25818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21383"/>
            <a:ext cx="7027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Đảo 3 nhóm sử dụng các nhạc cụ khác vào tiết tấu khác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73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 amt="5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" y="4784035"/>
            <a:ext cx="12182107" cy="20334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4020363"/>
            <a:ext cx="7895063" cy="28376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557288"/>
            <a:ext cx="1226822" cy="12085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54" y="3747820"/>
            <a:ext cx="2447937" cy="169136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061" y="4784035"/>
            <a:ext cx="1348278" cy="17941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" y="0"/>
            <a:ext cx="5594692" cy="362971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604585" y="157599"/>
            <a:ext cx="684033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Nghe gõ mẫu  sau đó 3 nhóm luyện tập và đảo câu hát, nhạc cụ 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HE VE VUI QUA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515600" y="1918491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23863" y="1215483"/>
            <a:ext cx="168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nhạc beat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76257" y="1182881"/>
            <a:ext cx="168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nghe mẫu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DEM MAU HE VE VUI QU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749824" y="1918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31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1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" y="4784035"/>
            <a:ext cx="12182107" cy="20334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4020363"/>
            <a:ext cx="7895063" cy="28376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557288"/>
            <a:ext cx="1226822" cy="12085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54" y="2505384"/>
            <a:ext cx="4246137" cy="29337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950" y="3767066"/>
            <a:ext cx="2202411" cy="29308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2220" y="0"/>
            <a:ext cx="4649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oạt động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vận dụng- trải nghiệm 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57418"/>
            <a:ext cx="1188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Giao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nhiệm vụ cho nhóm trưởng điều hành thảo luận: Các nhóm tự thống nhất cách thể hiện bài hát kết hợp gõ đệm nhạc cụ, biểu lộ cảm xúc hoặc vận động cơ thể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3037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96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6" name="HE VE VUI QUA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97156" y="48344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4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9677" y="-120031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83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58332"/>
            <a:ext cx="4434857" cy="140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5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23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3282599"/>
            <a:ext cx="9947723" cy="35754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486395"/>
            <a:ext cx="1226822" cy="12085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45432" y="0"/>
            <a:ext cx="3140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11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15733" y="2977799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61532" y="1003610"/>
            <a:ext cx="7304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và câu giai điệu sau là của bài hát nào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65" y="929072"/>
            <a:ext cx="556261" cy="72847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340242" y="1937019"/>
            <a:ext cx="3882794" cy="7575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HÈ VỀ VUI QUÁ</a:t>
            </a:r>
          </a:p>
        </p:txBody>
      </p:sp>
    </p:spTree>
    <p:extLst>
      <p:ext uri="{BB962C8B-B14F-4D97-AF65-F5344CB8AC3E}">
        <p14:creationId xmlns:p14="http://schemas.microsoft.com/office/powerpoint/2010/main" val="3697240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9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" y="4297045"/>
            <a:ext cx="12182107" cy="252048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4020363"/>
            <a:ext cx="7895063" cy="28376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557288"/>
            <a:ext cx="1226822" cy="120853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272425" y="102874"/>
            <a:ext cx="1539204" cy="558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32 </a:t>
            </a:r>
            <a:endParaRPr lang="en-US" sz="28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156" y="0"/>
            <a:ext cx="705844" cy="59776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137" y="1882015"/>
            <a:ext cx="2022352" cy="93116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296313" y="1576582"/>
            <a:ext cx="8189843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THỂ </a:t>
            </a:r>
            <a:r>
              <a:rPr lang="en-US" sz="28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HIỆN CÁC HÌNH TIẾT TẤU BẰNG NHẠC CỤ </a:t>
            </a:r>
            <a:r>
              <a:rPr lang="en-US" sz="28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GÕ</a:t>
            </a:r>
            <a:endParaRPr lang="en-US" sz="2800" dirty="0" smtClean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9" y="2894071"/>
            <a:ext cx="3495465" cy="241513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374" y="2852214"/>
            <a:ext cx="1755652" cy="233629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58332"/>
            <a:ext cx="3580173" cy="113175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790576" y="850388"/>
            <a:ext cx="5267824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BÀI HÁT HÈ VỀ VUI QUÁ</a:t>
            </a:r>
          </a:p>
        </p:txBody>
      </p:sp>
    </p:spTree>
    <p:extLst>
      <p:ext uri="{BB962C8B-B14F-4D97-AF65-F5344CB8AC3E}">
        <p14:creationId xmlns:p14="http://schemas.microsoft.com/office/powerpoint/2010/main" val="268657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3682" y="1352523"/>
            <a:ext cx="2289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các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hình thức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34367" y="582632"/>
            <a:ext cx="4964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vi-V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oạt động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luyện tập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844" y="4720590"/>
            <a:ext cx="5946846" cy="21374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31844" cy="6858000"/>
          </a:xfrm>
          <a:prstGeom prst="rect">
            <a:avLst/>
          </a:prstGeom>
        </p:spPr>
      </p:pic>
      <p:pic>
        <p:nvPicPr>
          <p:cNvPr id="10" name="HE VE VUI QUA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11977" y="2303621"/>
            <a:ext cx="6096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31844" y="5494"/>
            <a:ext cx="576015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ÔN BÀI HÁT HÈ VỀ VUI QUÁ</a:t>
            </a:r>
          </a:p>
        </p:txBody>
      </p:sp>
    </p:spTree>
    <p:extLst>
      <p:ext uri="{BB962C8B-B14F-4D97-AF65-F5344CB8AC3E}">
        <p14:creationId xmlns:p14="http://schemas.microsoft.com/office/powerpoint/2010/main" val="4273393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59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3282599"/>
            <a:ext cx="9947723" cy="3575402"/>
          </a:xfrm>
          <a:prstGeom prst="rect">
            <a:avLst/>
          </a:prstGeom>
        </p:spPr>
      </p:pic>
      <p:pic>
        <p:nvPicPr>
          <p:cNvPr id="10" name="HE VE VUI QUA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80011" y="3707232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486395"/>
            <a:ext cx="1226822" cy="12085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702" y="150297"/>
            <a:ext cx="6345044" cy="26486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8258" y="150297"/>
            <a:ext cx="3344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hát vỗ tay theo phách 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429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35" y="5096107"/>
            <a:ext cx="4902057" cy="1761893"/>
          </a:xfrm>
          <a:prstGeom prst="rect">
            <a:avLst/>
          </a:prstGeom>
        </p:spPr>
      </p:pic>
      <p:pic>
        <p:nvPicPr>
          <p:cNvPr id="10" name="HE VE VUI QUA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40674" y="3386253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21" y="6099383"/>
            <a:ext cx="604556" cy="680557"/>
          </a:xfrm>
          <a:prstGeom prst="rect">
            <a:avLst/>
          </a:prstGeom>
        </p:spPr>
      </p:pic>
      <p:pic>
        <p:nvPicPr>
          <p:cNvPr id="6" name="Hè Về Vui Quá - HKP KID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52585" y="1414271"/>
            <a:ext cx="6683298" cy="42951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1" y="41129"/>
            <a:ext cx="7104100" cy="995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95208" y="550247"/>
            <a:ext cx="574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vi-VN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Xem m</a:t>
            </a:r>
            <a:r>
              <a:rPr kumimoji="0" lang="vi-VN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ẫu sau đó tự sáng tạo các động tác phụ họa mới)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193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 amt="5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" y="4784035"/>
            <a:ext cx="12182107" cy="20334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37" y="4020363"/>
            <a:ext cx="7895063" cy="28376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5" y="5557288"/>
            <a:ext cx="1226822" cy="12085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0" y="4201106"/>
            <a:ext cx="1978437" cy="136696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061" y="4784035"/>
            <a:ext cx="1348278" cy="17941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" y="1263797"/>
            <a:ext cx="7000722" cy="275656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893" y="422524"/>
            <a:ext cx="5915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HOẠT ĐỘNG THỰC HÀNH LUYỆN TẬP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59027" y="73553"/>
            <a:ext cx="848139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NHẠC </a:t>
            </a:r>
            <a:r>
              <a:rPr lang="en-US" sz="20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CỤ THỂ HIỆN CÁC HÌNH TIẾT TẤU BẰNG NHẠC CỤ GÕ</a:t>
            </a:r>
            <a:endParaRPr lang="en-US" sz="2000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46892" y="570194"/>
            <a:ext cx="5545108" cy="417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Nghe gõ mẫu  sau đó luyện tập vỗ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tay và gõ nhạc cụ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1 GO MAU TEMPORIN 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99956" y="1727680"/>
            <a:ext cx="609600" cy="609600"/>
          </a:xfrm>
          <a:prstGeom prst="rect">
            <a:avLst/>
          </a:prstGeom>
        </p:spPr>
      </p:pic>
      <p:pic>
        <p:nvPicPr>
          <p:cNvPr id="5" name="2 GO THANH PHÁCH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99956" y="2491352"/>
            <a:ext cx="609600" cy="609600"/>
          </a:xfrm>
          <a:prstGeom prst="rect">
            <a:avLst/>
          </a:prstGeom>
        </p:spPr>
      </p:pic>
      <p:pic>
        <p:nvPicPr>
          <p:cNvPr id="6" name="3 GO MAU TRONG CO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99956" y="3369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27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9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274</Words>
  <Application>Microsoft Office PowerPoint</Application>
  <PresentationFormat>Widescreen</PresentationFormat>
  <Paragraphs>26</Paragraphs>
  <Slides>15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#9Slide05 Dancing Script</vt:lpstr>
      <vt:lpstr>Arial</vt:lpstr>
      <vt:lpstr>Calibri</vt:lpstr>
      <vt:lpstr>Times New Roman</vt:lpstr>
      <vt:lpstr>5_Office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73</cp:revision>
  <dcterms:created xsi:type="dcterms:W3CDTF">2022-04-04T11:47:32Z</dcterms:created>
  <dcterms:modified xsi:type="dcterms:W3CDTF">2022-07-22T02:16:43Z</dcterms:modified>
</cp:coreProperties>
</file>