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78" r:id="rId3"/>
  </p:sldMasterIdLst>
  <p:sldIdLst>
    <p:sldId id="281" r:id="rId4"/>
    <p:sldId id="290" r:id="rId5"/>
    <p:sldId id="280" r:id="rId6"/>
    <p:sldId id="282" r:id="rId7"/>
    <p:sldId id="287" r:id="rId8"/>
    <p:sldId id="271" r:id="rId9"/>
    <p:sldId id="283" r:id="rId10"/>
    <p:sldId id="291" r:id="rId11"/>
    <p:sldId id="292" r:id="rId12"/>
    <p:sldId id="293" r:id="rId13"/>
    <p:sldId id="294" r:id="rId14"/>
    <p:sldId id="295" r:id="rId15"/>
    <p:sldId id="296" r:id="rId16"/>
    <p:sldId id="297" r:id="rId17"/>
    <p:sldId id="284" r:id="rId18"/>
    <p:sldId id="298" r:id="rId19"/>
    <p:sldId id="27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8">
            <a:extLst>
              <a:ext uri="{FF2B5EF4-FFF2-40B4-BE49-F238E27FC236}">
                <a16:creationId xmlns:a16="http://schemas.microsoft.com/office/drawing/2014/main" id="{96555DD8-19F3-BCF3-74AC-2C3884CB065B}"/>
              </a:ext>
            </a:extLst>
          </p:cNvPr>
          <p:cNvPicPr>
            <a:picLocks noChangeAspect="1"/>
          </p:cNvPicPr>
          <p:nvPr userDrawn="1"/>
        </p:nvPicPr>
        <p:blipFill>
          <a:blip r:embed="rId2"/>
          <a:srcRect/>
          <a:stretch>
            <a:fillRect/>
          </a:stretch>
        </p:blipFill>
        <p:spPr>
          <a:xfrm>
            <a:off x="0" y="0"/>
            <a:ext cx="12192000" cy="6858000"/>
          </a:xfrm>
          <a:prstGeom prst="rect">
            <a:avLst/>
          </a:prstGeom>
        </p:spPr>
      </p:pic>
    </p:spTree>
    <p:extLst>
      <p:ext uri="{BB962C8B-B14F-4D97-AF65-F5344CB8AC3E}">
        <p14:creationId xmlns:p14="http://schemas.microsoft.com/office/powerpoint/2010/main" val="2103149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9D84B-F767-E486-E7AE-FD7941AACFE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AA21987-B384-3A84-6F1E-98DB63481DF8}"/>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A13D52-8159-B52A-4DA7-10EFC1A67B0A}"/>
              </a:ext>
            </a:extLst>
          </p:cNvPr>
          <p:cNvSpPr>
            <a:spLocks noGrp="1"/>
          </p:cNvSpPr>
          <p:nvPr>
            <p:ph type="dt" sz="half" idx="10"/>
          </p:nvPr>
        </p:nvSpPr>
        <p:spPr>
          <a:xfrm>
            <a:off x="838200" y="6356350"/>
            <a:ext cx="2743200" cy="365125"/>
          </a:xfrm>
          <a:prstGeom prst="rect">
            <a:avLst/>
          </a:prstGeom>
        </p:spPr>
        <p:txBody>
          <a:bodyPr/>
          <a:lstStyle/>
          <a:p>
            <a:fld id="{9C51DC81-4F41-4E3B-BDA0-44F37FDA8D2D}" type="datetimeFigureOut">
              <a:rPr lang="en-US" smtClean="0"/>
              <a:t>12/18/2023</a:t>
            </a:fld>
            <a:endParaRPr lang="en-US"/>
          </a:p>
        </p:txBody>
      </p:sp>
      <p:sp>
        <p:nvSpPr>
          <p:cNvPr id="5" name="Footer Placeholder 4">
            <a:extLst>
              <a:ext uri="{FF2B5EF4-FFF2-40B4-BE49-F238E27FC236}">
                <a16:creationId xmlns:a16="http://schemas.microsoft.com/office/drawing/2014/main" id="{57F3DFF3-B1C0-7793-7B81-C99738E7DCA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BBACB80-361E-1FEE-8E59-5B83EA641CC6}"/>
              </a:ext>
            </a:extLst>
          </p:cNvPr>
          <p:cNvSpPr>
            <a:spLocks noGrp="1"/>
          </p:cNvSpPr>
          <p:nvPr>
            <p:ph type="sldNum" sz="quarter" idx="12"/>
          </p:nvPr>
        </p:nvSpPr>
        <p:spPr>
          <a:xfrm>
            <a:off x="8610600" y="6356350"/>
            <a:ext cx="2743200" cy="365125"/>
          </a:xfrm>
          <a:prstGeom prst="rect">
            <a:avLst/>
          </a:prstGeom>
        </p:spPr>
        <p:txBody>
          <a:bodyPr/>
          <a:lstStyle/>
          <a:p>
            <a:fld id="{089AF515-ED41-48B8-8A86-9EE7A7F16932}" type="slidenum">
              <a:rPr lang="en-US" smtClean="0"/>
              <a:t>‹#›</a:t>
            </a:fld>
            <a:endParaRPr lang="en-US"/>
          </a:p>
        </p:txBody>
      </p:sp>
    </p:spTree>
    <p:extLst>
      <p:ext uri="{BB962C8B-B14F-4D97-AF65-F5344CB8AC3E}">
        <p14:creationId xmlns:p14="http://schemas.microsoft.com/office/powerpoint/2010/main" val="31418574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BA10BF-6EDF-7CF8-A9A1-AB49EF30B95B}"/>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43EA21E-2301-B1BA-0779-FB3457B226E0}"/>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3FD9BE-037B-B33C-044D-38BAAF24FB25}"/>
              </a:ext>
            </a:extLst>
          </p:cNvPr>
          <p:cNvSpPr>
            <a:spLocks noGrp="1"/>
          </p:cNvSpPr>
          <p:nvPr>
            <p:ph type="dt" sz="half" idx="10"/>
          </p:nvPr>
        </p:nvSpPr>
        <p:spPr>
          <a:xfrm>
            <a:off x="838200" y="6356350"/>
            <a:ext cx="2743200" cy="365125"/>
          </a:xfrm>
          <a:prstGeom prst="rect">
            <a:avLst/>
          </a:prstGeom>
        </p:spPr>
        <p:txBody>
          <a:bodyPr/>
          <a:lstStyle/>
          <a:p>
            <a:fld id="{9C51DC81-4F41-4E3B-BDA0-44F37FDA8D2D}" type="datetimeFigureOut">
              <a:rPr lang="en-US" smtClean="0"/>
              <a:t>12/18/2023</a:t>
            </a:fld>
            <a:endParaRPr lang="en-US"/>
          </a:p>
        </p:txBody>
      </p:sp>
      <p:sp>
        <p:nvSpPr>
          <p:cNvPr id="5" name="Footer Placeholder 4">
            <a:extLst>
              <a:ext uri="{FF2B5EF4-FFF2-40B4-BE49-F238E27FC236}">
                <a16:creationId xmlns:a16="http://schemas.microsoft.com/office/drawing/2014/main" id="{1E7ACEB9-B27D-D5F5-E0BB-FDD93EC494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2933657-B37C-A75D-D553-07FFE6A5690D}"/>
              </a:ext>
            </a:extLst>
          </p:cNvPr>
          <p:cNvSpPr>
            <a:spLocks noGrp="1"/>
          </p:cNvSpPr>
          <p:nvPr>
            <p:ph type="sldNum" sz="quarter" idx="12"/>
          </p:nvPr>
        </p:nvSpPr>
        <p:spPr>
          <a:xfrm>
            <a:off x="8610600" y="6356350"/>
            <a:ext cx="2743200" cy="365125"/>
          </a:xfrm>
          <a:prstGeom prst="rect">
            <a:avLst/>
          </a:prstGeom>
        </p:spPr>
        <p:txBody>
          <a:bodyPr/>
          <a:lstStyle/>
          <a:p>
            <a:fld id="{089AF515-ED41-48B8-8A86-9EE7A7F16932}" type="slidenum">
              <a:rPr lang="en-US" smtClean="0"/>
              <a:t>‹#›</a:t>
            </a:fld>
            <a:endParaRPr lang="en-US"/>
          </a:p>
        </p:txBody>
      </p:sp>
    </p:spTree>
    <p:extLst>
      <p:ext uri="{BB962C8B-B14F-4D97-AF65-F5344CB8AC3E}">
        <p14:creationId xmlns:p14="http://schemas.microsoft.com/office/powerpoint/2010/main" val="24508587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12/18/2023</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837046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p:txBody>
          <a:bodyPr/>
          <a:lstStyle/>
          <a:p>
            <a:fld id="{E69B9EE9-F3BF-4B40-83E7-C9BC68FDDB0E}" type="datetimeFigureOut">
              <a:rPr lang="en-US" smtClean="0"/>
              <a:t>12/18/2023</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p:txBody>
          <a:bodyPr/>
          <a:lstStyle/>
          <a:p>
            <a:fld id="{17F55963-6440-4C45-BA09-4E6A99D1BBE0}" type="slidenum">
              <a:rPr lang="en-US" smtClean="0"/>
              <a:t>‹#›</a:t>
            </a:fld>
            <a:endParaRPr lang="en-US"/>
          </a:p>
        </p:txBody>
      </p:sp>
      <p:pic>
        <p:nvPicPr>
          <p:cNvPr id="6" name="Picture 21">
            <a:extLst>
              <a:ext uri="{FF2B5EF4-FFF2-40B4-BE49-F238E27FC236}">
                <a16:creationId xmlns:a16="http://schemas.microsoft.com/office/drawing/2014/main" id="{366D4985-464F-F463-6AD5-368D282A445E}"/>
              </a:ext>
            </a:extLst>
          </p:cNvPr>
          <p:cNvPicPr>
            <a:picLocks noChangeAspect="1"/>
          </p:cNvPicPr>
          <p:nvPr userDrawn="1"/>
        </p:nvPicPr>
        <p:blipFill>
          <a:blip r:embed="rId2"/>
          <a:srcRect/>
          <a:stretch>
            <a:fillRect/>
          </a:stretch>
        </p:blipFill>
        <p:spPr>
          <a:xfrm>
            <a:off x="0" y="0"/>
            <a:ext cx="12192000" cy="6853711"/>
          </a:xfrm>
          <a:prstGeom prst="rect">
            <a:avLst/>
          </a:prstGeom>
        </p:spPr>
      </p:pic>
    </p:spTree>
    <p:extLst>
      <p:ext uri="{BB962C8B-B14F-4D97-AF65-F5344CB8AC3E}">
        <p14:creationId xmlns:p14="http://schemas.microsoft.com/office/powerpoint/2010/main" val="130676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p:txBody>
          <a:bodyPr/>
          <a:lstStyle/>
          <a:p>
            <a:fld id="{E69B9EE9-F3BF-4B40-83E7-C9BC68FDDB0E}" type="datetimeFigureOut">
              <a:rPr lang="en-US" smtClean="0"/>
              <a:t>12/18/2023</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872349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p:txBody>
          <a:bodyPr/>
          <a:lstStyle/>
          <a:p>
            <a:fld id="{E69B9EE9-F3BF-4B40-83E7-C9BC68FDDB0E}" type="datetimeFigureOut">
              <a:rPr lang="en-US" smtClean="0"/>
              <a:t>12/18/2023</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163356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p:txBody>
          <a:bodyPr/>
          <a:lstStyle/>
          <a:p>
            <a:fld id="{E69B9EE9-F3BF-4B40-83E7-C9BC68FDDB0E}" type="datetimeFigureOut">
              <a:rPr lang="en-US" smtClean="0"/>
              <a:t>12/18/2023</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644340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8">
            <a:extLst>
              <a:ext uri="{FF2B5EF4-FFF2-40B4-BE49-F238E27FC236}">
                <a16:creationId xmlns:a16="http://schemas.microsoft.com/office/drawing/2014/main" id="{96555DD8-19F3-BCF3-74AC-2C3884CB065B}"/>
              </a:ext>
            </a:extLst>
          </p:cNvPr>
          <p:cNvPicPr>
            <a:picLocks noChangeAspect="1"/>
          </p:cNvPicPr>
          <p:nvPr userDrawn="1"/>
        </p:nvPicPr>
        <p:blipFill>
          <a:blip r:embed="rId2"/>
          <a:srcRect/>
          <a:stretch>
            <a:fillRect/>
          </a:stretch>
        </p:blipFill>
        <p:spPr>
          <a:xfrm>
            <a:off x="0" y="0"/>
            <a:ext cx="12192000" cy="6858000"/>
          </a:xfrm>
          <a:prstGeom prst="rect">
            <a:avLst/>
          </a:prstGeom>
        </p:spPr>
      </p:pic>
    </p:spTree>
    <p:extLst>
      <p:ext uri="{BB962C8B-B14F-4D97-AF65-F5344CB8AC3E}">
        <p14:creationId xmlns:p14="http://schemas.microsoft.com/office/powerpoint/2010/main" val="33519007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3F63DBDF-90CF-ADC0-B3CB-DF991ED7A49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2074"/>
            <a:ext cx="12192000" cy="6910073"/>
          </a:xfrm>
          <a:prstGeom prst="rect">
            <a:avLst/>
          </a:prstGeom>
        </p:spPr>
      </p:pic>
    </p:spTree>
    <p:extLst>
      <p:ext uri="{BB962C8B-B14F-4D97-AF65-F5344CB8AC3E}">
        <p14:creationId xmlns:p14="http://schemas.microsoft.com/office/powerpoint/2010/main" val="28170969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E0447-A206-D7A3-8661-620892CD5E4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AB6FDF0-C022-A536-FBE7-B25293BBA1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B50468-FCD3-0297-65AE-863B24823040}"/>
              </a:ext>
            </a:extLst>
          </p:cNvPr>
          <p:cNvSpPr>
            <a:spLocks noGrp="1"/>
          </p:cNvSpPr>
          <p:nvPr>
            <p:ph type="dt" sz="half" idx="10"/>
          </p:nvPr>
        </p:nvSpPr>
        <p:spPr>
          <a:xfrm>
            <a:off x="838200" y="6356350"/>
            <a:ext cx="2743200" cy="365125"/>
          </a:xfrm>
          <a:prstGeom prst="rect">
            <a:avLst/>
          </a:prstGeom>
        </p:spPr>
        <p:txBody>
          <a:bodyPr/>
          <a:lstStyle/>
          <a:p>
            <a:fld id="{9C51DC81-4F41-4E3B-BDA0-44F37FDA8D2D}" type="datetimeFigureOut">
              <a:rPr lang="en-US" smtClean="0"/>
              <a:t>12/18/2023</a:t>
            </a:fld>
            <a:endParaRPr lang="en-US"/>
          </a:p>
        </p:txBody>
      </p:sp>
      <p:sp>
        <p:nvSpPr>
          <p:cNvPr id="5" name="Footer Placeholder 4">
            <a:extLst>
              <a:ext uri="{FF2B5EF4-FFF2-40B4-BE49-F238E27FC236}">
                <a16:creationId xmlns:a16="http://schemas.microsoft.com/office/drawing/2014/main" id="{2AA89446-0D77-E3C2-6B9C-752E974D0AB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FFB8CF7-3849-C955-5084-CADCDA846CD6}"/>
              </a:ext>
            </a:extLst>
          </p:cNvPr>
          <p:cNvSpPr>
            <a:spLocks noGrp="1"/>
          </p:cNvSpPr>
          <p:nvPr>
            <p:ph type="sldNum" sz="quarter" idx="12"/>
          </p:nvPr>
        </p:nvSpPr>
        <p:spPr>
          <a:xfrm>
            <a:off x="8610600" y="6356350"/>
            <a:ext cx="2743200" cy="365125"/>
          </a:xfrm>
          <a:prstGeom prst="rect">
            <a:avLst/>
          </a:prstGeom>
        </p:spPr>
        <p:txBody>
          <a:bodyPr/>
          <a:lstStyle/>
          <a:p>
            <a:fld id="{089AF515-ED41-48B8-8A86-9EE7A7F16932}" type="slidenum">
              <a:rPr lang="en-US" smtClean="0"/>
              <a:t>‹#›</a:t>
            </a:fld>
            <a:endParaRPr lang="en-US"/>
          </a:p>
        </p:txBody>
      </p:sp>
    </p:spTree>
    <p:extLst>
      <p:ext uri="{BB962C8B-B14F-4D97-AF65-F5344CB8AC3E}">
        <p14:creationId xmlns:p14="http://schemas.microsoft.com/office/powerpoint/2010/main" val="1025291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3F63DBDF-90CF-ADC0-B3CB-DF991ED7A49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2074"/>
            <a:ext cx="12192000" cy="6910073"/>
          </a:xfrm>
          <a:prstGeom prst="rect">
            <a:avLst/>
          </a:prstGeom>
        </p:spPr>
      </p:pic>
    </p:spTree>
    <p:extLst>
      <p:ext uri="{BB962C8B-B14F-4D97-AF65-F5344CB8AC3E}">
        <p14:creationId xmlns:p14="http://schemas.microsoft.com/office/powerpoint/2010/main" val="15962175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5860D-CDDB-8EC4-03AD-8949C218AD9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F47902E-95EB-548C-F005-C5610B738319}"/>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1619082-FB51-E1AA-FD35-B3574E33A098}"/>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A15D305-1B94-DB03-00FE-8FB151FD04F2}"/>
              </a:ext>
            </a:extLst>
          </p:cNvPr>
          <p:cNvSpPr>
            <a:spLocks noGrp="1"/>
          </p:cNvSpPr>
          <p:nvPr>
            <p:ph type="dt" sz="half" idx="10"/>
          </p:nvPr>
        </p:nvSpPr>
        <p:spPr>
          <a:xfrm>
            <a:off x="838200" y="6356350"/>
            <a:ext cx="2743200" cy="365125"/>
          </a:xfrm>
          <a:prstGeom prst="rect">
            <a:avLst/>
          </a:prstGeom>
        </p:spPr>
        <p:txBody>
          <a:bodyPr/>
          <a:lstStyle/>
          <a:p>
            <a:fld id="{9C51DC81-4F41-4E3B-BDA0-44F37FDA8D2D}" type="datetimeFigureOut">
              <a:rPr lang="en-US" smtClean="0"/>
              <a:t>12/18/2023</a:t>
            </a:fld>
            <a:endParaRPr lang="en-US"/>
          </a:p>
        </p:txBody>
      </p:sp>
      <p:sp>
        <p:nvSpPr>
          <p:cNvPr id="6" name="Footer Placeholder 5">
            <a:extLst>
              <a:ext uri="{FF2B5EF4-FFF2-40B4-BE49-F238E27FC236}">
                <a16:creationId xmlns:a16="http://schemas.microsoft.com/office/drawing/2014/main" id="{F9DCA8D6-E154-A156-601B-7966B150A87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A79A11E-160C-0228-CA2A-C5F969A7E91B}"/>
              </a:ext>
            </a:extLst>
          </p:cNvPr>
          <p:cNvSpPr>
            <a:spLocks noGrp="1"/>
          </p:cNvSpPr>
          <p:nvPr>
            <p:ph type="sldNum" sz="quarter" idx="12"/>
          </p:nvPr>
        </p:nvSpPr>
        <p:spPr>
          <a:xfrm>
            <a:off x="8610600" y="6356350"/>
            <a:ext cx="2743200" cy="365125"/>
          </a:xfrm>
          <a:prstGeom prst="rect">
            <a:avLst/>
          </a:prstGeom>
        </p:spPr>
        <p:txBody>
          <a:bodyPr/>
          <a:lstStyle/>
          <a:p>
            <a:fld id="{089AF515-ED41-48B8-8A86-9EE7A7F16932}" type="slidenum">
              <a:rPr lang="en-US" smtClean="0"/>
              <a:t>‹#›</a:t>
            </a:fld>
            <a:endParaRPr lang="en-US"/>
          </a:p>
        </p:txBody>
      </p:sp>
    </p:spTree>
    <p:extLst>
      <p:ext uri="{BB962C8B-B14F-4D97-AF65-F5344CB8AC3E}">
        <p14:creationId xmlns:p14="http://schemas.microsoft.com/office/powerpoint/2010/main" val="16672363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FDE49-DA64-C48B-3E16-E392318CD2AB}"/>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D64FCE35-471B-5F2D-C63A-2218A5B3865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291275-93E2-20FD-3C86-4FDE256690E3}"/>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97863FB-642D-CF17-6B23-463DF98F1B61}"/>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4B9DB43-5665-4E09-EF30-EC364D4EBC97}"/>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D158F9-DF8B-79CE-86C6-DCAF866F5BC9}"/>
              </a:ext>
            </a:extLst>
          </p:cNvPr>
          <p:cNvSpPr>
            <a:spLocks noGrp="1"/>
          </p:cNvSpPr>
          <p:nvPr>
            <p:ph type="dt" sz="half" idx="10"/>
          </p:nvPr>
        </p:nvSpPr>
        <p:spPr>
          <a:xfrm>
            <a:off x="838200" y="6356350"/>
            <a:ext cx="2743200" cy="365125"/>
          </a:xfrm>
          <a:prstGeom prst="rect">
            <a:avLst/>
          </a:prstGeom>
        </p:spPr>
        <p:txBody>
          <a:bodyPr/>
          <a:lstStyle/>
          <a:p>
            <a:fld id="{9C51DC81-4F41-4E3B-BDA0-44F37FDA8D2D}" type="datetimeFigureOut">
              <a:rPr lang="en-US" smtClean="0"/>
              <a:t>12/18/2023</a:t>
            </a:fld>
            <a:endParaRPr lang="en-US"/>
          </a:p>
        </p:txBody>
      </p:sp>
      <p:sp>
        <p:nvSpPr>
          <p:cNvPr id="8" name="Footer Placeholder 7">
            <a:extLst>
              <a:ext uri="{FF2B5EF4-FFF2-40B4-BE49-F238E27FC236}">
                <a16:creationId xmlns:a16="http://schemas.microsoft.com/office/drawing/2014/main" id="{6CAA164C-D4A8-92A6-91E3-6C3EC93CFEF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FF959E15-47E4-9E3F-D6C2-B1E56094F86E}"/>
              </a:ext>
            </a:extLst>
          </p:cNvPr>
          <p:cNvSpPr>
            <a:spLocks noGrp="1"/>
          </p:cNvSpPr>
          <p:nvPr>
            <p:ph type="sldNum" sz="quarter" idx="12"/>
          </p:nvPr>
        </p:nvSpPr>
        <p:spPr>
          <a:xfrm>
            <a:off x="8610600" y="6356350"/>
            <a:ext cx="2743200" cy="365125"/>
          </a:xfrm>
          <a:prstGeom prst="rect">
            <a:avLst/>
          </a:prstGeom>
        </p:spPr>
        <p:txBody>
          <a:bodyPr/>
          <a:lstStyle/>
          <a:p>
            <a:fld id="{089AF515-ED41-48B8-8A86-9EE7A7F16932}" type="slidenum">
              <a:rPr lang="en-US" smtClean="0"/>
              <a:t>‹#›</a:t>
            </a:fld>
            <a:endParaRPr lang="en-US"/>
          </a:p>
        </p:txBody>
      </p:sp>
    </p:spTree>
    <p:extLst>
      <p:ext uri="{BB962C8B-B14F-4D97-AF65-F5344CB8AC3E}">
        <p14:creationId xmlns:p14="http://schemas.microsoft.com/office/powerpoint/2010/main" val="36379976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CFF5E-DA6D-2AB6-C567-D4D25B3F64A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BE3F03B5-E1C8-13CD-578F-4982ECAE7CEF}"/>
              </a:ext>
            </a:extLst>
          </p:cNvPr>
          <p:cNvSpPr>
            <a:spLocks noGrp="1"/>
          </p:cNvSpPr>
          <p:nvPr>
            <p:ph type="dt" sz="half" idx="10"/>
          </p:nvPr>
        </p:nvSpPr>
        <p:spPr>
          <a:xfrm>
            <a:off x="838200" y="6356350"/>
            <a:ext cx="2743200" cy="365125"/>
          </a:xfrm>
          <a:prstGeom prst="rect">
            <a:avLst/>
          </a:prstGeom>
        </p:spPr>
        <p:txBody>
          <a:bodyPr/>
          <a:lstStyle/>
          <a:p>
            <a:fld id="{9C51DC81-4F41-4E3B-BDA0-44F37FDA8D2D}" type="datetimeFigureOut">
              <a:rPr lang="en-US" smtClean="0"/>
              <a:t>12/18/2023</a:t>
            </a:fld>
            <a:endParaRPr lang="en-US"/>
          </a:p>
        </p:txBody>
      </p:sp>
      <p:sp>
        <p:nvSpPr>
          <p:cNvPr id="4" name="Footer Placeholder 3">
            <a:extLst>
              <a:ext uri="{FF2B5EF4-FFF2-40B4-BE49-F238E27FC236}">
                <a16:creationId xmlns:a16="http://schemas.microsoft.com/office/drawing/2014/main" id="{E0EB3906-C832-09EB-1D19-A3BBAB91F75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7D996FE-5B8E-6400-EF8B-5AF777C39DF3}"/>
              </a:ext>
            </a:extLst>
          </p:cNvPr>
          <p:cNvSpPr>
            <a:spLocks noGrp="1"/>
          </p:cNvSpPr>
          <p:nvPr>
            <p:ph type="sldNum" sz="quarter" idx="12"/>
          </p:nvPr>
        </p:nvSpPr>
        <p:spPr>
          <a:xfrm>
            <a:off x="8610600" y="6356350"/>
            <a:ext cx="2743200" cy="365125"/>
          </a:xfrm>
          <a:prstGeom prst="rect">
            <a:avLst/>
          </a:prstGeom>
        </p:spPr>
        <p:txBody>
          <a:bodyPr/>
          <a:lstStyle/>
          <a:p>
            <a:fld id="{089AF515-ED41-48B8-8A86-9EE7A7F16932}" type="slidenum">
              <a:rPr lang="en-US" smtClean="0"/>
              <a:t>‹#›</a:t>
            </a:fld>
            <a:endParaRPr lang="en-US"/>
          </a:p>
        </p:txBody>
      </p:sp>
    </p:spTree>
    <p:extLst>
      <p:ext uri="{BB962C8B-B14F-4D97-AF65-F5344CB8AC3E}">
        <p14:creationId xmlns:p14="http://schemas.microsoft.com/office/powerpoint/2010/main" val="33562150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58FDC8-8F40-7D78-E0C5-7D618E15279D}"/>
              </a:ext>
            </a:extLst>
          </p:cNvPr>
          <p:cNvSpPr>
            <a:spLocks noGrp="1"/>
          </p:cNvSpPr>
          <p:nvPr>
            <p:ph type="dt" sz="half" idx="10"/>
          </p:nvPr>
        </p:nvSpPr>
        <p:spPr>
          <a:xfrm>
            <a:off x="838200" y="6356350"/>
            <a:ext cx="2743200" cy="365125"/>
          </a:xfrm>
          <a:prstGeom prst="rect">
            <a:avLst/>
          </a:prstGeom>
        </p:spPr>
        <p:txBody>
          <a:bodyPr/>
          <a:lstStyle/>
          <a:p>
            <a:fld id="{9C51DC81-4F41-4E3B-BDA0-44F37FDA8D2D}" type="datetimeFigureOut">
              <a:rPr lang="en-US" smtClean="0"/>
              <a:t>12/18/2023</a:t>
            </a:fld>
            <a:endParaRPr lang="en-US"/>
          </a:p>
        </p:txBody>
      </p:sp>
      <p:sp>
        <p:nvSpPr>
          <p:cNvPr id="3" name="Footer Placeholder 2">
            <a:extLst>
              <a:ext uri="{FF2B5EF4-FFF2-40B4-BE49-F238E27FC236}">
                <a16:creationId xmlns:a16="http://schemas.microsoft.com/office/drawing/2014/main" id="{317523AB-A0BA-87AB-15CD-4AA2123282E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9D328D-7AE8-3E5E-D219-C74C5BF3C9D9}"/>
              </a:ext>
            </a:extLst>
          </p:cNvPr>
          <p:cNvSpPr>
            <a:spLocks noGrp="1"/>
          </p:cNvSpPr>
          <p:nvPr>
            <p:ph type="sldNum" sz="quarter" idx="12"/>
          </p:nvPr>
        </p:nvSpPr>
        <p:spPr>
          <a:xfrm>
            <a:off x="8610600" y="6356350"/>
            <a:ext cx="2743200" cy="365125"/>
          </a:xfrm>
          <a:prstGeom prst="rect">
            <a:avLst/>
          </a:prstGeom>
        </p:spPr>
        <p:txBody>
          <a:bodyPr/>
          <a:lstStyle/>
          <a:p>
            <a:fld id="{089AF515-ED41-48B8-8A86-9EE7A7F16932}" type="slidenum">
              <a:rPr lang="en-US" smtClean="0"/>
              <a:t>‹#›</a:t>
            </a:fld>
            <a:endParaRPr lang="en-US"/>
          </a:p>
        </p:txBody>
      </p:sp>
    </p:spTree>
    <p:extLst>
      <p:ext uri="{BB962C8B-B14F-4D97-AF65-F5344CB8AC3E}">
        <p14:creationId xmlns:p14="http://schemas.microsoft.com/office/powerpoint/2010/main" val="29306095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929B3-DC7F-B969-FD6D-A790FEB52F5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B482531-D6AC-CF74-D12A-D9B865D9BB5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9FCCE68-255A-493E-86BE-20FF7127943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640CC8-58A0-BB7A-16CC-7A66024E3910}"/>
              </a:ext>
            </a:extLst>
          </p:cNvPr>
          <p:cNvSpPr>
            <a:spLocks noGrp="1"/>
          </p:cNvSpPr>
          <p:nvPr>
            <p:ph type="dt" sz="half" idx="10"/>
          </p:nvPr>
        </p:nvSpPr>
        <p:spPr>
          <a:xfrm>
            <a:off x="838200" y="6356350"/>
            <a:ext cx="2743200" cy="365125"/>
          </a:xfrm>
          <a:prstGeom prst="rect">
            <a:avLst/>
          </a:prstGeom>
        </p:spPr>
        <p:txBody>
          <a:bodyPr/>
          <a:lstStyle/>
          <a:p>
            <a:fld id="{9C51DC81-4F41-4E3B-BDA0-44F37FDA8D2D}" type="datetimeFigureOut">
              <a:rPr lang="en-US" smtClean="0"/>
              <a:t>12/18/2023</a:t>
            </a:fld>
            <a:endParaRPr lang="en-US"/>
          </a:p>
        </p:txBody>
      </p:sp>
      <p:sp>
        <p:nvSpPr>
          <p:cNvPr id="6" name="Footer Placeholder 5">
            <a:extLst>
              <a:ext uri="{FF2B5EF4-FFF2-40B4-BE49-F238E27FC236}">
                <a16:creationId xmlns:a16="http://schemas.microsoft.com/office/drawing/2014/main" id="{BBC6F747-74C1-D09E-821C-FAC3DDB4C61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84556B9-60CE-7A38-65E6-0F286A0505C7}"/>
              </a:ext>
            </a:extLst>
          </p:cNvPr>
          <p:cNvSpPr>
            <a:spLocks noGrp="1"/>
          </p:cNvSpPr>
          <p:nvPr>
            <p:ph type="sldNum" sz="quarter" idx="12"/>
          </p:nvPr>
        </p:nvSpPr>
        <p:spPr>
          <a:xfrm>
            <a:off x="8610600" y="6356350"/>
            <a:ext cx="2743200" cy="365125"/>
          </a:xfrm>
          <a:prstGeom prst="rect">
            <a:avLst/>
          </a:prstGeom>
        </p:spPr>
        <p:txBody>
          <a:bodyPr/>
          <a:lstStyle/>
          <a:p>
            <a:fld id="{089AF515-ED41-48B8-8A86-9EE7A7F16932}" type="slidenum">
              <a:rPr lang="en-US" smtClean="0"/>
              <a:t>‹#›</a:t>
            </a:fld>
            <a:endParaRPr lang="en-US"/>
          </a:p>
        </p:txBody>
      </p:sp>
    </p:spTree>
    <p:extLst>
      <p:ext uri="{BB962C8B-B14F-4D97-AF65-F5344CB8AC3E}">
        <p14:creationId xmlns:p14="http://schemas.microsoft.com/office/powerpoint/2010/main" val="37668347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5A14D-559F-8008-53CC-A5E8DFD1006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4FEAFE1-BB57-9EBD-24F9-37A5FBD5D09F}"/>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93EEACF-4BAB-20D8-4E7F-55683621F58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656392-E056-A535-E4A5-62ED387A8012}"/>
              </a:ext>
            </a:extLst>
          </p:cNvPr>
          <p:cNvSpPr>
            <a:spLocks noGrp="1"/>
          </p:cNvSpPr>
          <p:nvPr>
            <p:ph type="dt" sz="half" idx="10"/>
          </p:nvPr>
        </p:nvSpPr>
        <p:spPr>
          <a:xfrm>
            <a:off x="838200" y="6356350"/>
            <a:ext cx="2743200" cy="365125"/>
          </a:xfrm>
          <a:prstGeom prst="rect">
            <a:avLst/>
          </a:prstGeom>
        </p:spPr>
        <p:txBody>
          <a:bodyPr/>
          <a:lstStyle/>
          <a:p>
            <a:fld id="{9C51DC81-4F41-4E3B-BDA0-44F37FDA8D2D}" type="datetimeFigureOut">
              <a:rPr lang="en-US" smtClean="0"/>
              <a:t>12/18/2023</a:t>
            </a:fld>
            <a:endParaRPr lang="en-US"/>
          </a:p>
        </p:txBody>
      </p:sp>
      <p:sp>
        <p:nvSpPr>
          <p:cNvPr id="6" name="Footer Placeholder 5">
            <a:extLst>
              <a:ext uri="{FF2B5EF4-FFF2-40B4-BE49-F238E27FC236}">
                <a16:creationId xmlns:a16="http://schemas.microsoft.com/office/drawing/2014/main" id="{AB76421F-3761-4DDB-7446-CD1365A5E1F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2520421-7ED7-3D97-214A-3CE6BAFA78FB}"/>
              </a:ext>
            </a:extLst>
          </p:cNvPr>
          <p:cNvSpPr>
            <a:spLocks noGrp="1"/>
          </p:cNvSpPr>
          <p:nvPr>
            <p:ph type="sldNum" sz="quarter" idx="12"/>
          </p:nvPr>
        </p:nvSpPr>
        <p:spPr>
          <a:xfrm>
            <a:off x="8610600" y="6356350"/>
            <a:ext cx="2743200" cy="365125"/>
          </a:xfrm>
          <a:prstGeom prst="rect">
            <a:avLst/>
          </a:prstGeom>
        </p:spPr>
        <p:txBody>
          <a:bodyPr/>
          <a:lstStyle/>
          <a:p>
            <a:fld id="{089AF515-ED41-48B8-8A86-9EE7A7F16932}" type="slidenum">
              <a:rPr lang="en-US" smtClean="0"/>
              <a:t>‹#›</a:t>
            </a:fld>
            <a:endParaRPr lang="en-US"/>
          </a:p>
        </p:txBody>
      </p:sp>
    </p:spTree>
    <p:extLst>
      <p:ext uri="{BB962C8B-B14F-4D97-AF65-F5344CB8AC3E}">
        <p14:creationId xmlns:p14="http://schemas.microsoft.com/office/powerpoint/2010/main" val="33111898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9D84B-F767-E486-E7AE-FD7941AACFE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AA21987-B384-3A84-6F1E-98DB63481DF8}"/>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A13D52-8159-B52A-4DA7-10EFC1A67B0A}"/>
              </a:ext>
            </a:extLst>
          </p:cNvPr>
          <p:cNvSpPr>
            <a:spLocks noGrp="1"/>
          </p:cNvSpPr>
          <p:nvPr>
            <p:ph type="dt" sz="half" idx="10"/>
          </p:nvPr>
        </p:nvSpPr>
        <p:spPr>
          <a:xfrm>
            <a:off x="838200" y="6356350"/>
            <a:ext cx="2743200" cy="365125"/>
          </a:xfrm>
          <a:prstGeom prst="rect">
            <a:avLst/>
          </a:prstGeom>
        </p:spPr>
        <p:txBody>
          <a:bodyPr/>
          <a:lstStyle/>
          <a:p>
            <a:fld id="{9C51DC81-4F41-4E3B-BDA0-44F37FDA8D2D}" type="datetimeFigureOut">
              <a:rPr lang="en-US" smtClean="0"/>
              <a:t>12/18/2023</a:t>
            </a:fld>
            <a:endParaRPr lang="en-US"/>
          </a:p>
        </p:txBody>
      </p:sp>
      <p:sp>
        <p:nvSpPr>
          <p:cNvPr id="5" name="Footer Placeholder 4">
            <a:extLst>
              <a:ext uri="{FF2B5EF4-FFF2-40B4-BE49-F238E27FC236}">
                <a16:creationId xmlns:a16="http://schemas.microsoft.com/office/drawing/2014/main" id="{57F3DFF3-B1C0-7793-7B81-C99738E7DCA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BBACB80-361E-1FEE-8E59-5B83EA641CC6}"/>
              </a:ext>
            </a:extLst>
          </p:cNvPr>
          <p:cNvSpPr>
            <a:spLocks noGrp="1"/>
          </p:cNvSpPr>
          <p:nvPr>
            <p:ph type="sldNum" sz="quarter" idx="12"/>
          </p:nvPr>
        </p:nvSpPr>
        <p:spPr>
          <a:xfrm>
            <a:off x="8610600" y="6356350"/>
            <a:ext cx="2743200" cy="365125"/>
          </a:xfrm>
          <a:prstGeom prst="rect">
            <a:avLst/>
          </a:prstGeom>
        </p:spPr>
        <p:txBody>
          <a:bodyPr/>
          <a:lstStyle/>
          <a:p>
            <a:fld id="{089AF515-ED41-48B8-8A86-9EE7A7F16932}" type="slidenum">
              <a:rPr lang="en-US" smtClean="0"/>
              <a:t>‹#›</a:t>
            </a:fld>
            <a:endParaRPr lang="en-US"/>
          </a:p>
        </p:txBody>
      </p:sp>
    </p:spTree>
    <p:extLst>
      <p:ext uri="{BB962C8B-B14F-4D97-AF65-F5344CB8AC3E}">
        <p14:creationId xmlns:p14="http://schemas.microsoft.com/office/powerpoint/2010/main" val="21351045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BA10BF-6EDF-7CF8-A9A1-AB49EF30B95B}"/>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43EA21E-2301-B1BA-0779-FB3457B226E0}"/>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3FD9BE-037B-B33C-044D-38BAAF24FB25}"/>
              </a:ext>
            </a:extLst>
          </p:cNvPr>
          <p:cNvSpPr>
            <a:spLocks noGrp="1"/>
          </p:cNvSpPr>
          <p:nvPr>
            <p:ph type="dt" sz="half" idx="10"/>
          </p:nvPr>
        </p:nvSpPr>
        <p:spPr>
          <a:xfrm>
            <a:off x="838200" y="6356350"/>
            <a:ext cx="2743200" cy="365125"/>
          </a:xfrm>
          <a:prstGeom prst="rect">
            <a:avLst/>
          </a:prstGeom>
        </p:spPr>
        <p:txBody>
          <a:bodyPr/>
          <a:lstStyle/>
          <a:p>
            <a:fld id="{9C51DC81-4F41-4E3B-BDA0-44F37FDA8D2D}" type="datetimeFigureOut">
              <a:rPr lang="en-US" smtClean="0"/>
              <a:t>12/18/2023</a:t>
            </a:fld>
            <a:endParaRPr lang="en-US"/>
          </a:p>
        </p:txBody>
      </p:sp>
      <p:sp>
        <p:nvSpPr>
          <p:cNvPr id="5" name="Footer Placeholder 4">
            <a:extLst>
              <a:ext uri="{FF2B5EF4-FFF2-40B4-BE49-F238E27FC236}">
                <a16:creationId xmlns:a16="http://schemas.microsoft.com/office/drawing/2014/main" id="{1E7ACEB9-B27D-D5F5-E0BB-FDD93EC494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2933657-B37C-A75D-D553-07FFE6A5690D}"/>
              </a:ext>
            </a:extLst>
          </p:cNvPr>
          <p:cNvSpPr>
            <a:spLocks noGrp="1"/>
          </p:cNvSpPr>
          <p:nvPr>
            <p:ph type="sldNum" sz="quarter" idx="12"/>
          </p:nvPr>
        </p:nvSpPr>
        <p:spPr>
          <a:xfrm>
            <a:off x="8610600" y="6356350"/>
            <a:ext cx="2743200" cy="365125"/>
          </a:xfrm>
          <a:prstGeom prst="rect">
            <a:avLst/>
          </a:prstGeom>
        </p:spPr>
        <p:txBody>
          <a:bodyPr/>
          <a:lstStyle/>
          <a:p>
            <a:fld id="{089AF515-ED41-48B8-8A86-9EE7A7F16932}" type="slidenum">
              <a:rPr lang="en-US" smtClean="0"/>
              <a:t>‹#›</a:t>
            </a:fld>
            <a:endParaRPr lang="en-US"/>
          </a:p>
        </p:txBody>
      </p:sp>
    </p:spTree>
    <p:extLst>
      <p:ext uri="{BB962C8B-B14F-4D97-AF65-F5344CB8AC3E}">
        <p14:creationId xmlns:p14="http://schemas.microsoft.com/office/powerpoint/2010/main" val="1413139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E0447-A206-D7A3-8661-620892CD5E4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AB6FDF0-C022-A536-FBE7-B25293BBA1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B50468-FCD3-0297-65AE-863B24823040}"/>
              </a:ext>
            </a:extLst>
          </p:cNvPr>
          <p:cNvSpPr>
            <a:spLocks noGrp="1"/>
          </p:cNvSpPr>
          <p:nvPr>
            <p:ph type="dt" sz="half" idx="10"/>
          </p:nvPr>
        </p:nvSpPr>
        <p:spPr>
          <a:xfrm>
            <a:off x="838200" y="6356350"/>
            <a:ext cx="2743200" cy="365125"/>
          </a:xfrm>
          <a:prstGeom prst="rect">
            <a:avLst/>
          </a:prstGeom>
        </p:spPr>
        <p:txBody>
          <a:bodyPr/>
          <a:lstStyle/>
          <a:p>
            <a:fld id="{9C51DC81-4F41-4E3B-BDA0-44F37FDA8D2D}" type="datetimeFigureOut">
              <a:rPr lang="en-US" smtClean="0"/>
              <a:t>12/18/2023</a:t>
            </a:fld>
            <a:endParaRPr lang="en-US"/>
          </a:p>
        </p:txBody>
      </p:sp>
      <p:sp>
        <p:nvSpPr>
          <p:cNvPr id="5" name="Footer Placeholder 4">
            <a:extLst>
              <a:ext uri="{FF2B5EF4-FFF2-40B4-BE49-F238E27FC236}">
                <a16:creationId xmlns:a16="http://schemas.microsoft.com/office/drawing/2014/main" id="{2AA89446-0D77-E3C2-6B9C-752E974D0AB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FFB8CF7-3849-C955-5084-CADCDA846CD6}"/>
              </a:ext>
            </a:extLst>
          </p:cNvPr>
          <p:cNvSpPr>
            <a:spLocks noGrp="1"/>
          </p:cNvSpPr>
          <p:nvPr>
            <p:ph type="sldNum" sz="quarter" idx="12"/>
          </p:nvPr>
        </p:nvSpPr>
        <p:spPr>
          <a:xfrm>
            <a:off x="8610600" y="6356350"/>
            <a:ext cx="2743200" cy="365125"/>
          </a:xfrm>
          <a:prstGeom prst="rect">
            <a:avLst/>
          </a:prstGeom>
        </p:spPr>
        <p:txBody>
          <a:bodyPr/>
          <a:lstStyle/>
          <a:p>
            <a:fld id="{089AF515-ED41-48B8-8A86-9EE7A7F16932}" type="slidenum">
              <a:rPr lang="en-US" smtClean="0"/>
              <a:t>‹#›</a:t>
            </a:fld>
            <a:endParaRPr lang="en-US"/>
          </a:p>
        </p:txBody>
      </p:sp>
    </p:spTree>
    <p:extLst>
      <p:ext uri="{BB962C8B-B14F-4D97-AF65-F5344CB8AC3E}">
        <p14:creationId xmlns:p14="http://schemas.microsoft.com/office/powerpoint/2010/main" val="1739390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5860D-CDDB-8EC4-03AD-8949C218AD9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F47902E-95EB-548C-F005-C5610B738319}"/>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1619082-FB51-E1AA-FD35-B3574E33A098}"/>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A15D305-1B94-DB03-00FE-8FB151FD04F2}"/>
              </a:ext>
            </a:extLst>
          </p:cNvPr>
          <p:cNvSpPr>
            <a:spLocks noGrp="1"/>
          </p:cNvSpPr>
          <p:nvPr>
            <p:ph type="dt" sz="half" idx="10"/>
          </p:nvPr>
        </p:nvSpPr>
        <p:spPr>
          <a:xfrm>
            <a:off x="838200" y="6356350"/>
            <a:ext cx="2743200" cy="365125"/>
          </a:xfrm>
          <a:prstGeom prst="rect">
            <a:avLst/>
          </a:prstGeom>
        </p:spPr>
        <p:txBody>
          <a:bodyPr/>
          <a:lstStyle/>
          <a:p>
            <a:fld id="{9C51DC81-4F41-4E3B-BDA0-44F37FDA8D2D}" type="datetimeFigureOut">
              <a:rPr lang="en-US" smtClean="0"/>
              <a:t>12/18/2023</a:t>
            </a:fld>
            <a:endParaRPr lang="en-US"/>
          </a:p>
        </p:txBody>
      </p:sp>
      <p:sp>
        <p:nvSpPr>
          <p:cNvPr id="6" name="Footer Placeholder 5">
            <a:extLst>
              <a:ext uri="{FF2B5EF4-FFF2-40B4-BE49-F238E27FC236}">
                <a16:creationId xmlns:a16="http://schemas.microsoft.com/office/drawing/2014/main" id="{F9DCA8D6-E154-A156-601B-7966B150A87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A79A11E-160C-0228-CA2A-C5F969A7E91B}"/>
              </a:ext>
            </a:extLst>
          </p:cNvPr>
          <p:cNvSpPr>
            <a:spLocks noGrp="1"/>
          </p:cNvSpPr>
          <p:nvPr>
            <p:ph type="sldNum" sz="quarter" idx="12"/>
          </p:nvPr>
        </p:nvSpPr>
        <p:spPr>
          <a:xfrm>
            <a:off x="8610600" y="6356350"/>
            <a:ext cx="2743200" cy="365125"/>
          </a:xfrm>
          <a:prstGeom prst="rect">
            <a:avLst/>
          </a:prstGeom>
        </p:spPr>
        <p:txBody>
          <a:bodyPr/>
          <a:lstStyle/>
          <a:p>
            <a:fld id="{089AF515-ED41-48B8-8A86-9EE7A7F16932}" type="slidenum">
              <a:rPr lang="en-US" smtClean="0"/>
              <a:t>‹#›</a:t>
            </a:fld>
            <a:endParaRPr lang="en-US"/>
          </a:p>
        </p:txBody>
      </p:sp>
    </p:spTree>
    <p:extLst>
      <p:ext uri="{BB962C8B-B14F-4D97-AF65-F5344CB8AC3E}">
        <p14:creationId xmlns:p14="http://schemas.microsoft.com/office/powerpoint/2010/main" val="637034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FDE49-DA64-C48B-3E16-E392318CD2AB}"/>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D64FCE35-471B-5F2D-C63A-2218A5B3865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291275-93E2-20FD-3C86-4FDE256690E3}"/>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97863FB-642D-CF17-6B23-463DF98F1B61}"/>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4B9DB43-5665-4E09-EF30-EC364D4EBC97}"/>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D158F9-DF8B-79CE-86C6-DCAF866F5BC9}"/>
              </a:ext>
            </a:extLst>
          </p:cNvPr>
          <p:cNvSpPr>
            <a:spLocks noGrp="1"/>
          </p:cNvSpPr>
          <p:nvPr>
            <p:ph type="dt" sz="half" idx="10"/>
          </p:nvPr>
        </p:nvSpPr>
        <p:spPr>
          <a:xfrm>
            <a:off x="838200" y="6356350"/>
            <a:ext cx="2743200" cy="365125"/>
          </a:xfrm>
          <a:prstGeom prst="rect">
            <a:avLst/>
          </a:prstGeom>
        </p:spPr>
        <p:txBody>
          <a:bodyPr/>
          <a:lstStyle/>
          <a:p>
            <a:fld id="{9C51DC81-4F41-4E3B-BDA0-44F37FDA8D2D}" type="datetimeFigureOut">
              <a:rPr lang="en-US" smtClean="0"/>
              <a:t>12/18/2023</a:t>
            </a:fld>
            <a:endParaRPr lang="en-US"/>
          </a:p>
        </p:txBody>
      </p:sp>
      <p:sp>
        <p:nvSpPr>
          <p:cNvPr id="8" name="Footer Placeholder 7">
            <a:extLst>
              <a:ext uri="{FF2B5EF4-FFF2-40B4-BE49-F238E27FC236}">
                <a16:creationId xmlns:a16="http://schemas.microsoft.com/office/drawing/2014/main" id="{6CAA164C-D4A8-92A6-91E3-6C3EC93CFEF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FF959E15-47E4-9E3F-D6C2-B1E56094F86E}"/>
              </a:ext>
            </a:extLst>
          </p:cNvPr>
          <p:cNvSpPr>
            <a:spLocks noGrp="1"/>
          </p:cNvSpPr>
          <p:nvPr>
            <p:ph type="sldNum" sz="quarter" idx="12"/>
          </p:nvPr>
        </p:nvSpPr>
        <p:spPr>
          <a:xfrm>
            <a:off x="8610600" y="6356350"/>
            <a:ext cx="2743200" cy="365125"/>
          </a:xfrm>
          <a:prstGeom prst="rect">
            <a:avLst/>
          </a:prstGeom>
        </p:spPr>
        <p:txBody>
          <a:bodyPr/>
          <a:lstStyle/>
          <a:p>
            <a:fld id="{089AF515-ED41-48B8-8A86-9EE7A7F16932}" type="slidenum">
              <a:rPr lang="en-US" smtClean="0"/>
              <a:t>‹#›</a:t>
            </a:fld>
            <a:endParaRPr lang="en-US"/>
          </a:p>
        </p:txBody>
      </p:sp>
    </p:spTree>
    <p:extLst>
      <p:ext uri="{BB962C8B-B14F-4D97-AF65-F5344CB8AC3E}">
        <p14:creationId xmlns:p14="http://schemas.microsoft.com/office/powerpoint/2010/main" val="1876600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CFF5E-DA6D-2AB6-C567-D4D25B3F64A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BE3F03B5-E1C8-13CD-578F-4982ECAE7CEF}"/>
              </a:ext>
            </a:extLst>
          </p:cNvPr>
          <p:cNvSpPr>
            <a:spLocks noGrp="1"/>
          </p:cNvSpPr>
          <p:nvPr>
            <p:ph type="dt" sz="half" idx="10"/>
          </p:nvPr>
        </p:nvSpPr>
        <p:spPr>
          <a:xfrm>
            <a:off x="838200" y="6356350"/>
            <a:ext cx="2743200" cy="365125"/>
          </a:xfrm>
          <a:prstGeom prst="rect">
            <a:avLst/>
          </a:prstGeom>
        </p:spPr>
        <p:txBody>
          <a:bodyPr/>
          <a:lstStyle/>
          <a:p>
            <a:fld id="{9C51DC81-4F41-4E3B-BDA0-44F37FDA8D2D}" type="datetimeFigureOut">
              <a:rPr lang="en-US" smtClean="0"/>
              <a:t>12/18/2023</a:t>
            </a:fld>
            <a:endParaRPr lang="en-US"/>
          </a:p>
        </p:txBody>
      </p:sp>
      <p:sp>
        <p:nvSpPr>
          <p:cNvPr id="4" name="Footer Placeholder 3">
            <a:extLst>
              <a:ext uri="{FF2B5EF4-FFF2-40B4-BE49-F238E27FC236}">
                <a16:creationId xmlns:a16="http://schemas.microsoft.com/office/drawing/2014/main" id="{E0EB3906-C832-09EB-1D19-A3BBAB91F75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7D996FE-5B8E-6400-EF8B-5AF777C39DF3}"/>
              </a:ext>
            </a:extLst>
          </p:cNvPr>
          <p:cNvSpPr>
            <a:spLocks noGrp="1"/>
          </p:cNvSpPr>
          <p:nvPr>
            <p:ph type="sldNum" sz="quarter" idx="12"/>
          </p:nvPr>
        </p:nvSpPr>
        <p:spPr>
          <a:xfrm>
            <a:off x="8610600" y="6356350"/>
            <a:ext cx="2743200" cy="365125"/>
          </a:xfrm>
          <a:prstGeom prst="rect">
            <a:avLst/>
          </a:prstGeom>
        </p:spPr>
        <p:txBody>
          <a:bodyPr/>
          <a:lstStyle/>
          <a:p>
            <a:fld id="{089AF515-ED41-48B8-8A86-9EE7A7F16932}" type="slidenum">
              <a:rPr lang="en-US" smtClean="0"/>
              <a:t>‹#›</a:t>
            </a:fld>
            <a:endParaRPr lang="en-US"/>
          </a:p>
        </p:txBody>
      </p:sp>
    </p:spTree>
    <p:extLst>
      <p:ext uri="{BB962C8B-B14F-4D97-AF65-F5344CB8AC3E}">
        <p14:creationId xmlns:p14="http://schemas.microsoft.com/office/powerpoint/2010/main" val="1302108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58FDC8-8F40-7D78-E0C5-7D618E15279D}"/>
              </a:ext>
            </a:extLst>
          </p:cNvPr>
          <p:cNvSpPr>
            <a:spLocks noGrp="1"/>
          </p:cNvSpPr>
          <p:nvPr>
            <p:ph type="dt" sz="half" idx="10"/>
          </p:nvPr>
        </p:nvSpPr>
        <p:spPr>
          <a:xfrm>
            <a:off x="838200" y="6356350"/>
            <a:ext cx="2743200" cy="365125"/>
          </a:xfrm>
          <a:prstGeom prst="rect">
            <a:avLst/>
          </a:prstGeom>
        </p:spPr>
        <p:txBody>
          <a:bodyPr/>
          <a:lstStyle/>
          <a:p>
            <a:fld id="{9C51DC81-4F41-4E3B-BDA0-44F37FDA8D2D}" type="datetimeFigureOut">
              <a:rPr lang="en-US" smtClean="0"/>
              <a:t>12/18/2023</a:t>
            </a:fld>
            <a:endParaRPr lang="en-US"/>
          </a:p>
        </p:txBody>
      </p:sp>
      <p:sp>
        <p:nvSpPr>
          <p:cNvPr id="3" name="Footer Placeholder 2">
            <a:extLst>
              <a:ext uri="{FF2B5EF4-FFF2-40B4-BE49-F238E27FC236}">
                <a16:creationId xmlns:a16="http://schemas.microsoft.com/office/drawing/2014/main" id="{317523AB-A0BA-87AB-15CD-4AA2123282E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9D328D-7AE8-3E5E-D219-C74C5BF3C9D9}"/>
              </a:ext>
            </a:extLst>
          </p:cNvPr>
          <p:cNvSpPr>
            <a:spLocks noGrp="1"/>
          </p:cNvSpPr>
          <p:nvPr>
            <p:ph type="sldNum" sz="quarter" idx="12"/>
          </p:nvPr>
        </p:nvSpPr>
        <p:spPr>
          <a:xfrm>
            <a:off x="8610600" y="6356350"/>
            <a:ext cx="2743200" cy="365125"/>
          </a:xfrm>
          <a:prstGeom prst="rect">
            <a:avLst/>
          </a:prstGeom>
        </p:spPr>
        <p:txBody>
          <a:bodyPr/>
          <a:lstStyle/>
          <a:p>
            <a:fld id="{089AF515-ED41-48B8-8A86-9EE7A7F16932}" type="slidenum">
              <a:rPr lang="en-US" smtClean="0"/>
              <a:t>‹#›</a:t>
            </a:fld>
            <a:endParaRPr lang="en-US"/>
          </a:p>
        </p:txBody>
      </p:sp>
    </p:spTree>
    <p:extLst>
      <p:ext uri="{BB962C8B-B14F-4D97-AF65-F5344CB8AC3E}">
        <p14:creationId xmlns:p14="http://schemas.microsoft.com/office/powerpoint/2010/main" val="3594738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929B3-DC7F-B969-FD6D-A790FEB52F5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B482531-D6AC-CF74-D12A-D9B865D9BB5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9FCCE68-255A-493E-86BE-20FF7127943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640CC8-58A0-BB7A-16CC-7A66024E3910}"/>
              </a:ext>
            </a:extLst>
          </p:cNvPr>
          <p:cNvSpPr>
            <a:spLocks noGrp="1"/>
          </p:cNvSpPr>
          <p:nvPr>
            <p:ph type="dt" sz="half" idx="10"/>
          </p:nvPr>
        </p:nvSpPr>
        <p:spPr>
          <a:xfrm>
            <a:off x="838200" y="6356350"/>
            <a:ext cx="2743200" cy="365125"/>
          </a:xfrm>
          <a:prstGeom prst="rect">
            <a:avLst/>
          </a:prstGeom>
        </p:spPr>
        <p:txBody>
          <a:bodyPr/>
          <a:lstStyle/>
          <a:p>
            <a:fld id="{9C51DC81-4F41-4E3B-BDA0-44F37FDA8D2D}" type="datetimeFigureOut">
              <a:rPr lang="en-US" smtClean="0"/>
              <a:t>12/18/2023</a:t>
            </a:fld>
            <a:endParaRPr lang="en-US"/>
          </a:p>
        </p:txBody>
      </p:sp>
      <p:sp>
        <p:nvSpPr>
          <p:cNvPr id="6" name="Footer Placeholder 5">
            <a:extLst>
              <a:ext uri="{FF2B5EF4-FFF2-40B4-BE49-F238E27FC236}">
                <a16:creationId xmlns:a16="http://schemas.microsoft.com/office/drawing/2014/main" id="{BBC6F747-74C1-D09E-821C-FAC3DDB4C61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84556B9-60CE-7A38-65E6-0F286A0505C7}"/>
              </a:ext>
            </a:extLst>
          </p:cNvPr>
          <p:cNvSpPr>
            <a:spLocks noGrp="1"/>
          </p:cNvSpPr>
          <p:nvPr>
            <p:ph type="sldNum" sz="quarter" idx="12"/>
          </p:nvPr>
        </p:nvSpPr>
        <p:spPr>
          <a:xfrm>
            <a:off x="8610600" y="6356350"/>
            <a:ext cx="2743200" cy="365125"/>
          </a:xfrm>
          <a:prstGeom prst="rect">
            <a:avLst/>
          </a:prstGeom>
        </p:spPr>
        <p:txBody>
          <a:bodyPr/>
          <a:lstStyle/>
          <a:p>
            <a:fld id="{089AF515-ED41-48B8-8A86-9EE7A7F16932}" type="slidenum">
              <a:rPr lang="en-US" smtClean="0"/>
              <a:t>‹#›</a:t>
            </a:fld>
            <a:endParaRPr lang="en-US"/>
          </a:p>
        </p:txBody>
      </p:sp>
    </p:spTree>
    <p:extLst>
      <p:ext uri="{BB962C8B-B14F-4D97-AF65-F5344CB8AC3E}">
        <p14:creationId xmlns:p14="http://schemas.microsoft.com/office/powerpoint/2010/main" val="642287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5A14D-559F-8008-53CC-A5E8DFD1006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4FEAFE1-BB57-9EBD-24F9-37A5FBD5D09F}"/>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93EEACF-4BAB-20D8-4E7F-55683621F58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656392-E056-A535-E4A5-62ED387A8012}"/>
              </a:ext>
            </a:extLst>
          </p:cNvPr>
          <p:cNvSpPr>
            <a:spLocks noGrp="1"/>
          </p:cNvSpPr>
          <p:nvPr>
            <p:ph type="dt" sz="half" idx="10"/>
          </p:nvPr>
        </p:nvSpPr>
        <p:spPr>
          <a:xfrm>
            <a:off x="838200" y="6356350"/>
            <a:ext cx="2743200" cy="365125"/>
          </a:xfrm>
          <a:prstGeom prst="rect">
            <a:avLst/>
          </a:prstGeom>
        </p:spPr>
        <p:txBody>
          <a:bodyPr/>
          <a:lstStyle/>
          <a:p>
            <a:fld id="{9C51DC81-4F41-4E3B-BDA0-44F37FDA8D2D}" type="datetimeFigureOut">
              <a:rPr lang="en-US" smtClean="0"/>
              <a:t>12/18/2023</a:t>
            </a:fld>
            <a:endParaRPr lang="en-US"/>
          </a:p>
        </p:txBody>
      </p:sp>
      <p:sp>
        <p:nvSpPr>
          <p:cNvPr id="6" name="Footer Placeholder 5">
            <a:extLst>
              <a:ext uri="{FF2B5EF4-FFF2-40B4-BE49-F238E27FC236}">
                <a16:creationId xmlns:a16="http://schemas.microsoft.com/office/drawing/2014/main" id="{AB76421F-3761-4DDB-7446-CD1365A5E1F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2520421-7ED7-3D97-214A-3CE6BAFA78FB}"/>
              </a:ext>
            </a:extLst>
          </p:cNvPr>
          <p:cNvSpPr>
            <a:spLocks noGrp="1"/>
          </p:cNvSpPr>
          <p:nvPr>
            <p:ph type="sldNum" sz="quarter" idx="12"/>
          </p:nvPr>
        </p:nvSpPr>
        <p:spPr>
          <a:xfrm>
            <a:off x="8610600" y="6356350"/>
            <a:ext cx="2743200" cy="365125"/>
          </a:xfrm>
          <a:prstGeom prst="rect">
            <a:avLst/>
          </a:prstGeom>
        </p:spPr>
        <p:txBody>
          <a:bodyPr/>
          <a:lstStyle/>
          <a:p>
            <a:fld id="{089AF515-ED41-48B8-8A86-9EE7A7F16932}" type="slidenum">
              <a:rPr lang="en-US" smtClean="0"/>
              <a:t>‹#›</a:t>
            </a:fld>
            <a:endParaRPr lang="en-US"/>
          </a:p>
        </p:txBody>
      </p:sp>
    </p:spTree>
    <p:extLst>
      <p:ext uri="{BB962C8B-B14F-4D97-AF65-F5344CB8AC3E}">
        <p14:creationId xmlns:p14="http://schemas.microsoft.com/office/powerpoint/2010/main" val="6094747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tags" Target="../tags/tag1.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tags" Target="../tags/tag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8E6965A6-107A-392C-1F56-E1CDA189A60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385741" y="265325"/>
            <a:ext cx="1180904" cy="1180904"/>
          </a:xfrm>
          <a:prstGeom prst="rect">
            <a:avLst/>
          </a:prstGeom>
        </p:spPr>
      </p:pic>
    </p:spTree>
    <p:extLst>
      <p:ext uri="{BB962C8B-B14F-4D97-AF65-F5344CB8AC3E}">
        <p14:creationId xmlns:p14="http://schemas.microsoft.com/office/powerpoint/2010/main" val="35184642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D715FAE4-AB2F-4BF7-AA4E-A7B24A7285B1}"/>
              </a:ext>
            </a:extLst>
          </p:cNvPr>
          <p:cNvSpPr txBox="1"/>
          <p:nvPr userDrawn="1"/>
        </p:nvSpPr>
        <p:spPr>
          <a:xfrm>
            <a:off x="0" y="-1512332"/>
            <a:ext cx="12192000" cy="369332"/>
          </a:xfrm>
          <a:prstGeom prst="rect">
            <a:avLst/>
          </a:prstGeom>
          <a:noFill/>
        </p:spPr>
        <p:txBody>
          <a:bodyPr vert="horz" wrap="none" lIns="0" tIns="0" rIns="0" bIns="0"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76CB0E7E-7BDA-4369-B06E-95E5B313A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F2DE87-7D95-4722-9EE5-248D158C7F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D0A038-BC78-4ECC-BEFF-CCB515E484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B9EE9-F3BF-4B40-83E7-C9BC68FDDB0E}" type="datetimeFigureOut">
              <a:rPr lang="en-US" smtClean="0"/>
              <a:t>12/18/2023</a:t>
            </a:fld>
            <a:endParaRPr lang="en-US"/>
          </a:p>
        </p:txBody>
      </p:sp>
      <p:sp>
        <p:nvSpPr>
          <p:cNvPr id="5" name="Footer Placeholder 4">
            <a:extLst>
              <a:ext uri="{FF2B5EF4-FFF2-40B4-BE49-F238E27FC236}">
                <a16:creationId xmlns:a16="http://schemas.microsoft.com/office/drawing/2014/main" id="{50ECDB14-4F91-4B5C-8ACA-1B5E7E69B7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B30118F-80C4-4861-A4D3-A50D382E7D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F55963-6440-4C45-BA09-4E6A99D1BBE0}" type="slidenum">
              <a:rPr lang="en-US" smtClean="0"/>
              <a:t>‹#›</a:t>
            </a:fld>
            <a:endParaRPr lang="en-US"/>
          </a:p>
        </p:txBody>
      </p:sp>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7"/>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81118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3730204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svg"/></Relationships>
</file>

<file path=ppt/slides/_rels/slide10.xml.rels><?xml version="1.0" encoding="UTF-8" standalone="yes"?>
<Relationships xmlns="http://schemas.openxmlformats.org/package/2006/relationships"><Relationship Id="rId3" Type="http://schemas.openxmlformats.org/officeDocument/2006/relationships/image" Target="../media/image19.svg"/><Relationship Id="rId7" Type="http://schemas.openxmlformats.org/officeDocument/2006/relationships/image" Target="../media/image22.svg"/><Relationship Id="rId2"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21.png"/><Relationship Id="rId5" Type="http://schemas.microsoft.com/office/2007/relationships/hdphoto" Target="../media/hdphoto3.wdp"/><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svg"/></Relationships>
</file>

<file path=ppt/slides/_rels/slide13.xml.rels><?xml version="1.0" encoding="UTF-8" standalone="yes"?>
<Relationships xmlns="http://schemas.openxmlformats.org/package/2006/relationships"><Relationship Id="rId3" Type="http://schemas.openxmlformats.org/officeDocument/2006/relationships/image" Target="../media/image19.svg"/><Relationship Id="rId7" Type="http://schemas.openxmlformats.org/officeDocument/2006/relationships/image" Target="../media/image22.svg"/><Relationship Id="rId2"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21.png"/><Relationship Id="rId5" Type="http://schemas.microsoft.com/office/2007/relationships/hdphoto" Target="../media/hdphoto3.wdp"/><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26.png"/><Relationship Id="rId2" Type="http://schemas.openxmlformats.org/officeDocument/2006/relationships/image" Target="../media/image14.jpe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4.png"/><Relationship Id="rId1" Type="http://schemas.openxmlformats.org/officeDocument/2006/relationships/slideLayout" Target="../slideLayouts/slideLayout17.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0.png"/><Relationship Id="rId2" Type="http://schemas.openxmlformats.org/officeDocument/2006/relationships/image" Target="../media/image14.jpe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3" Type="http://schemas.openxmlformats.org/officeDocument/2006/relationships/image" Target="../media/image19.svg"/><Relationship Id="rId7" Type="http://schemas.openxmlformats.org/officeDocument/2006/relationships/image" Target="../media/image22.svg"/><Relationship Id="rId2"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21.png"/><Relationship Id="rId5" Type="http://schemas.microsoft.com/office/2007/relationships/hdphoto" Target="../media/hdphoto3.wdp"/><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9">
            <a:extLst>
              <a:ext uri="{FF2B5EF4-FFF2-40B4-BE49-F238E27FC236}">
                <a16:creationId xmlns:a16="http://schemas.microsoft.com/office/drawing/2014/main" id="{E0A5EC54-D4D0-0CFD-6D91-D1E651FA050D}"/>
              </a:ext>
            </a:extLst>
          </p:cNvPr>
          <p:cNvPicPr>
            <a:picLocks noChangeAspect="1"/>
          </p:cNvPicPr>
          <p:nvPr/>
        </p:nvPicPr>
        <p:blipFill>
          <a:blip r:embed="rId2"/>
          <a:srcRect/>
          <a:stretch>
            <a:fillRect/>
          </a:stretch>
        </p:blipFill>
        <p:spPr>
          <a:xfrm flipH="1">
            <a:off x="261768" y="3186235"/>
            <a:ext cx="2498330" cy="3671765"/>
          </a:xfrm>
          <a:prstGeom prst="rect">
            <a:avLst/>
          </a:prstGeom>
        </p:spPr>
      </p:pic>
      <p:pic>
        <p:nvPicPr>
          <p:cNvPr id="2" name="Picture 19">
            <a:extLst>
              <a:ext uri="{FF2B5EF4-FFF2-40B4-BE49-F238E27FC236}">
                <a16:creationId xmlns:a16="http://schemas.microsoft.com/office/drawing/2014/main" id="{F9D79964-FC70-53B2-AE7B-428165DD57D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8543" y="-1439670"/>
            <a:ext cx="8431219" cy="5219510"/>
          </a:xfrm>
          <a:prstGeom prst="rect">
            <a:avLst/>
          </a:prstGeom>
        </p:spPr>
      </p:pic>
      <p:pic>
        <p:nvPicPr>
          <p:cNvPr id="12" name="Picture 5">
            <a:extLst>
              <a:ext uri="{FF2B5EF4-FFF2-40B4-BE49-F238E27FC236}">
                <a16:creationId xmlns:a16="http://schemas.microsoft.com/office/drawing/2014/main" id="{DC8A0AE7-AFEC-19B5-F2DE-9D25D9A14DC7}"/>
              </a:ext>
            </a:extLst>
          </p:cNvPr>
          <p:cNvPicPr>
            <a:picLocks noChangeAspect="1"/>
          </p:cNvPicPr>
          <p:nvPr/>
        </p:nvPicPr>
        <p:blipFill>
          <a:blip r:embed="rId5"/>
          <a:srcRect/>
          <a:stretch>
            <a:fillRect/>
          </a:stretch>
        </p:blipFill>
        <p:spPr>
          <a:xfrm>
            <a:off x="7927848" y="3571633"/>
            <a:ext cx="3860628" cy="3112631"/>
          </a:xfrm>
          <a:prstGeom prst="rect">
            <a:avLst/>
          </a:prstGeom>
        </p:spPr>
      </p:pic>
      <p:pic>
        <p:nvPicPr>
          <p:cNvPr id="3" name="Picture 2">
            <a:extLst>
              <a:ext uri="{FF2B5EF4-FFF2-40B4-BE49-F238E27FC236}">
                <a16:creationId xmlns:a16="http://schemas.microsoft.com/office/drawing/2014/main" id="{426FCBD6-3981-44D9-BF48-C21F1DF840FB}"/>
              </a:ext>
            </a:extLst>
          </p:cNvPr>
          <p:cNvPicPr>
            <a:picLocks noChangeAspect="1"/>
          </p:cNvPicPr>
          <p:nvPr/>
        </p:nvPicPr>
        <p:blipFill>
          <a:blip r:embed="rId6"/>
          <a:stretch>
            <a:fillRect/>
          </a:stretch>
        </p:blipFill>
        <p:spPr>
          <a:xfrm>
            <a:off x="116253" y="844072"/>
            <a:ext cx="7413379" cy="2584928"/>
          </a:xfrm>
          <a:prstGeom prst="rect">
            <a:avLst/>
          </a:prstGeom>
        </p:spPr>
      </p:pic>
    </p:spTree>
    <p:extLst>
      <p:ext uri="{BB962C8B-B14F-4D97-AF65-F5344CB8AC3E}">
        <p14:creationId xmlns:p14="http://schemas.microsoft.com/office/powerpoint/2010/main" val="1345333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1">
            <a:extLst>
              <a:ext uri="{FF2B5EF4-FFF2-40B4-BE49-F238E27FC236}">
                <a16:creationId xmlns:a16="http://schemas.microsoft.com/office/drawing/2014/main" id="{DC3A25B2-90D5-0B77-1085-4FBC8019455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3235"/>
          </a:xfrm>
          <a:prstGeom prst="rect">
            <a:avLst/>
          </a:prstGeom>
        </p:spPr>
      </p:pic>
      <p:pic>
        <p:nvPicPr>
          <p:cNvPr id="5" name="Picture 4" descr="A picture containing clipart&#10;&#10;Description automatically generated">
            <a:extLst>
              <a:ext uri="{FF2B5EF4-FFF2-40B4-BE49-F238E27FC236}">
                <a16:creationId xmlns:a16="http://schemas.microsoft.com/office/drawing/2014/main" id="{CE8D3672-B62D-96E9-90D4-BC691E370989}"/>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942" b="96928" l="9934" r="89980">
                        <a14:foregroundMark x1="29656" y1="8892" x2="36414" y2="22797"/>
                        <a14:foregroundMark x1="40370" y1="5982" x2="42969" y2="18876"/>
                        <a14:foregroundMark x1="44239" y1="66249" x2="46203" y2="73444"/>
                        <a14:foregroundMark x1="46203" y1="73444" x2="47618" y2="75263"/>
                        <a14:foregroundMark x1="48715" y1="94584" x2="47618" y2="87914"/>
                        <a14:foregroundMark x1="54173" y1="95554" x2="53971" y2="92765"/>
                        <a14:foregroundMark x1="47820" y1="96928" x2="48022" y2="94705"/>
                        <a14:backgroundMark x1="21629" y1="46807" x2="22899" y2="65158"/>
                        <a14:backgroundMark x1="67860" y1="73040" x2="76581" y2="81528"/>
                        <a14:backgroundMark x1="68467" y1="53597" x2="76956" y2="57842"/>
                        <a14:backgroundMark x1="76956" y1="57842" x2="85533" y2="66249"/>
                        <a14:backgroundMark x1="85533" y1="66249" x2="85533" y2="66249"/>
                        <a14:backgroundMark x1="67167" y1="52223" x2="75397" y2="52789"/>
                        <a14:backgroundMark x1="75108" y1="52102" x2="79382" y2="19038"/>
                        <a14:backgroundMark x1="48599" y1="11116" x2="47618" y2="6508"/>
                      </a14:backgroundRemoval>
                    </a14:imgEffect>
                  </a14:imgLayer>
                </a14:imgProps>
              </a:ext>
              <a:ext uri="{28A0092B-C50C-407E-A947-70E740481C1C}">
                <a14:useLocalDpi xmlns:a14="http://schemas.microsoft.com/office/drawing/2010/main" val="0"/>
              </a:ext>
            </a:extLst>
          </a:blip>
          <a:stretch>
            <a:fillRect/>
          </a:stretch>
        </p:blipFill>
        <p:spPr>
          <a:xfrm>
            <a:off x="7467600" y="2205035"/>
            <a:ext cx="6612800" cy="4724400"/>
          </a:xfrm>
          <a:prstGeom prst="rect">
            <a:avLst/>
          </a:prstGeom>
        </p:spPr>
      </p:pic>
      <p:pic>
        <p:nvPicPr>
          <p:cNvPr id="18" name="Picture 4">
            <a:extLst>
              <a:ext uri="{FF2B5EF4-FFF2-40B4-BE49-F238E27FC236}">
                <a16:creationId xmlns:a16="http://schemas.microsoft.com/office/drawing/2014/main" id="{B6863D3B-37C9-0C65-A2F7-97D60CE0B29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14399" y="729083"/>
            <a:ext cx="8042787" cy="5395067"/>
          </a:xfrm>
          <a:prstGeom prst="rect">
            <a:avLst/>
          </a:prstGeom>
        </p:spPr>
      </p:pic>
      <p:sp>
        <p:nvSpPr>
          <p:cNvPr id="2" name="TextBox 1">
            <a:extLst>
              <a:ext uri="{FF2B5EF4-FFF2-40B4-BE49-F238E27FC236}">
                <a16:creationId xmlns:a16="http://schemas.microsoft.com/office/drawing/2014/main" id="{85B34E4F-84BA-41E9-8745-520EFE8DEC62}"/>
              </a:ext>
            </a:extLst>
          </p:cNvPr>
          <p:cNvSpPr txBox="1"/>
          <p:nvPr/>
        </p:nvSpPr>
        <p:spPr>
          <a:xfrm>
            <a:off x="1043323" y="2095152"/>
            <a:ext cx="7746716" cy="1107996"/>
          </a:xfrm>
          <a:prstGeom prst="rect">
            <a:avLst/>
          </a:prstGeom>
          <a:noFill/>
        </p:spPr>
        <p:txBody>
          <a:bodyPr wrap="square" lIns="0" tIns="0" rIns="0" bIns="0" rtlCol="0">
            <a:spAutoFit/>
          </a:bodyPr>
          <a:lstStyle/>
          <a:p>
            <a:pPr lvl="0" algn="just">
              <a:defRPr/>
            </a:pP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Giới</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thiệu</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về</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miền</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quê</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em</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yêu</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mến</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theo</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nội</a:t>
            </a:r>
            <a:r>
              <a:rPr lang="en-US" sz="3600" b="1" dirty="0">
                <a:solidFill>
                  <a:srgbClr val="002060"/>
                </a:solidFill>
                <a:latin typeface="Calibri" panose="020F0502020204030204" pitchFamily="34" charset="0"/>
                <a:cs typeface="Calibri" panose="020F0502020204030204" pitchFamily="34" charset="0"/>
              </a:rPr>
              <a:t> dung </a:t>
            </a:r>
            <a:r>
              <a:rPr lang="en-US" sz="3600" b="1" dirty="0" err="1">
                <a:solidFill>
                  <a:srgbClr val="002060"/>
                </a:solidFill>
                <a:latin typeface="Calibri" panose="020F0502020204030204" pitchFamily="34" charset="0"/>
                <a:cs typeface="Calibri" panose="020F0502020204030204" pitchFamily="34" charset="0"/>
              </a:rPr>
              <a:t>đã</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chuẩn</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bị</a:t>
            </a:r>
            <a:r>
              <a:rPr lang="en-US" sz="3600" b="1" dirty="0">
                <a:solidFill>
                  <a:srgbClr val="002060"/>
                </a:solidFill>
                <a:latin typeface="Calibri" panose="020F0502020204030204" pitchFamily="34" charset="0"/>
                <a:cs typeface="Calibri" panose="020F0502020204030204" pitchFamily="34" charset="0"/>
              </a:rPr>
              <a:t>.</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69B2E458-5F29-41C8-56B2-555A1CF8A2B5}"/>
              </a:ext>
            </a:extLst>
          </p:cNvPr>
          <p:cNvSpPr txBox="1"/>
          <p:nvPr/>
        </p:nvSpPr>
        <p:spPr>
          <a:xfrm>
            <a:off x="1013826" y="3687978"/>
            <a:ext cx="7746716" cy="1661993"/>
          </a:xfrm>
          <a:prstGeom prst="rect">
            <a:avLst/>
          </a:prstGeom>
          <a:noFill/>
        </p:spPr>
        <p:txBody>
          <a:bodyPr wrap="square" lIns="0" tIns="0" rIns="0" bIns="0" rtlCol="0">
            <a:spAutoFit/>
          </a:bodyPr>
          <a:lstStyle/>
          <a:p>
            <a:pPr lvl="0" algn="just">
              <a:defRPr/>
            </a:pPr>
            <a:r>
              <a:rPr lang="vi-VN" sz="3600" b="1" dirty="0">
                <a:solidFill>
                  <a:srgbClr val="002060"/>
                </a:solidFill>
                <a:latin typeface="Calibri" panose="020F0502020204030204" pitchFamily="34" charset="0"/>
                <a:cs typeface="Calibri" panose="020F0502020204030204" pitchFamily="34" charset="0"/>
              </a:rPr>
              <a:t>- Trong vai người nghe, lắng nghe bạn giới thiệu, có thể ghi lại những nội dung em thấy thú vị.</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572996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4C04789-A399-E73D-AF93-48BA584EE060}"/>
              </a:ext>
            </a:extLst>
          </p:cNvPr>
          <p:cNvSpPr/>
          <p:nvPr/>
        </p:nvSpPr>
        <p:spPr>
          <a:xfrm>
            <a:off x="445008" y="278361"/>
            <a:ext cx="11301984" cy="5927482"/>
          </a:xfrm>
          <a:custGeom>
            <a:avLst/>
            <a:gdLst>
              <a:gd name="connsiteX0" fmla="*/ 0 w 11301984"/>
              <a:gd name="connsiteY0" fmla="*/ 987933 h 5927482"/>
              <a:gd name="connsiteX1" fmla="*/ 987933 w 11301984"/>
              <a:gd name="connsiteY1" fmla="*/ 0 h 5927482"/>
              <a:gd name="connsiteX2" fmla="*/ 1374301 w 11301984"/>
              <a:gd name="connsiteY2" fmla="*/ 0 h 5927482"/>
              <a:gd name="connsiteX3" fmla="*/ 1947191 w 11301984"/>
              <a:gd name="connsiteY3" fmla="*/ 0 h 5927482"/>
              <a:gd name="connsiteX4" fmla="*/ 2613342 w 11301984"/>
              <a:gd name="connsiteY4" fmla="*/ 0 h 5927482"/>
              <a:gd name="connsiteX5" fmla="*/ 3186232 w 11301984"/>
              <a:gd name="connsiteY5" fmla="*/ 0 h 5927482"/>
              <a:gd name="connsiteX6" fmla="*/ 3759122 w 11301984"/>
              <a:gd name="connsiteY6" fmla="*/ 0 h 5927482"/>
              <a:gd name="connsiteX7" fmla="*/ 4518535 w 11301984"/>
              <a:gd name="connsiteY7" fmla="*/ 0 h 5927482"/>
              <a:gd name="connsiteX8" fmla="*/ 5091425 w 11301984"/>
              <a:gd name="connsiteY8" fmla="*/ 0 h 5927482"/>
              <a:gd name="connsiteX9" fmla="*/ 5757576 w 11301984"/>
              <a:gd name="connsiteY9" fmla="*/ 0 h 5927482"/>
              <a:gd name="connsiteX10" fmla="*/ 6237205 w 11301984"/>
              <a:gd name="connsiteY10" fmla="*/ 0 h 5927482"/>
              <a:gd name="connsiteX11" fmla="*/ 6996618 w 11301984"/>
              <a:gd name="connsiteY11" fmla="*/ 0 h 5927482"/>
              <a:gd name="connsiteX12" fmla="*/ 7849291 w 11301984"/>
              <a:gd name="connsiteY12" fmla="*/ 0 h 5927482"/>
              <a:gd name="connsiteX13" fmla="*/ 8701965 w 11301984"/>
              <a:gd name="connsiteY13" fmla="*/ 0 h 5927482"/>
              <a:gd name="connsiteX14" fmla="*/ 9274855 w 11301984"/>
              <a:gd name="connsiteY14" fmla="*/ 0 h 5927482"/>
              <a:gd name="connsiteX15" fmla="*/ 10314051 w 11301984"/>
              <a:gd name="connsiteY15" fmla="*/ 0 h 5927482"/>
              <a:gd name="connsiteX16" fmla="*/ 11301984 w 11301984"/>
              <a:gd name="connsiteY16" fmla="*/ 987933 h 5927482"/>
              <a:gd name="connsiteX17" fmla="*/ 11301984 w 11301984"/>
              <a:gd name="connsiteY17" fmla="*/ 1725568 h 5927482"/>
              <a:gd name="connsiteX18" fmla="*/ 11301984 w 11301984"/>
              <a:gd name="connsiteY18" fmla="*/ 2344654 h 5927482"/>
              <a:gd name="connsiteX19" fmla="*/ 11301984 w 11301984"/>
              <a:gd name="connsiteY19" fmla="*/ 3042773 h 5927482"/>
              <a:gd name="connsiteX20" fmla="*/ 11301984 w 11301984"/>
              <a:gd name="connsiteY20" fmla="*/ 3661860 h 5927482"/>
              <a:gd name="connsiteX21" fmla="*/ 11301984 w 11301984"/>
              <a:gd name="connsiteY21" fmla="*/ 4280946 h 5927482"/>
              <a:gd name="connsiteX22" fmla="*/ 11301984 w 11301984"/>
              <a:gd name="connsiteY22" fmla="*/ 4939549 h 5927482"/>
              <a:gd name="connsiteX23" fmla="*/ 10314051 w 11301984"/>
              <a:gd name="connsiteY23" fmla="*/ 5927482 h 5927482"/>
              <a:gd name="connsiteX24" fmla="*/ 9554639 w 11301984"/>
              <a:gd name="connsiteY24" fmla="*/ 5927482 h 5927482"/>
              <a:gd name="connsiteX25" fmla="*/ 8888487 w 11301984"/>
              <a:gd name="connsiteY25" fmla="*/ 5927482 h 5927482"/>
              <a:gd name="connsiteX26" fmla="*/ 8408858 w 11301984"/>
              <a:gd name="connsiteY26" fmla="*/ 5927482 h 5927482"/>
              <a:gd name="connsiteX27" fmla="*/ 7556185 w 11301984"/>
              <a:gd name="connsiteY27" fmla="*/ 5927482 h 5927482"/>
              <a:gd name="connsiteX28" fmla="*/ 6983295 w 11301984"/>
              <a:gd name="connsiteY28" fmla="*/ 5927482 h 5927482"/>
              <a:gd name="connsiteX29" fmla="*/ 6130621 w 11301984"/>
              <a:gd name="connsiteY29" fmla="*/ 5927482 h 5927482"/>
              <a:gd name="connsiteX30" fmla="*/ 5744253 w 11301984"/>
              <a:gd name="connsiteY30" fmla="*/ 5927482 h 5927482"/>
              <a:gd name="connsiteX31" fmla="*/ 5171363 w 11301984"/>
              <a:gd name="connsiteY31" fmla="*/ 5927482 h 5927482"/>
              <a:gd name="connsiteX32" fmla="*/ 4598473 w 11301984"/>
              <a:gd name="connsiteY32" fmla="*/ 5927482 h 5927482"/>
              <a:gd name="connsiteX33" fmla="*/ 3745799 w 11301984"/>
              <a:gd name="connsiteY33" fmla="*/ 5927482 h 5927482"/>
              <a:gd name="connsiteX34" fmla="*/ 3359432 w 11301984"/>
              <a:gd name="connsiteY34" fmla="*/ 5927482 h 5927482"/>
              <a:gd name="connsiteX35" fmla="*/ 2879803 w 11301984"/>
              <a:gd name="connsiteY35" fmla="*/ 5927482 h 5927482"/>
              <a:gd name="connsiteX36" fmla="*/ 2213651 w 11301984"/>
              <a:gd name="connsiteY36" fmla="*/ 5927482 h 5927482"/>
              <a:gd name="connsiteX37" fmla="*/ 1734022 w 11301984"/>
              <a:gd name="connsiteY37" fmla="*/ 5927482 h 5927482"/>
              <a:gd name="connsiteX38" fmla="*/ 987933 w 11301984"/>
              <a:gd name="connsiteY38" fmla="*/ 5927482 h 5927482"/>
              <a:gd name="connsiteX39" fmla="*/ 0 w 11301984"/>
              <a:gd name="connsiteY39" fmla="*/ 4939549 h 5927482"/>
              <a:gd name="connsiteX40" fmla="*/ 0 w 11301984"/>
              <a:gd name="connsiteY40" fmla="*/ 4320462 h 5927482"/>
              <a:gd name="connsiteX41" fmla="*/ 0 w 11301984"/>
              <a:gd name="connsiteY41" fmla="*/ 3622344 h 5927482"/>
              <a:gd name="connsiteX42" fmla="*/ 0 w 11301984"/>
              <a:gd name="connsiteY42" fmla="*/ 2963741 h 5927482"/>
              <a:gd name="connsiteX43" fmla="*/ 0 w 11301984"/>
              <a:gd name="connsiteY43" fmla="*/ 2305138 h 5927482"/>
              <a:gd name="connsiteX44" fmla="*/ 0 w 11301984"/>
              <a:gd name="connsiteY44" fmla="*/ 1686052 h 5927482"/>
              <a:gd name="connsiteX45" fmla="*/ 0 w 11301984"/>
              <a:gd name="connsiteY45" fmla="*/ 987933 h 5927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1301984" h="5927482" fill="none" extrusionOk="0">
                <a:moveTo>
                  <a:pt x="0" y="987933"/>
                </a:moveTo>
                <a:cubicBezTo>
                  <a:pt x="-21838" y="391337"/>
                  <a:pt x="487095" y="70494"/>
                  <a:pt x="987933" y="0"/>
                </a:cubicBezTo>
                <a:cubicBezTo>
                  <a:pt x="1102976" y="14753"/>
                  <a:pt x="1191684" y="-12530"/>
                  <a:pt x="1374301" y="0"/>
                </a:cubicBezTo>
                <a:cubicBezTo>
                  <a:pt x="1556918" y="12530"/>
                  <a:pt x="1784379" y="21204"/>
                  <a:pt x="1947191" y="0"/>
                </a:cubicBezTo>
                <a:cubicBezTo>
                  <a:pt x="2110003" y="-21204"/>
                  <a:pt x="2312926" y="-27480"/>
                  <a:pt x="2613342" y="0"/>
                </a:cubicBezTo>
                <a:cubicBezTo>
                  <a:pt x="2913758" y="27480"/>
                  <a:pt x="2932736" y="18376"/>
                  <a:pt x="3186232" y="0"/>
                </a:cubicBezTo>
                <a:cubicBezTo>
                  <a:pt x="3439728" y="-18376"/>
                  <a:pt x="3474798" y="-28247"/>
                  <a:pt x="3759122" y="0"/>
                </a:cubicBezTo>
                <a:cubicBezTo>
                  <a:pt x="4043446" y="28247"/>
                  <a:pt x="4266714" y="29050"/>
                  <a:pt x="4518535" y="0"/>
                </a:cubicBezTo>
                <a:cubicBezTo>
                  <a:pt x="4770356" y="-29050"/>
                  <a:pt x="4955169" y="22985"/>
                  <a:pt x="5091425" y="0"/>
                </a:cubicBezTo>
                <a:cubicBezTo>
                  <a:pt x="5227681" y="-22985"/>
                  <a:pt x="5611441" y="16613"/>
                  <a:pt x="5757576" y="0"/>
                </a:cubicBezTo>
                <a:cubicBezTo>
                  <a:pt x="5903711" y="-16613"/>
                  <a:pt x="6110856" y="-14165"/>
                  <a:pt x="6237205" y="0"/>
                </a:cubicBezTo>
                <a:cubicBezTo>
                  <a:pt x="6363554" y="14165"/>
                  <a:pt x="6632012" y="-3958"/>
                  <a:pt x="6996618" y="0"/>
                </a:cubicBezTo>
                <a:cubicBezTo>
                  <a:pt x="7361224" y="3958"/>
                  <a:pt x="7543456" y="-37047"/>
                  <a:pt x="7849291" y="0"/>
                </a:cubicBezTo>
                <a:cubicBezTo>
                  <a:pt x="8155126" y="37047"/>
                  <a:pt x="8304603" y="-3301"/>
                  <a:pt x="8701965" y="0"/>
                </a:cubicBezTo>
                <a:cubicBezTo>
                  <a:pt x="9099327" y="3301"/>
                  <a:pt x="9027806" y="21341"/>
                  <a:pt x="9274855" y="0"/>
                </a:cubicBezTo>
                <a:cubicBezTo>
                  <a:pt x="9521904" y="-21341"/>
                  <a:pt x="9904402" y="44244"/>
                  <a:pt x="10314051" y="0"/>
                </a:cubicBezTo>
                <a:cubicBezTo>
                  <a:pt x="10768369" y="-81005"/>
                  <a:pt x="11197776" y="484941"/>
                  <a:pt x="11301984" y="987933"/>
                </a:cubicBezTo>
                <a:cubicBezTo>
                  <a:pt x="11322141" y="1229970"/>
                  <a:pt x="11272437" y="1440067"/>
                  <a:pt x="11301984" y="1725568"/>
                </a:cubicBezTo>
                <a:cubicBezTo>
                  <a:pt x="11331531" y="2011069"/>
                  <a:pt x="11293717" y="2164036"/>
                  <a:pt x="11301984" y="2344654"/>
                </a:cubicBezTo>
                <a:cubicBezTo>
                  <a:pt x="11310251" y="2525272"/>
                  <a:pt x="11308367" y="2846419"/>
                  <a:pt x="11301984" y="3042773"/>
                </a:cubicBezTo>
                <a:cubicBezTo>
                  <a:pt x="11295601" y="3239127"/>
                  <a:pt x="11274040" y="3442392"/>
                  <a:pt x="11301984" y="3661860"/>
                </a:cubicBezTo>
                <a:cubicBezTo>
                  <a:pt x="11329928" y="3881328"/>
                  <a:pt x="11312808" y="4133285"/>
                  <a:pt x="11301984" y="4280946"/>
                </a:cubicBezTo>
                <a:cubicBezTo>
                  <a:pt x="11291160" y="4428607"/>
                  <a:pt x="11280732" y="4768625"/>
                  <a:pt x="11301984" y="4939549"/>
                </a:cubicBezTo>
                <a:cubicBezTo>
                  <a:pt x="11296074" y="5498454"/>
                  <a:pt x="10877328" y="5882517"/>
                  <a:pt x="10314051" y="5927482"/>
                </a:cubicBezTo>
                <a:cubicBezTo>
                  <a:pt x="10150144" y="5943844"/>
                  <a:pt x="9776813" y="5901340"/>
                  <a:pt x="9554639" y="5927482"/>
                </a:cubicBezTo>
                <a:cubicBezTo>
                  <a:pt x="9332465" y="5953624"/>
                  <a:pt x="9136518" y="5902731"/>
                  <a:pt x="8888487" y="5927482"/>
                </a:cubicBezTo>
                <a:cubicBezTo>
                  <a:pt x="8640456" y="5952233"/>
                  <a:pt x="8506099" y="5912475"/>
                  <a:pt x="8408858" y="5927482"/>
                </a:cubicBezTo>
                <a:cubicBezTo>
                  <a:pt x="8311617" y="5942489"/>
                  <a:pt x="7888311" y="5899175"/>
                  <a:pt x="7556185" y="5927482"/>
                </a:cubicBezTo>
                <a:cubicBezTo>
                  <a:pt x="7224059" y="5955789"/>
                  <a:pt x="7162110" y="5933253"/>
                  <a:pt x="6983295" y="5927482"/>
                </a:cubicBezTo>
                <a:cubicBezTo>
                  <a:pt x="6804480" y="5921712"/>
                  <a:pt x="6527762" y="5885740"/>
                  <a:pt x="6130621" y="5927482"/>
                </a:cubicBezTo>
                <a:cubicBezTo>
                  <a:pt x="5733480" y="5969224"/>
                  <a:pt x="5896186" y="5908905"/>
                  <a:pt x="5744253" y="5927482"/>
                </a:cubicBezTo>
                <a:cubicBezTo>
                  <a:pt x="5592320" y="5946059"/>
                  <a:pt x="5428680" y="5919457"/>
                  <a:pt x="5171363" y="5927482"/>
                </a:cubicBezTo>
                <a:cubicBezTo>
                  <a:pt x="4914046" y="5935508"/>
                  <a:pt x="4852928" y="5902856"/>
                  <a:pt x="4598473" y="5927482"/>
                </a:cubicBezTo>
                <a:cubicBezTo>
                  <a:pt x="4344018" y="5952109"/>
                  <a:pt x="3989325" y="5920673"/>
                  <a:pt x="3745799" y="5927482"/>
                </a:cubicBezTo>
                <a:cubicBezTo>
                  <a:pt x="3502273" y="5934291"/>
                  <a:pt x="3540603" y="5916063"/>
                  <a:pt x="3359432" y="5927482"/>
                </a:cubicBezTo>
                <a:cubicBezTo>
                  <a:pt x="3178261" y="5938901"/>
                  <a:pt x="3094668" y="5935239"/>
                  <a:pt x="2879803" y="5927482"/>
                </a:cubicBezTo>
                <a:cubicBezTo>
                  <a:pt x="2664938" y="5919725"/>
                  <a:pt x="2425879" y="5937017"/>
                  <a:pt x="2213651" y="5927482"/>
                </a:cubicBezTo>
                <a:cubicBezTo>
                  <a:pt x="2001423" y="5917947"/>
                  <a:pt x="1971942" y="5908313"/>
                  <a:pt x="1734022" y="5927482"/>
                </a:cubicBezTo>
                <a:cubicBezTo>
                  <a:pt x="1496102" y="5946651"/>
                  <a:pt x="1211204" y="5890753"/>
                  <a:pt x="987933" y="5927482"/>
                </a:cubicBezTo>
                <a:cubicBezTo>
                  <a:pt x="402883" y="5926019"/>
                  <a:pt x="-54974" y="5372702"/>
                  <a:pt x="0" y="4939549"/>
                </a:cubicBezTo>
                <a:cubicBezTo>
                  <a:pt x="15397" y="4734051"/>
                  <a:pt x="3436" y="4541506"/>
                  <a:pt x="0" y="4320462"/>
                </a:cubicBezTo>
                <a:cubicBezTo>
                  <a:pt x="-3436" y="4099418"/>
                  <a:pt x="-29950" y="3788828"/>
                  <a:pt x="0" y="3622344"/>
                </a:cubicBezTo>
                <a:cubicBezTo>
                  <a:pt x="29950" y="3455860"/>
                  <a:pt x="10641" y="3100778"/>
                  <a:pt x="0" y="2963741"/>
                </a:cubicBezTo>
                <a:cubicBezTo>
                  <a:pt x="-10641" y="2826704"/>
                  <a:pt x="28870" y="2500255"/>
                  <a:pt x="0" y="2305138"/>
                </a:cubicBezTo>
                <a:cubicBezTo>
                  <a:pt x="-28870" y="2110021"/>
                  <a:pt x="-24885" y="1934035"/>
                  <a:pt x="0" y="1686052"/>
                </a:cubicBezTo>
                <a:cubicBezTo>
                  <a:pt x="24885" y="1438069"/>
                  <a:pt x="1731" y="1326942"/>
                  <a:pt x="0" y="987933"/>
                </a:cubicBezTo>
                <a:close/>
              </a:path>
              <a:path w="11301984" h="5927482" stroke="0" extrusionOk="0">
                <a:moveTo>
                  <a:pt x="0" y="987933"/>
                </a:moveTo>
                <a:cubicBezTo>
                  <a:pt x="54091" y="457057"/>
                  <a:pt x="473828" y="65660"/>
                  <a:pt x="987933" y="0"/>
                </a:cubicBezTo>
                <a:cubicBezTo>
                  <a:pt x="1172127" y="-15361"/>
                  <a:pt x="1644602" y="16660"/>
                  <a:pt x="1840607" y="0"/>
                </a:cubicBezTo>
                <a:cubicBezTo>
                  <a:pt x="2036612" y="-16660"/>
                  <a:pt x="2099069" y="-12075"/>
                  <a:pt x="2226974" y="0"/>
                </a:cubicBezTo>
                <a:cubicBezTo>
                  <a:pt x="2354879" y="12075"/>
                  <a:pt x="2832828" y="-31525"/>
                  <a:pt x="2986387" y="0"/>
                </a:cubicBezTo>
                <a:cubicBezTo>
                  <a:pt x="3139946" y="31525"/>
                  <a:pt x="3238221" y="8428"/>
                  <a:pt x="3466016" y="0"/>
                </a:cubicBezTo>
                <a:cubicBezTo>
                  <a:pt x="3693811" y="-8428"/>
                  <a:pt x="4062766" y="-35796"/>
                  <a:pt x="4318689" y="0"/>
                </a:cubicBezTo>
                <a:cubicBezTo>
                  <a:pt x="4574612" y="35796"/>
                  <a:pt x="4994681" y="-14150"/>
                  <a:pt x="5171363" y="0"/>
                </a:cubicBezTo>
                <a:cubicBezTo>
                  <a:pt x="5348045" y="14150"/>
                  <a:pt x="5470356" y="-17204"/>
                  <a:pt x="5650992" y="0"/>
                </a:cubicBezTo>
                <a:cubicBezTo>
                  <a:pt x="5831628" y="17204"/>
                  <a:pt x="6016672" y="6066"/>
                  <a:pt x="6317143" y="0"/>
                </a:cubicBezTo>
                <a:cubicBezTo>
                  <a:pt x="6617614" y="-6066"/>
                  <a:pt x="6925195" y="-3414"/>
                  <a:pt x="7169817" y="0"/>
                </a:cubicBezTo>
                <a:cubicBezTo>
                  <a:pt x="7414439" y="3414"/>
                  <a:pt x="7446314" y="11532"/>
                  <a:pt x="7649446" y="0"/>
                </a:cubicBezTo>
                <a:cubicBezTo>
                  <a:pt x="7852578" y="-11532"/>
                  <a:pt x="8067462" y="2938"/>
                  <a:pt x="8222336" y="0"/>
                </a:cubicBezTo>
                <a:cubicBezTo>
                  <a:pt x="8377210" y="-2938"/>
                  <a:pt x="8708003" y="-929"/>
                  <a:pt x="9075010" y="0"/>
                </a:cubicBezTo>
                <a:cubicBezTo>
                  <a:pt x="9442017" y="929"/>
                  <a:pt x="9405254" y="28360"/>
                  <a:pt x="9647900" y="0"/>
                </a:cubicBezTo>
                <a:cubicBezTo>
                  <a:pt x="9890546" y="-28360"/>
                  <a:pt x="9993651" y="-22081"/>
                  <a:pt x="10314051" y="0"/>
                </a:cubicBezTo>
                <a:cubicBezTo>
                  <a:pt x="10871682" y="-60958"/>
                  <a:pt x="11224435" y="355379"/>
                  <a:pt x="11301984" y="987933"/>
                </a:cubicBezTo>
                <a:cubicBezTo>
                  <a:pt x="11323157" y="1157535"/>
                  <a:pt x="11286218" y="1490317"/>
                  <a:pt x="11301984" y="1725568"/>
                </a:cubicBezTo>
                <a:cubicBezTo>
                  <a:pt x="11317750" y="1960820"/>
                  <a:pt x="11334551" y="2113206"/>
                  <a:pt x="11301984" y="2384171"/>
                </a:cubicBezTo>
                <a:cubicBezTo>
                  <a:pt x="11269417" y="2655136"/>
                  <a:pt x="11286857" y="2876390"/>
                  <a:pt x="11301984" y="3003257"/>
                </a:cubicBezTo>
                <a:cubicBezTo>
                  <a:pt x="11317111" y="3130124"/>
                  <a:pt x="11319402" y="3388036"/>
                  <a:pt x="11301984" y="3543311"/>
                </a:cubicBezTo>
                <a:cubicBezTo>
                  <a:pt x="11284566" y="3698586"/>
                  <a:pt x="11290225" y="4009760"/>
                  <a:pt x="11301984" y="4162398"/>
                </a:cubicBezTo>
                <a:cubicBezTo>
                  <a:pt x="11313743" y="4315036"/>
                  <a:pt x="11310692" y="4726146"/>
                  <a:pt x="11301984" y="4939549"/>
                </a:cubicBezTo>
                <a:cubicBezTo>
                  <a:pt x="11268902" y="5488506"/>
                  <a:pt x="10957556" y="5948612"/>
                  <a:pt x="10314051" y="5927482"/>
                </a:cubicBezTo>
                <a:cubicBezTo>
                  <a:pt x="10019996" y="5913963"/>
                  <a:pt x="9832459" y="5910627"/>
                  <a:pt x="9461377" y="5927482"/>
                </a:cubicBezTo>
                <a:cubicBezTo>
                  <a:pt x="9090295" y="5944337"/>
                  <a:pt x="8963682" y="5930918"/>
                  <a:pt x="8608704" y="5927482"/>
                </a:cubicBezTo>
                <a:cubicBezTo>
                  <a:pt x="8253726" y="5924046"/>
                  <a:pt x="8075254" y="5911025"/>
                  <a:pt x="7849291" y="5927482"/>
                </a:cubicBezTo>
                <a:cubicBezTo>
                  <a:pt x="7623328" y="5943939"/>
                  <a:pt x="7268628" y="5918768"/>
                  <a:pt x="7089879" y="5927482"/>
                </a:cubicBezTo>
                <a:cubicBezTo>
                  <a:pt x="6911130" y="5936196"/>
                  <a:pt x="6472865" y="5964278"/>
                  <a:pt x="6237205" y="5927482"/>
                </a:cubicBezTo>
                <a:cubicBezTo>
                  <a:pt x="6001545" y="5890686"/>
                  <a:pt x="5778909" y="5915910"/>
                  <a:pt x="5571054" y="5927482"/>
                </a:cubicBezTo>
                <a:cubicBezTo>
                  <a:pt x="5363199" y="5939054"/>
                  <a:pt x="5294871" y="5908999"/>
                  <a:pt x="5184686" y="5927482"/>
                </a:cubicBezTo>
                <a:cubicBezTo>
                  <a:pt x="5074501" y="5945965"/>
                  <a:pt x="4738582" y="5940068"/>
                  <a:pt x="4518535" y="5927482"/>
                </a:cubicBezTo>
                <a:cubicBezTo>
                  <a:pt x="4298488" y="5914896"/>
                  <a:pt x="3851449" y="5961325"/>
                  <a:pt x="3665861" y="5927482"/>
                </a:cubicBezTo>
                <a:cubicBezTo>
                  <a:pt x="3480273" y="5893639"/>
                  <a:pt x="3323734" y="5894298"/>
                  <a:pt x="2999710" y="5927482"/>
                </a:cubicBezTo>
                <a:cubicBezTo>
                  <a:pt x="2675686" y="5960666"/>
                  <a:pt x="2726619" y="5912488"/>
                  <a:pt x="2613342" y="5927482"/>
                </a:cubicBezTo>
                <a:cubicBezTo>
                  <a:pt x="2500065" y="5942476"/>
                  <a:pt x="2351400" y="5942044"/>
                  <a:pt x="2226974" y="5927482"/>
                </a:cubicBezTo>
                <a:cubicBezTo>
                  <a:pt x="2102548" y="5912920"/>
                  <a:pt x="1750053" y="5923411"/>
                  <a:pt x="1560823" y="5927482"/>
                </a:cubicBezTo>
                <a:cubicBezTo>
                  <a:pt x="1371593" y="5931553"/>
                  <a:pt x="1241807" y="5946875"/>
                  <a:pt x="987933" y="5927482"/>
                </a:cubicBezTo>
                <a:cubicBezTo>
                  <a:pt x="349820" y="5856274"/>
                  <a:pt x="-19365" y="5399290"/>
                  <a:pt x="0" y="4939549"/>
                </a:cubicBezTo>
                <a:cubicBezTo>
                  <a:pt x="-22569" y="4714348"/>
                  <a:pt x="-29108" y="4472735"/>
                  <a:pt x="0" y="4320462"/>
                </a:cubicBezTo>
                <a:cubicBezTo>
                  <a:pt x="29108" y="4168189"/>
                  <a:pt x="-12021" y="3923408"/>
                  <a:pt x="0" y="3780408"/>
                </a:cubicBezTo>
                <a:cubicBezTo>
                  <a:pt x="12021" y="3637408"/>
                  <a:pt x="26175" y="3205005"/>
                  <a:pt x="0" y="3042773"/>
                </a:cubicBezTo>
                <a:cubicBezTo>
                  <a:pt x="-26175" y="2880541"/>
                  <a:pt x="-20233" y="2618964"/>
                  <a:pt x="0" y="2463203"/>
                </a:cubicBezTo>
                <a:cubicBezTo>
                  <a:pt x="20233" y="2307442"/>
                  <a:pt x="27423" y="2093497"/>
                  <a:pt x="0" y="1883633"/>
                </a:cubicBezTo>
                <a:cubicBezTo>
                  <a:pt x="-27423" y="1673769"/>
                  <a:pt x="43673" y="1315120"/>
                  <a:pt x="0" y="987933"/>
                </a:cubicBezTo>
                <a:close/>
              </a:path>
            </a:pathLst>
          </a:custGeom>
          <a:solidFill>
            <a:schemeClr val="bg1">
              <a:alpha val="96000"/>
            </a:schemeClr>
          </a:solidFill>
          <a:ln w="57150">
            <a:solidFill>
              <a:srgbClr val="00B050"/>
            </a:solidFill>
            <a:prstDash val="sysDash"/>
            <a:extLst>
              <a:ext uri="{C807C97D-BFC1-408E-A445-0C87EB9F89A2}">
                <ask:lineSketchStyleProps xmlns:ask="http://schemas.microsoft.com/office/drawing/2018/sketchyshapes" sd="852854689">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3">
            <a:extLst>
              <a:ext uri="{FF2B5EF4-FFF2-40B4-BE49-F238E27FC236}">
                <a16:creationId xmlns:a16="http://schemas.microsoft.com/office/drawing/2014/main" id="{4D2E5814-2479-D8BC-C8A9-3FABCB256A0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172387" y="5895974"/>
            <a:ext cx="6068678" cy="1127721"/>
          </a:xfrm>
          <a:prstGeom prst="rect">
            <a:avLst/>
          </a:prstGeom>
        </p:spPr>
      </p:pic>
      <p:pic>
        <p:nvPicPr>
          <p:cNvPr id="4" name="Picture 3">
            <a:extLst>
              <a:ext uri="{FF2B5EF4-FFF2-40B4-BE49-F238E27FC236}">
                <a16:creationId xmlns:a16="http://schemas.microsoft.com/office/drawing/2014/main" id="{36D71528-931B-23C3-4B28-3768FF2641A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25425" y="6257924"/>
            <a:ext cx="4745040" cy="765771"/>
          </a:xfrm>
          <a:prstGeom prst="rect">
            <a:avLst/>
          </a:prstGeom>
        </p:spPr>
      </p:pic>
      <p:sp>
        <p:nvSpPr>
          <p:cNvPr id="6" name="TextBox 5">
            <a:extLst>
              <a:ext uri="{FF2B5EF4-FFF2-40B4-BE49-F238E27FC236}">
                <a16:creationId xmlns:a16="http://schemas.microsoft.com/office/drawing/2014/main" id="{3266CA6A-3370-4D91-9AAA-E65DDBEC9E6F}"/>
              </a:ext>
            </a:extLst>
          </p:cNvPr>
          <p:cNvSpPr txBox="1"/>
          <p:nvPr/>
        </p:nvSpPr>
        <p:spPr>
          <a:xfrm>
            <a:off x="804810" y="523566"/>
            <a:ext cx="10582382" cy="5693866"/>
          </a:xfrm>
          <a:prstGeom prst="rect">
            <a:avLst/>
          </a:prstGeom>
          <a:noFill/>
        </p:spPr>
        <p:txBody>
          <a:bodyPr wrap="square" rtlCol="0">
            <a:spAutoFit/>
          </a:bodyPr>
          <a:lstStyle/>
          <a:p>
            <a:pPr algn="ctr"/>
            <a:r>
              <a:rPr lang="vi-VN" sz="2800" b="1" dirty="0">
                <a:solidFill>
                  <a:srgbClr val="FF0000"/>
                </a:solidFill>
                <a:latin typeface="Calibri" panose="020F0502020204030204" pitchFamily="34" charset="0"/>
                <a:cs typeface="Calibri" panose="020F0502020204030204" pitchFamily="34" charset="0"/>
              </a:rPr>
              <a:t>Bài tham khảo:</a:t>
            </a:r>
          </a:p>
          <a:p>
            <a:pPr algn="just"/>
            <a:r>
              <a:rPr lang="en-US" sz="2400" dirty="0">
                <a:latin typeface="Calibri" panose="020F0502020204030204" pitchFamily="34" charset="0"/>
                <a:cs typeface="Calibri" panose="020F0502020204030204" pitchFamily="34" charset="0"/>
              </a:rPr>
              <a:t>   </a:t>
            </a:r>
            <a:r>
              <a:rPr lang="vi-VN" sz="2400" dirty="0">
                <a:latin typeface="Calibri" panose="020F0502020204030204" pitchFamily="34" charset="0"/>
                <a:cs typeface="Calibri" panose="020F0502020204030204" pitchFamily="34" charset="0"/>
              </a:rPr>
              <a:t>Mỗi dịp nghỉ hè, em thường về thăm quê. Quê em ở ngoại thành Hà Nội. Nơi đây là một vùng quê xinh đẹp và yên bình. </a:t>
            </a:r>
          </a:p>
          <a:p>
            <a:pPr algn="just"/>
            <a:r>
              <a:rPr lang="en-US" sz="2400" dirty="0">
                <a:latin typeface="Calibri" panose="020F0502020204030204" pitchFamily="34" charset="0"/>
                <a:cs typeface="Calibri" panose="020F0502020204030204" pitchFamily="34" charset="0"/>
              </a:rPr>
              <a:t>   </a:t>
            </a:r>
            <a:r>
              <a:rPr lang="vi-VN" sz="2400" dirty="0">
                <a:latin typeface="Calibri" panose="020F0502020204030204" pitchFamily="34" charset="0"/>
                <a:cs typeface="Calibri" panose="020F0502020204030204" pitchFamily="34" charset="0"/>
              </a:rPr>
              <a:t>Thời tiết ngày hè rất nóng bức. Ông mặt trời thức dậy từ sớm để đánh thức mọi vật. Phía xa, cánh đồng lúa rộng mênh mông. Những bông lúa chín nặng trĩu, vàng ươm. Các bác nông dân đang làm việc hăng say. Đầu làng, lũy tre in với mái đình cổ kính và nghiêm trang. Trên triền đê, đàn trâu đang thung thăng gặm cỏ. Những buổi chiều mát mẻ, em thường cùng các anh chị ra đây để thả diều. Những con diều bay cao trong gió như ước mơ của tuổi thơ đang bay cao bay xa. Thỉnh thoảng, trong làng lại vang lên tiếng gà gáy. Dòng sông hiền hòa chảy qua làng, bồi đắp phù sa màu mỡ cho ruộng đồng. Em mong sao làng quê em vẫn mãi bình yên, êm ả như vậy!</a:t>
            </a:r>
          </a:p>
          <a:p>
            <a:pPr algn="just"/>
            <a:r>
              <a:rPr lang="en-US" sz="2400" dirty="0">
                <a:latin typeface="Calibri" panose="020F0502020204030204" pitchFamily="34" charset="0"/>
                <a:cs typeface="Calibri" panose="020F0502020204030204" pitchFamily="34" charset="0"/>
              </a:rPr>
              <a:t>   </a:t>
            </a:r>
            <a:r>
              <a:rPr lang="vi-VN" sz="2400" dirty="0">
                <a:latin typeface="Calibri" panose="020F0502020204030204" pitchFamily="34" charset="0"/>
                <a:cs typeface="Calibri" panose="020F0502020204030204" pitchFamily="34" charset="0"/>
              </a:rPr>
              <a:t>Kết thúc kì nghỉ hè, em phải trở về với cái ồn ào, tấp nập của phố phường Hà Nội nhưng những bình yên quê hương đem lại vẫn luôn thổn thức trong tâm trí em. Mỗi dịp rảnh rỗi, em lại trở về quê hương.</a:t>
            </a:r>
          </a:p>
        </p:txBody>
      </p:sp>
    </p:spTree>
    <p:extLst>
      <p:ext uri="{BB962C8B-B14F-4D97-AF65-F5344CB8AC3E}">
        <p14:creationId xmlns:p14="http://schemas.microsoft.com/office/powerpoint/2010/main" val="34390560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9">
            <a:extLst>
              <a:ext uri="{FF2B5EF4-FFF2-40B4-BE49-F238E27FC236}">
                <a16:creationId xmlns:a16="http://schemas.microsoft.com/office/drawing/2014/main" id="{E0A5EC54-D4D0-0CFD-6D91-D1E651FA050D}"/>
              </a:ext>
            </a:extLst>
          </p:cNvPr>
          <p:cNvPicPr>
            <a:picLocks noChangeAspect="1"/>
          </p:cNvPicPr>
          <p:nvPr/>
        </p:nvPicPr>
        <p:blipFill>
          <a:blip r:embed="rId2"/>
          <a:srcRect/>
          <a:stretch>
            <a:fillRect/>
          </a:stretch>
        </p:blipFill>
        <p:spPr>
          <a:xfrm flipH="1">
            <a:off x="261768" y="3186235"/>
            <a:ext cx="2498330" cy="3671765"/>
          </a:xfrm>
          <a:prstGeom prst="rect">
            <a:avLst/>
          </a:prstGeom>
        </p:spPr>
      </p:pic>
      <p:pic>
        <p:nvPicPr>
          <p:cNvPr id="2" name="Picture 19">
            <a:extLst>
              <a:ext uri="{FF2B5EF4-FFF2-40B4-BE49-F238E27FC236}">
                <a16:creationId xmlns:a16="http://schemas.microsoft.com/office/drawing/2014/main" id="{F9D79964-FC70-53B2-AE7B-428165DD57D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9728" y="-1507046"/>
            <a:ext cx="8431219" cy="5219510"/>
          </a:xfrm>
          <a:prstGeom prst="rect">
            <a:avLst/>
          </a:prstGeom>
        </p:spPr>
      </p:pic>
      <p:pic>
        <p:nvPicPr>
          <p:cNvPr id="12" name="Picture 5">
            <a:extLst>
              <a:ext uri="{FF2B5EF4-FFF2-40B4-BE49-F238E27FC236}">
                <a16:creationId xmlns:a16="http://schemas.microsoft.com/office/drawing/2014/main" id="{DC8A0AE7-AFEC-19B5-F2DE-9D25D9A14DC7}"/>
              </a:ext>
            </a:extLst>
          </p:cNvPr>
          <p:cNvPicPr>
            <a:picLocks noChangeAspect="1"/>
          </p:cNvPicPr>
          <p:nvPr/>
        </p:nvPicPr>
        <p:blipFill>
          <a:blip r:embed="rId5"/>
          <a:srcRect/>
          <a:stretch>
            <a:fillRect/>
          </a:stretch>
        </p:blipFill>
        <p:spPr>
          <a:xfrm>
            <a:off x="7927848" y="3571633"/>
            <a:ext cx="3860628" cy="3112631"/>
          </a:xfrm>
          <a:prstGeom prst="rect">
            <a:avLst/>
          </a:prstGeom>
        </p:spPr>
      </p:pic>
      <p:sp>
        <p:nvSpPr>
          <p:cNvPr id="4" name="TextBox 3">
            <a:extLst>
              <a:ext uri="{FF2B5EF4-FFF2-40B4-BE49-F238E27FC236}">
                <a16:creationId xmlns:a16="http://schemas.microsoft.com/office/drawing/2014/main" id="{FABA1CFC-7A33-44FF-E8A4-05A5D32784BE}"/>
              </a:ext>
            </a:extLst>
          </p:cNvPr>
          <p:cNvSpPr txBox="1"/>
          <p:nvPr/>
        </p:nvSpPr>
        <p:spPr>
          <a:xfrm>
            <a:off x="1047750" y="1304925"/>
            <a:ext cx="6581775"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black"/>
                </a:solidFill>
                <a:effectLst/>
                <a:uLnTx/>
                <a:uFillTx/>
                <a:latin typeface="Calibri" panose="020F0502020204030204"/>
                <a:ea typeface="+mn-ea"/>
                <a:cs typeface="+mn-cs"/>
              </a:rPr>
              <a:t>3. </a:t>
            </a:r>
            <a:r>
              <a:rPr kumimoji="0" lang="en-US" sz="7200" b="1" i="0" u="none" strike="noStrike" kern="1200" cap="none" spc="0" normalizeH="0" baseline="0" noProof="0" dirty="0" err="1">
                <a:ln>
                  <a:noFill/>
                </a:ln>
                <a:solidFill>
                  <a:prstClr val="black"/>
                </a:solidFill>
                <a:effectLst/>
                <a:uLnTx/>
                <a:uFillTx/>
                <a:latin typeface="Calibri" panose="020F0502020204030204"/>
                <a:ea typeface="+mn-ea"/>
                <a:cs typeface="+mn-cs"/>
              </a:rPr>
              <a:t>Trao</a:t>
            </a:r>
            <a:r>
              <a:rPr kumimoji="0" lang="en-US" sz="7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7200" b="1" i="0" u="none" strike="noStrike" kern="1200" cap="none" spc="0" normalizeH="0" baseline="0" noProof="0" dirty="0" err="1">
                <a:ln>
                  <a:noFill/>
                </a:ln>
                <a:solidFill>
                  <a:prstClr val="black"/>
                </a:solidFill>
                <a:effectLst/>
                <a:uLnTx/>
                <a:uFillTx/>
                <a:latin typeface="Calibri" panose="020F0502020204030204"/>
                <a:ea typeface="+mn-ea"/>
                <a:cs typeface="+mn-cs"/>
              </a:rPr>
              <a:t>đổi</a:t>
            </a:r>
            <a:r>
              <a:rPr kumimoji="0" lang="en-US" sz="7200" b="1"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7200" b="1" i="0" u="none" strike="noStrike" kern="1200" cap="none" spc="0" normalizeH="0" noProof="0" dirty="0" err="1">
                <a:ln>
                  <a:noFill/>
                </a:ln>
                <a:solidFill>
                  <a:prstClr val="black"/>
                </a:solidFill>
                <a:effectLst/>
                <a:uLnTx/>
                <a:uFillTx/>
                <a:latin typeface="Calibri" panose="020F0502020204030204"/>
                <a:ea typeface="+mn-ea"/>
                <a:cs typeface="+mn-cs"/>
              </a:rPr>
              <a:t>góp</a:t>
            </a:r>
            <a:r>
              <a:rPr kumimoji="0" lang="en-US" sz="7200" b="1" i="0" u="none" strike="noStrike" kern="1200" cap="none" spc="0" normalizeH="0" noProof="0" dirty="0">
                <a:ln>
                  <a:noFill/>
                </a:ln>
                <a:solidFill>
                  <a:prstClr val="black"/>
                </a:solidFill>
                <a:effectLst/>
                <a:uLnTx/>
                <a:uFillTx/>
                <a:latin typeface="Calibri" panose="020F0502020204030204"/>
                <a:ea typeface="+mn-ea"/>
                <a:cs typeface="+mn-cs"/>
              </a:rPr>
              <a:t> ý</a:t>
            </a:r>
            <a:endParaRPr kumimoji="0" lang="en-US" sz="7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32027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1">
            <a:extLst>
              <a:ext uri="{FF2B5EF4-FFF2-40B4-BE49-F238E27FC236}">
                <a16:creationId xmlns:a16="http://schemas.microsoft.com/office/drawing/2014/main" id="{DC3A25B2-90D5-0B77-1085-4FBC8019455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3235"/>
          </a:xfrm>
          <a:prstGeom prst="rect">
            <a:avLst/>
          </a:prstGeom>
        </p:spPr>
      </p:pic>
      <p:pic>
        <p:nvPicPr>
          <p:cNvPr id="5" name="Picture 4" descr="A picture containing clipart&#10;&#10;Description automatically generated">
            <a:extLst>
              <a:ext uri="{FF2B5EF4-FFF2-40B4-BE49-F238E27FC236}">
                <a16:creationId xmlns:a16="http://schemas.microsoft.com/office/drawing/2014/main" id="{CE8D3672-B62D-96E9-90D4-BC691E370989}"/>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942" b="96928" l="9934" r="89980">
                        <a14:foregroundMark x1="29656" y1="8892" x2="36414" y2="22797"/>
                        <a14:foregroundMark x1="40370" y1="5982" x2="42969" y2="18876"/>
                        <a14:foregroundMark x1="44239" y1="66249" x2="46203" y2="73444"/>
                        <a14:foregroundMark x1="46203" y1="73444" x2="47618" y2="75263"/>
                        <a14:foregroundMark x1="48715" y1="94584" x2="47618" y2="87914"/>
                        <a14:foregroundMark x1="54173" y1="95554" x2="53971" y2="92765"/>
                        <a14:foregroundMark x1="47820" y1="96928" x2="48022" y2="94705"/>
                        <a14:backgroundMark x1="21629" y1="46807" x2="22899" y2="65158"/>
                        <a14:backgroundMark x1="67860" y1="73040" x2="76581" y2="81528"/>
                        <a14:backgroundMark x1="68467" y1="53597" x2="76956" y2="57842"/>
                        <a14:backgroundMark x1="76956" y1="57842" x2="85533" y2="66249"/>
                        <a14:backgroundMark x1="85533" y1="66249" x2="85533" y2="66249"/>
                        <a14:backgroundMark x1="67167" y1="52223" x2="75397" y2="52789"/>
                        <a14:backgroundMark x1="75108" y1="52102" x2="79382" y2="19038"/>
                        <a14:backgroundMark x1="48599" y1="11116" x2="47618" y2="6508"/>
                      </a14:backgroundRemoval>
                    </a14:imgEffect>
                  </a14:imgLayer>
                </a14:imgProps>
              </a:ext>
              <a:ext uri="{28A0092B-C50C-407E-A947-70E740481C1C}">
                <a14:useLocalDpi xmlns:a14="http://schemas.microsoft.com/office/drawing/2010/main" val="0"/>
              </a:ext>
            </a:extLst>
          </a:blip>
          <a:stretch>
            <a:fillRect/>
          </a:stretch>
        </p:blipFill>
        <p:spPr>
          <a:xfrm>
            <a:off x="7467600" y="2205035"/>
            <a:ext cx="6612800" cy="4724400"/>
          </a:xfrm>
          <a:prstGeom prst="rect">
            <a:avLst/>
          </a:prstGeom>
        </p:spPr>
      </p:pic>
      <p:pic>
        <p:nvPicPr>
          <p:cNvPr id="18" name="Picture 4">
            <a:extLst>
              <a:ext uri="{FF2B5EF4-FFF2-40B4-BE49-F238E27FC236}">
                <a16:creationId xmlns:a16="http://schemas.microsoft.com/office/drawing/2014/main" id="{B6863D3B-37C9-0C65-A2F7-97D60CE0B29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14399" y="729083"/>
            <a:ext cx="8042787" cy="5395067"/>
          </a:xfrm>
          <a:prstGeom prst="rect">
            <a:avLst/>
          </a:prstGeom>
        </p:spPr>
      </p:pic>
      <p:sp>
        <p:nvSpPr>
          <p:cNvPr id="2" name="TextBox 1">
            <a:extLst>
              <a:ext uri="{FF2B5EF4-FFF2-40B4-BE49-F238E27FC236}">
                <a16:creationId xmlns:a16="http://schemas.microsoft.com/office/drawing/2014/main" id="{85B34E4F-84BA-41E9-8745-520EFE8DEC62}"/>
              </a:ext>
            </a:extLst>
          </p:cNvPr>
          <p:cNvSpPr txBox="1"/>
          <p:nvPr/>
        </p:nvSpPr>
        <p:spPr>
          <a:xfrm>
            <a:off x="1043323" y="2095152"/>
            <a:ext cx="7746716" cy="1107996"/>
          </a:xfrm>
          <a:prstGeom prst="rect">
            <a:avLst/>
          </a:prstGeom>
          <a:noFill/>
        </p:spPr>
        <p:txBody>
          <a:bodyPr wrap="square" lIns="0" tIns="0" rIns="0" bIns="0" rtlCol="0">
            <a:spAutoFit/>
          </a:bodyPr>
          <a:lstStyle/>
          <a:p>
            <a:pPr lvl="0" algn="just">
              <a:defRPr/>
            </a:pPr>
            <a:r>
              <a:rPr lang="vi-VN" sz="3600" b="1" dirty="0">
                <a:solidFill>
                  <a:srgbClr val="002060"/>
                </a:solidFill>
                <a:latin typeface="Calibri" panose="020F0502020204030204" pitchFamily="34" charset="0"/>
                <a:cs typeface="Calibri" panose="020F0502020204030204" pitchFamily="34" charset="0"/>
              </a:rPr>
              <a:t>- Có thể hỏi bạn những điều em muốn biết rõ hơn về miền quê bạn giới thiệu.</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sp>
        <p:nvSpPr>
          <p:cNvPr id="4" name="TextBox 3">
            <a:extLst>
              <a:ext uri="{FF2B5EF4-FFF2-40B4-BE49-F238E27FC236}">
                <a16:creationId xmlns:a16="http://schemas.microsoft.com/office/drawing/2014/main" id="{69B2E458-5F29-41C8-56B2-555A1CF8A2B5}"/>
              </a:ext>
            </a:extLst>
          </p:cNvPr>
          <p:cNvSpPr txBox="1"/>
          <p:nvPr/>
        </p:nvSpPr>
        <p:spPr>
          <a:xfrm>
            <a:off x="1013826" y="3776468"/>
            <a:ext cx="7746716" cy="1107996"/>
          </a:xfrm>
          <a:prstGeom prst="rect">
            <a:avLst/>
          </a:prstGeom>
          <a:noFill/>
        </p:spPr>
        <p:txBody>
          <a:bodyPr wrap="square" lIns="0" tIns="0" rIns="0" bIns="0" rtlCol="0">
            <a:spAutoFit/>
          </a:bodyPr>
          <a:lstStyle/>
          <a:p>
            <a:pPr lvl="0" algn="just">
              <a:defRPr/>
            </a:pPr>
            <a:r>
              <a:rPr lang="vi-VN" sz="3600" b="1" dirty="0">
                <a:solidFill>
                  <a:srgbClr val="002060"/>
                </a:solidFill>
                <a:latin typeface="Calibri" panose="020F0502020204030204" pitchFamily="34" charset="0"/>
                <a:cs typeface="Calibri" panose="020F0502020204030204" pitchFamily="34" charset="0"/>
              </a:rPr>
              <a:t>- Góp ý cho bạn về nội dung giới thiệu, cách nói, giọng nói, cử chỉ, điệu bộ,...</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4586295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2" descr="A blue sky with clouds&#10;&#10;Description automatically generated with low confidence">
            <a:extLst>
              <a:ext uri="{FF2B5EF4-FFF2-40B4-BE49-F238E27FC236}">
                <a16:creationId xmlns:a16="http://schemas.microsoft.com/office/drawing/2014/main" id="{2914A723-3006-4C81-4F51-4AEC29DF75B4}"/>
              </a:ext>
            </a:extLst>
          </p:cNvPr>
          <p:cNvPicPr>
            <a:picLocks noChangeAspect="1"/>
          </p:cNvPicPr>
          <p:nvPr/>
        </p:nvPicPr>
        <p:blipFill rotWithShape="1">
          <a:blip r:embed="rId2"/>
          <a:srcRect t="14041" b="11470"/>
          <a:stretch/>
        </p:blipFill>
        <p:spPr>
          <a:xfrm>
            <a:off x="20" y="1282"/>
            <a:ext cx="12191980" cy="6856718"/>
          </a:xfrm>
          <a:prstGeom prst="rect">
            <a:avLst/>
          </a:prstGeom>
        </p:spPr>
      </p:pic>
      <p:pic>
        <p:nvPicPr>
          <p:cNvPr id="6" name="Picture 5">
            <a:extLst>
              <a:ext uri="{FF2B5EF4-FFF2-40B4-BE49-F238E27FC236}">
                <a16:creationId xmlns:a16="http://schemas.microsoft.com/office/drawing/2014/main" id="{2B34E79A-FCD5-B7B3-3AC0-60484BE6304A}"/>
              </a:ext>
            </a:extLst>
          </p:cNvPr>
          <p:cNvPicPr>
            <a:picLocks noChangeAspect="1"/>
          </p:cNvPicPr>
          <p:nvPr/>
        </p:nvPicPr>
        <p:blipFill>
          <a:blip r:embed="rId3"/>
          <a:srcRect/>
          <a:stretch>
            <a:fillRect/>
          </a:stretch>
        </p:blipFill>
        <p:spPr>
          <a:xfrm>
            <a:off x="1636777" y="0"/>
            <a:ext cx="10553700" cy="7924070"/>
          </a:xfrm>
          <a:prstGeom prst="rect">
            <a:avLst/>
          </a:prstGeom>
        </p:spPr>
      </p:pic>
      <p:pic>
        <p:nvPicPr>
          <p:cNvPr id="10" name="Picture 24">
            <a:extLst>
              <a:ext uri="{FF2B5EF4-FFF2-40B4-BE49-F238E27FC236}">
                <a16:creationId xmlns:a16="http://schemas.microsoft.com/office/drawing/2014/main" id="{B80B4CD3-F3E3-E254-4EDB-FC9E87A72B8F}"/>
              </a:ext>
            </a:extLst>
          </p:cNvPr>
          <p:cNvPicPr>
            <a:picLocks noChangeAspect="1"/>
          </p:cNvPicPr>
          <p:nvPr/>
        </p:nvPicPr>
        <p:blipFill>
          <a:blip r:embed="rId4"/>
          <a:srcRect/>
          <a:stretch>
            <a:fillRect/>
          </a:stretch>
        </p:blipFill>
        <p:spPr>
          <a:xfrm>
            <a:off x="0" y="0"/>
            <a:ext cx="8796528" cy="5506471"/>
          </a:xfrm>
          <a:prstGeom prst="rect">
            <a:avLst/>
          </a:prstGeom>
        </p:spPr>
      </p:pic>
      <p:pic>
        <p:nvPicPr>
          <p:cNvPr id="14" name="Picture 13" descr="A picture containing clipart, vector graphics&#10;&#10;Description automatically generated">
            <a:extLst>
              <a:ext uri="{FF2B5EF4-FFF2-40B4-BE49-F238E27FC236}">
                <a16:creationId xmlns:a16="http://schemas.microsoft.com/office/drawing/2014/main" id="{DAE6DB36-D2D9-44A2-6ABB-FF7FAF08B564}"/>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9984" b="93250" l="9994" r="89942">
                        <a14:foregroundMark x1="32245" y1="22312" x2="44793" y2="32013"/>
                        <a14:foregroundMark x1="32633" y1="18917" x2="34088" y2="19361"/>
                        <a14:foregroundMark x1="33118" y1="17987" x2="33959" y2="18917"/>
                        <a14:foregroundMark x1="33247" y1="17825" x2="32730" y2="21544"/>
                        <a14:foregroundMark x1="33959" y1="91673" x2="35188" y2="86783"/>
                        <a14:foregroundMark x1="62516" y1="91997" x2="62031" y2="90137"/>
                        <a14:foregroundMark x1="59217" y1="92441" x2="59832" y2="91835"/>
                        <a14:foregroundMark x1="51682" y1="65683" x2="55401" y2="72595"/>
                        <a14:foregroundMark x1="55401" y1="72595" x2="55401" y2="72595"/>
                        <a14:foregroundMark x1="33118" y1="93250" x2="32374" y2="91997"/>
                        <a14:foregroundMark x1="20666" y1="79992" x2="22898" y2="86015"/>
                      </a14:backgroundRemoval>
                    </a14:imgEffect>
                  </a14:imgLayer>
                </a14:imgProps>
              </a:ext>
              <a:ext uri="{28A0092B-C50C-407E-A947-70E740481C1C}">
                <a14:useLocalDpi xmlns:a14="http://schemas.microsoft.com/office/drawing/2010/main" val="0"/>
              </a:ext>
            </a:extLst>
          </a:blip>
          <a:stretch>
            <a:fillRect/>
          </a:stretch>
        </p:blipFill>
        <p:spPr>
          <a:xfrm>
            <a:off x="6096000" y="1207618"/>
            <a:ext cx="7428738" cy="5942990"/>
          </a:xfrm>
          <a:prstGeom prst="rect">
            <a:avLst/>
          </a:prstGeom>
        </p:spPr>
      </p:pic>
      <p:pic>
        <p:nvPicPr>
          <p:cNvPr id="2" name="Picture 1">
            <a:extLst>
              <a:ext uri="{FF2B5EF4-FFF2-40B4-BE49-F238E27FC236}">
                <a16:creationId xmlns:a16="http://schemas.microsoft.com/office/drawing/2014/main" id="{BA1270D2-8C64-C648-6B79-942CE9C5B51F}"/>
              </a:ext>
            </a:extLst>
          </p:cNvPr>
          <p:cNvPicPr>
            <a:picLocks noChangeAspect="1"/>
          </p:cNvPicPr>
          <p:nvPr/>
        </p:nvPicPr>
        <p:blipFill>
          <a:blip r:embed="rId7"/>
          <a:stretch>
            <a:fillRect/>
          </a:stretch>
        </p:blipFill>
        <p:spPr>
          <a:xfrm>
            <a:off x="944565" y="2147595"/>
            <a:ext cx="7254869" cy="2353260"/>
          </a:xfrm>
          <a:prstGeom prst="rect">
            <a:avLst/>
          </a:prstGeom>
        </p:spPr>
      </p:pic>
    </p:spTree>
    <p:extLst>
      <p:ext uri="{BB962C8B-B14F-4D97-AF65-F5344CB8AC3E}">
        <p14:creationId xmlns:p14="http://schemas.microsoft.com/office/powerpoint/2010/main" val="35988591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4C04789-A399-E73D-AF93-48BA584EE060}"/>
              </a:ext>
            </a:extLst>
          </p:cNvPr>
          <p:cNvSpPr/>
          <p:nvPr/>
        </p:nvSpPr>
        <p:spPr>
          <a:xfrm>
            <a:off x="445008" y="465259"/>
            <a:ext cx="11301984" cy="5927482"/>
          </a:xfrm>
          <a:custGeom>
            <a:avLst/>
            <a:gdLst>
              <a:gd name="connsiteX0" fmla="*/ 0 w 11301984"/>
              <a:gd name="connsiteY0" fmla="*/ 987933 h 5927482"/>
              <a:gd name="connsiteX1" fmla="*/ 987933 w 11301984"/>
              <a:gd name="connsiteY1" fmla="*/ 0 h 5927482"/>
              <a:gd name="connsiteX2" fmla="*/ 1374301 w 11301984"/>
              <a:gd name="connsiteY2" fmla="*/ 0 h 5927482"/>
              <a:gd name="connsiteX3" fmla="*/ 1947191 w 11301984"/>
              <a:gd name="connsiteY3" fmla="*/ 0 h 5927482"/>
              <a:gd name="connsiteX4" fmla="*/ 2613342 w 11301984"/>
              <a:gd name="connsiteY4" fmla="*/ 0 h 5927482"/>
              <a:gd name="connsiteX5" fmla="*/ 3186232 w 11301984"/>
              <a:gd name="connsiteY5" fmla="*/ 0 h 5927482"/>
              <a:gd name="connsiteX6" fmla="*/ 3759122 w 11301984"/>
              <a:gd name="connsiteY6" fmla="*/ 0 h 5927482"/>
              <a:gd name="connsiteX7" fmla="*/ 4518535 w 11301984"/>
              <a:gd name="connsiteY7" fmla="*/ 0 h 5927482"/>
              <a:gd name="connsiteX8" fmla="*/ 5091425 w 11301984"/>
              <a:gd name="connsiteY8" fmla="*/ 0 h 5927482"/>
              <a:gd name="connsiteX9" fmla="*/ 5757576 w 11301984"/>
              <a:gd name="connsiteY9" fmla="*/ 0 h 5927482"/>
              <a:gd name="connsiteX10" fmla="*/ 6237205 w 11301984"/>
              <a:gd name="connsiteY10" fmla="*/ 0 h 5927482"/>
              <a:gd name="connsiteX11" fmla="*/ 6996618 w 11301984"/>
              <a:gd name="connsiteY11" fmla="*/ 0 h 5927482"/>
              <a:gd name="connsiteX12" fmla="*/ 7849291 w 11301984"/>
              <a:gd name="connsiteY12" fmla="*/ 0 h 5927482"/>
              <a:gd name="connsiteX13" fmla="*/ 8701965 w 11301984"/>
              <a:gd name="connsiteY13" fmla="*/ 0 h 5927482"/>
              <a:gd name="connsiteX14" fmla="*/ 9274855 w 11301984"/>
              <a:gd name="connsiteY14" fmla="*/ 0 h 5927482"/>
              <a:gd name="connsiteX15" fmla="*/ 10314051 w 11301984"/>
              <a:gd name="connsiteY15" fmla="*/ 0 h 5927482"/>
              <a:gd name="connsiteX16" fmla="*/ 11301984 w 11301984"/>
              <a:gd name="connsiteY16" fmla="*/ 987933 h 5927482"/>
              <a:gd name="connsiteX17" fmla="*/ 11301984 w 11301984"/>
              <a:gd name="connsiteY17" fmla="*/ 1725568 h 5927482"/>
              <a:gd name="connsiteX18" fmla="*/ 11301984 w 11301984"/>
              <a:gd name="connsiteY18" fmla="*/ 2344654 h 5927482"/>
              <a:gd name="connsiteX19" fmla="*/ 11301984 w 11301984"/>
              <a:gd name="connsiteY19" fmla="*/ 3042773 h 5927482"/>
              <a:gd name="connsiteX20" fmla="*/ 11301984 w 11301984"/>
              <a:gd name="connsiteY20" fmla="*/ 3661860 h 5927482"/>
              <a:gd name="connsiteX21" fmla="*/ 11301984 w 11301984"/>
              <a:gd name="connsiteY21" fmla="*/ 4280946 h 5927482"/>
              <a:gd name="connsiteX22" fmla="*/ 11301984 w 11301984"/>
              <a:gd name="connsiteY22" fmla="*/ 4939549 h 5927482"/>
              <a:gd name="connsiteX23" fmla="*/ 10314051 w 11301984"/>
              <a:gd name="connsiteY23" fmla="*/ 5927482 h 5927482"/>
              <a:gd name="connsiteX24" fmla="*/ 9554639 w 11301984"/>
              <a:gd name="connsiteY24" fmla="*/ 5927482 h 5927482"/>
              <a:gd name="connsiteX25" fmla="*/ 8888487 w 11301984"/>
              <a:gd name="connsiteY25" fmla="*/ 5927482 h 5927482"/>
              <a:gd name="connsiteX26" fmla="*/ 8408858 w 11301984"/>
              <a:gd name="connsiteY26" fmla="*/ 5927482 h 5927482"/>
              <a:gd name="connsiteX27" fmla="*/ 7556185 w 11301984"/>
              <a:gd name="connsiteY27" fmla="*/ 5927482 h 5927482"/>
              <a:gd name="connsiteX28" fmla="*/ 6983295 w 11301984"/>
              <a:gd name="connsiteY28" fmla="*/ 5927482 h 5927482"/>
              <a:gd name="connsiteX29" fmla="*/ 6130621 w 11301984"/>
              <a:gd name="connsiteY29" fmla="*/ 5927482 h 5927482"/>
              <a:gd name="connsiteX30" fmla="*/ 5744253 w 11301984"/>
              <a:gd name="connsiteY30" fmla="*/ 5927482 h 5927482"/>
              <a:gd name="connsiteX31" fmla="*/ 5171363 w 11301984"/>
              <a:gd name="connsiteY31" fmla="*/ 5927482 h 5927482"/>
              <a:gd name="connsiteX32" fmla="*/ 4598473 w 11301984"/>
              <a:gd name="connsiteY32" fmla="*/ 5927482 h 5927482"/>
              <a:gd name="connsiteX33" fmla="*/ 3745799 w 11301984"/>
              <a:gd name="connsiteY33" fmla="*/ 5927482 h 5927482"/>
              <a:gd name="connsiteX34" fmla="*/ 3359432 w 11301984"/>
              <a:gd name="connsiteY34" fmla="*/ 5927482 h 5927482"/>
              <a:gd name="connsiteX35" fmla="*/ 2879803 w 11301984"/>
              <a:gd name="connsiteY35" fmla="*/ 5927482 h 5927482"/>
              <a:gd name="connsiteX36" fmla="*/ 2213651 w 11301984"/>
              <a:gd name="connsiteY36" fmla="*/ 5927482 h 5927482"/>
              <a:gd name="connsiteX37" fmla="*/ 1734022 w 11301984"/>
              <a:gd name="connsiteY37" fmla="*/ 5927482 h 5927482"/>
              <a:gd name="connsiteX38" fmla="*/ 987933 w 11301984"/>
              <a:gd name="connsiteY38" fmla="*/ 5927482 h 5927482"/>
              <a:gd name="connsiteX39" fmla="*/ 0 w 11301984"/>
              <a:gd name="connsiteY39" fmla="*/ 4939549 h 5927482"/>
              <a:gd name="connsiteX40" fmla="*/ 0 w 11301984"/>
              <a:gd name="connsiteY40" fmla="*/ 4320462 h 5927482"/>
              <a:gd name="connsiteX41" fmla="*/ 0 w 11301984"/>
              <a:gd name="connsiteY41" fmla="*/ 3622344 h 5927482"/>
              <a:gd name="connsiteX42" fmla="*/ 0 w 11301984"/>
              <a:gd name="connsiteY42" fmla="*/ 2963741 h 5927482"/>
              <a:gd name="connsiteX43" fmla="*/ 0 w 11301984"/>
              <a:gd name="connsiteY43" fmla="*/ 2305138 h 5927482"/>
              <a:gd name="connsiteX44" fmla="*/ 0 w 11301984"/>
              <a:gd name="connsiteY44" fmla="*/ 1686052 h 5927482"/>
              <a:gd name="connsiteX45" fmla="*/ 0 w 11301984"/>
              <a:gd name="connsiteY45" fmla="*/ 987933 h 5927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1301984" h="5927482" fill="none" extrusionOk="0">
                <a:moveTo>
                  <a:pt x="0" y="987933"/>
                </a:moveTo>
                <a:cubicBezTo>
                  <a:pt x="-21838" y="391337"/>
                  <a:pt x="487095" y="70494"/>
                  <a:pt x="987933" y="0"/>
                </a:cubicBezTo>
                <a:cubicBezTo>
                  <a:pt x="1102976" y="14753"/>
                  <a:pt x="1191684" y="-12530"/>
                  <a:pt x="1374301" y="0"/>
                </a:cubicBezTo>
                <a:cubicBezTo>
                  <a:pt x="1556918" y="12530"/>
                  <a:pt x="1784379" y="21204"/>
                  <a:pt x="1947191" y="0"/>
                </a:cubicBezTo>
                <a:cubicBezTo>
                  <a:pt x="2110003" y="-21204"/>
                  <a:pt x="2312926" y="-27480"/>
                  <a:pt x="2613342" y="0"/>
                </a:cubicBezTo>
                <a:cubicBezTo>
                  <a:pt x="2913758" y="27480"/>
                  <a:pt x="2932736" y="18376"/>
                  <a:pt x="3186232" y="0"/>
                </a:cubicBezTo>
                <a:cubicBezTo>
                  <a:pt x="3439728" y="-18376"/>
                  <a:pt x="3474798" y="-28247"/>
                  <a:pt x="3759122" y="0"/>
                </a:cubicBezTo>
                <a:cubicBezTo>
                  <a:pt x="4043446" y="28247"/>
                  <a:pt x="4266714" y="29050"/>
                  <a:pt x="4518535" y="0"/>
                </a:cubicBezTo>
                <a:cubicBezTo>
                  <a:pt x="4770356" y="-29050"/>
                  <a:pt x="4955169" y="22985"/>
                  <a:pt x="5091425" y="0"/>
                </a:cubicBezTo>
                <a:cubicBezTo>
                  <a:pt x="5227681" y="-22985"/>
                  <a:pt x="5611441" y="16613"/>
                  <a:pt x="5757576" y="0"/>
                </a:cubicBezTo>
                <a:cubicBezTo>
                  <a:pt x="5903711" y="-16613"/>
                  <a:pt x="6110856" y="-14165"/>
                  <a:pt x="6237205" y="0"/>
                </a:cubicBezTo>
                <a:cubicBezTo>
                  <a:pt x="6363554" y="14165"/>
                  <a:pt x="6632012" y="-3958"/>
                  <a:pt x="6996618" y="0"/>
                </a:cubicBezTo>
                <a:cubicBezTo>
                  <a:pt x="7361224" y="3958"/>
                  <a:pt x="7543456" y="-37047"/>
                  <a:pt x="7849291" y="0"/>
                </a:cubicBezTo>
                <a:cubicBezTo>
                  <a:pt x="8155126" y="37047"/>
                  <a:pt x="8304603" y="-3301"/>
                  <a:pt x="8701965" y="0"/>
                </a:cubicBezTo>
                <a:cubicBezTo>
                  <a:pt x="9099327" y="3301"/>
                  <a:pt x="9027806" y="21341"/>
                  <a:pt x="9274855" y="0"/>
                </a:cubicBezTo>
                <a:cubicBezTo>
                  <a:pt x="9521904" y="-21341"/>
                  <a:pt x="9904402" y="44244"/>
                  <a:pt x="10314051" y="0"/>
                </a:cubicBezTo>
                <a:cubicBezTo>
                  <a:pt x="10768369" y="-81005"/>
                  <a:pt x="11197776" y="484941"/>
                  <a:pt x="11301984" y="987933"/>
                </a:cubicBezTo>
                <a:cubicBezTo>
                  <a:pt x="11322141" y="1229970"/>
                  <a:pt x="11272437" y="1440067"/>
                  <a:pt x="11301984" y="1725568"/>
                </a:cubicBezTo>
                <a:cubicBezTo>
                  <a:pt x="11331531" y="2011069"/>
                  <a:pt x="11293717" y="2164036"/>
                  <a:pt x="11301984" y="2344654"/>
                </a:cubicBezTo>
                <a:cubicBezTo>
                  <a:pt x="11310251" y="2525272"/>
                  <a:pt x="11308367" y="2846419"/>
                  <a:pt x="11301984" y="3042773"/>
                </a:cubicBezTo>
                <a:cubicBezTo>
                  <a:pt x="11295601" y="3239127"/>
                  <a:pt x="11274040" y="3442392"/>
                  <a:pt x="11301984" y="3661860"/>
                </a:cubicBezTo>
                <a:cubicBezTo>
                  <a:pt x="11329928" y="3881328"/>
                  <a:pt x="11312808" y="4133285"/>
                  <a:pt x="11301984" y="4280946"/>
                </a:cubicBezTo>
                <a:cubicBezTo>
                  <a:pt x="11291160" y="4428607"/>
                  <a:pt x="11280732" y="4768625"/>
                  <a:pt x="11301984" y="4939549"/>
                </a:cubicBezTo>
                <a:cubicBezTo>
                  <a:pt x="11296074" y="5498454"/>
                  <a:pt x="10877328" y="5882517"/>
                  <a:pt x="10314051" y="5927482"/>
                </a:cubicBezTo>
                <a:cubicBezTo>
                  <a:pt x="10150144" y="5943844"/>
                  <a:pt x="9776813" y="5901340"/>
                  <a:pt x="9554639" y="5927482"/>
                </a:cubicBezTo>
                <a:cubicBezTo>
                  <a:pt x="9332465" y="5953624"/>
                  <a:pt x="9136518" y="5902731"/>
                  <a:pt x="8888487" y="5927482"/>
                </a:cubicBezTo>
                <a:cubicBezTo>
                  <a:pt x="8640456" y="5952233"/>
                  <a:pt x="8506099" y="5912475"/>
                  <a:pt x="8408858" y="5927482"/>
                </a:cubicBezTo>
                <a:cubicBezTo>
                  <a:pt x="8311617" y="5942489"/>
                  <a:pt x="7888311" y="5899175"/>
                  <a:pt x="7556185" y="5927482"/>
                </a:cubicBezTo>
                <a:cubicBezTo>
                  <a:pt x="7224059" y="5955789"/>
                  <a:pt x="7162110" y="5933253"/>
                  <a:pt x="6983295" y="5927482"/>
                </a:cubicBezTo>
                <a:cubicBezTo>
                  <a:pt x="6804480" y="5921712"/>
                  <a:pt x="6527762" y="5885740"/>
                  <a:pt x="6130621" y="5927482"/>
                </a:cubicBezTo>
                <a:cubicBezTo>
                  <a:pt x="5733480" y="5969224"/>
                  <a:pt x="5896186" y="5908905"/>
                  <a:pt x="5744253" y="5927482"/>
                </a:cubicBezTo>
                <a:cubicBezTo>
                  <a:pt x="5592320" y="5946059"/>
                  <a:pt x="5428680" y="5919457"/>
                  <a:pt x="5171363" y="5927482"/>
                </a:cubicBezTo>
                <a:cubicBezTo>
                  <a:pt x="4914046" y="5935508"/>
                  <a:pt x="4852928" y="5902856"/>
                  <a:pt x="4598473" y="5927482"/>
                </a:cubicBezTo>
                <a:cubicBezTo>
                  <a:pt x="4344018" y="5952109"/>
                  <a:pt x="3989325" y="5920673"/>
                  <a:pt x="3745799" y="5927482"/>
                </a:cubicBezTo>
                <a:cubicBezTo>
                  <a:pt x="3502273" y="5934291"/>
                  <a:pt x="3540603" y="5916063"/>
                  <a:pt x="3359432" y="5927482"/>
                </a:cubicBezTo>
                <a:cubicBezTo>
                  <a:pt x="3178261" y="5938901"/>
                  <a:pt x="3094668" y="5935239"/>
                  <a:pt x="2879803" y="5927482"/>
                </a:cubicBezTo>
                <a:cubicBezTo>
                  <a:pt x="2664938" y="5919725"/>
                  <a:pt x="2425879" y="5937017"/>
                  <a:pt x="2213651" y="5927482"/>
                </a:cubicBezTo>
                <a:cubicBezTo>
                  <a:pt x="2001423" y="5917947"/>
                  <a:pt x="1971942" y="5908313"/>
                  <a:pt x="1734022" y="5927482"/>
                </a:cubicBezTo>
                <a:cubicBezTo>
                  <a:pt x="1496102" y="5946651"/>
                  <a:pt x="1211204" y="5890753"/>
                  <a:pt x="987933" y="5927482"/>
                </a:cubicBezTo>
                <a:cubicBezTo>
                  <a:pt x="402883" y="5926019"/>
                  <a:pt x="-54974" y="5372702"/>
                  <a:pt x="0" y="4939549"/>
                </a:cubicBezTo>
                <a:cubicBezTo>
                  <a:pt x="15397" y="4734051"/>
                  <a:pt x="3436" y="4541506"/>
                  <a:pt x="0" y="4320462"/>
                </a:cubicBezTo>
                <a:cubicBezTo>
                  <a:pt x="-3436" y="4099418"/>
                  <a:pt x="-29950" y="3788828"/>
                  <a:pt x="0" y="3622344"/>
                </a:cubicBezTo>
                <a:cubicBezTo>
                  <a:pt x="29950" y="3455860"/>
                  <a:pt x="10641" y="3100778"/>
                  <a:pt x="0" y="2963741"/>
                </a:cubicBezTo>
                <a:cubicBezTo>
                  <a:pt x="-10641" y="2826704"/>
                  <a:pt x="28870" y="2500255"/>
                  <a:pt x="0" y="2305138"/>
                </a:cubicBezTo>
                <a:cubicBezTo>
                  <a:pt x="-28870" y="2110021"/>
                  <a:pt x="-24885" y="1934035"/>
                  <a:pt x="0" y="1686052"/>
                </a:cubicBezTo>
                <a:cubicBezTo>
                  <a:pt x="24885" y="1438069"/>
                  <a:pt x="1731" y="1326942"/>
                  <a:pt x="0" y="987933"/>
                </a:cubicBezTo>
                <a:close/>
              </a:path>
              <a:path w="11301984" h="5927482" stroke="0" extrusionOk="0">
                <a:moveTo>
                  <a:pt x="0" y="987933"/>
                </a:moveTo>
                <a:cubicBezTo>
                  <a:pt x="54091" y="457057"/>
                  <a:pt x="473828" y="65660"/>
                  <a:pt x="987933" y="0"/>
                </a:cubicBezTo>
                <a:cubicBezTo>
                  <a:pt x="1172127" y="-15361"/>
                  <a:pt x="1644602" y="16660"/>
                  <a:pt x="1840607" y="0"/>
                </a:cubicBezTo>
                <a:cubicBezTo>
                  <a:pt x="2036612" y="-16660"/>
                  <a:pt x="2099069" y="-12075"/>
                  <a:pt x="2226974" y="0"/>
                </a:cubicBezTo>
                <a:cubicBezTo>
                  <a:pt x="2354879" y="12075"/>
                  <a:pt x="2832828" y="-31525"/>
                  <a:pt x="2986387" y="0"/>
                </a:cubicBezTo>
                <a:cubicBezTo>
                  <a:pt x="3139946" y="31525"/>
                  <a:pt x="3238221" y="8428"/>
                  <a:pt x="3466016" y="0"/>
                </a:cubicBezTo>
                <a:cubicBezTo>
                  <a:pt x="3693811" y="-8428"/>
                  <a:pt x="4062766" y="-35796"/>
                  <a:pt x="4318689" y="0"/>
                </a:cubicBezTo>
                <a:cubicBezTo>
                  <a:pt x="4574612" y="35796"/>
                  <a:pt x="4994681" y="-14150"/>
                  <a:pt x="5171363" y="0"/>
                </a:cubicBezTo>
                <a:cubicBezTo>
                  <a:pt x="5348045" y="14150"/>
                  <a:pt x="5470356" y="-17204"/>
                  <a:pt x="5650992" y="0"/>
                </a:cubicBezTo>
                <a:cubicBezTo>
                  <a:pt x="5831628" y="17204"/>
                  <a:pt x="6016672" y="6066"/>
                  <a:pt x="6317143" y="0"/>
                </a:cubicBezTo>
                <a:cubicBezTo>
                  <a:pt x="6617614" y="-6066"/>
                  <a:pt x="6925195" y="-3414"/>
                  <a:pt x="7169817" y="0"/>
                </a:cubicBezTo>
                <a:cubicBezTo>
                  <a:pt x="7414439" y="3414"/>
                  <a:pt x="7446314" y="11532"/>
                  <a:pt x="7649446" y="0"/>
                </a:cubicBezTo>
                <a:cubicBezTo>
                  <a:pt x="7852578" y="-11532"/>
                  <a:pt x="8067462" y="2938"/>
                  <a:pt x="8222336" y="0"/>
                </a:cubicBezTo>
                <a:cubicBezTo>
                  <a:pt x="8377210" y="-2938"/>
                  <a:pt x="8708003" y="-929"/>
                  <a:pt x="9075010" y="0"/>
                </a:cubicBezTo>
                <a:cubicBezTo>
                  <a:pt x="9442017" y="929"/>
                  <a:pt x="9405254" y="28360"/>
                  <a:pt x="9647900" y="0"/>
                </a:cubicBezTo>
                <a:cubicBezTo>
                  <a:pt x="9890546" y="-28360"/>
                  <a:pt x="9993651" y="-22081"/>
                  <a:pt x="10314051" y="0"/>
                </a:cubicBezTo>
                <a:cubicBezTo>
                  <a:pt x="10871682" y="-60958"/>
                  <a:pt x="11224435" y="355379"/>
                  <a:pt x="11301984" y="987933"/>
                </a:cubicBezTo>
                <a:cubicBezTo>
                  <a:pt x="11323157" y="1157535"/>
                  <a:pt x="11286218" y="1490317"/>
                  <a:pt x="11301984" y="1725568"/>
                </a:cubicBezTo>
                <a:cubicBezTo>
                  <a:pt x="11317750" y="1960820"/>
                  <a:pt x="11334551" y="2113206"/>
                  <a:pt x="11301984" y="2384171"/>
                </a:cubicBezTo>
                <a:cubicBezTo>
                  <a:pt x="11269417" y="2655136"/>
                  <a:pt x="11286857" y="2876390"/>
                  <a:pt x="11301984" y="3003257"/>
                </a:cubicBezTo>
                <a:cubicBezTo>
                  <a:pt x="11317111" y="3130124"/>
                  <a:pt x="11319402" y="3388036"/>
                  <a:pt x="11301984" y="3543311"/>
                </a:cubicBezTo>
                <a:cubicBezTo>
                  <a:pt x="11284566" y="3698586"/>
                  <a:pt x="11290225" y="4009760"/>
                  <a:pt x="11301984" y="4162398"/>
                </a:cubicBezTo>
                <a:cubicBezTo>
                  <a:pt x="11313743" y="4315036"/>
                  <a:pt x="11310692" y="4726146"/>
                  <a:pt x="11301984" y="4939549"/>
                </a:cubicBezTo>
                <a:cubicBezTo>
                  <a:pt x="11268902" y="5488506"/>
                  <a:pt x="10957556" y="5948612"/>
                  <a:pt x="10314051" y="5927482"/>
                </a:cubicBezTo>
                <a:cubicBezTo>
                  <a:pt x="10019996" y="5913963"/>
                  <a:pt x="9832459" y="5910627"/>
                  <a:pt x="9461377" y="5927482"/>
                </a:cubicBezTo>
                <a:cubicBezTo>
                  <a:pt x="9090295" y="5944337"/>
                  <a:pt x="8963682" y="5930918"/>
                  <a:pt x="8608704" y="5927482"/>
                </a:cubicBezTo>
                <a:cubicBezTo>
                  <a:pt x="8253726" y="5924046"/>
                  <a:pt x="8075254" y="5911025"/>
                  <a:pt x="7849291" y="5927482"/>
                </a:cubicBezTo>
                <a:cubicBezTo>
                  <a:pt x="7623328" y="5943939"/>
                  <a:pt x="7268628" y="5918768"/>
                  <a:pt x="7089879" y="5927482"/>
                </a:cubicBezTo>
                <a:cubicBezTo>
                  <a:pt x="6911130" y="5936196"/>
                  <a:pt x="6472865" y="5964278"/>
                  <a:pt x="6237205" y="5927482"/>
                </a:cubicBezTo>
                <a:cubicBezTo>
                  <a:pt x="6001545" y="5890686"/>
                  <a:pt x="5778909" y="5915910"/>
                  <a:pt x="5571054" y="5927482"/>
                </a:cubicBezTo>
                <a:cubicBezTo>
                  <a:pt x="5363199" y="5939054"/>
                  <a:pt x="5294871" y="5908999"/>
                  <a:pt x="5184686" y="5927482"/>
                </a:cubicBezTo>
                <a:cubicBezTo>
                  <a:pt x="5074501" y="5945965"/>
                  <a:pt x="4738582" y="5940068"/>
                  <a:pt x="4518535" y="5927482"/>
                </a:cubicBezTo>
                <a:cubicBezTo>
                  <a:pt x="4298488" y="5914896"/>
                  <a:pt x="3851449" y="5961325"/>
                  <a:pt x="3665861" y="5927482"/>
                </a:cubicBezTo>
                <a:cubicBezTo>
                  <a:pt x="3480273" y="5893639"/>
                  <a:pt x="3323734" y="5894298"/>
                  <a:pt x="2999710" y="5927482"/>
                </a:cubicBezTo>
                <a:cubicBezTo>
                  <a:pt x="2675686" y="5960666"/>
                  <a:pt x="2726619" y="5912488"/>
                  <a:pt x="2613342" y="5927482"/>
                </a:cubicBezTo>
                <a:cubicBezTo>
                  <a:pt x="2500065" y="5942476"/>
                  <a:pt x="2351400" y="5942044"/>
                  <a:pt x="2226974" y="5927482"/>
                </a:cubicBezTo>
                <a:cubicBezTo>
                  <a:pt x="2102548" y="5912920"/>
                  <a:pt x="1750053" y="5923411"/>
                  <a:pt x="1560823" y="5927482"/>
                </a:cubicBezTo>
                <a:cubicBezTo>
                  <a:pt x="1371593" y="5931553"/>
                  <a:pt x="1241807" y="5946875"/>
                  <a:pt x="987933" y="5927482"/>
                </a:cubicBezTo>
                <a:cubicBezTo>
                  <a:pt x="349820" y="5856274"/>
                  <a:pt x="-19365" y="5399290"/>
                  <a:pt x="0" y="4939549"/>
                </a:cubicBezTo>
                <a:cubicBezTo>
                  <a:pt x="-22569" y="4714348"/>
                  <a:pt x="-29108" y="4472735"/>
                  <a:pt x="0" y="4320462"/>
                </a:cubicBezTo>
                <a:cubicBezTo>
                  <a:pt x="29108" y="4168189"/>
                  <a:pt x="-12021" y="3923408"/>
                  <a:pt x="0" y="3780408"/>
                </a:cubicBezTo>
                <a:cubicBezTo>
                  <a:pt x="12021" y="3637408"/>
                  <a:pt x="26175" y="3205005"/>
                  <a:pt x="0" y="3042773"/>
                </a:cubicBezTo>
                <a:cubicBezTo>
                  <a:pt x="-26175" y="2880541"/>
                  <a:pt x="-20233" y="2618964"/>
                  <a:pt x="0" y="2463203"/>
                </a:cubicBezTo>
                <a:cubicBezTo>
                  <a:pt x="20233" y="2307442"/>
                  <a:pt x="27423" y="2093497"/>
                  <a:pt x="0" y="1883633"/>
                </a:cubicBezTo>
                <a:cubicBezTo>
                  <a:pt x="-27423" y="1673769"/>
                  <a:pt x="43673" y="1315120"/>
                  <a:pt x="0" y="987933"/>
                </a:cubicBezTo>
                <a:close/>
              </a:path>
            </a:pathLst>
          </a:custGeom>
          <a:solidFill>
            <a:schemeClr val="bg1">
              <a:alpha val="96000"/>
            </a:schemeClr>
          </a:solidFill>
          <a:ln w="57150">
            <a:solidFill>
              <a:srgbClr val="00B050"/>
            </a:solidFill>
            <a:prstDash val="sysDash"/>
            <a:extLst>
              <a:ext uri="{C807C97D-BFC1-408E-A445-0C87EB9F89A2}">
                <ask:lineSketchStyleProps xmlns:ask="http://schemas.microsoft.com/office/drawing/2018/sketchyshapes" sd="852854689">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3">
            <a:extLst>
              <a:ext uri="{FF2B5EF4-FFF2-40B4-BE49-F238E27FC236}">
                <a16:creationId xmlns:a16="http://schemas.microsoft.com/office/drawing/2014/main" id="{4D2E5814-2479-D8BC-C8A9-3FABCB256A0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172387" y="5192058"/>
            <a:ext cx="6068678" cy="1831638"/>
          </a:xfrm>
          <a:prstGeom prst="rect">
            <a:avLst/>
          </a:prstGeom>
        </p:spPr>
      </p:pic>
      <p:pic>
        <p:nvPicPr>
          <p:cNvPr id="4" name="Picture 3">
            <a:extLst>
              <a:ext uri="{FF2B5EF4-FFF2-40B4-BE49-F238E27FC236}">
                <a16:creationId xmlns:a16="http://schemas.microsoft.com/office/drawing/2014/main" id="{36D71528-931B-23C3-4B28-3768FF2641A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25425" y="5591556"/>
            <a:ext cx="4745040" cy="1432140"/>
          </a:xfrm>
          <a:prstGeom prst="rect">
            <a:avLst/>
          </a:prstGeom>
        </p:spPr>
      </p:pic>
      <p:sp>
        <p:nvSpPr>
          <p:cNvPr id="5" name="TextBox 4">
            <a:extLst>
              <a:ext uri="{FF2B5EF4-FFF2-40B4-BE49-F238E27FC236}">
                <a16:creationId xmlns:a16="http://schemas.microsoft.com/office/drawing/2014/main" id="{4CC08F50-6AC9-45CF-B773-06FB88435520}"/>
              </a:ext>
            </a:extLst>
          </p:cNvPr>
          <p:cNvSpPr txBox="1"/>
          <p:nvPr/>
        </p:nvSpPr>
        <p:spPr>
          <a:xfrm>
            <a:off x="1315093" y="646463"/>
            <a:ext cx="10007028" cy="1323439"/>
          </a:xfrm>
          <a:prstGeom prst="rect">
            <a:avLst/>
          </a:prstGeom>
          <a:noFill/>
        </p:spPr>
        <p:txBody>
          <a:bodyPr wrap="square" rtlCol="0">
            <a:spAutoFit/>
          </a:bodyPr>
          <a:lstStyle/>
          <a:p>
            <a:pPr lvl="0" algn="ctr"/>
            <a:r>
              <a:rPr lang="vi-VN" sz="4000" b="1" dirty="0">
                <a:solidFill>
                  <a:srgbClr val="FF0066"/>
                </a:solidFill>
                <a:latin typeface="Calibri" panose="020F0502020204030204"/>
              </a:rPr>
              <a:t>1. Chia sẻ với người thân thông tin về những miền quê em hoặc bạn đã giới thiệu. </a:t>
            </a:r>
            <a:endParaRPr kumimoji="0" lang="en-US" sz="4000" b="1" i="0" u="none" strike="noStrike" kern="1200" cap="none" spc="0" normalizeH="0" baseline="0" noProof="0" dirty="0">
              <a:ln>
                <a:noFill/>
              </a:ln>
              <a:solidFill>
                <a:prstClr val="black"/>
              </a:solidFill>
              <a:effectLst/>
              <a:uLnTx/>
              <a:uFillTx/>
              <a:latin typeface="Calibri" panose="020F0502020204030204"/>
            </a:endParaRPr>
          </a:p>
        </p:txBody>
      </p:sp>
      <p:pic>
        <p:nvPicPr>
          <p:cNvPr id="9" name="Picture 13">
            <a:extLst>
              <a:ext uri="{FF2B5EF4-FFF2-40B4-BE49-F238E27FC236}">
                <a16:creationId xmlns:a16="http://schemas.microsoft.com/office/drawing/2014/main" id="{C6617575-9894-4268-9028-EB34E3E97E0D}"/>
              </a:ext>
            </a:extLst>
          </p:cNvPr>
          <p:cNvPicPr>
            <a:picLocks noChangeAspect="1"/>
          </p:cNvPicPr>
          <p:nvPr/>
        </p:nvPicPr>
        <p:blipFill>
          <a:blip r:embed="rId4"/>
          <a:srcRect/>
          <a:stretch>
            <a:fillRect/>
          </a:stretch>
        </p:blipFill>
        <p:spPr>
          <a:xfrm>
            <a:off x="2053762" y="2060282"/>
            <a:ext cx="7804935" cy="3843930"/>
          </a:xfrm>
          <a:prstGeom prst="rect">
            <a:avLst/>
          </a:prstGeom>
        </p:spPr>
      </p:pic>
    </p:spTree>
    <p:extLst>
      <p:ext uri="{BB962C8B-B14F-4D97-AF65-F5344CB8AC3E}">
        <p14:creationId xmlns:p14="http://schemas.microsoft.com/office/powerpoint/2010/main" val="12350744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par>
                                <p:cTn id="15" presetID="32" presetClass="emph" presetSubtype="0" fill="hold" nodeType="withEffect">
                                  <p:stCondLst>
                                    <p:cond delay="0"/>
                                  </p:stCondLst>
                                  <p:childTnLst>
                                    <p:animRot by="120000">
                                      <p:cBhvr>
                                        <p:cTn id="16" dur="100" fill="hold">
                                          <p:stCondLst>
                                            <p:cond delay="0"/>
                                          </p:stCondLst>
                                        </p:cTn>
                                        <p:tgtEl>
                                          <p:spTgt spid="9"/>
                                        </p:tgtEl>
                                        <p:attrNameLst>
                                          <p:attrName>r</p:attrName>
                                        </p:attrNameLst>
                                      </p:cBhvr>
                                    </p:animRot>
                                    <p:animRot by="-240000">
                                      <p:cBhvr>
                                        <p:cTn id="17" dur="200" fill="hold">
                                          <p:stCondLst>
                                            <p:cond delay="200"/>
                                          </p:stCondLst>
                                        </p:cTn>
                                        <p:tgtEl>
                                          <p:spTgt spid="9"/>
                                        </p:tgtEl>
                                        <p:attrNameLst>
                                          <p:attrName>r</p:attrName>
                                        </p:attrNameLst>
                                      </p:cBhvr>
                                    </p:animRot>
                                    <p:animRot by="240000">
                                      <p:cBhvr>
                                        <p:cTn id="18" dur="200" fill="hold">
                                          <p:stCondLst>
                                            <p:cond delay="400"/>
                                          </p:stCondLst>
                                        </p:cTn>
                                        <p:tgtEl>
                                          <p:spTgt spid="9"/>
                                        </p:tgtEl>
                                        <p:attrNameLst>
                                          <p:attrName>r</p:attrName>
                                        </p:attrNameLst>
                                      </p:cBhvr>
                                    </p:animRot>
                                    <p:animRot by="-240000">
                                      <p:cBhvr>
                                        <p:cTn id="19" dur="200" fill="hold">
                                          <p:stCondLst>
                                            <p:cond delay="600"/>
                                          </p:stCondLst>
                                        </p:cTn>
                                        <p:tgtEl>
                                          <p:spTgt spid="9"/>
                                        </p:tgtEl>
                                        <p:attrNameLst>
                                          <p:attrName>r</p:attrName>
                                        </p:attrNameLst>
                                      </p:cBhvr>
                                    </p:animRot>
                                    <p:animRot by="120000">
                                      <p:cBhvr>
                                        <p:cTn id="20"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4C04789-A399-E73D-AF93-48BA584EE060}"/>
              </a:ext>
            </a:extLst>
          </p:cNvPr>
          <p:cNvSpPr/>
          <p:nvPr/>
        </p:nvSpPr>
        <p:spPr>
          <a:xfrm>
            <a:off x="445008" y="257175"/>
            <a:ext cx="11301984" cy="6343650"/>
          </a:xfrm>
          <a:custGeom>
            <a:avLst/>
            <a:gdLst>
              <a:gd name="connsiteX0" fmla="*/ 0 w 11301984"/>
              <a:gd name="connsiteY0" fmla="*/ 987933 h 5927482"/>
              <a:gd name="connsiteX1" fmla="*/ 987933 w 11301984"/>
              <a:gd name="connsiteY1" fmla="*/ 0 h 5927482"/>
              <a:gd name="connsiteX2" fmla="*/ 1374301 w 11301984"/>
              <a:gd name="connsiteY2" fmla="*/ 0 h 5927482"/>
              <a:gd name="connsiteX3" fmla="*/ 1947191 w 11301984"/>
              <a:gd name="connsiteY3" fmla="*/ 0 h 5927482"/>
              <a:gd name="connsiteX4" fmla="*/ 2613342 w 11301984"/>
              <a:gd name="connsiteY4" fmla="*/ 0 h 5927482"/>
              <a:gd name="connsiteX5" fmla="*/ 3186232 w 11301984"/>
              <a:gd name="connsiteY5" fmla="*/ 0 h 5927482"/>
              <a:gd name="connsiteX6" fmla="*/ 3759122 w 11301984"/>
              <a:gd name="connsiteY6" fmla="*/ 0 h 5927482"/>
              <a:gd name="connsiteX7" fmla="*/ 4518535 w 11301984"/>
              <a:gd name="connsiteY7" fmla="*/ 0 h 5927482"/>
              <a:gd name="connsiteX8" fmla="*/ 5091425 w 11301984"/>
              <a:gd name="connsiteY8" fmla="*/ 0 h 5927482"/>
              <a:gd name="connsiteX9" fmla="*/ 5757576 w 11301984"/>
              <a:gd name="connsiteY9" fmla="*/ 0 h 5927482"/>
              <a:gd name="connsiteX10" fmla="*/ 6237205 w 11301984"/>
              <a:gd name="connsiteY10" fmla="*/ 0 h 5927482"/>
              <a:gd name="connsiteX11" fmla="*/ 6996618 w 11301984"/>
              <a:gd name="connsiteY11" fmla="*/ 0 h 5927482"/>
              <a:gd name="connsiteX12" fmla="*/ 7849291 w 11301984"/>
              <a:gd name="connsiteY12" fmla="*/ 0 h 5927482"/>
              <a:gd name="connsiteX13" fmla="*/ 8701965 w 11301984"/>
              <a:gd name="connsiteY13" fmla="*/ 0 h 5927482"/>
              <a:gd name="connsiteX14" fmla="*/ 9274855 w 11301984"/>
              <a:gd name="connsiteY14" fmla="*/ 0 h 5927482"/>
              <a:gd name="connsiteX15" fmla="*/ 10314051 w 11301984"/>
              <a:gd name="connsiteY15" fmla="*/ 0 h 5927482"/>
              <a:gd name="connsiteX16" fmla="*/ 11301984 w 11301984"/>
              <a:gd name="connsiteY16" fmla="*/ 987933 h 5927482"/>
              <a:gd name="connsiteX17" fmla="*/ 11301984 w 11301984"/>
              <a:gd name="connsiteY17" fmla="*/ 1725568 h 5927482"/>
              <a:gd name="connsiteX18" fmla="*/ 11301984 w 11301984"/>
              <a:gd name="connsiteY18" fmla="*/ 2344654 h 5927482"/>
              <a:gd name="connsiteX19" fmla="*/ 11301984 w 11301984"/>
              <a:gd name="connsiteY19" fmla="*/ 3042773 h 5927482"/>
              <a:gd name="connsiteX20" fmla="*/ 11301984 w 11301984"/>
              <a:gd name="connsiteY20" fmla="*/ 3661860 h 5927482"/>
              <a:gd name="connsiteX21" fmla="*/ 11301984 w 11301984"/>
              <a:gd name="connsiteY21" fmla="*/ 4280946 h 5927482"/>
              <a:gd name="connsiteX22" fmla="*/ 11301984 w 11301984"/>
              <a:gd name="connsiteY22" fmla="*/ 4939549 h 5927482"/>
              <a:gd name="connsiteX23" fmla="*/ 10314051 w 11301984"/>
              <a:gd name="connsiteY23" fmla="*/ 5927482 h 5927482"/>
              <a:gd name="connsiteX24" fmla="*/ 9554639 w 11301984"/>
              <a:gd name="connsiteY24" fmla="*/ 5927482 h 5927482"/>
              <a:gd name="connsiteX25" fmla="*/ 8888487 w 11301984"/>
              <a:gd name="connsiteY25" fmla="*/ 5927482 h 5927482"/>
              <a:gd name="connsiteX26" fmla="*/ 8408858 w 11301984"/>
              <a:gd name="connsiteY26" fmla="*/ 5927482 h 5927482"/>
              <a:gd name="connsiteX27" fmla="*/ 7556185 w 11301984"/>
              <a:gd name="connsiteY27" fmla="*/ 5927482 h 5927482"/>
              <a:gd name="connsiteX28" fmla="*/ 6983295 w 11301984"/>
              <a:gd name="connsiteY28" fmla="*/ 5927482 h 5927482"/>
              <a:gd name="connsiteX29" fmla="*/ 6130621 w 11301984"/>
              <a:gd name="connsiteY29" fmla="*/ 5927482 h 5927482"/>
              <a:gd name="connsiteX30" fmla="*/ 5744253 w 11301984"/>
              <a:gd name="connsiteY30" fmla="*/ 5927482 h 5927482"/>
              <a:gd name="connsiteX31" fmla="*/ 5171363 w 11301984"/>
              <a:gd name="connsiteY31" fmla="*/ 5927482 h 5927482"/>
              <a:gd name="connsiteX32" fmla="*/ 4598473 w 11301984"/>
              <a:gd name="connsiteY32" fmla="*/ 5927482 h 5927482"/>
              <a:gd name="connsiteX33" fmla="*/ 3745799 w 11301984"/>
              <a:gd name="connsiteY33" fmla="*/ 5927482 h 5927482"/>
              <a:gd name="connsiteX34" fmla="*/ 3359432 w 11301984"/>
              <a:gd name="connsiteY34" fmla="*/ 5927482 h 5927482"/>
              <a:gd name="connsiteX35" fmla="*/ 2879803 w 11301984"/>
              <a:gd name="connsiteY35" fmla="*/ 5927482 h 5927482"/>
              <a:gd name="connsiteX36" fmla="*/ 2213651 w 11301984"/>
              <a:gd name="connsiteY36" fmla="*/ 5927482 h 5927482"/>
              <a:gd name="connsiteX37" fmla="*/ 1734022 w 11301984"/>
              <a:gd name="connsiteY37" fmla="*/ 5927482 h 5927482"/>
              <a:gd name="connsiteX38" fmla="*/ 987933 w 11301984"/>
              <a:gd name="connsiteY38" fmla="*/ 5927482 h 5927482"/>
              <a:gd name="connsiteX39" fmla="*/ 0 w 11301984"/>
              <a:gd name="connsiteY39" fmla="*/ 4939549 h 5927482"/>
              <a:gd name="connsiteX40" fmla="*/ 0 w 11301984"/>
              <a:gd name="connsiteY40" fmla="*/ 4320462 h 5927482"/>
              <a:gd name="connsiteX41" fmla="*/ 0 w 11301984"/>
              <a:gd name="connsiteY41" fmla="*/ 3622344 h 5927482"/>
              <a:gd name="connsiteX42" fmla="*/ 0 w 11301984"/>
              <a:gd name="connsiteY42" fmla="*/ 2963741 h 5927482"/>
              <a:gd name="connsiteX43" fmla="*/ 0 w 11301984"/>
              <a:gd name="connsiteY43" fmla="*/ 2305138 h 5927482"/>
              <a:gd name="connsiteX44" fmla="*/ 0 w 11301984"/>
              <a:gd name="connsiteY44" fmla="*/ 1686052 h 5927482"/>
              <a:gd name="connsiteX45" fmla="*/ 0 w 11301984"/>
              <a:gd name="connsiteY45" fmla="*/ 987933 h 5927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1301984" h="5927482" fill="none" extrusionOk="0">
                <a:moveTo>
                  <a:pt x="0" y="987933"/>
                </a:moveTo>
                <a:cubicBezTo>
                  <a:pt x="-21838" y="391337"/>
                  <a:pt x="487095" y="70494"/>
                  <a:pt x="987933" y="0"/>
                </a:cubicBezTo>
                <a:cubicBezTo>
                  <a:pt x="1102976" y="14753"/>
                  <a:pt x="1191684" y="-12530"/>
                  <a:pt x="1374301" y="0"/>
                </a:cubicBezTo>
                <a:cubicBezTo>
                  <a:pt x="1556918" y="12530"/>
                  <a:pt x="1784379" y="21204"/>
                  <a:pt x="1947191" y="0"/>
                </a:cubicBezTo>
                <a:cubicBezTo>
                  <a:pt x="2110003" y="-21204"/>
                  <a:pt x="2312926" y="-27480"/>
                  <a:pt x="2613342" y="0"/>
                </a:cubicBezTo>
                <a:cubicBezTo>
                  <a:pt x="2913758" y="27480"/>
                  <a:pt x="2932736" y="18376"/>
                  <a:pt x="3186232" y="0"/>
                </a:cubicBezTo>
                <a:cubicBezTo>
                  <a:pt x="3439728" y="-18376"/>
                  <a:pt x="3474798" y="-28247"/>
                  <a:pt x="3759122" y="0"/>
                </a:cubicBezTo>
                <a:cubicBezTo>
                  <a:pt x="4043446" y="28247"/>
                  <a:pt x="4266714" y="29050"/>
                  <a:pt x="4518535" y="0"/>
                </a:cubicBezTo>
                <a:cubicBezTo>
                  <a:pt x="4770356" y="-29050"/>
                  <a:pt x="4955169" y="22985"/>
                  <a:pt x="5091425" y="0"/>
                </a:cubicBezTo>
                <a:cubicBezTo>
                  <a:pt x="5227681" y="-22985"/>
                  <a:pt x="5611441" y="16613"/>
                  <a:pt x="5757576" y="0"/>
                </a:cubicBezTo>
                <a:cubicBezTo>
                  <a:pt x="5903711" y="-16613"/>
                  <a:pt x="6110856" y="-14165"/>
                  <a:pt x="6237205" y="0"/>
                </a:cubicBezTo>
                <a:cubicBezTo>
                  <a:pt x="6363554" y="14165"/>
                  <a:pt x="6632012" y="-3958"/>
                  <a:pt x="6996618" y="0"/>
                </a:cubicBezTo>
                <a:cubicBezTo>
                  <a:pt x="7361224" y="3958"/>
                  <a:pt x="7543456" y="-37047"/>
                  <a:pt x="7849291" y="0"/>
                </a:cubicBezTo>
                <a:cubicBezTo>
                  <a:pt x="8155126" y="37047"/>
                  <a:pt x="8304603" y="-3301"/>
                  <a:pt x="8701965" y="0"/>
                </a:cubicBezTo>
                <a:cubicBezTo>
                  <a:pt x="9099327" y="3301"/>
                  <a:pt x="9027806" y="21341"/>
                  <a:pt x="9274855" y="0"/>
                </a:cubicBezTo>
                <a:cubicBezTo>
                  <a:pt x="9521904" y="-21341"/>
                  <a:pt x="9904402" y="44244"/>
                  <a:pt x="10314051" y="0"/>
                </a:cubicBezTo>
                <a:cubicBezTo>
                  <a:pt x="10768369" y="-81005"/>
                  <a:pt x="11197776" y="484941"/>
                  <a:pt x="11301984" y="987933"/>
                </a:cubicBezTo>
                <a:cubicBezTo>
                  <a:pt x="11322141" y="1229970"/>
                  <a:pt x="11272437" y="1440067"/>
                  <a:pt x="11301984" y="1725568"/>
                </a:cubicBezTo>
                <a:cubicBezTo>
                  <a:pt x="11331531" y="2011069"/>
                  <a:pt x="11293717" y="2164036"/>
                  <a:pt x="11301984" y="2344654"/>
                </a:cubicBezTo>
                <a:cubicBezTo>
                  <a:pt x="11310251" y="2525272"/>
                  <a:pt x="11308367" y="2846419"/>
                  <a:pt x="11301984" y="3042773"/>
                </a:cubicBezTo>
                <a:cubicBezTo>
                  <a:pt x="11295601" y="3239127"/>
                  <a:pt x="11274040" y="3442392"/>
                  <a:pt x="11301984" y="3661860"/>
                </a:cubicBezTo>
                <a:cubicBezTo>
                  <a:pt x="11329928" y="3881328"/>
                  <a:pt x="11312808" y="4133285"/>
                  <a:pt x="11301984" y="4280946"/>
                </a:cubicBezTo>
                <a:cubicBezTo>
                  <a:pt x="11291160" y="4428607"/>
                  <a:pt x="11280732" y="4768625"/>
                  <a:pt x="11301984" y="4939549"/>
                </a:cubicBezTo>
                <a:cubicBezTo>
                  <a:pt x="11296074" y="5498454"/>
                  <a:pt x="10877328" y="5882517"/>
                  <a:pt x="10314051" y="5927482"/>
                </a:cubicBezTo>
                <a:cubicBezTo>
                  <a:pt x="10150144" y="5943844"/>
                  <a:pt x="9776813" y="5901340"/>
                  <a:pt x="9554639" y="5927482"/>
                </a:cubicBezTo>
                <a:cubicBezTo>
                  <a:pt x="9332465" y="5953624"/>
                  <a:pt x="9136518" y="5902731"/>
                  <a:pt x="8888487" y="5927482"/>
                </a:cubicBezTo>
                <a:cubicBezTo>
                  <a:pt x="8640456" y="5952233"/>
                  <a:pt x="8506099" y="5912475"/>
                  <a:pt x="8408858" y="5927482"/>
                </a:cubicBezTo>
                <a:cubicBezTo>
                  <a:pt x="8311617" y="5942489"/>
                  <a:pt x="7888311" y="5899175"/>
                  <a:pt x="7556185" y="5927482"/>
                </a:cubicBezTo>
                <a:cubicBezTo>
                  <a:pt x="7224059" y="5955789"/>
                  <a:pt x="7162110" y="5933253"/>
                  <a:pt x="6983295" y="5927482"/>
                </a:cubicBezTo>
                <a:cubicBezTo>
                  <a:pt x="6804480" y="5921712"/>
                  <a:pt x="6527762" y="5885740"/>
                  <a:pt x="6130621" y="5927482"/>
                </a:cubicBezTo>
                <a:cubicBezTo>
                  <a:pt x="5733480" y="5969224"/>
                  <a:pt x="5896186" y="5908905"/>
                  <a:pt x="5744253" y="5927482"/>
                </a:cubicBezTo>
                <a:cubicBezTo>
                  <a:pt x="5592320" y="5946059"/>
                  <a:pt x="5428680" y="5919457"/>
                  <a:pt x="5171363" y="5927482"/>
                </a:cubicBezTo>
                <a:cubicBezTo>
                  <a:pt x="4914046" y="5935508"/>
                  <a:pt x="4852928" y="5902856"/>
                  <a:pt x="4598473" y="5927482"/>
                </a:cubicBezTo>
                <a:cubicBezTo>
                  <a:pt x="4344018" y="5952109"/>
                  <a:pt x="3989325" y="5920673"/>
                  <a:pt x="3745799" y="5927482"/>
                </a:cubicBezTo>
                <a:cubicBezTo>
                  <a:pt x="3502273" y="5934291"/>
                  <a:pt x="3540603" y="5916063"/>
                  <a:pt x="3359432" y="5927482"/>
                </a:cubicBezTo>
                <a:cubicBezTo>
                  <a:pt x="3178261" y="5938901"/>
                  <a:pt x="3094668" y="5935239"/>
                  <a:pt x="2879803" y="5927482"/>
                </a:cubicBezTo>
                <a:cubicBezTo>
                  <a:pt x="2664938" y="5919725"/>
                  <a:pt x="2425879" y="5937017"/>
                  <a:pt x="2213651" y="5927482"/>
                </a:cubicBezTo>
                <a:cubicBezTo>
                  <a:pt x="2001423" y="5917947"/>
                  <a:pt x="1971942" y="5908313"/>
                  <a:pt x="1734022" y="5927482"/>
                </a:cubicBezTo>
                <a:cubicBezTo>
                  <a:pt x="1496102" y="5946651"/>
                  <a:pt x="1211204" y="5890753"/>
                  <a:pt x="987933" y="5927482"/>
                </a:cubicBezTo>
                <a:cubicBezTo>
                  <a:pt x="402883" y="5926019"/>
                  <a:pt x="-54974" y="5372702"/>
                  <a:pt x="0" y="4939549"/>
                </a:cubicBezTo>
                <a:cubicBezTo>
                  <a:pt x="15397" y="4734051"/>
                  <a:pt x="3436" y="4541506"/>
                  <a:pt x="0" y="4320462"/>
                </a:cubicBezTo>
                <a:cubicBezTo>
                  <a:pt x="-3436" y="4099418"/>
                  <a:pt x="-29950" y="3788828"/>
                  <a:pt x="0" y="3622344"/>
                </a:cubicBezTo>
                <a:cubicBezTo>
                  <a:pt x="29950" y="3455860"/>
                  <a:pt x="10641" y="3100778"/>
                  <a:pt x="0" y="2963741"/>
                </a:cubicBezTo>
                <a:cubicBezTo>
                  <a:pt x="-10641" y="2826704"/>
                  <a:pt x="28870" y="2500255"/>
                  <a:pt x="0" y="2305138"/>
                </a:cubicBezTo>
                <a:cubicBezTo>
                  <a:pt x="-28870" y="2110021"/>
                  <a:pt x="-24885" y="1934035"/>
                  <a:pt x="0" y="1686052"/>
                </a:cubicBezTo>
                <a:cubicBezTo>
                  <a:pt x="24885" y="1438069"/>
                  <a:pt x="1731" y="1326942"/>
                  <a:pt x="0" y="987933"/>
                </a:cubicBezTo>
                <a:close/>
              </a:path>
              <a:path w="11301984" h="5927482" stroke="0" extrusionOk="0">
                <a:moveTo>
                  <a:pt x="0" y="987933"/>
                </a:moveTo>
                <a:cubicBezTo>
                  <a:pt x="54091" y="457057"/>
                  <a:pt x="473828" y="65660"/>
                  <a:pt x="987933" y="0"/>
                </a:cubicBezTo>
                <a:cubicBezTo>
                  <a:pt x="1172127" y="-15361"/>
                  <a:pt x="1644602" y="16660"/>
                  <a:pt x="1840607" y="0"/>
                </a:cubicBezTo>
                <a:cubicBezTo>
                  <a:pt x="2036612" y="-16660"/>
                  <a:pt x="2099069" y="-12075"/>
                  <a:pt x="2226974" y="0"/>
                </a:cubicBezTo>
                <a:cubicBezTo>
                  <a:pt x="2354879" y="12075"/>
                  <a:pt x="2832828" y="-31525"/>
                  <a:pt x="2986387" y="0"/>
                </a:cubicBezTo>
                <a:cubicBezTo>
                  <a:pt x="3139946" y="31525"/>
                  <a:pt x="3238221" y="8428"/>
                  <a:pt x="3466016" y="0"/>
                </a:cubicBezTo>
                <a:cubicBezTo>
                  <a:pt x="3693811" y="-8428"/>
                  <a:pt x="4062766" y="-35796"/>
                  <a:pt x="4318689" y="0"/>
                </a:cubicBezTo>
                <a:cubicBezTo>
                  <a:pt x="4574612" y="35796"/>
                  <a:pt x="4994681" y="-14150"/>
                  <a:pt x="5171363" y="0"/>
                </a:cubicBezTo>
                <a:cubicBezTo>
                  <a:pt x="5348045" y="14150"/>
                  <a:pt x="5470356" y="-17204"/>
                  <a:pt x="5650992" y="0"/>
                </a:cubicBezTo>
                <a:cubicBezTo>
                  <a:pt x="5831628" y="17204"/>
                  <a:pt x="6016672" y="6066"/>
                  <a:pt x="6317143" y="0"/>
                </a:cubicBezTo>
                <a:cubicBezTo>
                  <a:pt x="6617614" y="-6066"/>
                  <a:pt x="6925195" y="-3414"/>
                  <a:pt x="7169817" y="0"/>
                </a:cubicBezTo>
                <a:cubicBezTo>
                  <a:pt x="7414439" y="3414"/>
                  <a:pt x="7446314" y="11532"/>
                  <a:pt x="7649446" y="0"/>
                </a:cubicBezTo>
                <a:cubicBezTo>
                  <a:pt x="7852578" y="-11532"/>
                  <a:pt x="8067462" y="2938"/>
                  <a:pt x="8222336" y="0"/>
                </a:cubicBezTo>
                <a:cubicBezTo>
                  <a:pt x="8377210" y="-2938"/>
                  <a:pt x="8708003" y="-929"/>
                  <a:pt x="9075010" y="0"/>
                </a:cubicBezTo>
                <a:cubicBezTo>
                  <a:pt x="9442017" y="929"/>
                  <a:pt x="9405254" y="28360"/>
                  <a:pt x="9647900" y="0"/>
                </a:cubicBezTo>
                <a:cubicBezTo>
                  <a:pt x="9890546" y="-28360"/>
                  <a:pt x="9993651" y="-22081"/>
                  <a:pt x="10314051" y="0"/>
                </a:cubicBezTo>
                <a:cubicBezTo>
                  <a:pt x="10871682" y="-60958"/>
                  <a:pt x="11224435" y="355379"/>
                  <a:pt x="11301984" y="987933"/>
                </a:cubicBezTo>
                <a:cubicBezTo>
                  <a:pt x="11323157" y="1157535"/>
                  <a:pt x="11286218" y="1490317"/>
                  <a:pt x="11301984" y="1725568"/>
                </a:cubicBezTo>
                <a:cubicBezTo>
                  <a:pt x="11317750" y="1960820"/>
                  <a:pt x="11334551" y="2113206"/>
                  <a:pt x="11301984" y="2384171"/>
                </a:cubicBezTo>
                <a:cubicBezTo>
                  <a:pt x="11269417" y="2655136"/>
                  <a:pt x="11286857" y="2876390"/>
                  <a:pt x="11301984" y="3003257"/>
                </a:cubicBezTo>
                <a:cubicBezTo>
                  <a:pt x="11317111" y="3130124"/>
                  <a:pt x="11319402" y="3388036"/>
                  <a:pt x="11301984" y="3543311"/>
                </a:cubicBezTo>
                <a:cubicBezTo>
                  <a:pt x="11284566" y="3698586"/>
                  <a:pt x="11290225" y="4009760"/>
                  <a:pt x="11301984" y="4162398"/>
                </a:cubicBezTo>
                <a:cubicBezTo>
                  <a:pt x="11313743" y="4315036"/>
                  <a:pt x="11310692" y="4726146"/>
                  <a:pt x="11301984" y="4939549"/>
                </a:cubicBezTo>
                <a:cubicBezTo>
                  <a:pt x="11268902" y="5488506"/>
                  <a:pt x="10957556" y="5948612"/>
                  <a:pt x="10314051" y="5927482"/>
                </a:cubicBezTo>
                <a:cubicBezTo>
                  <a:pt x="10019996" y="5913963"/>
                  <a:pt x="9832459" y="5910627"/>
                  <a:pt x="9461377" y="5927482"/>
                </a:cubicBezTo>
                <a:cubicBezTo>
                  <a:pt x="9090295" y="5944337"/>
                  <a:pt x="8963682" y="5930918"/>
                  <a:pt x="8608704" y="5927482"/>
                </a:cubicBezTo>
                <a:cubicBezTo>
                  <a:pt x="8253726" y="5924046"/>
                  <a:pt x="8075254" y="5911025"/>
                  <a:pt x="7849291" y="5927482"/>
                </a:cubicBezTo>
                <a:cubicBezTo>
                  <a:pt x="7623328" y="5943939"/>
                  <a:pt x="7268628" y="5918768"/>
                  <a:pt x="7089879" y="5927482"/>
                </a:cubicBezTo>
                <a:cubicBezTo>
                  <a:pt x="6911130" y="5936196"/>
                  <a:pt x="6472865" y="5964278"/>
                  <a:pt x="6237205" y="5927482"/>
                </a:cubicBezTo>
                <a:cubicBezTo>
                  <a:pt x="6001545" y="5890686"/>
                  <a:pt x="5778909" y="5915910"/>
                  <a:pt x="5571054" y="5927482"/>
                </a:cubicBezTo>
                <a:cubicBezTo>
                  <a:pt x="5363199" y="5939054"/>
                  <a:pt x="5294871" y="5908999"/>
                  <a:pt x="5184686" y="5927482"/>
                </a:cubicBezTo>
                <a:cubicBezTo>
                  <a:pt x="5074501" y="5945965"/>
                  <a:pt x="4738582" y="5940068"/>
                  <a:pt x="4518535" y="5927482"/>
                </a:cubicBezTo>
                <a:cubicBezTo>
                  <a:pt x="4298488" y="5914896"/>
                  <a:pt x="3851449" y="5961325"/>
                  <a:pt x="3665861" y="5927482"/>
                </a:cubicBezTo>
                <a:cubicBezTo>
                  <a:pt x="3480273" y="5893639"/>
                  <a:pt x="3323734" y="5894298"/>
                  <a:pt x="2999710" y="5927482"/>
                </a:cubicBezTo>
                <a:cubicBezTo>
                  <a:pt x="2675686" y="5960666"/>
                  <a:pt x="2726619" y="5912488"/>
                  <a:pt x="2613342" y="5927482"/>
                </a:cubicBezTo>
                <a:cubicBezTo>
                  <a:pt x="2500065" y="5942476"/>
                  <a:pt x="2351400" y="5942044"/>
                  <a:pt x="2226974" y="5927482"/>
                </a:cubicBezTo>
                <a:cubicBezTo>
                  <a:pt x="2102548" y="5912920"/>
                  <a:pt x="1750053" y="5923411"/>
                  <a:pt x="1560823" y="5927482"/>
                </a:cubicBezTo>
                <a:cubicBezTo>
                  <a:pt x="1371593" y="5931553"/>
                  <a:pt x="1241807" y="5946875"/>
                  <a:pt x="987933" y="5927482"/>
                </a:cubicBezTo>
                <a:cubicBezTo>
                  <a:pt x="349820" y="5856274"/>
                  <a:pt x="-19365" y="5399290"/>
                  <a:pt x="0" y="4939549"/>
                </a:cubicBezTo>
                <a:cubicBezTo>
                  <a:pt x="-22569" y="4714348"/>
                  <a:pt x="-29108" y="4472735"/>
                  <a:pt x="0" y="4320462"/>
                </a:cubicBezTo>
                <a:cubicBezTo>
                  <a:pt x="29108" y="4168189"/>
                  <a:pt x="-12021" y="3923408"/>
                  <a:pt x="0" y="3780408"/>
                </a:cubicBezTo>
                <a:cubicBezTo>
                  <a:pt x="12021" y="3637408"/>
                  <a:pt x="26175" y="3205005"/>
                  <a:pt x="0" y="3042773"/>
                </a:cubicBezTo>
                <a:cubicBezTo>
                  <a:pt x="-26175" y="2880541"/>
                  <a:pt x="-20233" y="2618964"/>
                  <a:pt x="0" y="2463203"/>
                </a:cubicBezTo>
                <a:cubicBezTo>
                  <a:pt x="20233" y="2307442"/>
                  <a:pt x="27423" y="2093497"/>
                  <a:pt x="0" y="1883633"/>
                </a:cubicBezTo>
                <a:cubicBezTo>
                  <a:pt x="-27423" y="1673769"/>
                  <a:pt x="43673" y="1315120"/>
                  <a:pt x="0" y="987933"/>
                </a:cubicBezTo>
                <a:close/>
              </a:path>
            </a:pathLst>
          </a:custGeom>
          <a:solidFill>
            <a:schemeClr val="bg1">
              <a:alpha val="96000"/>
            </a:schemeClr>
          </a:solidFill>
          <a:ln w="57150">
            <a:solidFill>
              <a:srgbClr val="00B050"/>
            </a:solidFill>
            <a:prstDash val="sysDash"/>
            <a:extLst>
              <a:ext uri="{C807C97D-BFC1-408E-A445-0C87EB9F89A2}">
                <ask:lineSketchStyleProps xmlns:ask="http://schemas.microsoft.com/office/drawing/2018/sketchyshapes" sd="852854689">
                  <a:custGeom>
                    <a:avLst/>
                    <a:gdLst>
                      <a:gd name="connsiteX0" fmla="*/ 0 w 11301984"/>
                      <a:gd name="connsiteY0" fmla="*/ 1057295 h 6343650"/>
                      <a:gd name="connsiteX1" fmla="*/ 987933 w 11301984"/>
                      <a:gd name="connsiteY1" fmla="*/ 0 h 6343650"/>
                      <a:gd name="connsiteX2" fmla="*/ 1374301 w 11301984"/>
                      <a:gd name="connsiteY2" fmla="*/ 0 h 6343650"/>
                      <a:gd name="connsiteX3" fmla="*/ 1947191 w 11301984"/>
                      <a:gd name="connsiteY3" fmla="*/ 0 h 6343650"/>
                      <a:gd name="connsiteX4" fmla="*/ 2613342 w 11301984"/>
                      <a:gd name="connsiteY4" fmla="*/ 0 h 6343650"/>
                      <a:gd name="connsiteX5" fmla="*/ 3186232 w 11301984"/>
                      <a:gd name="connsiteY5" fmla="*/ 0 h 6343650"/>
                      <a:gd name="connsiteX6" fmla="*/ 3759122 w 11301984"/>
                      <a:gd name="connsiteY6" fmla="*/ 0 h 6343650"/>
                      <a:gd name="connsiteX7" fmla="*/ 4518535 w 11301984"/>
                      <a:gd name="connsiteY7" fmla="*/ 0 h 6343650"/>
                      <a:gd name="connsiteX8" fmla="*/ 5091425 w 11301984"/>
                      <a:gd name="connsiteY8" fmla="*/ 0 h 6343650"/>
                      <a:gd name="connsiteX9" fmla="*/ 5757576 w 11301984"/>
                      <a:gd name="connsiteY9" fmla="*/ 0 h 6343650"/>
                      <a:gd name="connsiteX10" fmla="*/ 6237205 w 11301984"/>
                      <a:gd name="connsiteY10" fmla="*/ 0 h 6343650"/>
                      <a:gd name="connsiteX11" fmla="*/ 6996618 w 11301984"/>
                      <a:gd name="connsiteY11" fmla="*/ 0 h 6343650"/>
                      <a:gd name="connsiteX12" fmla="*/ 7849291 w 11301984"/>
                      <a:gd name="connsiteY12" fmla="*/ 0 h 6343650"/>
                      <a:gd name="connsiteX13" fmla="*/ 8701965 w 11301984"/>
                      <a:gd name="connsiteY13" fmla="*/ 0 h 6343650"/>
                      <a:gd name="connsiteX14" fmla="*/ 9274855 w 11301984"/>
                      <a:gd name="connsiteY14" fmla="*/ 0 h 6343650"/>
                      <a:gd name="connsiteX15" fmla="*/ 10314051 w 11301984"/>
                      <a:gd name="connsiteY15" fmla="*/ 0 h 6343650"/>
                      <a:gd name="connsiteX16" fmla="*/ 11301984 w 11301984"/>
                      <a:gd name="connsiteY16" fmla="*/ 1057295 h 6343650"/>
                      <a:gd name="connsiteX17" fmla="*/ 11301984 w 11301984"/>
                      <a:gd name="connsiteY17" fmla="*/ 1846719 h 6343650"/>
                      <a:gd name="connsiteX18" fmla="*/ 11301984 w 11301984"/>
                      <a:gd name="connsiteY18" fmla="*/ 2509271 h 6343650"/>
                      <a:gd name="connsiteX19" fmla="*/ 11301984 w 11301984"/>
                      <a:gd name="connsiteY19" fmla="*/ 3256405 h 6343650"/>
                      <a:gd name="connsiteX20" fmla="*/ 11301984 w 11301984"/>
                      <a:gd name="connsiteY20" fmla="*/ 3918958 h 6343650"/>
                      <a:gd name="connsiteX21" fmla="*/ 11301984 w 11301984"/>
                      <a:gd name="connsiteY21" fmla="*/ 4581510 h 6343650"/>
                      <a:gd name="connsiteX22" fmla="*/ 11301984 w 11301984"/>
                      <a:gd name="connsiteY22" fmla="*/ 5286354 h 6343650"/>
                      <a:gd name="connsiteX23" fmla="*/ 10314051 w 11301984"/>
                      <a:gd name="connsiteY23" fmla="*/ 6343650 h 6343650"/>
                      <a:gd name="connsiteX24" fmla="*/ 9554639 w 11301984"/>
                      <a:gd name="connsiteY24" fmla="*/ 6343650 h 6343650"/>
                      <a:gd name="connsiteX25" fmla="*/ 8888487 w 11301984"/>
                      <a:gd name="connsiteY25" fmla="*/ 6343650 h 6343650"/>
                      <a:gd name="connsiteX26" fmla="*/ 8408858 w 11301984"/>
                      <a:gd name="connsiteY26" fmla="*/ 6343650 h 6343650"/>
                      <a:gd name="connsiteX27" fmla="*/ 7556185 w 11301984"/>
                      <a:gd name="connsiteY27" fmla="*/ 6343650 h 6343650"/>
                      <a:gd name="connsiteX28" fmla="*/ 6983295 w 11301984"/>
                      <a:gd name="connsiteY28" fmla="*/ 6343650 h 6343650"/>
                      <a:gd name="connsiteX29" fmla="*/ 6130621 w 11301984"/>
                      <a:gd name="connsiteY29" fmla="*/ 6343650 h 6343650"/>
                      <a:gd name="connsiteX30" fmla="*/ 5744253 w 11301984"/>
                      <a:gd name="connsiteY30" fmla="*/ 6343650 h 6343650"/>
                      <a:gd name="connsiteX31" fmla="*/ 5171363 w 11301984"/>
                      <a:gd name="connsiteY31" fmla="*/ 6343650 h 6343650"/>
                      <a:gd name="connsiteX32" fmla="*/ 4598473 w 11301984"/>
                      <a:gd name="connsiteY32" fmla="*/ 6343650 h 6343650"/>
                      <a:gd name="connsiteX33" fmla="*/ 3745799 w 11301984"/>
                      <a:gd name="connsiteY33" fmla="*/ 6343650 h 6343650"/>
                      <a:gd name="connsiteX34" fmla="*/ 3359432 w 11301984"/>
                      <a:gd name="connsiteY34" fmla="*/ 6343650 h 6343650"/>
                      <a:gd name="connsiteX35" fmla="*/ 2879803 w 11301984"/>
                      <a:gd name="connsiteY35" fmla="*/ 6343650 h 6343650"/>
                      <a:gd name="connsiteX36" fmla="*/ 2213651 w 11301984"/>
                      <a:gd name="connsiteY36" fmla="*/ 6343650 h 6343650"/>
                      <a:gd name="connsiteX37" fmla="*/ 1734022 w 11301984"/>
                      <a:gd name="connsiteY37" fmla="*/ 6343650 h 6343650"/>
                      <a:gd name="connsiteX38" fmla="*/ 987933 w 11301984"/>
                      <a:gd name="connsiteY38" fmla="*/ 6343650 h 6343650"/>
                      <a:gd name="connsiteX39" fmla="*/ 0 w 11301984"/>
                      <a:gd name="connsiteY39" fmla="*/ 5286354 h 6343650"/>
                      <a:gd name="connsiteX40" fmla="*/ 0 w 11301984"/>
                      <a:gd name="connsiteY40" fmla="*/ 4623801 h 6343650"/>
                      <a:gd name="connsiteX41" fmla="*/ 0 w 11301984"/>
                      <a:gd name="connsiteY41" fmla="*/ 3876668 h 6343650"/>
                      <a:gd name="connsiteX42" fmla="*/ 0 w 11301984"/>
                      <a:gd name="connsiteY42" fmla="*/ 3171825 h 6343650"/>
                      <a:gd name="connsiteX43" fmla="*/ 0 w 11301984"/>
                      <a:gd name="connsiteY43" fmla="*/ 2466981 h 6343650"/>
                      <a:gd name="connsiteX44" fmla="*/ 0 w 11301984"/>
                      <a:gd name="connsiteY44" fmla="*/ 1804429 h 6343650"/>
                      <a:gd name="connsiteX45" fmla="*/ 0 w 11301984"/>
                      <a:gd name="connsiteY45" fmla="*/ 1057295 h 6343650"/>
                      <a:gd name="connsiteX0" fmla="*/ 0 w 11301984"/>
                      <a:gd name="connsiteY0" fmla="*/ 1057295 h 6343650"/>
                      <a:gd name="connsiteX1" fmla="*/ 987933 w 11301984"/>
                      <a:gd name="connsiteY1" fmla="*/ 0 h 6343650"/>
                      <a:gd name="connsiteX2" fmla="*/ 1840607 w 11301984"/>
                      <a:gd name="connsiteY2" fmla="*/ 0 h 6343650"/>
                      <a:gd name="connsiteX3" fmla="*/ 2226974 w 11301984"/>
                      <a:gd name="connsiteY3" fmla="*/ 0 h 6343650"/>
                      <a:gd name="connsiteX4" fmla="*/ 2986387 w 11301984"/>
                      <a:gd name="connsiteY4" fmla="*/ 0 h 6343650"/>
                      <a:gd name="connsiteX5" fmla="*/ 3466016 w 11301984"/>
                      <a:gd name="connsiteY5" fmla="*/ 0 h 6343650"/>
                      <a:gd name="connsiteX6" fmla="*/ 4318689 w 11301984"/>
                      <a:gd name="connsiteY6" fmla="*/ 0 h 6343650"/>
                      <a:gd name="connsiteX7" fmla="*/ 5171363 w 11301984"/>
                      <a:gd name="connsiteY7" fmla="*/ 0 h 6343650"/>
                      <a:gd name="connsiteX8" fmla="*/ 5650992 w 11301984"/>
                      <a:gd name="connsiteY8" fmla="*/ 0 h 6343650"/>
                      <a:gd name="connsiteX9" fmla="*/ 6317143 w 11301984"/>
                      <a:gd name="connsiteY9" fmla="*/ 0 h 6343650"/>
                      <a:gd name="connsiteX10" fmla="*/ 7169817 w 11301984"/>
                      <a:gd name="connsiteY10" fmla="*/ 0 h 6343650"/>
                      <a:gd name="connsiteX11" fmla="*/ 7649446 w 11301984"/>
                      <a:gd name="connsiteY11" fmla="*/ 0 h 6343650"/>
                      <a:gd name="connsiteX12" fmla="*/ 8222336 w 11301984"/>
                      <a:gd name="connsiteY12" fmla="*/ 0 h 6343650"/>
                      <a:gd name="connsiteX13" fmla="*/ 9075010 w 11301984"/>
                      <a:gd name="connsiteY13" fmla="*/ 0 h 6343650"/>
                      <a:gd name="connsiteX14" fmla="*/ 9647900 w 11301984"/>
                      <a:gd name="connsiteY14" fmla="*/ 0 h 6343650"/>
                      <a:gd name="connsiteX15" fmla="*/ 10314051 w 11301984"/>
                      <a:gd name="connsiteY15" fmla="*/ 0 h 6343650"/>
                      <a:gd name="connsiteX16" fmla="*/ 11301984 w 11301984"/>
                      <a:gd name="connsiteY16" fmla="*/ 1057295 h 6343650"/>
                      <a:gd name="connsiteX17" fmla="*/ 11301984 w 11301984"/>
                      <a:gd name="connsiteY17" fmla="*/ 1846719 h 6343650"/>
                      <a:gd name="connsiteX18" fmla="*/ 11301984 w 11301984"/>
                      <a:gd name="connsiteY18" fmla="*/ 2551563 h 6343650"/>
                      <a:gd name="connsiteX19" fmla="*/ 11301984 w 11301984"/>
                      <a:gd name="connsiteY19" fmla="*/ 3214115 h 6343650"/>
                      <a:gd name="connsiteX20" fmla="*/ 11301984 w 11301984"/>
                      <a:gd name="connsiteY20" fmla="*/ 3792086 h 6343650"/>
                      <a:gd name="connsiteX21" fmla="*/ 11301984 w 11301984"/>
                      <a:gd name="connsiteY21" fmla="*/ 4454639 h 6343650"/>
                      <a:gd name="connsiteX22" fmla="*/ 11301984 w 11301984"/>
                      <a:gd name="connsiteY22" fmla="*/ 5286354 h 6343650"/>
                      <a:gd name="connsiteX23" fmla="*/ 10314051 w 11301984"/>
                      <a:gd name="connsiteY23" fmla="*/ 6343650 h 6343650"/>
                      <a:gd name="connsiteX24" fmla="*/ 9461377 w 11301984"/>
                      <a:gd name="connsiteY24" fmla="*/ 6343650 h 6343650"/>
                      <a:gd name="connsiteX25" fmla="*/ 8608704 w 11301984"/>
                      <a:gd name="connsiteY25" fmla="*/ 6343650 h 6343650"/>
                      <a:gd name="connsiteX26" fmla="*/ 7849291 w 11301984"/>
                      <a:gd name="connsiteY26" fmla="*/ 6343650 h 6343650"/>
                      <a:gd name="connsiteX27" fmla="*/ 7089879 w 11301984"/>
                      <a:gd name="connsiteY27" fmla="*/ 6343650 h 6343650"/>
                      <a:gd name="connsiteX28" fmla="*/ 6237205 w 11301984"/>
                      <a:gd name="connsiteY28" fmla="*/ 6343650 h 6343650"/>
                      <a:gd name="connsiteX29" fmla="*/ 5571054 w 11301984"/>
                      <a:gd name="connsiteY29" fmla="*/ 6343650 h 6343650"/>
                      <a:gd name="connsiteX30" fmla="*/ 5184686 w 11301984"/>
                      <a:gd name="connsiteY30" fmla="*/ 6343650 h 6343650"/>
                      <a:gd name="connsiteX31" fmla="*/ 4518535 w 11301984"/>
                      <a:gd name="connsiteY31" fmla="*/ 6343650 h 6343650"/>
                      <a:gd name="connsiteX32" fmla="*/ 3665861 w 11301984"/>
                      <a:gd name="connsiteY32" fmla="*/ 6343650 h 6343650"/>
                      <a:gd name="connsiteX33" fmla="*/ 2999710 w 11301984"/>
                      <a:gd name="connsiteY33" fmla="*/ 6343650 h 6343650"/>
                      <a:gd name="connsiteX34" fmla="*/ 2613342 w 11301984"/>
                      <a:gd name="connsiteY34" fmla="*/ 6343650 h 6343650"/>
                      <a:gd name="connsiteX35" fmla="*/ 2226974 w 11301984"/>
                      <a:gd name="connsiteY35" fmla="*/ 6343650 h 6343650"/>
                      <a:gd name="connsiteX36" fmla="*/ 1560823 w 11301984"/>
                      <a:gd name="connsiteY36" fmla="*/ 6343650 h 6343650"/>
                      <a:gd name="connsiteX37" fmla="*/ 987933 w 11301984"/>
                      <a:gd name="connsiteY37" fmla="*/ 6343650 h 6343650"/>
                      <a:gd name="connsiteX38" fmla="*/ 0 w 11301984"/>
                      <a:gd name="connsiteY38" fmla="*/ 5286354 h 6343650"/>
                      <a:gd name="connsiteX39" fmla="*/ 0 w 11301984"/>
                      <a:gd name="connsiteY39" fmla="*/ 4623801 h 6343650"/>
                      <a:gd name="connsiteX40" fmla="*/ 0 w 11301984"/>
                      <a:gd name="connsiteY40" fmla="*/ 4045830 h 6343650"/>
                      <a:gd name="connsiteX41" fmla="*/ 0 w 11301984"/>
                      <a:gd name="connsiteY41" fmla="*/ 3256405 h 6343650"/>
                      <a:gd name="connsiteX42" fmla="*/ 0 w 11301984"/>
                      <a:gd name="connsiteY42" fmla="*/ 2636144 h 6343650"/>
                      <a:gd name="connsiteX43" fmla="*/ 0 w 11301984"/>
                      <a:gd name="connsiteY43" fmla="*/ 2015882 h 6343650"/>
                      <a:gd name="connsiteX44" fmla="*/ 0 w 11301984"/>
                      <a:gd name="connsiteY44" fmla="*/ 1057295 h 6343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301984" h="6343650" fill="none" extrusionOk="0">
                        <a:moveTo>
                          <a:pt x="0" y="1057295"/>
                        </a:moveTo>
                        <a:cubicBezTo>
                          <a:pt x="-138977" y="419191"/>
                          <a:pt x="545303" y="30978"/>
                          <a:pt x="987933" y="0"/>
                        </a:cubicBezTo>
                        <a:cubicBezTo>
                          <a:pt x="1099530" y="24792"/>
                          <a:pt x="1189514" y="-18067"/>
                          <a:pt x="1374301" y="0"/>
                        </a:cubicBezTo>
                        <a:cubicBezTo>
                          <a:pt x="1529801" y="13438"/>
                          <a:pt x="1800883" y="4789"/>
                          <a:pt x="1947191" y="0"/>
                        </a:cubicBezTo>
                        <a:cubicBezTo>
                          <a:pt x="2101059" y="-30629"/>
                          <a:pt x="2301953" y="-24921"/>
                          <a:pt x="2613342" y="0"/>
                        </a:cubicBezTo>
                        <a:cubicBezTo>
                          <a:pt x="2912020" y="28452"/>
                          <a:pt x="2931314" y="23238"/>
                          <a:pt x="3186232" y="0"/>
                        </a:cubicBezTo>
                        <a:cubicBezTo>
                          <a:pt x="3435751" y="-20767"/>
                          <a:pt x="3472009" y="-23846"/>
                          <a:pt x="3759122" y="0"/>
                        </a:cubicBezTo>
                        <a:cubicBezTo>
                          <a:pt x="4041151" y="-10954"/>
                          <a:pt x="4262108" y="40888"/>
                          <a:pt x="4518535" y="0"/>
                        </a:cubicBezTo>
                        <a:cubicBezTo>
                          <a:pt x="4770765" y="-10996"/>
                          <a:pt x="4922142" y="19717"/>
                          <a:pt x="5091425" y="0"/>
                        </a:cubicBezTo>
                        <a:cubicBezTo>
                          <a:pt x="5216373" y="-6406"/>
                          <a:pt x="5619397" y="5026"/>
                          <a:pt x="5757576" y="0"/>
                        </a:cubicBezTo>
                        <a:cubicBezTo>
                          <a:pt x="5892780" y="6791"/>
                          <a:pt x="6113750" y="-22531"/>
                          <a:pt x="6237205" y="0"/>
                        </a:cubicBezTo>
                        <a:cubicBezTo>
                          <a:pt x="6384117" y="65061"/>
                          <a:pt x="6578121" y="-29038"/>
                          <a:pt x="6996618" y="0"/>
                        </a:cubicBezTo>
                        <a:cubicBezTo>
                          <a:pt x="7348566" y="-6736"/>
                          <a:pt x="7585417" y="-58060"/>
                          <a:pt x="7849291" y="0"/>
                        </a:cubicBezTo>
                        <a:cubicBezTo>
                          <a:pt x="8143687" y="4568"/>
                          <a:pt x="8267579" y="5821"/>
                          <a:pt x="8701965" y="0"/>
                        </a:cubicBezTo>
                        <a:cubicBezTo>
                          <a:pt x="9094705" y="-7923"/>
                          <a:pt x="9027972" y="5480"/>
                          <a:pt x="9274855" y="0"/>
                        </a:cubicBezTo>
                        <a:cubicBezTo>
                          <a:pt x="9471195" y="-14826"/>
                          <a:pt x="9868656" y="99398"/>
                          <a:pt x="10314051" y="0"/>
                        </a:cubicBezTo>
                        <a:cubicBezTo>
                          <a:pt x="10782500" y="-67188"/>
                          <a:pt x="11196997" y="449896"/>
                          <a:pt x="11301984" y="1057295"/>
                        </a:cubicBezTo>
                        <a:cubicBezTo>
                          <a:pt x="11273099" y="1286260"/>
                          <a:pt x="11229887" y="1512252"/>
                          <a:pt x="11301984" y="1846719"/>
                        </a:cubicBezTo>
                        <a:cubicBezTo>
                          <a:pt x="11361930" y="2145325"/>
                          <a:pt x="11306635" y="2322523"/>
                          <a:pt x="11301984" y="2509271"/>
                        </a:cubicBezTo>
                        <a:cubicBezTo>
                          <a:pt x="11302034" y="2704368"/>
                          <a:pt x="11286875" y="3090747"/>
                          <a:pt x="11301984" y="3256405"/>
                        </a:cubicBezTo>
                        <a:cubicBezTo>
                          <a:pt x="11302295" y="3442011"/>
                          <a:pt x="11297811" y="3650648"/>
                          <a:pt x="11301984" y="3918958"/>
                        </a:cubicBezTo>
                        <a:cubicBezTo>
                          <a:pt x="11342339" y="4145234"/>
                          <a:pt x="11342360" y="4426364"/>
                          <a:pt x="11301984" y="4581510"/>
                        </a:cubicBezTo>
                        <a:cubicBezTo>
                          <a:pt x="11315264" y="4746490"/>
                          <a:pt x="11271110" y="5125113"/>
                          <a:pt x="11301984" y="5286354"/>
                        </a:cubicBezTo>
                        <a:cubicBezTo>
                          <a:pt x="11366788" y="5867832"/>
                          <a:pt x="10994626" y="6301196"/>
                          <a:pt x="10314051" y="6343650"/>
                        </a:cubicBezTo>
                        <a:cubicBezTo>
                          <a:pt x="10134146" y="6414397"/>
                          <a:pt x="9781171" y="6356995"/>
                          <a:pt x="9554639" y="6343650"/>
                        </a:cubicBezTo>
                        <a:cubicBezTo>
                          <a:pt x="9337924" y="6382713"/>
                          <a:pt x="9118894" y="6294337"/>
                          <a:pt x="8888487" y="6343650"/>
                        </a:cubicBezTo>
                        <a:cubicBezTo>
                          <a:pt x="8643521" y="6384999"/>
                          <a:pt x="8493600" y="6307622"/>
                          <a:pt x="8408858" y="6343650"/>
                        </a:cubicBezTo>
                        <a:cubicBezTo>
                          <a:pt x="8312789" y="6393924"/>
                          <a:pt x="7869741" y="6359066"/>
                          <a:pt x="7556185" y="6343650"/>
                        </a:cubicBezTo>
                        <a:cubicBezTo>
                          <a:pt x="7223766" y="6369571"/>
                          <a:pt x="7156508" y="6343055"/>
                          <a:pt x="6983295" y="6343650"/>
                        </a:cubicBezTo>
                        <a:cubicBezTo>
                          <a:pt x="6855554" y="6304827"/>
                          <a:pt x="6542797" y="6365918"/>
                          <a:pt x="6130621" y="6343650"/>
                        </a:cubicBezTo>
                        <a:cubicBezTo>
                          <a:pt x="5756565" y="6384274"/>
                          <a:pt x="5893514" y="6330856"/>
                          <a:pt x="5744253" y="6343650"/>
                        </a:cubicBezTo>
                        <a:cubicBezTo>
                          <a:pt x="5568507" y="6338299"/>
                          <a:pt x="5449386" y="6361513"/>
                          <a:pt x="5171363" y="6343650"/>
                        </a:cubicBezTo>
                        <a:cubicBezTo>
                          <a:pt x="4903285" y="6357987"/>
                          <a:pt x="4865839" y="6322177"/>
                          <a:pt x="4598473" y="6343650"/>
                        </a:cubicBezTo>
                        <a:cubicBezTo>
                          <a:pt x="4327415" y="6395977"/>
                          <a:pt x="4020759" y="6354186"/>
                          <a:pt x="3745799" y="6343650"/>
                        </a:cubicBezTo>
                        <a:cubicBezTo>
                          <a:pt x="3498058" y="6349038"/>
                          <a:pt x="3537470" y="6329188"/>
                          <a:pt x="3359432" y="6343650"/>
                        </a:cubicBezTo>
                        <a:cubicBezTo>
                          <a:pt x="3161383" y="6360649"/>
                          <a:pt x="3102623" y="6345590"/>
                          <a:pt x="2879803" y="6343650"/>
                        </a:cubicBezTo>
                        <a:cubicBezTo>
                          <a:pt x="2651399" y="6346163"/>
                          <a:pt x="2422648" y="6308792"/>
                          <a:pt x="2213651" y="6343650"/>
                        </a:cubicBezTo>
                        <a:cubicBezTo>
                          <a:pt x="1998728" y="6331550"/>
                          <a:pt x="1965121" y="6320303"/>
                          <a:pt x="1734022" y="6343650"/>
                        </a:cubicBezTo>
                        <a:cubicBezTo>
                          <a:pt x="1501184" y="6410814"/>
                          <a:pt x="1229686" y="6276459"/>
                          <a:pt x="987933" y="6343650"/>
                        </a:cubicBezTo>
                        <a:cubicBezTo>
                          <a:pt x="407961" y="6378233"/>
                          <a:pt x="-81322" y="5722245"/>
                          <a:pt x="0" y="5286354"/>
                        </a:cubicBezTo>
                        <a:cubicBezTo>
                          <a:pt x="-16251" y="5083333"/>
                          <a:pt x="-16856" y="4817448"/>
                          <a:pt x="0" y="4623801"/>
                        </a:cubicBezTo>
                        <a:cubicBezTo>
                          <a:pt x="-5223" y="4392533"/>
                          <a:pt x="-25612" y="4062970"/>
                          <a:pt x="0" y="3876668"/>
                        </a:cubicBezTo>
                        <a:cubicBezTo>
                          <a:pt x="36834" y="3698646"/>
                          <a:pt x="14926" y="3316659"/>
                          <a:pt x="0" y="3171825"/>
                        </a:cubicBezTo>
                        <a:cubicBezTo>
                          <a:pt x="-8987" y="3012576"/>
                          <a:pt x="27832" y="2637170"/>
                          <a:pt x="0" y="2466981"/>
                        </a:cubicBezTo>
                        <a:cubicBezTo>
                          <a:pt x="-32002" y="2248950"/>
                          <a:pt x="-33511" y="2046263"/>
                          <a:pt x="0" y="1804429"/>
                        </a:cubicBezTo>
                        <a:cubicBezTo>
                          <a:pt x="3321" y="1547544"/>
                          <a:pt x="3910" y="1413311"/>
                          <a:pt x="0" y="1057295"/>
                        </a:cubicBezTo>
                        <a:close/>
                      </a:path>
                      <a:path w="11301984" h="6343650" stroke="0" extrusionOk="0">
                        <a:moveTo>
                          <a:pt x="0" y="1057295"/>
                        </a:moveTo>
                        <a:cubicBezTo>
                          <a:pt x="8460" y="568790"/>
                          <a:pt x="413236" y="89750"/>
                          <a:pt x="987933" y="0"/>
                        </a:cubicBezTo>
                        <a:cubicBezTo>
                          <a:pt x="1169059" y="-6357"/>
                          <a:pt x="1685290" y="34820"/>
                          <a:pt x="1840607" y="0"/>
                        </a:cubicBezTo>
                        <a:cubicBezTo>
                          <a:pt x="2037983" y="-19805"/>
                          <a:pt x="2084532" y="-12503"/>
                          <a:pt x="2226974" y="0"/>
                        </a:cubicBezTo>
                        <a:cubicBezTo>
                          <a:pt x="2336237" y="-5482"/>
                          <a:pt x="2825063" y="-27793"/>
                          <a:pt x="2986387" y="0"/>
                        </a:cubicBezTo>
                        <a:cubicBezTo>
                          <a:pt x="3154480" y="41698"/>
                          <a:pt x="3254837" y="9893"/>
                          <a:pt x="3466016" y="0"/>
                        </a:cubicBezTo>
                        <a:cubicBezTo>
                          <a:pt x="3668692" y="-2961"/>
                          <a:pt x="4073705" y="-83042"/>
                          <a:pt x="4318689" y="0"/>
                        </a:cubicBezTo>
                        <a:cubicBezTo>
                          <a:pt x="4594123" y="47121"/>
                          <a:pt x="4983461" y="-8023"/>
                          <a:pt x="5171363" y="0"/>
                        </a:cubicBezTo>
                        <a:cubicBezTo>
                          <a:pt x="5337087" y="21479"/>
                          <a:pt x="5459594" y="-30953"/>
                          <a:pt x="5650992" y="0"/>
                        </a:cubicBezTo>
                        <a:cubicBezTo>
                          <a:pt x="5836492" y="5828"/>
                          <a:pt x="5971649" y="3317"/>
                          <a:pt x="6317143" y="0"/>
                        </a:cubicBezTo>
                        <a:cubicBezTo>
                          <a:pt x="6610294" y="1614"/>
                          <a:pt x="6927376" y="-41347"/>
                          <a:pt x="7169817" y="0"/>
                        </a:cubicBezTo>
                        <a:cubicBezTo>
                          <a:pt x="7415214" y="9611"/>
                          <a:pt x="7446238" y="13372"/>
                          <a:pt x="7649446" y="0"/>
                        </a:cubicBezTo>
                        <a:cubicBezTo>
                          <a:pt x="7871614" y="-33931"/>
                          <a:pt x="8095010" y="-3029"/>
                          <a:pt x="8222336" y="0"/>
                        </a:cubicBezTo>
                        <a:cubicBezTo>
                          <a:pt x="8375011" y="6726"/>
                          <a:pt x="8671702" y="38607"/>
                          <a:pt x="9075010" y="0"/>
                        </a:cubicBezTo>
                        <a:cubicBezTo>
                          <a:pt x="9436893" y="-5345"/>
                          <a:pt x="9398535" y="24198"/>
                          <a:pt x="9647900" y="0"/>
                        </a:cubicBezTo>
                        <a:cubicBezTo>
                          <a:pt x="9896315" y="-29544"/>
                          <a:pt x="9992226" y="-26681"/>
                          <a:pt x="10314051" y="0"/>
                        </a:cubicBezTo>
                        <a:cubicBezTo>
                          <a:pt x="10809944" y="-78964"/>
                          <a:pt x="11212916" y="516372"/>
                          <a:pt x="11301984" y="1057295"/>
                        </a:cubicBezTo>
                        <a:cubicBezTo>
                          <a:pt x="11304775" y="1205757"/>
                          <a:pt x="11323805" y="1617479"/>
                          <a:pt x="11301984" y="1846719"/>
                        </a:cubicBezTo>
                        <a:cubicBezTo>
                          <a:pt x="11331771" y="2078860"/>
                          <a:pt x="11315261" y="2265369"/>
                          <a:pt x="11301984" y="2551563"/>
                        </a:cubicBezTo>
                        <a:cubicBezTo>
                          <a:pt x="11282822" y="2851160"/>
                          <a:pt x="11279081" y="3063120"/>
                          <a:pt x="11301984" y="3214115"/>
                        </a:cubicBezTo>
                        <a:cubicBezTo>
                          <a:pt x="11307002" y="3343039"/>
                          <a:pt x="11348877" y="3622713"/>
                          <a:pt x="11301984" y="3792086"/>
                        </a:cubicBezTo>
                        <a:cubicBezTo>
                          <a:pt x="11305607" y="3969895"/>
                          <a:pt x="11298546" y="4254507"/>
                          <a:pt x="11301984" y="4454639"/>
                        </a:cubicBezTo>
                        <a:cubicBezTo>
                          <a:pt x="11273562" y="4614098"/>
                          <a:pt x="11321453" y="5037672"/>
                          <a:pt x="11301984" y="5286354"/>
                        </a:cubicBezTo>
                        <a:cubicBezTo>
                          <a:pt x="11272533" y="5931400"/>
                          <a:pt x="10968725" y="6401968"/>
                          <a:pt x="10314051" y="6343650"/>
                        </a:cubicBezTo>
                        <a:cubicBezTo>
                          <a:pt x="10031659" y="6321578"/>
                          <a:pt x="9809752" y="6290486"/>
                          <a:pt x="9461377" y="6343650"/>
                        </a:cubicBezTo>
                        <a:cubicBezTo>
                          <a:pt x="9082585" y="6348219"/>
                          <a:pt x="8943755" y="6328110"/>
                          <a:pt x="8608704" y="6343650"/>
                        </a:cubicBezTo>
                        <a:cubicBezTo>
                          <a:pt x="8248850" y="6351699"/>
                          <a:pt x="8077552" y="6320904"/>
                          <a:pt x="7849291" y="6343650"/>
                        </a:cubicBezTo>
                        <a:cubicBezTo>
                          <a:pt x="7627056" y="6359186"/>
                          <a:pt x="7307289" y="6312060"/>
                          <a:pt x="7089879" y="6343650"/>
                        </a:cubicBezTo>
                        <a:cubicBezTo>
                          <a:pt x="6864710" y="6342539"/>
                          <a:pt x="6506613" y="6349267"/>
                          <a:pt x="6237205" y="6343650"/>
                        </a:cubicBezTo>
                        <a:cubicBezTo>
                          <a:pt x="5975835" y="6288567"/>
                          <a:pt x="5772967" y="6350593"/>
                          <a:pt x="5571054" y="6343650"/>
                        </a:cubicBezTo>
                        <a:cubicBezTo>
                          <a:pt x="5375153" y="6363942"/>
                          <a:pt x="5304774" y="6315112"/>
                          <a:pt x="5184686" y="6343650"/>
                        </a:cubicBezTo>
                        <a:cubicBezTo>
                          <a:pt x="5063827" y="6367789"/>
                          <a:pt x="4739204" y="6303256"/>
                          <a:pt x="4518535" y="6343650"/>
                        </a:cubicBezTo>
                        <a:cubicBezTo>
                          <a:pt x="4317188" y="6321535"/>
                          <a:pt x="3848251" y="6400204"/>
                          <a:pt x="3665861" y="6343650"/>
                        </a:cubicBezTo>
                        <a:cubicBezTo>
                          <a:pt x="3448841" y="6328724"/>
                          <a:pt x="3321064" y="6303164"/>
                          <a:pt x="2999710" y="6343650"/>
                        </a:cubicBezTo>
                        <a:cubicBezTo>
                          <a:pt x="2677681" y="6378081"/>
                          <a:pt x="2719167" y="6318420"/>
                          <a:pt x="2613342" y="6343650"/>
                        </a:cubicBezTo>
                        <a:cubicBezTo>
                          <a:pt x="2508792" y="6350823"/>
                          <a:pt x="2346361" y="6356659"/>
                          <a:pt x="2226974" y="6343650"/>
                        </a:cubicBezTo>
                        <a:cubicBezTo>
                          <a:pt x="2114097" y="6344466"/>
                          <a:pt x="1739973" y="6322134"/>
                          <a:pt x="1560823" y="6343650"/>
                        </a:cubicBezTo>
                        <a:cubicBezTo>
                          <a:pt x="1357153" y="6334501"/>
                          <a:pt x="1260235" y="6351722"/>
                          <a:pt x="987933" y="6343650"/>
                        </a:cubicBezTo>
                        <a:cubicBezTo>
                          <a:pt x="335051" y="6270293"/>
                          <a:pt x="-79494" y="5860686"/>
                          <a:pt x="0" y="5286354"/>
                        </a:cubicBezTo>
                        <a:cubicBezTo>
                          <a:pt x="-11125" y="5020857"/>
                          <a:pt x="-44055" y="4790251"/>
                          <a:pt x="0" y="4623801"/>
                        </a:cubicBezTo>
                        <a:cubicBezTo>
                          <a:pt x="24896" y="4446724"/>
                          <a:pt x="-9946" y="4193981"/>
                          <a:pt x="0" y="4045830"/>
                        </a:cubicBezTo>
                        <a:cubicBezTo>
                          <a:pt x="29426" y="3862975"/>
                          <a:pt x="11700" y="3414020"/>
                          <a:pt x="0" y="3256405"/>
                        </a:cubicBezTo>
                        <a:cubicBezTo>
                          <a:pt x="-34680" y="3076917"/>
                          <a:pt x="-14347" y="2799416"/>
                          <a:pt x="0" y="2636144"/>
                        </a:cubicBezTo>
                        <a:cubicBezTo>
                          <a:pt x="65651" y="2442087"/>
                          <a:pt x="30578" y="2236062"/>
                          <a:pt x="0" y="2015882"/>
                        </a:cubicBezTo>
                        <a:cubicBezTo>
                          <a:pt x="1454" y="1791945"/>
                          <a:pt x="81404" y="1441957"/>
                          <a:pt x="0" y="1057295"/>
                        </a:cubicBezTo>
                        <a:close/>
                      </a:path>
                      <a:path w="11301984" h="6343650" fill="none" stroke="0" extrusionOk="0">
                        <a:moveTo>
                          <a:pt x="0" y="1057295"/>
                        </a:moveTo>
                        <a:cubicBezTo>
                          <a:pt x="14544" y="428729"/>
                          <a:pt x="534971" y="175192"/>
                          <a:pt x="987933" y="0"/>
                        </a:cubicBezTo>
                        <a:cubicBezTo>
                          <a:pt x="1117507" y="25548"/>
                          <a:pt x="1189579" y="-10934"/>
                          <a:pt x="1374301" y="0"/>
                        </a:cubicBezTo>
                        <a:cubicBezTo>
                          <a:pt x="1542561" y="2467"/>
                          <a:pt x="1800373" y="-9553"/>
                          <a:pt x="1947191" y="0"/>
                        </a:cubicBezTo>
                        <a:cubicBezTo>
                          <a:pt x="2115884" y="-27693"/>
                          <a:pt x="2326242" y="-39003"/>
                          <a:pt x="2613342" y="0"/>
                        </a:cubicBezTo>
                        <a:cubicBezTo>
                          <a:pt x="2908907" y="31166"/>
                          <a:pt x="2928104" y="18908"/>
                          <a:pt x="3186232" y="0"/>
                        </a:cubicBezTo>
                        <a:cubicBezTo>
                          <a:pt x="3438165" y="-26012"/>
                          <a:pt x="3467635" y="-26516"/>
                          <a:pt x="3759122" y="0"/>
                        </a:cubicBezTo>
                        <a:cubicBezTo>
                          <a:pt x="4006515" y="22771"/>
                          <a:pt x="4254808" y="25695"/>
                          <a:pt x="4518535" y="0"/>
                        </a:cubicBezTo>
                        <a:cubicBezTo>
                          <a:pt x="4761887" y="-505"/>
                          <a:pt x="4948218" y="27176"/>
                          <a:pt x="5091425" y="0"/>
                        </a:cubicBezTo>
                        <a:cubicBezTo>
                          <a:pt x="5227848" y="-20066"/>
                          <a:pt x="5628848" y="46994"/>
                          <a:pt x="5757576" y="0"/>
                        </a:cubicBezTo>
                        <a:cubicBezTo>
                          <a:pt x="5880462" y="-16400"/>
                          <a:pt x="6123707" y="13477"/>
                          <a:pt x="6237205" y="0"/>
                        </a:cubicBezTo>
                        <a:cubicBezTo>
                          <a:pt x="6358949" y="-16541"/>
                          <a:pt x="6587721" y="-17633"/>
                          <a:pt x="6996618" y="0"/>
                        </a:cubicBezTo>
                        <a:cubicBezTo>
                          <a:pt x="7367177" y="8218"/>
                          <a:pt x="7530724" y="-14529"/>
                          <a:pt x="7849291" y="0"/>
                        </a:cubicBezTo>
                        <a:cubicBezTo>
                          <a:pt x="8155870" y="35873"/>
                          <a:pt x="8283429" y="-27269"/>
                          <a:pt x="8701965" y="0"/>
                        </a:cubicBezTo>
                        <a:cubicBezTo>
                          <a:pt x="9103179" y="4907"/>
                          <a:pt x="9028103" y="26582"/>
                          <a:pt x="9274855" y="0"/>
                        </a:cubicBezTo>
                        <a:cubicBezTo>
                          <a:pt x="9582291" y="-29666"/>
                          <a:pt x="9867926" y="54563"/>
                          <a:pt x="10314051" y="0"/>
                        </a:cubicBezTo>
                        <a:cubicBezTo>
                          <a:pt x="10794101" y="-134598"/>
                          <a:pt x="11180181" y="473600"/>
                          <a:pt x="11301984" y="1057295"/>
                        </a:cubicBezTo>
                        <a:cubicBezTo>
                          <a:pt x="11303614" y="1360697"/>
                          <a:pt x="11270818" y="1524836"/>
                          <a:pt x="11301984" y="1846719"/>
                        </a:cubicBezTo>
                        <a:cubicBezTo>
                          <a:pt x="11334930" y="2114435"/>
                          <a:pt x="11301777" y="2326959"/>
                          <a:pt x="11301984" y="2509271"/>
                        </a:cubicBezTo>
                        <a:cubicBezTo>
                          <a:pt x="11286936" y="2704923"/>
                          <a:pt x="11342811" y="3053700"/>
                          <a:pt x="11301984" y="3256405"/>
                        </a:cubicBezTo>
                        <a:cubicBezTo>
                          <a:pt x="11319316" y="3463690"/>
                          <a:pt x="11315737" y="3692916"/>
                          <a:pt x="11301984" y="3918958"/>
                        </a:cubicBezTo>
                        <a:cubicBezTo>
                          <a:pt x="11338661" y="4122840"/>
                          <a:pt x="11288635" y="4410095"/>
                          <a:pt x="11301984" y="4581510"/>
                        </a:cubicBezTo>
                        <a:cubicBezTo>
                          <a:pt x="11294656" y="4703334"/>
                          <a:pt x="11276249" y="5134265"/>
                          <a:pt x="11301984" y="5286354"/>
                        </a:cubicBezTo>
                        <a:cubicBezTo>
                          <a:pt x="11338954" y="6008001"/>
                          <a:pt x="10853740" y="6181707"/>
                          <a:pt x="10314051" y="6343650"/>
                        </a:cubicBezTo>
                        <a:cubicBezTo>
                          <a:pt x="10151015" y="6349028"/>
                          <a:pt x="9779407" y="6274642"/>
                          <a:pt x="9554639" y="6343650"/>
                        </a:cubicBezTo>
                        <a:cubicBezTo>
                          <a:pt x="9347946" y="6363488"/>
                          <a:pt x="9152078" y="6303860"/>
                          <a:pt x="8888487" y="6343650"/>
                        </a:cubicBezTo>
                        <a:cubicBezTo>
                          <a:pt x="8651789" y="6383990"/>
                          <a:pt x="8489120" y="6339272"/>
                          <a:pt x="8408858" y="6343650"/>
                        </a:cubicBezTo>
                        <a:cubicBezTo>
                          <a:pt x="8322773" y="6318147"/>
                          <a:pt x="7902400" y="6244327"/>
                          <a:pt x="7556185" y="6343650"/>
                        </a:cubicBezTo>
                        <a:cubicBezTo>
                          <a:pt x="7220157" y="6378817"/>
                          <a:pt x="7166372" y="6352724"/>
                          <a:pt x="6983295" y="6343650"/>
                        </a:cubicBezTo>
                        <a:cubicBezTo>
                          <a:pt x="6851423" y="6345149"/>
                          <a:pt x="6514255" y="6281391"/>
                          <a:pt x="6130621" y="6343650"/>
                        </a:cubicBezTo>
                        <a:cubicBezTo>
                          <a:pt x="5754642" y="6370572"/>
                          <a:pt x="5865753" y="6307752"/>
                          <a:pt x="5744253" y="6343650"/>
                        </a:cubicBezTo>
                        <a:cubicBezTo>
                          <a:pt x="5572113" y="6347974"/>
                          <a:pt x="5421558" y="6303477"/>
                          <a:pt x="5171363" y="6343650"/>
                        </a:cubicBezTo>
                        <a:cubicBezTo>
                          <a:pt x="4899855" y="6357660"/>
                          <a:pt x="4849336" y="6305652"/>
                          <a:pt x="4598473" y="6343650"/>
                        </a:cubicBezTo>
                        <a:cubicBezTo>
                          <a:pt x="4377123" y="6371798"/>
                          <a:pt x="4017842" y="6341359"/>
                          <a:pt x="3745799" y="6343650"/>
                        </a:cubicBezTo>
                        <a:cubicBezTo>
                          <a:pt x="3494886" y="6345636"/>
                          <a:pt x="3537614" y="6331923"/>
                          <a:pt x="3359432" y="6343650"/>
                        </a:cubicBezTo>
                        <a:cubicBezTo>
                          <a:pt x="3181331" y="6353702"/>
                          <a:pt x="3087926" y="6335645"/>
                          <a:pt x="2879803" y="6343650"/>
                        </a:cubicBezTo>
                        <a:cubicBezTo>
                          <a:pt x="2634593" y="6308299"/>
                          <a:pt x="2402854" y="6388948"/>
                          <a:pt x="2213651" y="6343650"/>
                        </a:cubicBezTo>
                        <a:cubicBezTo>
                          <a:pt x="2000746" y="6331864"/>
                          <a:pt x="1974173" y="6326647"/>
                          <a:pt x="1734022" y="6343650"/>
                        </a:cubicBezTo>
                        <a:cubicBezTo>
                          <a:pt x="1460463" y="6374694"/>
                          <a:pt x="1189967" y="6329827"/>
                          <a:pt x="987933" y="6343650"/>
                        </a:cubicBezTo>
                        <a:cubicBezTo>
                          <a:pt x="412800" y="6329440"/>
                          <a:pt x="-63277" y="5774604"/>
                          <a:pt x="0" y="5286354"/>
                        </a:cubicBezTo>
                        <a:cubicBezTo>
                          <a:pt x="5225" y="5085818"/>
                          <a:pt x="52800" y="4847367"/>
                          <a:pt x="0" y="4623801"/>
                        </a:cubicBezTo>
                        <a:cubicBezTo>
                          <a:pt x="-14557" y="4393153"/>
                          <a:pt x="-47550" y="4051105"/>
                          <a:pt x="0" y="3876668"/>
                        </a:cubicBezTo>
                        <a:cubicBezTo>
                          <a:pt x="36796" y="3696825"/>
                          <a:pt x="-1347" y="3309158"/>
                          <a:pt x="0" y="3171825"/>
                        </a:cubicBezTo>
                        <a:cubicBezTo>
                          <a:pt x="5759" y="3066544"/>
                          <a:pt x="33915" y="2676799"/>
                          <a:pt x="0" y="2466981"/>
                        </a:cubicBezTo>
                        <a:cubicBezTo>
                          <a:pt x="-38424" y="2214776"/>
                          <a:pt x="-28432" y="2075383"/>
                          <a:pt x="0" y="1804429"/>
                        </a:cubicBezTo>
                        <a:cubicBezTo>
                          <a:pt x="18571" y="1543748"/>
                          <a:pt x="-797" y="1432575"/>
                          <a:pt x="0" y="1057295"/>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CC08F50-6AC9-45CF-B773-06FB88435520}"/>
              </a:ext>
            </a:extLst>
          </p:cNvPr>
          <p:cNvSpPr txBox="1"/>
          <p:nvPr/>
        </p:nvSpPr>
        <p:spPr>
          <a:xfrm>
            <a:off x="1305568" y="379763"/>
            <a:ext cx="10007028" cy="707886"/>
          </a:xfrm>
          <a:prstGeom prst="rect">
            <a:avLst/>
          </a:prstGeom>
          <a:noFill/>
        </p:spPr>
        <p:txBody>
          <a:bodyPr wrap="square" rtlCol="0">
            <a:spAutoFit/>
          </a:bodyPr>
          <a:lstStyle/>
          <a:p>
            <a:pPr lvl="0" algn="ctr"/>
            <a:r>
              <a:rPr lang="vi-VN" sz="4000" b="1" dirty="0">
                <a:solidFill>
                  <a:srgbClr val="FF0066"/>
                </a:solidFill>
                <a:latin typeface="Calibri" panose="020F0502020204030204"/>
              </a:rPr>
              <a:t>2. Tìm đọc sách báo về quê hương, đất nước</a:t>
            </a:r>
            <a:endPar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8AEF4AF8-7FDC-1A9B-9642-9153D9582AD7}"/>
              </a:ext>
            </a:extLst>
          </p:cNvPr>
          <p:cNvPicPr>
            <a:picLocks noChangeAspect="1"/>
          </p:cNvPicPr>
          <p:nvPr/>
        </p:nvPicPr>
        <p:blipFill>
          <a:blip r:embed="rId2"/>
          <a:stretch>
            <a:fillRect/>
          </a:stretch>
        </p:blipFill>
        <p:spPr>
          <a:xfrm>
            <a:off x="4100513" y="1361983"/>
            <a:ext cx="4052888" cy="4572092"/>
          </a:xfrm>
          <a:prstGeom prst="rect">
            <a:avLst/>
          </a:prstGeom>
        </p:spPr>
      </p:pic>
    </p:spTree>
    <p:extLst>
      <p:ext uri="{BB962C8B-B14F-4D97-AF65-F5344CB8AC3E}">
        <p14:creationId xmlns:p14="http://schemas.microsoft.com/office/powerpoint/2010/main" val="12945631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2" descr="A blue sky with clouds&#10;&#10;Description automatically generated with low confidence">
            <a:extLst>
              <a:ext uri="{FF2B5EF4-FFF2-40B4-BE49-F238E27FC236}">
                <a16:creationId xmlns:a16="http://schemas.microsoft.com/office/drawing/2014/main" id="{2914A723-3006-4C81-4F51-4AEC29DF75B4}"/>
              </a:ext>
            </a:extLst>
          </p:cNvPr>
          <p:cNvPicPr>
            <a:picLocks noChangeAspect="1"/>
          </p:cNvPicPr>
          <p:nvPr/>
        </p:nvPicPr>
        <p:blipFill rotWithShape="1">
          <a:blip r:embed="rId2"/>
          <a:srcRect t="14041" b="11470"/>
          <a:stretch/>
        </p:blipFill>
        <p:spPr>
          <a:xfrm>
            <a:off x="20" y="1282"/>
            <a:ext cx="12191980" cy="6856718"/>
          </a:xfrm>
          <a:prstGeom prst="rect">
            <a:avLst/>
          </a:prstGeom>
        </p:spPr>
      </p:pic>
      <p:pic>
        <p:nvPicPr>
          <p:cNvPr id="6" name="Picture 5">
            <a:extLst>
              <a:ext uri="{FF2B5EF4-FFF2-40B4-BE49-F238E27FC236}">
                <a16:creationId xmlns:a16="http://schemas.microsoft.com/office/drawing/2014/main" id="{2B34E79A-FCD5-B7B3-3AC0-60484BE6304A}"/>
              </a:ext>
            </a:extLst>
          </p:cNvPr>
          <p:cNvPicPr>
            <a:picLocks noChangeAspect="1"/>
          </p:cNvPicPr>
          <p:nvPr/>
        </p:nvPicPr>
        <p:blipFill>
          <a:blip r:embed="rId3"/>
          <a:srcRect/>
          <a:stretch>
            <a:fillRect/>
          </a:stretch>
        </p:blipFill>
        <p:spPr>
          <a:xfrm>
            <a:off x="1636777" y="0"/>
            <a:ext cx="10553700" cy="7924070"/>
          </a:xfrm>
          <a:prstGeom prst="rect">
            <a:avLst/>
          </a:prstGeom>
        </p:spPr>
      </p:pic>
      <p:pic>
        <p:nvPicPr>
          <p:cNvPr id="10" name="Picture 24">
            <a:extLst>
              <a:ext uri="{FF2B5EF4-FFF2-40B4-BE49-F238E27FC236}">
                <a16:creationId xmlns:a16="http://schemas.microsoft.com/office/drawing/2014/main" id="{B80B4CD3-F3E3-E254-4EDB-FC9E87A72B8F}"/>
              </a:ext>
            </a:extLst>
          </p:cNvPr>
          <p:cNvPicPr>
            <a:picLocks noChangeAspect="1"/>
          </p:cNvPicPr>
          <p:nvPr/>
        </p:nvPicPr>
        <p:blipFill>
          <a:blip r:embed="rId4"/>
          <a:srcRect/>
          <a:stretch>
            <a:fillRect/>
          </a:stretch>
        </p:blipFill>
        <p:spPr>
          <a:xfrm>
            <a:off x="0" y="0"/>
            <a:ext cx="8796528" cy="5506471"/>
          </a:xfrm>
          <a:prstGeom prst="rect">
            <a:avLst/>
          </a:prstGeom>
        </p:spPr>
      </p:pic>
      <p:pic>
        <p:nvPicPr>
          <p:cNvPr id="14" name="Picture 13" descr="A picture containing clipart, vector graphics&#10;&#10;Description automatically generated">
            <a:extLst>
              <a:ext uri="{FF2B5EF4-FFF2-40B4-BE49-F238E27FC236}">
                <a16:creationId xmlns:a16="http://schemas.microsoft.com/office/drawing/2014/main" id="{DAE6DB36-D2D9-44A2-6ABB-FF7FAF08B564}"/>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9984" b="93250" l="9994" r="89942">
                        <a14:foregroundMark x1="32245" y1="22312" x2="44793" y2="32013"/>
                        <a14:foregroundMark x1="32633" y1="18917" x2="34088" y2="19361"/>
                        <a14:foregroundMark x1="33118" y1="17987" x2="33959" y2="18917"/>
                        <a14:foregroundMark x1="33247" y1="17825" x2="32730" y2="21544"/>
                        <a14:foregroundMark x1="33959" y1="91673" x2="35188" y2="86783"/>
                        <a14:foregroundMark x1="62516" y1="91997" x2="62031" y2="90137"/>
                        <a14:foregroundMark x1="59217" y1="92441" x2="59832" y2="91835"/>
                        <a14:foregroundMark x1="51682" y1="65683" x2="55401" y2="72595"/>
                        <a14:foregroundMark x1="55401" y1="72595" x2="55401" y2="72595"/>
                        <a14:foregroundMark x1="33118" y1="93250" x2="32374" y2="91997"/>
                        <a14:foregroundMark x1="20666" y1="79992" x2="22898" y2="86015"/>
                      </a14:backgroundRemoval>
                    </a14:imgEffect>
                  </a14:imgLayer>
                </a14:imgProps>
              </a:ext>
              <a:ext uri="{28A0092B-C50C-407E-A947-70E740481C1C}">
                <a14:useLocalDpi xmlns:a14="http://schemas.microsoft.com/office/drawing/2010/main" val="0"/>
              </a:ext>
            </a:extLst>
          </a:blip>
          <a:stretch>
            <a:fillRect/>
          </a:stretch>
        </p:blipFill>
        <p:spPr>
          <a:xfrm>
            <a:off x="6096000" y="1207618"/>
            <a:ext cx="7428738" cy="5942990"/>
          </a:xfrm>
          <a:prstGeom prst="rect">
            <a:avLst/>
          </a:prstGeom>
        </p:spPr>
      </p:pic>
      <p:pic>
        <p:nvPicPr>
          <p:cNvPr id="2" name="Picture 1">
            <a:extLst>
              <a:ext uri="{FF2B5EF4-FFF2-40B4-BE49-F238E27FC236}">
                <a16:creationId xmlns:a16="http://schemas.microsoft.com/office/drawing/2014/main" id="{A2B26FAA-DECE-B59E-4B49-1EE3F2947A30}"/>
              </a:ext>
            </a:extLst>
          </p:cNvPr>
          <p:cNvPicPr>
            <a:picLocks noChangeAspect="1"/>
          </p:cNvPicPr>
          <p:nvPr/>
        </p:nvPicPr>
        <p:blipFill>
          <a:blip r:embed="rId7"/>
          <a:stretch>
            <a:fillRect/>
          </a:stretch>
        </p:blipFill>
        <p:spPr>
          <a:xfrm>
            <a:off x="1128595" y="1838927"/>
            <a:ext cx="7096359" cy="3694496"/>
          </a:xfrm>
          <a:prstGeom prst="rect">
            <a:avLst/>
          </a:prstGeom>
        </p:spPr>
      </p:pic>
    </p:spTree>
    <p:extLst>
      <p:ext uri="{BB962C8B-B14F-4D97-AF65-F5344CB8AC3E}">
        <p14:creationId xmlns:p14="http://schemas.microsoft.com/office/powerpoint/2010/main" val="23730223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Bài hát Quê hương tươi đẹp_1080p">
            <a:hlinkClick r:id="" action="ppaction://media"/>
            <a:extLst>
              <a:ext uri="{FF2B5EF4-FFF2-40B4-BE49-F238E27FC236}">
                <a16:creationId xmlns:a16="http://schemas.microsoft.com/office/drawing/2014/main" id="{F4FD9285-92A4-CDC9-E253-DE4FFD61B1E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1346591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49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a:extLst>
              <a:ext uri="{FF2B5EF4-FFF2-40B4-BE49-F238E27FC236}">
                <a16:creationId xmlns:a16="http://schemas.microsoft.com/office/drawing/2014/main" id="{BE735A63-54AB-06F3-EBE1-30B043C80473}"/>
              </a:ext>
            </a:extLst>
          </p:cNvPr>
          <p:cNvSpPr/>
          <p:nvPr/>
        </p:nvSpPr>
        <p:spPr>
          <a:xfrm>
            <a:off x="1751076" y="315468"/>
            <a:ext cx="10440924" cy="6227064"/>
          </a:xfrm>
          <a:prstGeom prst="cloud">
            <a:avLst/>
          </a:prstGeom>
          <a:solidFill>
            <a:sysClr val="window" lastClr="FFFFFF">
              <a:alpha val="91000"/>
            </a:sysClr>
          </a:solidFill>
          <a:ln w="12700" cap="flat" cmpd="sng" algn="ctr">
            <a:solidFill>
              <a:schemeClr val="bg1"/>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9Slide02 Noi dung dai"/>
              <a:ea typeface="+mn-ea"/>
              <a:cs typeface="+mn-cs"/>
            </a:endParaRPr>
          </a:p>
        </p:txBody>
      </p:sp>
      <p:sp>
        <p:nvSpPr>
          <p:cNvPr id="5" name="TextBox 4">
            <a:extLst>
              <a:ext uri="{FF2B5EF4-FFF2-40B4-BE49-F238E27FC236}">
                <a16:creationId xmlns:a16="http://schemas.microsoft.com/office/drawing/2014/main" id="{93FBB299-653C-1273-5AF8-DEB815B4CBC2}"/>
              </a:ext>
            </a:extLst>
          </p:cNvPr>
          <p:cNvSpPr txBox="1"/>
          <p:nvPr/>
        </p:nvSpPr>
        <p:spPr>
          <a:xfrm>
            <a:off x="4504360" y="979523"/>
            <a:ext cx="5922254" cy="707886"/>
          </a:xfrm>
          <a:prstGeom prst="rect">
            <a:avLst/>
          </a:prstGeom>
          <a:noFill/>
          <a:effectLst>
            <a:glow rad="1905000">
              <a:sysClr val="window" lastClr="FFFFFF">
                <a:alpha val="0"/>
              </a:sysClr>
            </a:glow>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0" cap="none" spc="0" normalizeH="0" baseline="0" noProof="0" dirty="0" err="1">
                <a:ln>
                  <a:noFill/>
                </a:ln>
                <a:solidFill>
                  <a:prstClr val="black"/>
                </a:solidFill>
                <a:effectLst>
                  <a:glow rad="330200">
                    <a:prstClr val="white"/>
                  </a:glow>
                </a:effectLst>
                <a:uLnTx/>
                <a:uFillTx/>
                <a:ea typeface="+mn-ea"/>
                <a:cs typeface="+mn-cs"/>
              </a:rPr>
              <a:t>Thứ</a:t>
            </a:r>
            <a:r>
              <a:rPr kumimoji="0" lang="en-US" sz="4000" b="0" i="0" u="none" strike="noStrike" kern="0" cap="none" spc="0" normalizeH="0" baseline="0" noProof="0" dirty="0">
                <a:ln>
                  <a:noFill/>
                </a:ln>
                <a:solidFill>
                  <a:prstClr val="black"/>
                </a:solidFill>
                <a:effectLst>
                  <a:glow rad="330200">
                    <a:prstClr val="white"/>
                  </a:glow>
                </a:effectLst>
                <a:uLnTx/>
                <a:uFillTx/>
                <a:ea typeface="+mn-ea"/>
                <a:cs typeface="+mn-cs"/>
              </a:rPr>
              <a:t> … </a:t>
            </a:r>
            <a:r>
              <a:rPr kumimoji="0" lang="en-US" sz="4000" b="0" i="0" u="none" strike="noStrike" kern="0" cap="none" spc="0" normalizeH="0" baseline="0" noProof="0" dirty="0" err="1">
                <a:ln>
                  <a:noFill/>
                </a:ln>
                <a:solidFill>
                  <a:prstClr val="black"/>
                </a:solidFill>
                <a:effectLst>
                  <a:glow rad="330200">
                    <a:prstClr val="white"/>
                  </a:glow>
                </a:effectLst>
                <a:uLnTx/>
                <a:uFillTx/>
                <a:ea typeface="+mn-ea"/>
                <a:cs typeface="+mn-cs"/>
              </a:rPr>
              <a:t>ngày</a:t>
            </a:r>
            <a:r>
              <a:rPr kumimoji="0" lang="en-US" sz="4000" b="0" i="0" u="none" strike="noStrike" kern="0" cap="none" spc="0" normalizeH="0" baseline="0" noProof="0" dirty="0">
                <a:ln>
                  <a:noFill/>
                </a:ln>
                <a:solidFill>
                  <a:prstClr val="black"/>
                </a:solidFill>
                <a:effectLst>
                  <a:glow rad="330200">
                    <a:prstClr val="white"/>
                  </a:glow>
                </a:effectLst>
                <a:uLnTx/>
                <a:uFillTx/>
                <a:ea typeface="+mn-ea"/>
                <a:cs typeface="+mn-cs"/>
              </a:rPr>
              <a:t>… </a:t>
            </a:r>
            <a:r>
              <a:rPr kumimoji="0" lang="en-US" sz="4000" b="0" i="0" u="none" strike="noStrike" kern="0" cap="none" spc="0" normalizeH="0" baseline="0" noProof="0" dirty="0" err="1">
                <a:ln>
                  <a:noFill/>
                </a:ln>
                <a:solidFill>
                  <a:prstClr val="black"/>
                </a:solidFill>
                <a:effectLst>
                  <a:glow rad="330200">
                    <a:prstClr val="white"/>
                  </a:glow>
                </a:effectLst>
                <a:uLnTx/>
                <a:uFillTx/>
                <a:ea typeface="+mn-ea"/>
                <a:cs typeface="+mn-cs"/>
              </a:rPr>
              <a:t>tháng</a:t>
            </a:r>
            <a:r>
              <a:rPr kumimoji="0" lang="en-US" sz="4000" b="0" i="0" u="none" strike="noStrike" kern="0" cap="none" spc="0" normalizeH="0" baseline="0" noProof="0" dirty="0">
                <a:ln>
                  <a:noFill/>
                </a:ln>
                <a:solidFill>
                  <a:prstClr val="black"/>
                </a:solidFill>
                <a:effectLst>
                  <a:glow rad="330200">
                    <a:prstClr val="white"/>
                  </a:glow>
                </a:effectLst>
                <a:uLnTx/>
                <a:uFillTx/>
                <a:ea typeface="+mn-ea"/>
                <a:cs typeface="+mn-cs"/>
              </a:rPr>
              <a:t> … </a:t>
            </a:r>
            <a:r>
              <a:rPr kumimoji="0" lang="en-US" sz="4000" b="0" i="0" u="none" strike="noStrike" kern="0" cap="none" spc="0" normalizeH="0" baseline="0" noProof="0" dirty="0" err="1">
                <a:ln>
                  <a:noFill/>
                </a:ln>
                <a:solidFill>
                  <a:prstClr val="black"/>
                </a:solidFill>
                <a:effectLst>
                  <a:glow rad="330200">
                    <a:prstClr val="white"/>
                  </a:glow>
                </a:effectLst>
                <a:uLnTx/>
                <a:uFillTx/>
                <a:ea typeface="+mn-ea"/>
                <a:cs typeface="+mn-cs"/>
              </a:rPr>
              <a:t>năm</a:t>
            </a:r>
            <a:endParaRPr kumimoji="0" lang="en-US" sz="4000" b="0" i="0" u="none" strike="noStrike" kern="0" cap="none" spc="0" normalizeH="0" baseline="0" noProof="0" dirty="0">
              <a:ln>
                <a:noFill/>
              </a:ln>
              <a:solidFill>
                <a:prstClr val="black"/>
              </a:solidFill>
              <a:effectLst>
                <a:glow rad="330200">
                  <a:prstClr val="white"/>
                </a:glow>
              </a:effectLst>
              <a:uLnTx/>
              <a:uFillTx/>
              <a:ea typeface="+mn-ea"/>
              <a:cs typeface="+mn-cs"/>
            </a:endParaRPr>
          </a:p>
        </p:txBody>
      </p:sp>
      <p:pic>
        <p:nvPicPr>
          <p:cNvPr id="10" name="Picture 9" descr="A picture containing vector graphics&#10;&#10;Description automatically generated">
            <a:extLst>
              <a:ext uri="{FF2B5EF4-FFF2-40B4-BE49-F238E27FC236}">
                <a16:creationId xmlns:a16="http://schemas.microsoft.com/office/drawing/2014/main" id="{D1E38ECF-1C4F-AD51-59B4-032C2CE386FC}"/>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foregroundMark x1="31622" y1="36081" x2="51216" y2="50000"/>
                        <a14:foregroundMark x1="45135" y1="71216" x2="39459" y2="58514"/>
                        <a14:foregroundMark x1="51216" y1="74459" x2="48649" y2="66216"/>
                        <a14:foregroundMark x1="55135" y1="78378" x2="53378" y2="68378"/>
                        <a14:foregroundMark x1="43784" y1="68378" x2="43784" y2="65541"/>
                        <a14:foregroundMark x1="48649" y1="79054" x2="51216" y2="80135"/>
                        <a14:foregroundMark x1="45811" y1="73784" x2="50135" y2="77297"/>
                        <a14:foregroundMark x1="55135" y1="85405" x2="55135" y2="85405"/>
                      </a14:backgroundRemoval>
                    </a14:imgEffect>
                  </a14:imgLayer>
                </a14:imgProps>
              </a:ext>
              <a:ext uri="{28A0092B-C50C-407E-A947-70E740481C1C}">
                <a14:useLocalDpi xmlns:a14="http://schemas.microsoft.com/office/drawing/2010/main" val="0"/>
              </a:ext>
            </a:extLst>
          </a:blip>
          <a:stretch>
            <a:fillRect/>
          </a:stretch>
        </p:blipFill>
        <p:spPr>
          <a:xfrm>
            <a:off x="-1327584" y="1245351"/>
            <a:ext cx="6006056" cy="6006056"/>
          </a:xfrm>
          <a:prstGeom prst="rect">
            <a:avLst/>
          </a:prstGeom>
        </p:spPr>
      </p:pic>
      <p:pic>
        <p:nvPicPr>
          <p:cNvPr id="11" name="Picture 9">
            <a:extLst>
              <a:ext uri="{FF2B5EF4-FFF2-40B4-BE49-F238E27FC236}">
                <a16:creationId xmlns:a16="http://schemas.microsoft.com/office/drawing/2014/main" id="{E0A5EC54-D4D0-0CFD-6D91-D1E651FA050D}"/>
              </a:ext>
            </a:extLst>
          </p:cNvPr>
          <p:cNvPicPr>
            <a:picLocks noChangeAspect="1"/>
          </p:cNvPicPr>
          <p:nvPr/>
        </p:nvPicPr>
        <p:blipFill>
          <a:blip r:embed="rId4"/>
          <a:srcRect/>
          <a:stretch>
            <a:fillRect/>
          </a:stretch>
        </p:blipFill>
        <p:spPr>
          <a:xfrm>
            <a:off x="10820121" y="4320559"/>
            <a:ext cx="1371879" cy="2016233"/>
          </a:xfrm>
          <a:prstGeom prst="rect">
            <a:avLst/>
          </a:prstGeom>
        </p:spPr>
      </p:pic>
      <p:pic>
        <p:nvPicPr>
          <p:cNvPr id="3" name="Picture 2">
            <a:extLst>
              <a:ext uri="{FF2B5EF4-FFF2-40B4-BE49-F238E27FC236}">
                <a16:creationId xmlns:a16="http://schemas.microsoft.com/office/drawing/2014/main" id="{97B1A053-5554-462C-AD84-7D114543CAF3}"/>
              </a:ext>
            </a:extLst>
          </p:cNvPr>
          <p:cNvPicPr>
            <a:picLocks noChangeAspect="1"/>
          </p:cNvPicPr>
          <p:nvPr/>
        </p:nvPicPr>
        <p:blipFill>
          <a:blip r:embed="rId5"/>
          <a:stretch>
            <a:fillRect/>
          </a:stretch>
        </p:blipFill>
        <p:spPr>
          <a:xfrm>
            <a:off x="4487661" y="1778454"/>
            <a:ext cx="5669771" cy="1243692"/>
          </a:xfrm>
          <a:prstGeom prst="rect">
            <a:avLst/>
          </a:prstGeom>
        </p:spPr>
      </p:pic>
      <p:pic>
        <p:nvPicPr>
          <p:cNvPr id="7" name="Picture 6">
            <a:extLst>
              <a:ext uri="{FF2B5EF4-FFF2-40B4-BE49-F238E27FC236}">
                <a16:creationId xmlns:a16="http://schemas.microsoft.com/office/drawing/2014/main" id="{74EE1992-0CFE-2661-B295-5488BCDC5A7A}"/>
              </a:ext>
            </a:extLst>
          </p:cNvPr>
          <p:cNvPicPr>
            <a:picLocks noChangeAspect="1"/>
          </p:cNvPicPr>
          <p:nvPr/>
        </p:nvPicPr>
        <p:blipFill>
          <a:blip r:embed="rId6"/>
          <a:stretch>
            <a:fillRect/>
          </a:stretch>
        </p:blipFill>
        <p:spPr>
          <a:xfrm>
            <a:off x="2872522" y="2763304"/>
            <a:ext cx="9319478" cy="2170645"/>
          </a:xfrm>
          <a:prstGeom prst="rect">
            <a:avLst/>
          </a:prstGeom>
        </p:spPr>
      </p:pic>
    </p:spTree>
    <p:extLst>
      <p:ext uri="{BB962C8B-B14F-4D97-AF65-F5344CB8AC3E}">
        <p14:creationId xmlns:p14="http://schemas.microsoft.com/office/powerpoint/2010/main" val="12138819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2" presetClass="emph" presetSubtype="0" fill="hold" nodeType="clickEffect">
                                  <p:stCondLst>
                                    <p:cond delay="0"/>
                                  </p:stCondLst>
                                  <p:childTnLst>
                                    <p:animRot by="120000">
                                      <p:cBhvr>
                                        <p:cTn id="11" dur="100" fill="hold">
                                          <p:stCondLst>
                                            <p:cond delay="0"/>
                                          </p:stCondLst>
                                        </p:cTn>
                                        <p:tgtEl>
                                          <p:spTgt spid="10"/>
                                        </p:tgtEl>
                                        <p:attrNameLst>
                                          <p:attrName>r</p:attrName>
                                        </p:attrNameLst>
                                      </p:cBhvr>
                                    </p:animRot>
                                    <p:animRot by="-240000">
                                      <p:cBhvr>
                                        <p:cTn id="12" dur="200" fill="hold">
                                          <p:stCondLst>
                                            <p:cond delay="200"/>
                                          </p:stCondLst>
                                        </p:cTn>
                                        <p:tgtEl>
                                          <p:spTgt spid="10"/>
                                        </p:tgtEl>
                                        <p:attrNameLst>
                                          <p:attrName>r</p:attrName>
                                        </p:attrNameLst>
                                      </p:cBhvr>
                                    </p:animRot>
                                    <p:animRot by="240000">
                                      <p:cBhvr>
                                        <p:cTn id="13" dur="200" fill="hold">
                                          <p:stCondLst>
                                            <p:cond delay="400"/>
                                          </p:stCondLst>
                                        </p:cTn>
                                        <p:tgtEl>
                                          <p:spTgt spid="10"/>
                                        </p:tgtEl>
                                        <p:attrNameLst>
                                          <p:attrName>r</p:attrName>
                                        </p:attrNameLst>
                                      </p:cBhvr>
                                    </p:animRot>
                                    <p:animRot by="-240000">
                                      <p:cBhvr>
                                        <p:cTn id="14" dur="200" fill="hold">
                                          <p:stCondLst>
                                            <p:cond delay="600"/>
                                          </p:stCondLst>
                                        </p:cTn>
                                        <p:tgtEl>
                                          <p:spTgt spid="10"/>
                                        </p:tgtEl>
                                        <p:attrNameLst>
                                          <p:attrName>r</p:attrName>
                                        </p:attrNameLst>
                                      </p:cBhvr>
                                    </p:animRot>
                                    <p:animRot by="120000">
                                      <p:cBhvr>
                                        <p:cTn id="15" dur="200" fill="hold">
                                          <p:stCondLst>
                                            <p:cond delay="800"/>
                                          </p:stCondLst>
                                        </p:cTn>
                                        <p:tgtEl>
                                          <p:spTgt spid="10"/>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2" descr="A blue sky with clouds&#10;&#10;Description automatically generated with low confidence">
            <a:extLst>
              <a:ext uri="{FF2B5EF4-FFF2-40B4-BE49-F238E27FC236}">
                <a16:creationId xmlns:a16="http://schemas.microsoft.com/office/drawing/2014/main" id="{2914A723-3006-4C81-4F51-4AEC29DF75B4}"/>
              </a:ext>
            </a:extLst>
          </p:cNvPr>
          <p:cNvPicPr>
            <a:picLocks noChangeAspect="1"/>
          </p:cNvPicPr>
          <p:nvPr/>
        </p:nvPicPr>
        <p:blipFill rotWithShape="1">
          <a:blip r:embed="rId2"/>
          <a:srcRect t="14041" b="11470"/>
          <a:stretch/>
        </p:blipFill>
        <p:spPr>
          <a:xfrm>
            <a:off x="20" y="1282"/>
            <a:ext cx="12191980" cy="6856718"/>
          </a:xfrm>
          <a:prstGeom prst="rect">
            <a:avLst/>
          </a:prstGeom>
        </p:spPr>
      </p:pic>
      <p:pic>
        <p:nvPicPr>
          <p:cNvPr id="6" name="Picture 5">
            <a:extLst>
              <a:ext uri="{FF2B5EF4-FFF2-40B4-BE49-F238E27FC236}">
                <a16:creationId xmlns:a16="http://schemas.microsoft.com/office/drawing/2014/main" id="{2B34E79A-FCD5-B7B3-3AC0-60484BE6304A}"/>
              </a:ext>
            </a:extLst>
          </p:cNvPr>
          <p:cNvPicPr>
            <a:picLocks noChangeAspect="1"/>
          </p:cNvPicPr>
          <p:nvPr/>
        </p:nvPicPr>
        <p:blipFill>
          <a:blip r:embed="rId3"/>
          <a:srcRect/>
          <a:stretch>
            <a:fillRect/>
          </a:stretch>
        </p:blipFill>
        <p:spPr>
          <a:xfrm>
            <a:off x="1636777" y="0"/>
            <a:ext cx="10553700" cy="7924070"/>
          </a:xfrm>
          <a:prstGeom prst="rect">
            <a:avLst/>
          </a:prstGeom>
        </p:spPr>
      </p:pic>
      <p:pic>
        <p:nvPicPr>
          <p:cNvPr id="10" name="Picture 24">
            <a:extLst>
              <a:ext uri="{FF2B5EF4-FFF2-40B4-BE49-F238E27FC236}">
                <a16:creationId xmlns:a16="http://schemas.microsoft.com/office/drawing/2014/main" id="{B80B4CD3-F3E3-E254-4EDB-FC9E87A72B8F}"/>
              </a:ext>
            </a:extLst>
          </p:cNvPr>
          <p:cNvPicPr>
            <a:picLocks noChangeAspect="1"/>
          </p:cNvPicPr>
          <p:nvPr/>
        </p:nvPicPr>
        <p:blipFill>
          <a:blip r:embed="rId4"/>
          <a:srcRect/>
          <a:stretch>
            <a:fillRect/>
          </a:stretch>
        </p:blipFill>
        <p:spPr>
          <a:xfrm>
            <a:off x="0" y="0"/>
            <a:ext cx="8796528" cy="5506471"/>
          </a:xfrm>
          <a:prstGeom prst="rect">
            <a:avLst/>
          </a:prstGeom>
        </p:spPr>
      </p:pic>
      <p:pic>
        <p:nvPicPr>
          <p:cNvPr id="14" name="Picture 13" descr="A picture containing clipart, vector graphics&#10;&#10;Description automatically generated">
            <a:extLst>
              <a:ext uri="{FF2B5EF4-FFF2-40B4-BE49-F238E27FC236}">
                <a16:creationId xmlns:a16="http://schemas.microsoft.com/office/drawing/2014/main" id="{DAE6DB36-D2D9-44A2-6ABB-FF7FAF08B564}"/>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9984" b="93250" l="9994" r="89942">
                        <a14:foregroundMark x1="32245" y1="22312" x2="44793" y2="32013"/>
                        <a14:foregroundMark x1="32633" y1="18917" x2="34088" y2="19361"/>
                        <a14:foregroundMark x1="33118" y1="17987" x2="33959" y2="18917"/>
                        <a14:foregroundMark x1="33247" y1="17825" x2="32730" y2="21544"/>
                        <a14:foregroundMark x1="33959" y1="91673" x2="35188" y2="86783"/>
                        <a14:foregroundMark x1="62516" y1="91997" x2="62031" y2="90137"/>
                        <a14:foregroundMark x1="59217" y1="92441" x2="59832" y2="91835"/>
                        <a14:foregroundMark x1="51682" y1="65683" x2="55401" y2="72595"/>
                        <a14:foregroundMark x1="55401" y1="72595" x2="55401" y2="72595"/>
                        <a14:foregroundMark x1="33118" y1="93250" x2="32374" y2="91997"/>
                        <a14:foregroundMark x1="20666" y1="79992" x2="22898" y2="86015"/>
                      </a14:backgroundRemoval>
                    </a14:imgEffect>
                  </a14:imgLayer>
                </a14:imgProps>
              </a:ext>
              <a:ext uri="{28A0092B-C50C-407E-A947-70E740481C1C}">
                <a14:useLocalDpi xmlns:a14="http://schemas.microsoft.com/office/drawing/2010/main" val="0"/>
              </a:ext>
            </a:extLst>
          </a:blip>
          <a:stretch>
            <a:fillRect/>
          </a:stretch>
        </p:blipFill>
        <p:spPr>
          <a:xfrm>
            <a:off x="6096000" y="1207618"/>
            <a:ext cx="7428738" cy="5942990"/>
          </a:xfrm>
          <a:prstGeom prst="rect">
            <a:avLst/>
          </a:prstGeom>
        </p:spPr>
      </p:pic>
      <p:sp>
        <p:nvSpPr>
          <p:cNvPr id="3" name="TextBox 2">
            <a:extLst>
              <a:ext uri="{FF2B5EF4-FFF2-40B4-BE49-F238E27FC236}">
                <a16:creationId xmlns:a16="http://schemas.microsoft.com/office/drawing/2014/main" id="{402FCE5B-8D7A-565C-7C10-993EDBBDD4DC}"/>
              </a:ext>
            </a:extLst>
          </p:cNvPr>
          <p:cNvSpPr txBox="1"/>
          <p:nvPr/>
        </p:nvSpPr>
        <p:spPr>
          <a:xfrm>
            <a:off x="533400" y="2390775"/>
            <a:ext cx="7258050" cy="1446550"/>
          </a:xfrm>
          <a:prstGeom prst="rect">
            <a:avLst/>
          </a:prstGeom>
          <a:noFill/>
        </p:spPr>
        <p:txBody>
          <a:bodyPr wrap="square" rtlCol="0">
            <a:spAutoFit/>
          </a:bodyPr>
          <a:lstStyle/>
          <a:p>
            <a:pPr algn="ctr"/>
            <a:r>
              <a:rPr lang="en-US" sz="4400" b="1" i="0" dirty="0" err="1">
                <a:solidFill>
                  <a:srgbClr val="0070C0"/>
                </a:solidFill>
                <a:effectLst/>
              </a:rPr>
              <a:t>Yêu</a:t>
            </a:r>
            <a:r>
              <a:rPr lang="en-US" sz="4400" b="1" i="0" dirty="0">
                <a:solidFill>
                  <a:srgbClr val="0070C0"/>
                </a:solidFill>
                <a:effectLst/>
              </a:rPr>
              <a:t> </a:t>
            </a:r>
            <a:r>
              <a:rPr lang="en-US" sz="4400" b="1" i="0" dirty="0" err="1">
                <a:solidFill>
                  <a:srgbClr val="0070C0"/>
                </a:solidFill>
                <a:effectLst/>
              </a:rPr>
              <a:t>cầu</a:t>
            </a:r>
            <a:r>
              <a:rPr lang="en-US" sz="4400" b="1" i="0" dirty="0">
                <a:solidFill>
                  <a:srgbClr val="0070C0"/>
                </a:solidFill>
                <a:effectLst/>
              </a:rPr>
              <a:t>: </a:t>
            </a:r>
            <a:r>
              <a:rPr lang="en-US" sz="4400" b="1" i="0" dirty="0" err="1">
                <a:solidFill>
                  <a:srgbClr val="0070C0"/>
                </a:solidFill>
                <a:effectLst/>
              </a:rPr>
              <a:t>Em</a:t>
            </a:r>
            <a:r>
              <a:rPr lang="en-US" sz="4400" b="1" i="0" dirty="0">
                <a:solidFill>
                  <a:srgbClr val="0070C0"/>
                </a:solidFill>
                <a:effectLst/>
              </a:rPr>
              <a:t> </a:t>
            </a:r>
            <a:r>
              <a:rPr lang="en-US" sz="4400" b="1" i="0" dirty="0" err="1">
                <a:solidFill>
                  <a:srgbClr val="0070C0"/>
                </a:solidFill>
                <a:effectLst/>
              </a:rPr>
              <a:t>hãy</a:t>
            </a:r>
            <a:r>
              <a:rPr lang="en-US" sz="4400" b="1" i="0" dirty="0">
                <a:solidFill>
                  <a:srgbClr val="0070C0"/>
                </a:solidFill>
                <a:effectLst/>
              </a:rPr>
              <a:t> </a:t>
            </a:r>
            <a:r>
              <a:rPr lang="en-US" sz="4400" b="1" i="0" dirty="0" err="1">
                <a:solidFill>
                  <a:srgbClr val="0070C0"/>
                </a:solidFill>
                <a:effectLst/>
              </a:rPr>
              <a:t>giới</a:t>
            </a:r>
            <a:r>
              <a:rPr lang="en-US" sz="4400" b="1" i="0" dirty="0">
                <a:solidFill>
                  <a:srgbClr val="0070C0"/>
                </a:solidFill>
                <a:effectLst/>
              </a:rPr>
              <a:t> </a:t>
            </a:r>
            <a:r>
              <a:rPr lang="en-US" sz="4400" b="1" i="0" dirty="0" err="1">
                <a:solidFill>
                  <a:srgbClr val="0070C0"/>
                </a:solidFill>
                <a:effectLst/>
              </a:rPr>
              <a:t>thiệu</a:t>
            </a:r>
            <a:r>
              <a:rPr lang="en-US" sz="4400" b="1" i="0" dirty="0">
                <a:solidFill>
                  <a:srgbClr val="0070C0"/>
                </a:solidFill>
                <a:effectLst/>
              </a:rPr>
              <a:t> </a:t>
            </a:r>
            <a:r>
              <a:rPr lang="en-US" sz="4400" b="1" i="0" dirty="0" err="1">
                <a:solidFill>
                  <a:srgbClr val="0070C0"/>
                </a:solidFill>
                <a:effectLst/>
              </a:rPr>
              <a:t>về</a:t>
            </a:r>
            <a:r>
              <a:rPr lang="en-US" sz="4400" b="1" i="0" dirty="0">
                <a:solidFill>
                  <a:srgbClr val="0070C0"/>
                </a:solidFill>
                <a:effectLst/>
              </a:rPr>
              <a:t> </a:t>
            </a:r>
            <a:r>
              <a:rPr lang="en-US" sz="4400" b="1" i="0" dirty="0" err="1">
                <a:solidFill>
                  <a:srgbClr val="0070C0"/>
                </a:solidFill>
                <a:effectLst/>
              </a:rPr>
              <a:t>một</a:t>
            </a:r>
            <a:r>
              <a:rPr lang="en-US" sz="4400" b="1" i="0" dirty="0">
                <a:solidFill>
                  <a:srgbClr val="0070C0"/>
                </a:solidFill>
                <a:effectLst/>
              </a:rPr>
              <a:t> </a:t>
            </a:r>
            <a:r>
              <a:rPr lang="en-US" sz="4400" b="1" i="0" dirty="0" err="1">
                <a:solidFill>
                  <a:srgbClr val="0070C0"/>
                </a:solidFill>
                <a:effectLst/>
              </a:rPr>
              <a:t>miền</a:t>
            </a:r>
            <a:r>
              <a:rPr lang="en-US" sz="4400" b="1" i="0" dirty="0">
                <a:solidFill>
                  <a:srgbClr val="0070C0"/>
                </a:solidFill>
                <a:effectLst/>
              </a:rPr>
              <a:t> </a:t>
            </a:r>
            <a:r>
              <a:rPr lang="en-US" sz="4400" b="1" i="0" dirty="0" err="1">
                <a:solidFill>
                  <a:srgbClr val="0070C0"/>
                </a:solidFill>
                <a:effectLst/>
              </a:rPr>
              <a:t>quê</a:t>
            </a:r>
            <a:r>
              <a:rPr lang="en-US" sz="4400" b="1" i="0" dirty="0">
                <a:solidFill>
                  <a:srgbClr val="0070C0"/>
                </a:solidFill>
                <a:effectLst/>
              </a:rPr>
              <a:t> </a:t>
            </a:r>
            <a:r>
              <a:rPr lang="en-US" sz="4400" b="1" i="0" dirty="0" err="1">
                <a:solidFill>
                  <a:srgbClr val="0070C0"/>
                </a:solidFill>
                <a:effectLst/>
              </a:rPr>
              <a:t>em</a:t>
            </a:r>
            <a:r>
              <a:rPr lang="en-US" sz="4400" b="1" i="0" dirty="0">
                <a:solidFill>
                  <a:srgbClr val="0070C0"/>
                </a:solidFill>
                <a:effectLst/>
              </a:rPr>
              <a:t> </a:t>
            </a:r>
            <a:r>
              <a:rPr lang="en-US" sz="4400" b="1" i="0" dirty="0" err="1">
                <a:solidFill>
                  <a:srgbClr val="0070C0"/>
                </a:solidFill>
                <a:effectLst/>
              </a:rPr>
              <a:t>yêu</a:t>
            </a:r>
            <a:r>
              <a:rPr lang="en-US" sz="4400" b="1" i="0" dirty="0">
                <a:solidFill>
                  <a:srgbClr val="0070C0"/>
                </a:solidFill>
                <a:effectLst/>
              </a:rPr>
              <a:t> </a:t>
            </a:r>
            <a:r>
              <a:rPr lang="en-US" sz="4400" b="1" i="0" dirty="0" err="1">
                <a:solidFill>
                  <a:srgbClr val="0070C0"/>
                </a:solidFill>
                <a:effectLst/>
              </a:rPr>
              <a:t>mến</a:t>
            </a:r>
            <a:r>
              <a:rPr lang="en-US" sz="4400" b="1" i="0" dirty="0">
                <a:solidFill>
                  <a:srgbClr val="0070C0"/>
                </a:solidFill>
                <a:effectLst/>
              </a:rPr>
              <a:t>.</a:t>
            </a:r>
            <a:endParaRPr lang="en-US" sz="4400" b="1" dirty="0">
              <a:solidFill>
                <a:srgbClr val="0070C0"/>
              </a:solidFill>
            </a:endParaRPr>
          </a:p>
        </p:txBody>
      </p:sp>
    </p:spTree>
    <p:extLst>
      <p:ext uri="{BB962C8B-B14F-4D97-AF65-F5344CB8AC3E}">
        <p14:creationId xmlns:p14="http://schemas.microsoft.com/office/powerpoint/2010/main" val="16773909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9">
            <a:extLst>
              <a:ext uri="{FF2B5EF4-FFF2-40B4-BE49-F238E27FC236}">
                <a16:creationId xmlns:a16="http://schemas.microsoft.com/office/drawing/2014/main" id="{E0A5EC54-D4D0-0CFD-6D91-D1E651FA050D}"/>
              </a:ext>
            </a:extLst>
          </p:cNvPr>
          <p:cNvPicPr>
            <a:picLocks noChangeAspect="1"/>
          </p:cNvPicPr>
          <p:nvPr/>
        </p:nvPicPr>
        <p:blipFill>
          <a:blip r:embed="rId2"/>
          <a:srcRect/>
          <a:stretch>
            <a:fillRect/>
          </a:stretch>
        </p:blipFill>
        <p:spPr>
          <a:xfrm flipH="1">
            <a:off x="261768" y="3186235"/>
            <a:ext cx="2498330" cy="3671765"/>
          </a:xfrm>
          <a:prstGeom prst="rect">
            <a:avLst/>
          </a:prstGeom>
        </p:spPr>
      </p:pic>
      <p:pic>
        <p:nvPicPr>
          <p:cNvPr id="2" name="Picture 19">
            <a:extLst>
              <a:ext uri="{FF2B5EF4-FFF2-40B4-BE49-F238E27FC236}">
                <a16:creationId xmlns:a16="http://schemas.microsoft.com/office/drawing/2014/main" id="{F9D79964-FC70-53B2-AE7B-428165DD57D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9728" y="-1507046"/>
            <a:ext cx="8431219" cy="5219510"/>
          </a:xfrm>
          <a:prstGeom prst="rect">
            <a:avLst/>
          </a:prstGeom>
        </p:spPr>
      </p:pic>
      <p:pic>
        <p:nvPicPr>
          <p:cNvPr id="12" name="Picture 5">
            <a:extLst>
              <a:ext uri="{FF2B5EF4-FFF2-40B4-BE49-F238E27FC236}">
                <a16:creationId xmlns:a16="http://schemas.microsoft.com/office/drawing/2014/main" id="{DC8A0AE7-AFEC-19B5-F2DE-9D25D9A14DC7}"/>
              </a:ext>
            </a:extLst>
          </p:cNvPr>
          <p:cNvPicPr>
            <a:picLocks noChangeAspect="1"/>
          </p:cNvPicPr>
          <p:nvPr/>
        </p:nvPicPr>
        <p:blipFill>
          <a:blip r:embed="rId5"/>
          <a:srcRect/>
          <a:stretch>
            <a:fillRect/>
          </a:stretch>
        </p:blipFill>
        <p:spPr>
          <a:xfrm>
            <a:off x="7927848" y="3571633"/>
            <a:ext cx="3860628" cy="3112631"/>
          </a:xfrm>
          <a:prstGeom prst="rect">
            <a:avLst/>
          </a:prstGeom>
        </p:spPr>
      </p:pic>
      <p:sp>
        <p:nvSpPr>
          <p:cNvPr id="4" name="TextBox 3">
            <a:extLst>
              <a:ext uri="{FF2B5EF4-FFF2-40B4-BE49-F238E27FC236}">
                <a16:creationId xmlns:a16="http://schemas.microsoft.com/office/drawing/2014/main" id="{FABA1CFC-7A33-44FF-E8A4-05A5D32784BE}"/>
              </a:ext>
            </a:extLst>
          </p:cNvPr>
          <p:cNvSpPr txBox="1"/>
          <p:nvPr/>
        </p:nvSpPr>
        <p:spPr>
          <a:xfrm>
            <a:off x="1152525" y="1304925"/>
            <a:ext cx="5972175" cy="1569660"/>
          </a:xfrm>
          <a:prstGeom prst="rect">
            <a:avLst/>
          </a:prstGeom>
          <a:noFill/>
        </p:spPr>
        <p:txBody>
          <a:bodyPr wrap="square" rtlCol="0">
            <a:spAutoFit/>
          </a:bodyPr>
          <a:lstStyle/>
          <a:p>
            <a:r>
              <a:rPr lang="en-US" sz="9600" b="1" dirty="0"/>
              <a:t>1. </a:t>
            </a:r>
            <a:r>
              <a:rPr lang="en-US" sz="9600" b="1" dirty="0" err="1"/>
              <a:t>Chuẩn</a:t>
            </a:r>
            <a:r>
              <a:rPr lang="en-US" sz="9600" b="1" dirty="0"/>
              <a:t> </a:t>
            </a:r>
            <a:r>
              <a:rPr lang="en-US" sz="9600" b="1" dirty="0" err="1"/>
              <a:t>bị</a:t>
            </a:r>
            <a:endParaRPr lang="en-US" sz="9600" b="1" dirty="0"/>
          </a:p>
        </p:txBody>
      </p:sp>
    </p:spTree>
    <p:extLst>
      <p:ext uri="{BB962C8B-B14F-4D97-AF65-F5344CB8AC3E}">
        <p14:creationId xmlns:p14="http://schemas.microsoft.com/office/powerpoint/2010/main" val="27333001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1">
            <a:extLst>
              <a:ext uri="{FF2B5EF4-FFF2-40B4-BE49-F238E27FC236}">
                <a16:creationId xmlns:a16="http://schemas.microsoft.com/office/drawing/2014/main" id="{DC3A25B2-90D5-0B77-1085-4FBC8019455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3235"/>
          </a:xfrm>
          <a:prstGeom prst="rect">
            <a:avLst/>
          </a:prstGeom>
        </p:spPr>
      </p:pic>
      <p:pic>
        <p:nvPicPr>
          <p:cNvPr id="5" name="Picture 4" descr="A picture containing clipart&#10;&#10;Description automatically generated">
            <a:extLst>
              <a:ext uri="{FF2B5EF4-FFF2-40B4-BE49-F238E27FC236}">
                <a16:creationId xmlns:a16="http://schemas.microsoft.com/office/drawing/2014/main" id="{CE8D3672-B62D-96E9-90D4-BC691E370989}"/>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942" b="96928" l="9934" r="89980">
                        <a14:foregroundMark x1="29656" y1="8892" x2="36414" y2="22797"/>
                        <a14:foregroundMark x1="40370" y1="5982" x2="42969" y2="18876"/>
                        <a14:foregroundMark x1="44239" y1="66249" x2="46203" y2="73444"/>
                        <a14:foregroundMark x1="46203" y1="73444" x2="47618" y2="75263"/>
                        <a14:foregroundMark x1="48715" y1="94584" x2="47618" y2="87914"/>
                        <a14:foregroundMark x1="54173" y1="95554" x2="53971" y2="92765"/>
                        <a14:foregroundMark x1="47820" y1="96928" x2="48022" y2="94705"/>
                        <a14:backgroundMark x1="21629" y1="46807" x2="22899" y2="65158"/>
                        <a14:backgroundMark x1="67860" y1="73040" x2="76581" y2="81528"/>
                        <a14:backgroundMark x1="68467" y1="53597" x2="76956" y2="57842"/>
                        <a14:backgroundMark x1="76956" y1="57842" x2="85533" y2="66249"/>
                        <a14:backgroundMark x1="85533" y1="66249" x2="85533" y2="66249"/>
                        <a14:backgroundMark x1="67167" y1="52223" x2="75397" y2="52789"/>
                        <a14:backgroundMark x1="75108" y1="52102" x2="79382" y2="19038"/>
                        <a14:backgroundMark x1="48599" y1="11116" x2="47618" y2="6508"/>
                      </a14:backgroundRemoval>
                    </a14:imgEffect>
                  </a14:imgLayer>
                </a14:imgProps>
              </a:ext>
              <a:ext uri="{28A0092B-C50C-407E-A947-70E740481C1C}">
                <a14:useLocalDpi xmlns:a14="http://schemas.microsoft.com/office/drawing/2010/main" val="0"/>
              </a:ext>
            </a:extLst>
          </a:blip>
          <a:stretch>
            <a:fillRect/>
          </a:stretch>
        </p:blipFill>
        <p:spPr>
          <a:xfrm>
            <a:off x="7467600" y="2205035"/>
            <a:ext cx="6612800" cy="4724400"/>
          </a:xfrm>
          <a:prstGeom prst="rect">
            <a:avLst/>
          </a:prstGeom>
        </p:spPr>
      </p:pic>
      <p:pic>
        <p:nvPicPr>
          <p:cNvPr id="18" name="Picture 4">
            <a:extLst>
              <a:ext uri="{FF2B5EF4-FFF2-40B4-BE49-F238E27FC236}">
                <a16:creationId xmlns:a16="http://schemas.microsoft.com/office/drawing/2014/main" id="{B6863D3B-37C9-0C65-A2F7-97D60CE0B29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14399" y="729083"/>
            <a:ext cx="8042787" cy="5395067"/>
          </a:xfrm>
          <a:prstGeom prst="rect">
            <a:avLst/>
          </a:prstGeom>
        </p:spPr>
      </p:pic>
      <p:sp>
        <p:nvSpPr>
          <p:cNvPr id="19" name="TextBox 18">
            <a:extLst>
              <a:ext uri="{FF2B5EF4-FFF2-40B4-BE49-F238E27FC236}">
                <a16:creationId xmlns:a16="http://schemas.microsoft.com/office/drawing/2014/main" id="{FE87C300-3E66-9A59-FC85-AFB448414EA9}"/>
              </a:ext>
            </a:extLst>
          </p:cNvPr>
          <p:cNvSpPr txBox="1"/>
          <p:nvPr/>
        </p:nvSpPr>
        <p:spPr>
          <a:xfrm>
            <a:off x="3864694" y="1546575"/>
            <a:ext cx="2069797" cy="830997"/>
          </a:xfrm>
          <a:prstGeom prst="rect">
            <a:avLst/>
          </a:prstGeom>
          <a:noFill/>
        </p:spPr>
        <p:txBody>
          <a:bodyPr wrap="none" rtlCol="0">
            <a:spAutoFit/>
          </a:bodyPr>
          <a:lstStyle/>
          <a:p>
            <a:pPr lvl="0">
              <a:defRPr/>
            </a:pPr>
            <a:r>
              <a:rPr lang="en-US" sz="4800" dirty="0" err="1">
                <a:solidFill>
                  <a:srgbClr val="FF0000"/>
                </a:solidFill>
                <a:latin typeface="Coiny" panose="02000903060500060000" pitchFamily="2" charset="0"/>
              </a:rPr>
              <a:t>Gợi</a:t>
            </a:r>
            <a:r>
              <a:rPr lang="en-US" sz="4800" dirty="0">
                <a:solidFill>
                  <a:srgbClr val="FF0000"/>
                </a:solidFill>
                <a:latin typeface="Coiny" panose="02000903060500060000" pitchFamily="2" charset="0"/>
              </a:rPr>
              <a:t> ý:</a:t>
            </a:r>
            <a:endParaRPr kumimoji="0" lang="en-US" sz="4800" b="0" i="0" u="none" strike="noStrike" kern="1200" cap="none" spc="0" normalizeH="0" baseline="0" noProof="0" dirty="0">
              <a:ln>
                <a:noFill/>
              </a:ln>
              <a:solidFill>
                <a:srgbClr val="44546A">
                  <a:lumMod val="75000"/>
                </a:srgbClr>
              </a:solidFill>
              <a:effectLst/>
              <a:uLnTx/>
              <a:uFillTx/>
              <a:latin typeface="Coiny" panose="02000903060500060000" pitchFamily="2" charset="0"/>
              <a:ea typeface="+mn-ea"/>
              <a:cs typeface="+mn-cs"/>
            </a:endParaRPr>
          </a:p>
        </p:txBody>
      </p:sp>
      <p:sp>
        <p:nvSpPr>
          <p:cNvPr id="2" name="TextBox 1">
            <a:extLst>
              <a:ext uri="{FF2B5EF4-FFF2-40B4-BE49-F238E27FC236}">
                <a16:creationId xmlns:a16="http://schemas.microsoft.com/office/drawing/2014/main" id="{85B34E4F-84BA-41E9-8745-520EFE8DEC62}"/>
              </a:ext>
            </a:extLst>
          </p:cNvPr>
          <p:cNvSpPr txBox="1"/>
          <p:nvPr/>
        </p:nvSpPr>
        <p:spPr>
          <a:xfrm>
            <a:off x="1043323" y="2390120"/>
            <a:ext cx="7746716" cy="1477328"/>
          </a:xfrm>
          <a:prstGeom prst="rect">
            <a:avLst/>
          </a:prstGeom>
          <a:noFill/>
        </p:spPr>
        <p:txBody>
          <a:bodyPr wrap="square" lIns="0" tIns="0" rIns="0" bIns="0" rtlCol="0">
            <a:spAutoFit/>
          </a:bodyPr>
          <a:lstStyle/>
          <a:p>
            <a:pPr lvl="0" algn="just">
              <a:defRPr/>
            </a:pPr>
            <a:r>
              <a:rPr lang="en-US" sz="3200" b="1" dirty="0">
                <a:solidFill>
                  <a:prstClr val="black"/>
                </a:solidFill>
                <a:latin typeface="Calibri" panose="020F0502020204030204" pitchFamily="34" charset="0"/>
                <a:cs typeface="Calibri" panose="020F0502020204030204" pitchFamily="34" charset="0"/>
              </a:rPr>
              <a:t>- </a:t>
            </a:r>
            <a:r>
              <a:rPr lang="en-US" sz="3200" b="1" dirty="0" err="1">
                <a:solidFill>
                  <a:prstClr val="black"/>
                </a:solidFill>
                <a:latin typeface="Calibri" panose="020F0502020204030204" pitchFamily="34" charset="0"/>
                <a:cs typeface="Calibri" panose="020F0502020204030204" pitchFamily="34" charset="0"/>
              </a:rPr>
              <a:t>Em</a:t>
            </a:r>
            <a:r>
              <a:rPr lang="en-US" sz="3200" b="1" dirty="0">
                <a:solidFill>
                  <a:prstClr val="black"/>
                </a:solidFill>
                <a:latin typeface="Calibri" panose="020F0502020204030204" pitchFamily="34" charset="0"/>
                <a:cs typeface="Calibri" panose="020F0502020204030204" pitchFamily="34" charset="0"/>
              </a:rPr>
              <a:t> </a:t>
            </a:r>
            <a:r>
              <a:rPr lang="en-US" sz="3200" b="1" dirty="0" err="1">
                <a:solidFill>
                  <a:prstClr val="black"/>
                </a:solidFill>
                <a:latin typeface="Calibri" panose="020F0502020204030204" pitchFamily="34" charset="0"/>
                <a:cs typeface="Calibri" panose="020F0502020204030204" pitchFamily="34" charset="0"/>
              </a:rPr>
              <a:t>muốn</a:t>
            </a:r>
            <a:r>
              <a:rPr lang="en-US" sz="3200" b="1" dirty="0">
                <a:solidFill>
                  <a:prstClr val="black"/>
                </a:solidFill>
                <a:latin typeface="Calibri" panose="020F0502020204030204" pitchFamily="34" charset="0"/>
                <a:cs typeface="Calibri" panose="020F0502020204030204" pitchFamily="34" charset="0"/>
              </a:rPr>
              <a:t> </a:t>
            </a:r>
            <a:r>
              <a:rPr lang="en-US" sz="3200" b="1" dirty="0" err="1">
                <a:solidFill>
                  <a:prstClr val="black"/>
                </a:solidFill>
                <a:latin typeface="Calibri" panose="020F0502020204030204" pitchFamily="34" charset="0"/>
                <a:cs typeface="Calibri" panose="020F0502020204030204" pitchFamily="34" charset="0"/>
              </a:rPr>
              <a:t>giới</a:t>
            </a:r>
            <a:r>
              <a:rPr lang="en-US" sz="3200" b="1" dirty="0">
                <a:solidFill>
                  <a:prstClr val="black"/>
                </a:solidFill>
                <a:latin typeface="Calibri" panose="020F0502020204030204" pitchFamily="34" charset="0"/>
                <a:cs typeface="Calibri" panose="020F0502020204030204" pitchFamily="34" charset="0"/>
              </a:rPr>
              <a:t> </a:t>
            </a:r>
            <a:r>
              <a:rPr lang="en-US" sz="3200" b="1" dirty="0" err="1">
                <a:solidFill>
                  <a:prstClr val="black"/>
                </a:solidFill>
                <a:latin typeface="Calibri" panose="020F0502020204030204" pitchFamily="34" charset="0"/>
                <a:cs typeface="Calibri" panose="020F0502020204030204" pitchFamily="34" charset="0"/>
              </a:rPr>
              <a:t>thiệu</a:t>
            </a:r>
            <a:r>
              <a:rPr lang="en-US" sz="3200" b="1" dirty="0">
                <a:solidFill>
                  <a:prstClr val="black"/>
                </a:solidFill>
                <a:latin typeface="Calibri" panose="020F0502020204030204" pitchFamily="34" charset="0"/>
                <a:cs typeface="Calibri" panose="020F0502020204030204" pitchFamily="34" charset="0"/>
              </a:rPr>
              <a:t> </a:t>
            </a:r>
            <a:r>
              <a:rPr lang="en-US" sz="3200" b="1" dirty="0" err="1">
                <a:solidFill>
                  <a:prstClr val="black"/>
                </a:solidFill>
                <a:latin typeface="Calibri" panose="020F0502020204030204" pitchFamily="34" charset="0"/>
                <a:cs typeface="Calibri" panose="020F0502020204030204" pitchFamily="34" charset="0"/>
              </a:rPr>
              <a:t>về</a:t>
            </a:r>
            <a:r>
              <a:rPr lang="en-US" sz="3200" b="1" dirty="0">
                <a:solidFill>
                  <a:prstClr val="black"/>
                </a:solidFill>
                <a:latin typeface="Calibri" panose="020F0502020204030204" pitchFamily="34" charset="0"/>
                <a:cs typeface="Calibri" panose="020F0502020204030204" pitchFamily="34" charset="0"/>
              </a:rPr>
              <a:t> </a:t>
            </a:r>
            <a:r>
              <a:rPr lang="en-US" sz="3200" b="1" dirty="0" err="1">
                <a:solidFill>
                  <a:prstClr val="black"/>
                </a:solidFill>
                <a:latin typeface="Calibri" panose="020F0502020204030204" pitchFamily="34" charset="0"/>
                <a:cs typeface="Calibri" panose="020F0502020204030204" pitchFamily="34" charset="0"/>
              </a:rPr>
              <a:t>miền</a:t>
            </a:r>
            <a:r>
              <a:rPr lang="en-US" sz="3200" b="1" dirty="0">
                <a:solidFill>
                  <a:prstClr val="black"/>
                </a:solidFill>
                <a:latin typeface="Calibri" panose="020F0502020204030204" pitchFamily="34" charset="0"/>
                <a:cs typeface="Calibri" panose="020F0502020204030204" pitchFamily="34" charset="0"/>
              </a:rPr>
              <a:t> </a:t>
            </a:r>
            <a:r>
              <a:rPr lang="en-US" sz="3200" b="1" dirty="0" err="1">
                <a:solidFill>
                  <a:prstClr val="black"/>
                </a:solidFill>
                <a:latin typeface="Calibri" panose="020F0502020204030204" pitchFamily="34" charset="0"/>
                <a:cs typeface="Calibri" panose="020F0502020204030204" pitchFamily="34" charset="0"/>
              </a:rPr>
              <a:t>quê</a:t>
            </a:r>
            <a:r>
              <a:rPr lang="en-US" sz="3200" b="1" dirty="0">
                <a:solidFill>
                  <a:prstClr val="black"/>
                </a:solidFill>
                <a:latin typeface="Calibri" panose="020F0502020204030204" pitchFamily="34" charset="0"/>
                <a:cs typeface="Calibri" panose="020F0502020204030204" pitchFamily="34" charset="0"/>
              </a:rPr>
              <a:t> </a:t>
            </a:r>
            <a:r>
              <a:rPr lang="en-US" sz="3200" b="1" dirty="0" err="1">
                <a:solidFill>
                  <a:prstClr val="black"/>
                </a:solidFill>
                <a:latin typeface="Calibri" panose="020F0502020204030204" pitchFamily="34" charset="0"/>
                <a:cs typeface="Calibri" panose="020F0502020204030204" pitchFamily="34" charset="0"/>
              </a:rPr>
              <a:t>nào</a:t>
            </a:r>
            <a:r>
              <a:rPr lang="en-US" sz="3200" b="1" dirty="0">
                <a:solidFill>
                  <a:prstClr val="black"/>
                </a:solidFill>
                <a:latin typeface="Calibri" panose="020F0502020204030204" pitchFamily="34" charset="0"/>
                <a:cs typeface="Calibri" panose="020F0502020204030204" pitchFamily="34" charset="0"/>
              </a:rPr>
              <a:t> (</a:t>
            </a:r>
            <a:r>
              <a:rPr lang="en-US" sz="3200" b="1" dirty="0" err="1">
                <a:solidFill>
                  <a:prstClr val="black"/>
                </a:solidFill>
                <a:latin typeface="Calibri" panose="020F0502020204030204" pitchFamily="34" charset="0"/>
                <a:cs typeface="Calibri" panose="020F0502020204030204" pitchFamily="34" charset="0"/>
              </a:rPr>
              <a:t>quê</a:t>
            </a:r>
            <a:r>
              <a:rPr lang="en-US" sz="3200" b="1" dirty="0">
                <a:solidFill>
                  <a:prstClr val="black"/>
                </a:solidFill>
                <a:latin typeface="Calibri" panose="020F0502020204030204" pitchFamily="34" charset="0"/>
                <a:cs typeface="Calibri" panose="020F0502020204030204" pitchFamily="34" charset="0"/>
              </a:rPr>
              <a:t> </a:t>
            </a:r>
            <a:r>
              <a:rPr lang="en-US" sz="3200" b="1" dirty="0" err="1">
                <a:solidFill>
                  <a:prstClr val="black"/>
                </a:solidFill>
                <a:latin typeface="Calibri" panose="020F0502020204030204" pitchFamily="34" charset="0"/>
                <a:cs typeface="Calibri" panose="020F0502020204030204" pitchFamily="34" charset="0"/>
              </a:rPr>
              <a:t>nội</a:t>
            </a:r>
            <a:r>
              <a:rPr lang="en-US" sz="3200" b="1" dirty="0">
                <a:solidFill>
                  <a:prstClr val="black"/>
                </a:solidFill>
                <a:latin typeface="Calibri" panose="020F0502020204030204" pitchFamily="34" charset="0"/>
                <a:cs typeface="Calibri" panose="020F0502020204030204" pitchFamily="34" charset="0"/>
              </a:rPr>
              <a:t>, </a:t>
            </a:r>
            <a:r>
              <a:rPr lang="en-US" sz="3200" b="1" dirty="0" err="1">
                <a:solidFill>
                  <a:prstClr val="black"/>
                </a:solidFill>
                <a:latin typeface="Calibri" panose="020F0502020204030204" pitchFamily="34" charset="0"/>
                <a:cs typeface="Calibri" panose="020F0502020204030204" pitchFamily="34" charset="0"/>
              </a:rPr>
              <a:t>quê</a:t>
            </a:r>
            <a:r>
              <a:rPr lang="en-US" sz="3200" b="1" dirty="0">
                <a:solidFill>
                  <a:prstClr val="black"/>
                </a:solidFill>
                <a:latin typeface="Calibri" panose="020F0502020204030204" pitchFamily="34" charset="0"/>
                <a:cs typeface="Calibri" panose="020F0502020204030204" pitchFamily="34" charset="0"/>
              </a:rPr>
              <a:t> </a:t>
            </a:r>
            <a:r>
              <a:rPr lang="en-US" sz="3200" b="1" dirty="0" err="1">
                <a:solidFill>
                  <a:prstClr val="black"/>
                </a:solidFill>
                <a:latin typeface="Calibri" panose="020F0502020204030204" pitchFamily="34" charset="0"/>
                <a:cs typeface="Calibri" panose="020F0502020204030204" pitchFamily="34" charset="0"/>
              </a:rPr>
              <a:t>ngoại</a:t>
            </a:r>
            <a:r>
              <a:rPr lang="en-US" sz="3200" b="1" dirty="0">
                <a:solidFill>
                  <a:prstClr val="black"/>
                </a:solidFill>
                <a:latin typeface="Calibri" panose="020F0502020204030204" pitchFamily="34" charset="0"/>
                <a:cs typeface="Calibri" panose="020F0502020204030204" pitchFamily="34" charset="0"/>
              </a:rPr>
              <a:t> hay </a:t>
            </a:r>
            <a:r>
              <a:rPr lang="en-US" sz="3200" b="1" dirty="0" err="1">
                <a:solidFill>
                  <a:prstClr val="black"/>
                </a:solidFill>
                <a:latin typeface="Calibri" panose="020F0502020204030204" pitchFamily="34" charset="0"/>
                <a:cs typeface="Calibri" panose="020F0502020204030204" pitchFamily="34" charset="0"/>
              </a:rPr>
              <a:t>một</a:t>
            </a:r>
            <a:r>
              <a:rPr lang="en-US" sz="3200" b="1" dirty="0">
                <a:solidFill>
                  <a:prstClr val="black"/>
                </a:solidFill>
                <a:latin typeface="Calibri" panose="020F0502020204030204" pitchFamily="34" charset="0"/>
                <a:cs typeface="Calibri" panose="020F0502020204030204" pitchFamily="34" charset="0"/>
              </a:rPr>
              <a:t> </a:t>
            </a:r>
            <a:r>
              <a:rPr lang="en-US" sz="3200" b="1" dirty="0" err="1">
                <a:solidFill>
                  <a:prstClr val="black"/>
                </a:solidFill>
                <a:latin typeface="Calibri" panose="020F0502020204030204" pitchFamily="34" charset="0"/>
                <a:cs typeface="Calibri" panose="020F0502020204030204" pitchFamily="34" charset="0"/>
              </a:rPr>
              <a:t>miền</a:t>
            </a:r>
            <a:r>
              <a:rPr lang="en-US" sz="3200" b="1" dirty="0">
                <a:solidFill>
                  <a:prstClr val="black"/>
                </a:solidFill>
                <a:latin typeface="Calibri" panose="020F0502020204030204" pitchFamily="34" charset="0"/>
                <a:cs typeface="Calibri" panose="020F0502020204030204" pitchFamily="34" charset="0"/>
              </a:rPr>
              <a:t> </a:t>
            </a:r>
            <a:r>
              <a:rPr lang="en-US" sz="3200" b="1" dirty="0" err="1">
                <a:solidFill>
                  <a:prstClr val="black"/>
                </a:solidFill>
                <a:latin typeface="Calibri" panose="020F0502020204030204" pitchFamily="34" charset="0"/>
                <a:cs typeface="Calibri" panose="020F0502020204030204" pitchFamily="34" charset="0"/>
              </a:rPr>
              <a:t>quê</a:t>
            </a:r>
            <a:r>
              <a:rPr lang="en-US" sz="3200" b="1" dirty="0">
                <a:solidFill>
                  <a:prstClr val="black"/>
                </a:solidFill>
                <a:latin typeface="Calibri" panose="020F0502020204030204" pitchFamily="34" charset="0"/>
                <a:cs typeface="Calibri" panose="020F0502020204030204" pitchFamily="34" charset="0"/>
              </a:rPr>
              <a:t> </a:t>
            </a:r>
            <a:r>
              <a:rPr lang="en-US" sz="3200" b="1" dirty="0" err="1">
                <a:solidFill>
                  <a:prstClr val="black"/>
                </a:solidFill>
                <a:latin typeface="Calibri" panose="020F0502020204030204" pitchFamily="34" charset="0"/>
                <a:cs typeface="Calibri" panose="020F0502020204030204" pitchFamily="34" charset="0"/>
              </a:rPr>
              <a:t>em</a:t>
            </a:r>
            <a:r>
              <a:rPr lang="en-US" sz="3200" b="1" dirty="0">
                <a:solidFill>
                  <a:prstClr val="black"/>
                </a:solidFill>
                <a:latin typeface="Calibri" panose="020F0502020204030204" pitchFamily="34" charset="0"/>
                <a:cs typeface="Calibri" panose="020F0502020204030204" pitchFamily="34" charset="0"/>
              </a:rPr>
              <a:t> </a:t>
            </a:r>
            <a:r>
              <a:rPr lang="en-US" sz="3200" b="1" dirty="0" err="1">
                <a:solidFill>
                  <a:prstClr val="black"/>
                </a:solidFill>
                <a:latin typeface="Calibri" panose="020F0502020204030204" pitchFamily="34" charset="0"/>
                <a:cs typeface="Calibri" panose="020F0502020204030204" pitchFamily="34" charset="0"/>
              </a:rPr>
              <a:t>đã</a:t>
            </a:r>
            <a:r>
              <a:rPr lang="en-US" sz="3200" b="1" dirty="0">
                <a:solidFill>
                  <a:prstClr val="black"/>
                </a:solidFill>
                <a:latin typeface="Calibri" panose="020F0502020204030204" pitchFamily="34" charset="0"/>
                <a:cs typeface="Calibri" panose="020F0502020204030204" pitchFamily="34" charset="0"/>
              </a:rPr>
              <a:t> </a:t>
            </a:r>
            <a:r>
              <a:rPr lang="en-US" sz="3200" b="1" dirty="0" err="1">
                <a:solidFill>
                  <a:prstClr val="black"/>
                </a:solidFill>
                <a:latin typeface="Calibri" panose="020F0502020204030204" pitchFamily="34" charset="0"/>
                <a:cs typeface="Calibri" panose="020F0502020204030204" pitchFamily="34" charset="0"/>
              </a:rPr>
              <a:t>có</a:t>
            </a:r>
            <a:r>
              <a:rPr lang="en-US" sz="3200" b="1" dirty="0">
                <a:solidFill>
                  <a:prstClr val="black"/>
                </a:solidFill>
                <a:latin typeface="Calibri" panose="020F0502020204030204" pitchFamily="34" charset="0"/>
                <a:cs typeface="Calibri" panose="020F0502020204030204" pitchFamily="34" charset="0"/>
              </a:rPr>
              <a:t> </a:t>
            </a:r>
            <a:r>
              <a:rPr lang="en-US" sz="3200" b="1" dirty="0" err="1">
                <a:solidFill>
                  <a:prstClr val="black"/>
                </a:solidFill>
                <a:latin typeface="Calibri" panose="020F0502020204030204" pitchFamily="34" charset="0"/>
                <a:cs typeface="Calibri" panose="020F0502020204030204" pitchFamily="34" charset="0"/>
              </a:rPr>
              <a:t>dịp</a:t>
            </a:r>
            <a:r>
              <a:rPr lang="en-US" sz="3200" b="1" dirty="0">
                <a:solidFill>
                  <a:prstClr val="black"/>
                </a:solidFill>
                <a:latin typeface="Calibri" panose="020F0502020204030204" pitchFamily="34" charset="0"/>
                <a:cs typeface="Calibri" panose="020F0502020204030204" pitchFamily="34" charset="0"/>
              </a:rPr>
              <a:t> </a:t>
            </a:r>
            <a:r>
              <a:rPr lang="en-US" sz="3200" b="1" dirty="0" err="1">
                <a:solidFill>
                  <a:prstClr val="black"/>
                </a:solidFill>
                <a:latin typeface="Calibri" panose="020F0502020204030204" pitchFamily="34" charset="0"/>
                <a:cs typeface="Calibri" panose="020F0502020204030204" pitchFamily="34" charset="0"/>
              </a:rPr>
              <a:t>ghé</a:t>
            </a:r>
            <a:r>
              <a:rPr lang="en-US" sz="3200" b="1" dirty="0">
                <a:solidFill>
                  <a:prstClr val="black"/>
                </a:solidFill>
                <a:latin typeface="Calibri" panose="020F0502020204030204" pitchFamily="34" charset="0"/>
                <a:cs typeface="Calibri" panose="020F0502020204030204" pitchFamily="34" charset="0"/>
              </a:rPr>
              <a:t> </a:t>
            </a:r>
            <a:r>
              <a:rPr lang="en-US" sz="3200" b="1" dirty="0" err="1">
                <a:solidFill>
                  <a:prstClr val="black"/>
                </a:solidFill>
                <a:latin typeface="Calibri" panose="020F0502020204030204" pitchFamily="34" charset="0"/>
                <a:cs typeface="Calibri" panose="020F0502020204030204" pitchFamily="34" charset="0"/>
              </a:rPr>
              <a:t>thăm</a:t>
            </a:r>
            <a:r>
              <a:rPr lang="en-US" sz="3200" b="1" dirty="0">
                <a:solidFill>
                  <a:prstClr val="black"/>
                </a:solidFill>
                <a:latin typeface="Calibri" panose="020F0502020204030204" pitchFamily="34" charset="0"/>
                <a:cs typeface="Calibri" panose="020F0502020204030204" pitchFamily="34" charset="0"/>
              </a:rPr>
              <a:t>)?</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69B2E458-5F29-41C8-56B2-555A1CF8A2B5}"/>
              </a:ext>
            </a:extLst>
          </p:cNvPr>
          <p:cNvSpPr txBox="1"/>
          <p:nvPr/>
        </p:nvSpPr>
        <p:spPr>
          <a:xfrm>
            <a:off x="1033490" y="4110765"/>
            <a:ext cx="7746716" cy="984885"/>
          </a:xfrm>
          <a:prstGeom prst="rect">
            <a:avLst/>
          </a:prstGeom>
          <a:noFill/>
        </p:spPr>
        <p:txBody>
          <a:bodyPr wrap="square" lIns="0" tIns="0" rIns="0" bIns="0" rtlCol="0">
            <a:spAutoFit/>
          </a:bodyPr>
          <a:lstStyle/>
          <a:p>
            <a:pPr lvl="0" algn="just">
              <a:defRPr/>
            </a:pPr>
            <a:r>
              <a:rPr lang="en-US" sz="3200" b="1" dirty="0">
                <a:solidFill>
                  <a:prstClr val="black"/>
                </a:solidFill>
                <a:latin typeface="Calibri" panose="020F0502020204030204" pitchFamily="34" charset="0"/>
                <a:cs typeface="Calibri" panose="020F0502020204030204" pitchFamily="34" charset="0"/>
              </a:rPr>
              <a:t>-</a:t>
            </a:r>
            <a:r>
              <a:rPr lang="vi-VN" sz="3200" b="1" dirty="0">
                <a:solidFill>
                  <a:prstClr val="black"/>
                </a:solidFill>
                <a:latin typeface="Calibri" panose="020F0502020204030204" pitchFamily="34" charset="0"/>
                <a:cs typeface="Calibri" panose="020F0502020204030204" pitchFamily="34" charset="0"/>
              </a:rPr>
              <a:t> Cảnh vật và con người nơi đó có gì thú vị? Em mong ước điều gì cho miền quê đó?</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535142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4C04789-A399-E73D-AF93-48BA584EE060}"/>
              </a:ext>
            </a:extLst>
          </p:cNvPr>
          <p:cNvSpPr/>
          <p:nvPr/>
        </p:nvSpPr>
        <p:spPr>
          <a:xfrm>
            <a:off x="445008" y="465259"/>
            <a:ext cx="11301984" cy="5927482"/>
          </a:xfrm>
          <a:custGeom>
            <a:avLst/>
            <a:gdLst>
              <a:gd name="connsiteX0" fmla="*/ 0 w 11301984"/>
              <a:gd name="connsiteY0" fmla="*/ 987933 h 5927482"/>
              <a:gd name="connsiteX1" fmla="*/ 987933 w 11301984"/>
              <a:gd name="connsiteY1" fmla="*/ 0 h 5927482"/>
              <a:gd name="connsiteX2" fmla="*/ 1374301 w 11301984"/>
              <a:gd name="connsiteY2" fmla="*/ 0 h 5927482"/>
              <a:gd name="connsiteX3" fmla="*/ 1947191 w 11301984"/>
              <a:gd name="connsiteY3" fmla="*/ 0 h 5927482"/>
              <a:gd name="connsiteX4" fmla="*/ 2613342 w 11301984"/>
              <a:gd name="connsiteY4" fmla="*/ 0 h 5927482"/>
              <a:gd name="connsiteX5" fmla="*/ 3186232 w 11301984"/>
              <a:gd name="connsiteY5" fmla="*/ 0 h 5927482"/>
              <a:gd name="connsiteX6" fmla="*/ 3759122 w 11301984"/>
              <a:gd name="connsiteY6" fmla="*/ 0 h 5927482"/>
              <a:gd name="connsiteX7" fmla="*/ 4518535 w 11301984"/>
              <a:gd name="connsiteY7" fmla="*/ 0 h 5927482"/>
              <a:gd name="connsiteX8" fmla="*/ 5091425 w 11301984"/>
              <a:gd name="connsiteY8" fmla="*/ 0 h 5927482"/>
              <a:gd name="connsiteX9" fmla="*/ 5757576 w 11301984"/>
              <a:gd name="connsiteY9" fmla="*/ 0 h 5927482"/>
              <a:gd name="connsiteX10" fmla="*/ 6237205 w 11301984"/>
              <a:gd name="connsiteY10" fmla="*/ 0 h 5927482"/>
              <a:gd name="connsiteX11" fmla="*/ 6996618 w 11301984"/>
              <a:gd name="connsiteY11" fmla="*/ 0 h 5927482"/>
              <a:gd name="connsiteX12" fmla="*/ 7849291 w 11301984"/>
              <a:gd name="connsiteY12" fmla="*/ 0 h 5927482"/>
              <a:gd name="connsiteX13" fmla="*/ 8701965 w 11301984"/>
              <a:gd name="connsiteY13" fmla="*/ 0 h 5927482"/>
              <a:gd name="connsiteX14" fmla="*/ 9274855 w 11301984"/>
              <a:gd name="connsiteY14" fmla="*/ 0 h 5927482"/>
              <a:gd name="connsiteX15" fmla="*/ 10314051 w 11301984"/>
              <a:gd name="connsiteY15" fmla="*/ 0 h 5927482"/>
              <a:gd name="connsiteX16" fmla="*/ 11301984 w 11301984"/>
              <a:gd name="connsiteY16" fmla="*/ 987933 h 5927482"/>
              <a:gd name="connsiteX17" fmla="*/ 11301984 w 11301984"/>
              <a:gd name="connsiteY17" fmla="*/ 1725568 h 5927482"/>
              <a:gd name="connsiteX18" fmla="*/ 11301984 w 11301984"/>
              <a:gd name="connsiteY18" fmla="*/ 2344654 h 5927482"/>
              <a:gd name="connsiteX19" fmla="*/ 11301984 w 11301984"/>
              <a:gd name="connsiteY19" fmla="*/ 3042773 h 5927482"/>
              <a:gd name="connsiteX20" fmla="*/ 11301984 w 11301984"/>
              <a:gd name="connsiteY20" fmla="*/ 3661860 h 5927482"/>
              <a:gd name="connsiteX21" fmla="*/ 11301984 w 11301984"/>
              <a:gd name="connsiteY21" fmla="*/ 4280946 h 5927482"/>
              <a:gd name="connsiteX22" fmla="*/ 11301984 w 11301984"/>
              <a:gd name="connsiteY22" fmla="*/ 4939549 h 5927482"/>
              <a:gd name="connsiteX23" fmla="*/ 10314051 w 11301984"/>
              <a:gd name="connsiteY23" fmla="*/ 5927482 h 5927482"/>
              <a:gd name="connsiteX24" fmla="*/ 9554639 w 11301984"/>
              <a:gd name="connsiteY24" fmla="*/ 5927482 h 5927482"/>
              <a:gd name="connsiteX25" fmla="*/ 8888487 w 11301984"/>
              <a:gd name="connsiteY25" fmla="*/ 5927482 h 5927482"/>
              <a:gd name="connsiteX26" fmla="*/ 8408858 w 11301984"/>
              <a:gd name="connsiteY26" fmla="*/ 5927482 h 5927482"/>
              <a:gd name="connsiteX27" fmla="*/ 7556185 w 11301984"/>
              <a:gd name="connsiteY27" fmla="*/ 5927482 h 5927482"/>
              <a:gd name="connsiteX28" fmla="*/ 6983295 w 11301984"/>
              <a:gd name="connsiteY28" fmla="*/ 5927482 h 5927482"/>
              <a:gd name="connsiteX29" fmla="*/ 6130621 w 11301984"/>
              <a:gd name="connsiteY29" fmla="*/ 5927482 h 5927482"/>
              <a:gd name="connsiteX30" fmla="*/ 5744253 w 11301984"/>
              <a:gd name="connsiteY30" fmla="*/ 5927482 h 5927482"/>
              <a:gd name="connsiteX31" fmla="*/ 5171363 w 11301984"/>
              <a:gd name="connsiteY31" fmla="*/ 5927482 h 5927482"/>
              <a:gd name="connsiteX32" fmla="*/ 4598473 w 11301984"/>
              <a:gd name="connsiteY32" fmla="*/ 5927482 h 5927482"/>
              <a:gd name="connsiteX33" fmla="*/ 3745799 w 11301984"/>
              <a:gd name="connsiteY33" fmla="*/ 5927482 h 5927482"/>
              <a:gd name="connsiteX34" fmla="*/ 3359432 w 11301984"/>
              <a:gd name="connsiteY34" fmla="*/ 5927482 h 5927482"/>
              <a:gd name="connsiteX35" fmla="*/ 2879803 w 11301984"/>
              <a:gd name="connsiteY35" fmla="*/ 5927482 h 5927482"/>
              <a:gd name="connsiteX36" fmla="*/ 2213651 w 11301984"/>
              <a:gd name="connsiteY36" fmla="*/ 5927482 h 5927482"/>
              <a:gd name="connsiteX37" fmla="*/ 1734022 w 11301984"/>
              <a:gd name="connsiteY37" fmla="*/ 5927482 h 5927482"/>
              <a:gd name="connsiteX38" fmla="*/ 987933 w 11301984"/>
              <a:gd name="connsiteY38" fmla="*/ 5927482 h 5927482"/>
              <a:gd name="connsiteX39" fmla="*/ 0 w 11301984"/>
              <a:gd name="connsiteY39" fmla="*/ 4939549 h 5927482"/>
              <a:gd name="connsiteX40" fmla="*/ 0 w 11301984"/>
              <a:gd name="connsiteY40" fmla="*/ 4320462 h 5927482"/>
              <a:gd name="connsiteX41" fmla="*/ 0 w 11301984"/>
              <a:gd name="connsiteY41" fmla="*/ 3622344 h 5927482"/>
              <a:gd name="connsiteX42" fmla="*/ 0 w 11301984"/>
              <a:gd name="connsiteY42" fmla="*/ 2963741 h 5927482"/>
              <a:gd name="connsiteX43" fmla="*/ 0 w 11301984"/>
              <a:gd name="connsiteY43" fmla="*/ 2305138 h 5927482"/>
              <a:gd name="connsiteX44" fmla="*/ 0 w 11301984"/>
              <a:gd name="connsiteY44" fmla="*/ 1686052 h 5927482"/>
              <a:gd name="connsiteX45" fmla="*/ 0 w 11301984"/>
              <a:gd name="connsiteY45" fmla="*/ 987933 h 5927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1301984" h="5927482" fill="none" extrusionOk="0">
                <a:moveTo>
                  <a:pt x="0" y="987933"/>
                </a:moveTo>
                <a:cubicBezTo>
                  <a:pt x="-21838" y="391337"/>
                  <a:pt x="487095" y="70494"/>
                  <a:pt x="987933" y="0"/>
                </a:cubicBezTo>
                <a:cubicBezTo>
                  <a:pt x="1102976" y="14753"/>
                  <a:pt x="1191684" y="-12530"/>
                  <a:pt x="1374301" y="0"/>
                </a:cubicBezTo>
                <a:cubicBezTo>
                  <a:pt x="1556918" y="12530"/>
                  <a:pt x="1784379" y="21204"/>
                  <a:pt x="1947191" y="0"/>
                </a:cubicBezTo>
                <a:cubicBezTo>
                  <a:pt x="2110003" y="-21204"/>
                  <a:pt x="2312926" y="-27480"/>
                  <a:pt x="2613342" y="0"/>
                </a:cubicBezTo>
                <a:cubicBezTo>
                  <a:pt x="2913758" y="27480"/>
                  <a:pt x="2932736" y="18376"/>
                  <a:pt x="3186232" y="0"/>
                </a:cubicBezTo>
                <a:cubicBezTo>
                  <a:pt x="3439728" y="-18376"/>
                  <a:pt x="3474798" y="-28247"/>
                  <a:pt x="3759122" y="0"/>
                </a:cubicBezTo>
                <a:cubicBezTo>
                  <a:pt x="4043446" y="28247"/>
                  <a:pt x="4266714" y="29050"/>
                  <a:pt x="4518535" y="0"/>
                </a:cubicBezTo>
                <a:cubicBezTo>
                  <a:pt x="4770356" y="-29050"/>
                  <a:pt x="4955169" y="22985"/>
                  <a:pt x="5091425" y="0"/>
                </a:cubicBezTo>
                <a:cubicBezTo>
                  <a:pt x="5227681" y="-22985"/>
                  <a:pt x="5611441" y="16613"/>
                  <a:pt x="5757576" y="0"/>
                </a:cubicBezTo>
                <a:cubicBezTo>
                  <a:pt x="5903711" y="-16613"/>
                  <a:pt x="6110856" y="-14165"/>
                  <a:pt x="6237205" y="0"/>
                </a:cubicBezTo>
                <a:cubicBezTo>
                  <a:pt x="6363554" y="14165"/>
                  <a:pt x="6632012" y="-3958"/>
                  <a:pt x="6996618" y="0"/>
                </a:cubicBezTo>
                <a:cubicBezTo>
                  <a:pt x="7361224" y="3958"/>
                  <a:pt x="7543456" y="-37047"/>
                  <a:pt x="7849291" y="0"/>
                </a:cubicBezTo>
                <a:cubicBezTo>
                  <a:pt x="8155126" y="37047"/>
                  <a:pt x="8304603" y="-3301"/>
                  <a:pt x="8701965" y="0"/>
                </a:cubicBezTo>
                <a:cubicBezTo>
                  <a:pt x="9099327" y="3301"/>
                  <a:pt x="9027806" y="21341"/>
                  <a:pt x="9274855" y="0"/>
                </a:cubicBezTo>
                <a:cubicBezTo>
                  <a:pt x="9521904" y="-21341"/>
                  <a:pt x="9904402" y="44244"/>
                  <a:pt x="10314051" y="0"/>
                </a:cubicBezTo>
                <a:cubicBezTo>
                  <a:pt x="10768369" y="-81005"/>
                  <a:pt x="11197776" y="484941"/>
                  <a:pt x="11301984" y="987933"/>
                </a:cubicBezTo>
                <a:cubicBezTo>
                  <a:pt x="11322141" y="1229970"/>
                  <a:pt x="11272437" y="1440067"/>
                  <a:pt x="11301984" y="1725568"/>
                </a:cubicBezTo>
                <a:cubicBezTo>
                  <a:pt x="11331531" y="2011069"/>
                  <a:pt x="11293717" y="2164036"/>
                  <a:pt x="11301984" y="2344654"/>
                </a:cubicBezTo>
                <a:cubicBezTo>
                  <a:pt x="11310251" y="2525272"/>
                  <a:pt x="11308367" y="2846419"/>
                  <a:pt x="11301984" y="3042773"/>
                </a:cubicBezTo>
                <a:cubicBezTo>
                  <a:pt x="11295601" y="3239127"/>
                  <a:pt x="11274040" y="3442392"/>
                  <a:pt x="11301984" y="3661860"/>
                </a:cubicBezTo>
                <a:cubicBezTo>
                  <a:pt x="11329928" y="3881328"/>
                  <a:pt x="11312808" y="4133285"/>
                  <a:pt x="11301984" y="4280946"/>
                </a:cubicBezTo>
                <a:cubicBezTo>
                  <a:pt x="11291160" y="4428607"/>
                  <a:pt x="11280732" y="4768625"/>
                  <a:pt x="11301984" y="4939549"/>
                </a:cubicBezTo>
                <a:cubicBezTo>
                  <a:pt x="11296074" y="5498454"/>
                  <a:pt x="10877328" y="5882517"/>
                  <a:pt x="10314051" y="5927482"/>
                </a:cubicBezTo>
                <a:cubicBezTo>
                  <a:pt x="10150144" y="5943844"/>
                  <a:pt x="9776813" y="5901340"/>
                  <a:pt x="9554639" y="5927482"/>
                </a:cubicBezTo>
                <a:cubicBezTo>
                  <a:pt x="9332465" y="5953624"/>
                  <a:pt x="9136518" y="5902731"/>
                  <a:pt x="8888487" y="5927482"/>
                </a:cubicBezTo>
                <a:cubicBezTo>
                  <a:pt x="8640456" y="5952233"/>
                  <a:pt x="8506099" y="5912475"/>
                  <a:pt x="8408858" y="5927482"/>
                </a:cubicBezTo>
                <a:cubicBezTo>
                  <a:pt x="8311617" y="5942489"/>
                  <a:pt x="7888311" y="5899175"/>
                  <a:pt x="7556185" y="5927482"/>
                </a:cubicBezTo>
                <a:cubicBezTo>
                  <a:pt x="7224059" y="5955789"/>
                  <a:pt x="7162110" y="5933253"/>
                  <a:pt x="6983295" y="5927482"/>
                </a:cubicBezTo>
                <a:cubicBezTo>
                  <a:pt x="6804480" y="5921712"/>
                  <a:pt x="6527762" y="5885740"/>
                  <a:pt x="6130621" y="5927482"/>
                </a:cubicBezTo>
                <a:cubicBezTo>
                  <a:pt x="5733480" y="5969224"/>
                  <a:pt x="5896186" y="5908905"/>
                  <a:pt x="5744253" y="5927482"/>
                </a:cubicBezTo>
                <a:cubicBezTo>
                  <a:pt x="5592320" y="5946059"/>
                  <a:pt x="5428680" y="5919457"/>
                  <a:pt x="5171363" y="5927482"/>
                </a:cubicBezTo>
                <a:cubicBezTo>
                  <a:pt x="4914046" y="5935508"/>
                  <a:pt x="4852928" y="5902856"/>
                  <a:pt x="4598473" y="5927482"/>
                </a:cubicBezTo>
                <a:cubicBezTo>
                  <a:pt x="4344018" y="5952109"/>
                  <a:pt x="3989325" y="5920673"/>
                  <a:pt x="3745799" y="5927482"/>
                </a:cubicBezTo>
                <a:cubicBezTo>
                  <a:pt x="3502273" y="5934291"/>
                  <a:pt x="3540603" y="5916063"/>
                  <a:pt x="3359432" y="5927482"/>
                </a:cubicBezTo>
                <a:cubicBezTo>
                  <a:pt x="3178261" y="5938901"/>
                  <a:pt x="3094668" y="5935239"/>
                  <a:pt x="2879803" y="5927482"/>
                </a:cubicBezTo>
                <a:cubicBezTo>
                  <a:pt x="2664938" y="5919725"/>
                  <a:pt x="2425879" y="5937017"/>
                  <a:pt x="2213651" y="5927482"/>
                </a:cubicBezTo>
                <a:cubicBezTo>
                  <a:pt x="2001423" y="5917947"/>
                  <a:pt x="1971942" y="5908313"/>
                  <a:pt x="1734022" y="5927482"/>
                </a:cubicBezTo>
                <a:cubicBezTo>
                  <a:pt x="1496102" y="5946651"/>
                  <a:pt x="1211204" y="5890753"/>
                  <a:pt x="987933" y="5927482"/>
                </a:cubicBezTo>
                <a:cubicBezTo>
                  <a:pt x="402883" y="5926019"/>
                  <a:pt x="-54974" y="5372702"/>
                  <a:pt x="0" y="4939549"/>
                </a:cubicBezTo>
                <a:cubicBezTo>
                  <a:pt x="15397" y="4734051"/>
                  <a:pt x="3436" y="4541506"/>
                  <a:pt x="0" y="4320462"/>
                </a:cubicBezTo>
                <a:cubicBezTo>
                  <a:pt x="-3436" y="4099418"/>
                  <a:pt x="-29950" y="3788828"/>
                  <a:pt x="0" y="3622344"/>
                </a:cubicBezTo>
                <a:cubicBezTo>
                  <a:pt x="29950" y="3455860"/>
                  <a:pt x="10641" y="3100778"/>
                  <a:pt x="0" y="2963741"/>
                </a:cubicBezTo>
                <a:cubicBezTo>
                  <a:pt x="-10641" y="2826704"/>
                  <a:pt x="28870" y="2500255"/>
                  <a:pt x="0" y="2305138"/>
                </a:cubicBezTo>
                <a:cubicBezTo>
                  <a:pt x="-28870" y="2110021"/>
                  <a:pt x="-24885" y="1934035"/>
                  <a:pt x="0" y="1686052"/>
                </a:cubicBezTo>
                <a:cubicBezTo>
                  <a:pt x="24885" y="1438069"/>
                  <a:pt x="1731" y="1326942"/>
                  <a:pt x="0" y="987933"/>
                </a:cubicBezTo>
                <a:close/>
              </a:path>
              <a:path w="11301984" h="5927482" stroke="0" extrusionOk="0">
                <a:moveTo>
                  <a:pt x="0" y="987933"/>
                </a:moveTo>
                <a:cubicBezTo>
                  <a:pt x="54091" y="457057"/>
                  <a:pt x="473828" y="65660"/>
                  <a:pt x="987933" y="0"/>
                </a:cubicBezTo>
                <a:cubicBezTo>
                  <a:pt x="1172127" y="-15361"/>
                  <a:pt x="1644602" y="16660"/>
                  <a:pt x="1840607" y="0"/>
                </a:cubicBezTo>
                <a:cubicBezTo>
                  <a:pt x="2036612" y="-16660"/>
                  <a:pt x="2099069" y="-12075"/>
                  <a:pt x="2226974" y="0"/>
                </a:cubicBezTo>
                <a:cubicBezTo>
                  <a:pt x="2354879" y="12075"/>
                  <a:pt x="2832828" y="-31525"/>
                  <a:pt x="2986387" y="0"/>
                </a:cubicBezTo>
                <a:cubicBezTo>
                  <a:pt x="3139946" y="31525"/>
                  <a:pt x="3238221" y="8428"/>
                  <a:pt x="3466016" y="0"/>
                </a:cubicBezTo>
                <a:cubicBezTo>
                  <a:pt x="3693811" y="-8428"/>
                  <a:pt x="4062766" y="-35796"/>
                  <a:pt x="4318689" y="0"/>
                </a:cubicBezTo>
                <a:cubicBezTo>
                  <a:pt x="4574612" y="35796"/>
                  <a:pt x="4994681" y="-14150"/>
                  <a:pt x="5171363" y="0"/>
                </a:cubicBezTo>
                <a:cubicBezTo>
                  <a:pt x="5348045" y="14150"/>
                  <a:pt x="5470356" y="-17204"/>
                  <a:pt x="5650992" y="0"/>
                </a:cubicBezTo>
                <a:cubicBezTo>
                  <a:pt x="5831628" y="17204"/>
                  <a:pt x="6016672" y="6066"/>
                  <a:pt x="6317143" y="0"/>
                </a:cubicBezTo>
                <a:cubicBezTo>
                  <a:pt x="6617614" y="-6066"/>
                  <a:pt x="6925195" y="-3414"/>
                  <a:pt x="7169817" y="0"/>
                </a:cubicBezTo>
                <a:cubicBezTo>
                  <a:pt x="7414439" y="3414"/>
                  <a:pt x="7446314" y="11532"/>
                  <a:pt x="7649446" y="0"/>
                </a:cubicBezTo>
                <a:cubicBezTo>
                  <a:pt x="7852578" y="-11532"/>
                  <a:pt x="8067462" y="2938"/>
                  <a:pt x="8222336" y="0"/>
                </a:cubicBezTo>
                <a:cubicBezTo>
                  <a:pt x="8377210" y="-2938"/>
                  <a:pt x="8708003" y="-929"/>
                  <a:pt x="9075010" y="0"/>
                </a:cubicBezTo>
                <a:cubicBezTo>
                  <a:pt x="9442017" y="929"/>
                  <a:pt x="9405254" y="28360"/>
                  <a:pt x="9647900" y="0"/>
                </a:cubicBezTo>
                <a:cubicBezTo>
                  <a:pt x="9890546" y="-28360"/>
                  <a:pt x="9993651" y="-22081"/>
                  <a:pt x="10314051" y="0"/>
                </a:cubicBezTo>
                <a:cubicBezTo>
                  <a:pt x="10871682" y="-60958"/>
                  <a:pt x="11224435" y="355379"/>
                  <a:pt x="11301984" y="987933"/>
                </a:cubicBezTo>
                <a:cubicBezTo>
                  <a:pt x="11323157" y="1157535"/>
                  <a:pt x="11286218" y="1490317"/>
                  <a:pt x="11301984" y="1725568"/>
                </a:cubicBezTo>
                <a:cubicBezTo>
                  <a:pt x="11317750" y="1960820"/>
                  <a:pt x="11334551" y="2113206"/>
                  <a:pt x="11301984" y="2384171"/>
                </a:cubicBezTo>
                <a:cubicBezTo>
                  <a:pt x="11269417" y="2655136"/>
                  <a:pt x="11286857" y="2876390"/>
                  <a:pt x="11301984" y="3003257"/>
                </a:cubicBezTo>
                <a:cubicBezTo>
                  <a:pt x="11317111" y="3130124"/>
                  <a:pt x="11319402" y="3388036"/>
                  <a:pt x="11301984" y="3543311"/>
                </a:cubicBezTo>
                <a:cubicBezTo>
                  <a:pt x="11284566" y="3698586"/>
                  <a:pt x="11290225" y="4009760"/>
                  <a:pt x="11301984" y="4162398"/>
                </a:cubicBezTo>
                <a:cubicBezTo>
                  <a:pt x="11313743" y="4315036"/>
                  <a:pt x="11310692" y="4726146"/>
                  <a:pt x="11301984" y="4939549"/>
                </a:cubicBezTo>
                <a:cubicBezTo>
                  <a:pt x="11268902" y="5488506"/>
                  <a:pt x="10957556" y="5948612"/>
                  <a:pt x="10314051" y="5927482"/>
                </a:cubicBezTo>
                <a:cubicBezTo>
                  <a:pt x="10019996" y="5913963"/>
                  <a:pt x="9832459" y="5910627"/>
                  <a:pt x="9461377" y="5927482"/>
                </a:cubicBezTo>
                <a:cubicBezTo>
                  <a:pt x="9090295" y="5944337"/>
                  <a:pt x="8963682" y="5930918"/>
                  <a:pt x="8608704" y="5927482"/>
                </a:cubicBezTo>
                <a:cubicBezTo>
                  <a:pt x="8253726" y="5924046"/>
                  <a:pt x="8075254" y="5911025"/>
                  <a:pt x="7849291" y="5927482"/>
                </a:cubicBezTo>
                <a:cubicBezTo>
                  <a:pt x="7623328" y="5943939"/>
                  <a:pt x="7268628" y="5918768"/>
                  <a:pt x="7089879" y="5927482"/>
                </a:cubicBezTo>
                <a:cubicBezTo>
                  <a:pt x="6911130" y="5936196"/>
                  <a:pt x="6472865" y="5964278"/>
                  <a:pt x="6237205" y="5927482"/>
                </a:cubicBezTo>
                <a:cubicBezTo>
                  <a:pt x="6001545" y="5890686"/>
                  <a:pt x="5778909" y="5915910"/>
                  <a:pt x="5571054" y="5927482"/>
                </a:cubicBezTo>
                <a:cubicBezTo>
                  <a:pt x="5363199" y="5939054"/>
                  <a:pt x="5294871" y="5908999"/>
                  <a:pt x="5184686" y="5927482"/>
                </a:cubicBezTo>
                <a:cubicBezTo>
                  <a:pt x="5074501" y="5945965"/>
                  <a:pt x="4738582" y="5940068"/>
                  <a:pt x="4518535" y="5927482"/>
                </a:cubicBezTo>
                <a:cubicBezTo>
                  <a:pt x="4298488" y="5914896"/>
                  <a:pt x="3851449" y="5961325"/>
                  <a:pt x="3665861" y="5927482"/>
                </a:cubicBezTo>
                <a:cubicBezTo>
                  <a:pt x="3480273" y="5893639"/>
                  <a:pt x="3323734" y="5894298"/>
                  <a:pt x="2999710" y="5927482"/>
                </a:cubicBezTo>
                <a:cubicBezTo>
                  <a:pt x="2675686" y="5960666"/>
                  <a:pt x="2726619" y="5912488"/>
                  <a:pt x="2613342" y="5927482"/>
                </a:cubicBezTo>
                <a:cubicBezTo>
                  <a:pt x="2500065" y="5942476"/>
                  <a:pt x="2351400" y="5942044"/>
                  <a:pt x="2226974" y="5927482"/>
                </a:cubicBezTo>
                <a:cubicBezTo>
                  <a:pt x="2102548" y="5912920"/>
                  <a:pt x="1750053" y="5923411"/>
                  <a:pt x="1560823" y="5927482"/>
                </a:cubicBezTo>
                <a:cubicBezTo>
                  <a:pt x="1371593" y="5931553"/>
                  <a:pt x="1241807" y="5946875"/>
                  <a:pt x="987933" y="5927482"/>
                </a:cubicBezTo>
                <a:cubicBezTo>
                  <a:pt x="349820" y="5856274"/>
                  <a:pt x="-19365" y="5399290"/>
                  <a:pt x="0" y="4939549"/>
                </a:cubicBezTo>
                <a:cubicBezTo>
                  <a:pt x="-22569" y="4714348"/>
                  <a:pt x="-29108" y="4472735"/>
                  <a:pt x="0" y="4320462"/>
                </a:cubicBezTo>
                <a:cubicBezTo>
                  <a:pt x="29108" y="4168189"/>
                  <a:pt x="-12021" y="3923408"/>
                  <a:pt x="0" y="3780408"/>
                </a:cubicBezTo>
                <a:cubicBezTo>
                  <a:pt x="12021" y="3637408"/>
                  <a:pt x="26175" y="3205005"/>
                  <a:pt x="0" y="3042773"/>
                </a:cubicBezTo>
                <a:cubicBezTo>
                  <a:pt x="-26175" y="2880541"/>
                  <a:pt x="-20233" y="2618964"/>
                  <a:pt x="0" y="2463203"/>
                </a:cubicBezTo>
                <a:cubicBezTo>
                  <a:pt x="20233" y="2307442"/>
                  <a:pt x="27423" y="2093497"/>
                  <a:pt x="0" y="1883633"/>
                </a:cubicBezTo>
                <a:cubicBezTo>
                  <a:pt x="-27423" y="1673769"/>
                  <a:pt x="43673" y="1315120"/>
                  <a:pt x="0" y="987933"/>
                </a:cubicBezTo>
                <a:close/>
              </a:path>
            </a:pathLst>
          </a:custGeom>
          <a:solidFill>
            <a:schemeClr val="bg1">
              <a:alpha val="96000"/>
            </a:schemeClr>
          </a:solidFill>
          <a:ln w="57150">
            <a:solidFill>
              <a:srgbClr val="00B050"/>
            </a:solidFill>
            <a:prstDash val="sysDash"/>
            <a:extLst>
              <a:ext uri="{C807C97D-BFC1-408E-A445-0C87EB9F89A2}">
                <ask:lineSketchStyleProps xmlns:ask="http://schemas.microsoft.com/office/drawing/2018/sketchyshapes" sd="852854689">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94C0E757-46A4-45B5-C7E6-1AA53CA95902}"/>
              </a:ext>
            </a:extLst>
          </p:cNvPr>
          <p:cNvSpPr txBox="1"/>
          <p:nvPr/>
        </p:nvSpPr>
        <p:spPr>
          <a:xfrm>
            <a:off x="1352550" y="762000"/>
            <a:ext cx="9315450" cy="1200329"/>
          </a:xfrm>
          <a:prstGeom prst="rect">
            <a:avLst/>
          </a:prstGeom>
          <a:noFill/>
        </p:spPr>
        <p:txBody>
          <a:bodyPr wrap="square" rtlCol="0">
            <a:spAutoFit/>
          </a:bodyPr>
          <a:lstStyle/>
          <a:p>
            <a:pPr algn="ctr"/>
            <a:r>
              <a:rPr lang="vi-VN" sz="3600" b="1" i="0" dirty="0">
                <a:solidFill>
                  <a:srgbClr val="0070C0"/>
                </a:solidFill>
                <a:effectLst/>
                <a:latin typeface="Calibri" panose="020F0502020204030204" pitchFamily="34" charset="0"/>
                <a:cs typeface="Calibri" panose="020F0502020204030204" pitchFamily="34" charset="0"/>
              </a:rPr>
              <a:t>(Có thể lựa chọn tranh ảnh, tư liệu,... để sử dụng khi giới thiệu)</a:t>
            </a:r>
            <a:endParaRPr lang="en-US" sz="3600" b="1" dirty="0">
              <a:solidFill>
                <a:srgbClr val="0070C0"/>
              </a:solidFill>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900F0EBE-26C8-ADFE-2A4B-7F87CD6E93C8}"/>
              </a:ext>
            </a:extLst>
          </p:cNvPr>
          <p:cNvPicPr>
            <a:picLocks noChangeAspect="1"/>
          </p:cNvPicPr>
          <p:nvPr/>
        </p:nvPicPr>
        <p:blipFill>
          <a:blip r:embed="rId2"/>
          <a:stretch>
            <a:fillRect/>
          </a:stretch>
        </p:blipFill>
        <p:spPr>
          <a:xfrm>
            <a:off x="1347787" y="2466974"/>
            <a:ext cx="10222916" cy="2505075"/>
          </a:xfrm>
          <a:prstGeom prst="rect">
            <a:avLst/>
          </a:prstGeom>
        </p:spPr>
      </p:pic>
    </p:spTree>
    <p:extLst>
      <p:ext uri="{BB962C8B-B14F-4D97-AF65-F5344CB8AC3E}">
        <p14:creationId xmlns:p14="http://schemas.microsoft.com/office/powerpoint/2010/main" val="16120401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4C04789-A399-E73D-AF93-48BA584EE060}"/>
              </a:ext>
            </a:extLst>
          </p:cNvPr>
          <p:cNvSpPr/>
          <p:nvPr/>
        </p:nvSpPr>
        <p:spPr>
          <a:xfrm>
            <a:off x="445008" y="278361"/>
            <a:ext cx="11301984" cy="5927482"/>
          </a:xfrm>
          <a:custGeom>
            <a:avLst/>
            <a:gdLst>
              <a:gd name="connsiteX0" fmla="*/ 0 w 11301984"/>
              <a:gd name="connsiteY0" fmla="*/ 987933 h 5927482"/>
              <a:gd name="connsiteX1" fmla="*/ 987933 w 11301984"/>
              <a:gd name="connsiteY1" fmla="*/ 0 h 5927482"/>
              <a:gd name="connsiteX2" fmla="*/ 1374301 w 11301984"/>
              <a:gd name="connsiteY2" fmla="*/ 0 h 5927482"/>
              <a:gd name="connsiteX3" fmla="*/ 1947191 w 11301984"/>
              <a:gd name="connsiteY3" fmla="*/ 0 h 5927482"/>
              <a:gd name="connsiteX4" fmla="*/ 2613342 w 11301984"/>
              <a:gd name="connsiteY4" fmla="*/ 0 h 5927482"/>
              <a:gd name="connsiteX5" fmla="*/ 3186232 w 11301984"/>
              <a:gd name="connsiteY5" fmla="*/ 0 h 5927482"/>
              <a:gd name="connsiteX6" fmla="*/ 3759122 w 11301984"/>
              <a:gd name="connsiteY6" fmla="*/ 0 h 5927482"/>
              <a:gd name="connsiteX7" fmla="*/ 4518535 w 11301984"/>
              <a:gd name="connsiteY7" fmla="*/ 0 h 5927482"/>
              <a:gd name="connsiteX8" fmla="*/ 5091425 w 11301984"/>
              <a:gd name="connsiteY8" fmla="*/ 0 h 5927482"/>
              <a:gd name="connsiteX9" fmla="*/ 5757576 w 11301984"/>
              <a:gd name="connsiteY9" fmla="*/ 0 h 5927482"/>
              <a:gd name="connsiteX10" fmla="*/ 6237205 w 11301984"/>
              <a:gd name="connsiteY10" fmla="*/ 0 h 5927482"/>
              <a:gd name="connsiteX11" fmla="*/ 6996618 w 11301984"/>
              <a:gd name="connsiteY11" fmla="*/ 0 h 5927482"/>
              <a:gd name="connsiteX12" fmla="*/ 7849291 w 11301984"/>
              <a:gd name="connsiteY12" fmla="*/ 0 h 5927482"/>
              <a:gd name="connsiteX13" fmla="*/ 8701965 w 11301984"/>
              <a:gd name="connsiteY13" fmla="*/ 0 h 5927482"/>
              <a:gd name="connsiteX14" fmla="*/ 9274855 w 11301984"/>
              <a:gd name="connsiteY14" fmla="*/ 0 h 5927482"/>
              <a:gd name="connsiteX15" fmla="*/ 10314051 w 11301984"/>
              <a:gd name="connsiteY15" fmla="*/ 0 h 5927482"/>
              <a:gd name="connsiteX16" fmla="*/ 11301984 w 11301984"/>
              <a:gd name="connsiteY16" fmla="*/ 987933 h 5927482"/>
              <a:gd name="connsiteX17" fmla="*/ 11301984 w 11301984"/>
              <a:gd name="connsiteY17" fmla="*/ 1725568 h 5927482"/>
              <a:gd name="connsiteX18" fmla="*/ 11301984 w 11301984"/>
              <a:gd name="connsiteY18" fmla="*/ 2344654 h 5927482"/>
              <a:gd name="connsiteX19" fmla="*/ 11301984 w 11301984"/>
              <a:gd name="connsiteY19" fmla="*/ 3042773 h 5927482"/>
              <a:gd name="connsiteX20" fmla="*/ 11301984 w 11301984"/>
              <a:gd name="connsiteY20" fmla="*/ 3661860 h 5927482"/>
              <a:gd name="connsiteX21" fmla="*/ 11301984 w 11301984"/>
              <a:gd name="connsiteY21" fmla="*/ 4280946 h 5927482"/>
              <a:gd name="connsiteX22" fmla="*/ 11301984 w 11301984"/>
              <a:gd name="connsiteY22" fmla="*/ 4939549 h 5927482"/>
              <a:gd name="connsiteX23" fmla="*/ 10314051 w 11301984"/>
              <a:gd name="connsiteY23" fmla="*/ 5927482 h 5927482"/>
              <a:gd name="connsiteX24" fmla="*/ 9554639 w 11301984"/>
              <a:gd name="connsiteY24" fmla="*/ 5927482 h 5927482"/>
              <a:gd name="connsiteX25" fmla="*/ 8888487 w 11301984"/>
              <a:gd name="connsiteY25" fmla="*/ 5927482 h 5927482"/>
              <a:gd name="connsiteX26" fmla="*/ 8408858 w 11301984"/>
              <a:gd name="connsiteY26" fmla="*/ 5927482 h 5927482"/>
              <a:gd name="connsiteX27" fmla="*/ 7556185 w 11301984"/>
              <a:gd name="connsiteY27" fmla="*/ 5927482 h 5927482"/>
              <a:gd name="connsiteX28" fmla="*/ 6983295 w 11301984"/>
              <a:gd name="connsiteY28" fmla="*/ 5927482 h 5927482"/>
              <a:gd name="connsiteX29" fmla="*/ 6130621 w 11301984"/>
              <a:gd name="connsiteY29" fmla="*/ 5927482 h 5927482"/>
              <a:gd name="connsiteX30" fmla="*/ 5744253 w 11301984"/>
              <a:gd name="connsiteY30" fmla="*/ 5927482 h 5927482"/>
              <a:gd name="connsiteX31" fmla="*/ 5171363 w 11301984"/>
              <a:gd name="connsiteY31" fmla="*/ 5927482 h 5927482"/>
              <a:gd name="connsiteX32" fmla="*/ 4598473 w 11301984"/>
              <a:gd name="connsiteY32" fmla="*/ 5927482 h 5927482"/>
              <a:gd name="connsiteX33" fmla="*/ 3745799 w 11301984"/>
              <a:gd name="connsiteY33" fmla="*/ 5927482 h 5927482"/>
              <a:gd name="connsiteX34" fmla="*/ 3359432 w 11301984"/>
              <a:gd name="connsiteY34" fmla="*/ 5927482 h 5927482"/>
              <a:gd name="connsiteX35" fmla="*/ 2879803 w 11301984"/>
              <a:gd name="connsiteY35" fmla="*/ 5927482 h 5927482"/>
              <a:gd name="connsiteX36" fmla="*/ 2213651 w 11301984"/>
              <a:gd name="connsiteY36" fmla="*/ 5927482 h 5927482"/>
              <a:gd name="connsiteX37" fmla="*/ 1734022 w 11301984"/>
              <a:gd name="connsiteY37" fmla="*/ 5927482 h 5927482"/>
              <a:gd name="connsiteX38" fmla="*/ 987933 w 11301984"/>
              <a:gd name="connsiteY38" fmla="*/ 5927482 h 5927482"/>
              <a:gd name="connsiteX39" fmla="*/ 0 w 11301984"/>
              <a:gd name="connsiteY39" fmla="*/ 4939549 h 5927482"/>
              <a:gd name="connsiteX40" fmla="*/ 0 w 11301984"/>
              <a:gd name="connsiteY40" fmla="*/ 4320462 h 5927482"/>
              <a:gd name="connsiteX41" fmla="*/ 0 w 11301984"/>
              <a:gd name="connsiteY41" fmla="*/ 3622344 h 5927482"/>
              <a:gd name="connsiteX42" fmla="*/ 0 w 11301984"/>
              <a:gd name="connsiteY42" fmla="*/ 2963741 h 5927482"/>
              <a:gd name="connsiteX43" fmla="*/ 0 w 11301984"/>
              <a:gd name="connsiteY43" fmla="*/ 2305138 h 5927482"/>
              <a:gd name="connsiteX44" fmla="*/ 0 w 11301984"/>
              <a:gd name="connsiteY44" fmla="*/ 1686052 h 5927482"/>
              <a:gd name="connsiteX45" fmla="*/ 0 w 11301984"/>
              <a:gd name="connsiteY45" fmla="*/ 987933 h 5927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1301984" h="5927482" fill="none" extrusionOk="0">
                <a:moveTo>
                  <a:pt x="0" y="987933"/>
                </a:moveTo>
                <a:cubicBezTo>
                  <a:pt x="-21838" y="391337"/>
                  <a:pt x="487095" y="70494"/>
                  <a:pt x="987933" y="0"/>
                </a:cubicBezTo>
                <a:cubicBezTo>
                  <a:pt x="1102976" y="14753"/>
                  <a:pt x="1191684" y="-12530"/>
                  <a:pt x="1374301" y="0"/>
                </a:cubicBezTo>
                <a:cubicBezTo>
                  <a:pt x="1556918" y="12530"/>
                  <a:pt x="1784379" y="21204"/>
                  <a:pt x="1947191" y="0"/>
                </a:cubicBezTo>
                <a:cubicBezTo>
                  <a:pt x="2110003" y="-21204"/>
                  <a:pt x="2312926" y="-27480"/>
                  <a:pt x="2613342" y="0"/>
                </a:cubicBezTo>
                <a:cubicBezTo>
                  <a:pt x="2913758" y="27480"/>
                  <a:pt x="2932736" y="18376"/>
                  <a:pt x="3186232" y="0"/>
                </a:cubicBezTo>
                <a:cubicBezTo>
                  <a:pt x="3439728" y="-18376"/>
                  <a:pt x="3474798" y="-28247"/>
                  <a:pt x="3759122" y="0"/>
                </a:cubicBezTo>
                <a:cubicBezTo>
                  <a:pt x="4043446" y="28247"/>
                  <a:pt x="4266714" y="29050"/>
                  <a:pt x="4518535" y="0"/>
                </a:cubicBezTo>
                <a:cubicBezTo>
                  <a:pt x="4770356" y="-29050"/>
                  <a:pt x="4955169" y="22985"/>
                  <a:pt x="5091425" y="0"/>
                </a:cubicBezTo>
                <a:cubicBezTo>
                  <a:pt x="5227681" y="-22985"/>
                  <a:pt x="5611441" y="16613"/>
                  <a:pt x="5757576" y="0"/>
                </a:cubicBezTo>
                <a:cubicBezTo>
                  <a:pt x="5903711" y="-16613"/>
                  <a:pt x="6110856" y="-14165"/>
                  <a:pt x="6237205" y="0"/>
                </a:cubicBezTo>
                <a:cubicBezTo>
                  <a:pt x="6363554" y="14165"/>
                  <a:pt x="6632012" y="-3958"/>
                  <a:pt x="6996618" y="0"/>
                </a:cubicBezTo>
                <a:cubicBezTo>
                  <a:pt x="7361224" y="3958"/>
                  <a:pt x="7543456" y="-37047"/>
                  <a:pt x="7849291" y="0"/>
                </a:cubicBezTo>
                <a:cubicBezTo>
                  <a:pt x="8155126" y="37047"/>
                  <a:pt x="8304603" y="-3301"/>
                  <a:pt x="8701965" y="0"/>
                </a:cubicBezTo>
                <a:cubicBezTo>
                  <a:pt x="9099327" y="3301"/>
                  <a:pt x="9027806" y="21341"/>
                  <a:pt x="9274855" y="0"/>
                </a:cubicBezTo>
                <a:cubicBezTo>
                  <a:pt x="9521904" y="-21341"/>
                  <a:pt x="9904402" y="44244"/>
                  <a:pt x="10314051" y="0"/>
                </a:cubicBezTo>
                <a:cubicBezTo>
                  <a:pt x="10768369" y="-81005"/>
                  <a:pt x="11197776" y="484941"/>
                  <a:pt x="11301984" y="987933"/>
                </a:cubicBezTo>
                <a:cubicBezTo>
                  <a:pt x="11322141" y="1229970"/>
                  <a:pt x="11272437" y="1440067"/>
                  <a:pt x="11301984" y="1725568"/>
                </a:cubicBezTo>
                <a:cubicBezTo>
                  <a:pt x="11331531" y="2011069"/>
                  <a:pt x="11293717" y="2164036"/>
                  <a:pt x="11301984" y="2344654"/>
                </a:cubicBezTo>
                <a:cubicBezTo>
                  <a:pt x="11310251" y="2525272"/>
                  <a:pt x="11308367" y="2846419"/>
                  <a:pt x="11301984" y="3042773"/>
                </a:cubicBezTo>
                <a:cubicBezTo>
                  <a:pt x="11295601" y="3239127"/>
                  <a:pt x="11274040" y="3442392"/>
                  <a:pt x="11301984" y="3661860"/>
                </a:cubicBezTo>
                <a:cubicBezTo>
                  <a:pt x="11329928" y="3881328"/>
                  <a:pt x="11312808" y="4133285"/>
                  <a:pt x="11301984" y="4280946"/>
                </a:cubicBezTo>
                <a:cubicBezTo>
                  <a:pt x="11291160" y="4428607"/>
                  <a:pt x="11280732" y="4768625"/>
                  <a:pt x="11301984" y="4939549"/>
                </a:cubicBezTo>
                <a:cubicBezTo>
                  <a:pt x="11296074" y="5498454"/>
                  <a:pt x="10877328" y="5882517"/>
                  <a:pt x="10314051" y="5927482"/>
                </a:cubicBezTo>
                <a:cubicBezTo>
                  <a:pt x="10150144" y="5943844"/>
                  <a:pt x="9776813" y="5901340"/>
                  <a:pt x="9554639" y="5927482"/>
                </a:cubicBezTo>
                <a:cubicBezTo>
                  <a:pt x="9332465" y="5953624"/>
                  <a:pt x="9136518" y="5902731"/>
                  <a:pt x="8888487" y="5927482"/>
                </a:cubicBezTo>
                <a:cubicBezTo>
                  <a:pt x="8640456" y="5952233"/>
                  <a:pt x="8506099" y="5912475"/>
                  <a:pt x="8408858" y="5927482"/>
                </a:cubicBezTo>
                <a:cubicBezTo>
                  <a:pt x="8311617" y="5942489"/>
                  <a:pt x="7888311" y="5899175"/>
                  <a:pt x="7556185" y="5927482"/>
                </a:cubicBezTo>
                <a:cubicBezTo>
                  <a:pt x="7224059" y="5955789"/>
                  <a:pt x="7162110" y="5933253"/>
                  <a:pt x="6983295" y="5927482"/>
                </a:cubicBezTo>
                <a:cubicBezTo>
                  <a:pt x="6804480" y="5921712"/>
                  <a:pt x="6527762" y="5885740"/>
                  <a:pt x="6130621" y="5927482"/>
                </a:cubicBezTo>
                <a:cubicBezTo>
                  <a:pt x="5733480" y="5969224"/>
                  <a:pt x="5896186" y="5908905"/>
                  <a:pt x="5744253" y="5927482"/>
                </a:cubicBezTo>
                <a:cubicBezTo>
                  <a:pt x="5592320" y="5946059"/>
                  <a:pt x="5428680" y="5919457"/>
                  <a:pt x="5171363" y="5927482"/>
                </a:cubicBezTo>
                <a:cubicBezTo>
                  <a:pt x="4914046" y="5935508"/>
                  <a:pt x="4852928" y="5902856"/>
                  <a:pt x="4598473" y="5927482"/>
                </a:cubicBezTo>
                <a:cubicBezTo>
                  <a:pt x="4344018" y="5952109"/>
                  <a:pt x="3989325" y="5920673"/>
                  <a:pt x="3745799" y="5927482"/>
                </a:cubicBezTo>
                <a:cubicBezTo>
                  <a:pt x="3502273" y="5934291"/>
                  <a:pt x="3540603" y="5916063"/>
                  <a:pt x="3359432" y="5927482"/>
                </a:cubicBezTo>
                <a:cubicBezTo>
                  <a:pt x="3178261" y="5938901"/>
                  <a:pt x="3094668" y="5935239"/>
                  <a:pt x="2879803" y="5927482"/>
                </a:cubicBezTo>
                <a:cubicBezTo>
                  <a:pt x="2664938" y="5919725"/>
                  <a:pt x="2425879" y="5937017"/>
                  <a:pt x="2213651" y="5927482"/>
                </a:cubicBezTo>
                <a:cubicBezTo>
                  <a:pt x="2001423" y="5917947"/>
                  <a:pt x="1971942" y="5908313"/>
                  <a:pt x="1734022" y="5927482"/>
                </a:cubicBezTo>
                <a:cubicBezTo>
                  <a:pt x="1496102" y="5946651"/>
                  <a:pt x="1211204" y="5890753"/>
                  <a:pt x="987933" y="5927482"/>
                </a:cubicBezTo>
                <a:cubicBezTo>
                  <a:pt x="402883" y="5926019"/>
                  <a:pt x="-54974" y="5372702"/>
                  <a:pt x="0" y="4939549"/>
                </a:cubicBezTo>
                <a:cubicBezTo>
                  <a:pt x="15397" y="4734051"/>
                  <a:pt x="3436" y="4541506"/>
                  <a:pt x="0" y="4320462"/>
                </a:cubicBezTo>
                <a:cubicBezTo>
                  <a:pt x="-3436" y="4099418"/>
                  <a:pt x="-29950" y="3788828"/>
                  <a:pt x="0" y="3622344"/>
                </a:cubicBezTo>
                <a:cubicBezTo>
                  <a:pt x="29950" y="3455860"/>
                  <a:pt x="10641" y="3100778"/>
                  <a:pt x="0" y="2963741"/>
                </a:cubicBezTo>
                <a:cubicBezTo>
                  <a:pt x="-10641" y="2826704"/>
                  <a:pt x="28870" y="2500255"/>
                  <a:pt x="0" y="2305138"/>
                </a:cubicBezTo>
                <a:cubicBezTo>
                  <a:pt x="-28870" y="2110021"/>
                  <a:pt x="-24885" y="1934035"/>
                  <a:pt x="0" y="1686052"/>
                </a:cubicBezTo>
                <a:cubicBezTo>
                  <a:pt x="24885" y="1438069"/>
                  <a:pt x="1731" y="1326942"/>
                  <a:pt x="0" y="987933"/>
                </a:cubicBezTo>
                <a:close/>
              </a:path>
              <a:path w="11301984" h="5927482" stroke="0" extrusionOk="0">
                <a:moveTo>
                  <a:pt x="0" y="987933"/>
                </a:moveTo>
                <a:cubicBezTo>
                  <a:pt x="54091" y="457057"/>
                  <a:pt x="473828" y="65660"/>
                  <a:pt x="987933" y="0"/>
                </a:cubicBezTo>
                <a:cubicBezTo>
                  <a:pt x="1172127" y="-15361"/>
                  <a:pt x="1644602" y="16660"/>
                  <a:pt x="1840607" y="0"/>
                </a:cubicBezTo>
                <a:cubicBezTo>
                  <a:pt x="2036612" y="-16660"/>
                  <a:pt x="2099069" y="-12075"/>
                  <a:pt x="2226974" y="0"/>
                </a:cubicBezTo>
                <a:cubicBezTo>
                  <a:pt x="2354879" y="12075"/>
                  <a:pt x="2832828" y="-31525"/>
                  <a:pt x="2986387" y="0"/>
                </a:cubicBezTo>
                <a:cubicBezTo>
                  <a:pt x="3139946" y="31525"/>
                  <a:pt x="3238221" y="8428"/>
                  <a:pt x="3466016" y="0"/>
                </a:cubicBezTo>
                <a:cubicBezTo>
                  <a:pt x="3693811" y="-8428"/>
                  <a:pt x="4062766" y="-35796"/>
                  <a:pt x="4318689" y="0"/>
                </a:cubicBezTo>
                <a:cubicBezTo>
                  <a:pt x="4574612" y="35796"/>
                  <a:pt x="4994681" y="-14150"/>
                  <a:pt x="5171363" y="0"/>
                </a:cubicBezTo>
                <a:cubicBezTo>
                  <a:pt x="5348045" y="14150"/>
                  <a:pt x="5470356" y="-17204"/>
                  <a:pt x="5650992" y="0"/>
                </a:cubicBezTo>
                <a:cubicBezTo>
                  <a:pt x="5831628" y="17204"/>
                  <a:pt x="6016672" y="6066"/>
                  <a:pt x="6317143" y="0"/>
                </a:cubicBezTo>
                <a:cubicBezTo>
                  <a:pt x="6617614" y="-6066"/>
                  <a:pt x="6925195" y="-3414"/>
                  <a:pt x="7169817" y="0"/>
                </a:cubicBezTo>
                <a:cubicBezTo>
                  <a:pt x="7414439" y="3414"/>
                  <a:pt x="7446314" y="11532"/>
                  <a:pt x="7649446" y="0"/>
                </a:cubicBezTo>
                <a:cubicBezTo>
                  <a:pt x="7852578" y="-11532"/>
                  <a:pt x="8067462" y="2938"/>
                  <a:pt x="8222336" y="0"/>
                </a:cubicBezTo>
                <a:cubicBezTo>
                  <a:pt x="8377210" y="-2938"/>
                  <a:pt x="8708003" y="-929"/>
                  <a:pt x="9075010" y="0"/>
                </a:cubicBezTo>
                <a:cubicBezTo>
                  <a:pt x="9442017" y="929"/>
                  <a:pt x="9405254" y="28360"/>
                  <a:pt x="9647900" y="0"/>
                </a:cubicBezTo>
                <a:cubicBezTo>
                  <a:pt x="9890546" y="-28360"/>
                  <a:pt x="9993651" y="-22081"/>
                  <a:pt x="10314051" y="0"/>
                </a:cubicBezTo>
                <a:cubicBezTo>
                  <a:pt x="10871682" y="-60958"/>
                  <a:pt x="11224435" y="355379"/>
                  <a:pt x="11301984" y="987933"/>
                </a:cubicBezTo>
                <a:cubicBezTo>
                  <a:pt x="11323157" y="1157535"/>
                  <a:pt x="11286218" y="1490317"/>
                  <a:pt x="11301984" y="1725568"/>
                </a:cubicBezTo>
                <a:cubicBezTo>
                  <a:pt x="11317750" y="1960820"/>
                  <a:pt x="11334551" y="2113206"/>
                  <a:pt x="11301984" y="2384171"/>
                </a:cubicBezTo>
                <a:cubicBezTo>
                  <a:pt x="11269417" y="2655136"/>
                  <a:pt x="11286857" y="2876390"/>
                  <a:pt x="11301984" y="3003257"/>
                </a:cubicBezTo>
                <a:cubicBezTo>
                  <a:pt x="11317111" y="3130124"/>
                  <a:pt x="11319402" y="3388036"/>
                  <a:pt x="11301984" y="3543311"/>
                </a:cubicBezTo>
                <a:cubicBezTo>
                  <a:pt x="11284566" y="3698586"/>
                  <a:pt x="11290225" y="4009760"/>
                  <a:pt x="11301984" y="4162398"/>
                </a:cubicBezTo>
                <a:cubicBezTo>
                  <a:pt x="11313743" y="4315036"/>
                  <a:pt x="11310692" y="4726146"/>
                  <a:pt x="11301984" y="4939549"/>
                </a:cubicBezTo>
                <a:cubicBezTo>
                  <a:pt x="11268902" y="5488506"/>
                  <a:pt x="10957556" y="5948612"/>
                  <a:pt x="10314051" y="5927482"/>
                </a:cubicBezTo>
                <a:cubicBezTo>
                  <a:pt x="10019996" y="5913963"/>
                  <a:pt x="9832459" y="5910627"/>
                  <a:pt x="9461377" y="5927482"/>
                </a:cubicBezTo>
                <a:cubicBezTo>
                  <a:pt x="9090295" y="5944337"/>
                  <a:pt x="8963682" y="5930918"/>
                  <a:pt x="8608704" y="5927482"/>
                </a:cubicBezTo>
                <a:cubicBezTo>
                  <a:pt x="8253726" y="5924046"/>
                  <a:pt x="8075254" y="5911025"/>
                  <a:pt x="7849291" y="5927482"/>
                </a:cubicBezTo>
                <a:cubicBezTo>
                  <a:pt x="7623328" y="5943939"/>
                  <a:pt x="7268628" y="5918768"/>
                  <a:pt x="7089879" y="5927482"/>
                </a:cubicBezTo>
                <a:cubicBezTo>
                  <a:pt x="6911130" y="5936196"/>
                  <a:pt x="6472865" y="5964278"/>
                  <a:pt x="6237205" y="5927482"/>
                </a:cubicBezTo>
                <a:cubicBezTo>
                  <a:pt x="6001545" y="5890686"/>
                  <a:pt x="5778909" y="5915910"/>
                  <a:pt x="5571054" y="5927482"/>
                </a:cubicBezTo>
                <a:cubicBezTo>
                  <a:pt x="5363199" y="5939054"/>
                  <a:pt x="5294871" y="5908999"/>
                  <a:pt x="5184686" y="5927482"/>
                </a:cubicBezTo>
                <a:cubicBezTo>
                  <a:pt x="5074501" y="5945965"/>
                  <a:pt x="4738582" y="5940068"/>
                  <a:pt x="4518535" y="5927482"/>
                </a:cubicBezTo>
                <a:cubicBezTo>
                  <a:pt x="4298488" y="5914896"/>
                  <a:pt x="3851449" y="5961325"/>
                  <a:pt x="3665861" y="5927482"/>
                </a:cubicBezTo>
                <a:cubicBezTo>
                  <a:pt x="3480273" y="5893639"/>
                  <a:pt x="3323734" y="5894298"/>
                  <a:pt x="2999710" y="5927482"/>
                </a:cubicBezTo>
                <a:cubicBezTo>
                  <a:pt x="2675686" y="5960666"/>
                  <a:pt x="2726619" y="5912488"/>
                  <a:pt x="2613342" y="5927482"/>
                </a:cubicBezTo>
                <a:cubicBezTo>
                  <a:pt x="2500065" y="5942476"/>
                  <a:pt x="2351400" y="5942044"/>
                  <a:pt x="2226974" y="5927482"/>
                </a:cubicBezTo>
                <a:cubicBezTo>
                  <a:pt x="2102548" y="5912920"/>
                  <a:pt x="1750053" y="5923411"/>
                  <a:pt x="1560823" y="5927482"/>
                </a:cubicBezTo>
                <a:cubicBezTo>
                  <a:pt x="1371593" y="5931553"/>
                  <a:pt x="1241807" y="5946875"/>
                  <a:pt x="987933" y="5927482"/>
                </a:cubicBezTo>
                <a:cubicBezTo>
                  <a:pt x="349820" y="5856274"/>
                  <a:pt x="-19365" y="5399290"/>
                  <a:pt x="0" y="4939549"/>
                </a:cubicBezTo>
                <a:cubicBezTo>
                  <a:pt x="-22569" y="4714348"/>
                  <a:pt x="-29108" y="4472735"/>
                  <a:pt x="0" y="4320462"/>
                </a:cubicBezTo>
                <a:cubicBezTo>
                  <a:pt x="29108" y="4168189"/>
                  <a:pt x="-12021" y="3923408"/>
                  <a:pt x="0" y="3780408"/>
                </a:cubicBezTo>
                <a:cubicBezTo>
                  <a:pt x="12021" y="3637408"/>
                  <a:pt x="26175" y="3205005"/>
                  <a:pt x="0" y="3042773"/>
                </a:cubicBezTo>
                <a:cubicBezTo>
                  <a:pt x="-26175" y="2880541"/>
                  <a:pt x="-20233" y="2618964"/>
                  <a:pt x="0" y="2463203"/>
                </a:cubicBezTo>
                <a:cubicBezTo>
                  <a:pt x="20233" y="2307442"/>
                  <a:pt x="27423" y="2093497"/>
                  <a:pt x="0" y="1883633"/>
                </a:cubicBezTo>
                <a:cubicBezTo>
                  <a:pt x="-27423" y="1673769"/>
                  <a:pt x="43673" y="1315120"/>
                  <a:pt x="0" y="987933"/>
                </a:cubicBezTo>
                <a:close/>
              </a:path>
            </a:pathLst>
          </a:custGeom>
          <a:solidFill>
            <a:schemeClr val="bg1">
              <a:alpha val="96000"/>
            </a:schemeClr>
          </a:solidFill>
          <a:ln w="57150">
            <a:solidFill>
              <a:srgbClr val="00B050"/>
            </a:solidFill>
            <a:prstDash val="sysDash"/>
            <a:extLst>
              <a:ext uri="{C807C97D-BFC1-408E-A445-0C87EB9F89A2}">
                <ask:lineSketchStyleProps xmlns:ask="http://schemas.microsoft.com/office/drawing/2018/sketchyshapes" sd="852854689">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3">
            <a:extLst>
              <a:ext uri="{FF2B5EF4-FFF2-40B4-BE49-F238E27FC236}">
                <a16:creationId xmlns:a16="http://schemas.microsoft.com/office/drawing/2014/main" id="{4D2E5814-2479-D8BC-C8A9-3FABCB256A0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172387" y="5192058"/>
            <a:ext cx="6068678" cy="1831638"/>
          </a:xfrm>
          <a:prstGeom prst="rect">
            <a:avLst/>
          </a:prstGeom>
        </p:spPr>
      </p:pic>
      <p:pic>
        <p:nvPicPr>
          <p:cNvPr id="4" name="Picture 3">
            <a:extLst>
              <a:ext uri="{FF2B5EF4-FFF2-40B4-BE49-F238E27FC236}">
                <a16:creationId xmlns:a16="http://schemas.microsoft.com/office/drawing/2014/main" id="{36D71528-931B-23C3-4B28-3768FF2641A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25425" y="5591556"/>
            <a:ext cx="4745040" cy="1432140"/>
          </a:xfrm>
          <a:prstGeom prst="rect">
            <a:avLst/>
          </a:prstGeom>
        </p:spPr>
      </p:pic>
      <p:sp>
        <p:nvSpPr>
          <p:cNvPr id="6" name="TextBox 5">
            <a:extLst>
              <a:ext uri="{FF2B5EF4-FFF2-40B4-BE49-F238E27FC236}">
                <a16:creationId xmlns:a16="http://schemas.microsoft.com/office/drawing/2014/main" id="{3266CA6A-3370-4D91-9AAA-E65DDBEC9E6F}"/>
              </a:ext>
            </a:extLst>
          </p:cNvPr>
          <p:cNvSpPr txBox="1"/>
          <p:nvPr/>
        </p:nvSpPr>
        <p:spPr>
          <a:xfrm>
            <a:off x="804810" y="523566"/>
            <a:ext cx="10582382" cy="5262979"/>
          </a:xfrm>
          <a:prstGeom prst="rect">
            <a:avLst/>
          </a:prstGeom>
          <a:noFill/>
        </p:spPr>
        <p:txBody>
          <a:bodyPr wrap="square" rtlCol="0">
            <a:spAutoFit/>
          </a:bodyPr>
          <a:lstStyle/>
          <a:p>
            <a:r>
              <a:rPr lang="vi-VN" sz="2400" b="1" dirty="0">
                <a:latin typeface="Calibri" panose="020F0502020204030204" pitchFamily="34" charset="0"/>
                <a:cs typeface="Calibri" panose="020F0502020204030204" pitchFamily="34" charset="0"/>
              </a:rPr>
              <a:t>- Miền quê em yêu mến: </a:t>
            </a:r>
            <a:r>
              <a:rPr lang="vi-VN" sz="2400" dirty="0">
                <a:latin typeface="Calibri" panose="020F0502020204030204" pitchFamily="34" charset="0"/>
                <a:cs typeface="Calibri" panose="020F0502020204030204" pitchFamily="34" charset="0"/>
              </a:rPr>
              <a:t>ngoại thành Hà Nội. </a:t>
            </a:r>
          </a:p>
          <a:p>
            <a:r>
              <a:rPr lang="vi-VN" sz="2400" b="1" dirty="0">
                <a:latin typeface="Calibri" panose="020F0502020204030204" pitchFamily="34" charset="0"/>
                <a:cs typeface="Calibri" panose="020F0502020204030204" pitchFamily="34" charset="0"/>
              </a:rPr>
              <a:t>- Cảnh vật:</a:t>
            </a:r>
          </a:p>
          <a:p>
            <a:r>
              <a:rPr lang="vi-VN" sz="2400" dirty="0">
                <a:latin typeface="Calibri" panose="020F0502020204030204" pitchFamily="34" charset="0"/>
                <a:cs typeface="Calibri" panose="020F0502020204030204" pitchFamily="34" charset="0"/>
              </a:rPr>
              <a:t>+ Ông mặt trời thức dậy từ sớm để đánh thức mọi vật. </a:t>
            </a:r>
          </a:p>
          <a:p>
            <a:r>
              <a:rPr lang="vi-VN" sz="2400" dirty="0">
                <a:latin typeface="Calibri" panose="020F0502020204030204" pitchFamily="34" charset="0"/>
                <a:cs typeface="Calibri" panose="020F0502020204030204" pitchFamily="34" charset="0"/>
              </a:rPr>
              <a:t>+ Phía xa, cánh đồng lúa rộng mênh mông. Những bông lúa chín nặng trĩu, vàng ươm.</a:t>
            </a:r>
          </a:p>
          <a:p>
            <a:r>
              <a:rPr lang="vi-VN" sz="2400" dirty="0">
                <a:latin typeface="Calibri" panose="020F0502020204030204" pitchFamily="34" charset="0"/>
                <a:cs typeface="Calibri" panose="020F0502020204030204" pitchFamily="34" charset="0"/>
              </a:rPr>
              <a:t>+ Đầu làng, lũy tre in với mái đình cổ kính và nghiêm trang. </a:t>
            </a:r>
          </a:p>
          <a:p>
            <a:r>
              <a:rPr lang="vi-VN" sz="2400" dirty="0">
                <a:latin typeface="Calibri" panose="020F0502020204030204" pitchFamily="34" charset="0"/>
                <a:cs typeface="Calibri" panose="020F0502020204030204" pitchFamily="34" charset="0"/>
              </a:rPr>
              <a:t>+ Trên triền đê, đàn trâu đang thung thăng gặm cỏ. </a:t>
            </a:r>
          </a:p>
          <a:p>
            <a:r>
              <a:rPr lang="vi-VN" sz="2400" dirty="0">
                <a:latin typeface="Calibri" panose="020F0502020204030204" pitchFamily="34" charset="0"/>
                <a:cs typeface="Calibri" panose="020F0502020204030204" pitchFamily="34" charset="0"/>
              </a:rPr>
              <a:t>+ Thỉnh thoảng, trong làng lại vang lên tiếng gà gáy. </a:t>
            </a:r>
          </a:p>
          <a:p>
            <a:r>
              <a:rPr lang="vi-VN" sz="2400" dirty="0">
                <a:latin typeface="Calibri" panose="020F0502020204030204" pitchFamily="34" charset="0"/>
                <a:cs typeface="Calibri" panose="020F0502020204030204" pitchFamily="34" charset="0"/>
              </a:rPr>
              <a:t>+ Dòng sông hiền hòa chảy qua làng, bồi đắp phù sa màu mỡ cho ruộng đồng. </a:t>
            </a:r>
          </a:p>
          <a:p>
            <a:r>
              <a:rPr lang="vi-VN" sz="2400" b="1" dirty="0">
                <a:latin typeface="Calibri" panose="020F0502020204030204" pitchFamily="34" charset="0"/>
                <a:cs typeface="Calibri" panose="020F0502020204030204" pitchFamily="34" charset="0"/>
              </a:rPr>
              <a:t>- Con người:</a:t>
            </a:r>
          </a:p>
          <a:p>
            <a:r>
              <a:rPr lang="vi-VN" sz="2400" dirty="0">
                <a:latin typeface="Calibri" panose="020F0502020204030204" pitchFamily="34" charset="0"/>
                <a:cs typeface="Calibri" panose="020F0502020204030204" pitchFamily="34" charset="0"/>
              </a:rPr>
              <a:t>+ Các bác nông dân đang làm việc hăng say.</a:t>
            </a:r>
          </a:p>
          <a:p>
            <a:r>
              <a:rPr lang="vi-VN" sz="2400" dirty="0">
                <a:latin typeface="Calibri" panose="020F0502020204030204" pitchFamily="34" charset="0"/>
                <a:cs typeface="Calibri" panose="020F0502020204030204" pitchFamily="34" charset="0"/>
              </a:rPr>
              <a:t>+ Những buổi chiều mát mẻ, em thường cùng các anh chị ra đây để thả diều. Những con diều bay cao trong gió như ước mơ của tuổi thơ đang bay cao bay xa. </a:t>
            </a:r>
          </a:p>
          <a:p>
            <a:r>
              <a:rPr lang="vi-VN" sz="2400" dirty="0">
                <a:latin typeface="Calibri" panose="020F0502020204030204" pitchFamily="34" charset="0"/>
                <a:cs typeface="Calibri" panose="020F0502020204030204" pitchFamily="34" charset="0"/>
              </a:rPr>
              <a:t>- Mong ước của em: Em mong sao làng quê em vẫn mãi bình yên, êm ả như vậy!</a:t>
            </a:r>
          </a:p>
        </p:txBody>
      </p:sp>
    </p:spTree>
    <p:extLst>
      <p:ext uri="{BB962C8B-B14F-4D97-AF65-F5344CB8AC3E}">
        <p14:creationId xmlns:p14="http://schemas.microsoft.com/office/powerpoint/2010/main" val="20515993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9">
            <a:extLst>
              <a:ext uri="{FF2B5EF4-FFF2-40B4-BE49-F238E27FC236}">
                <a16:creationId xmlns:a16="http://schemas.microsoft.com/office/drawing/2014/main" id="{E0A5EC54-D4D0-0CFD-6D91-D1E651FA050D}"/>
              </a:ext>
            </a:extLst>
          </p:cNvPr>
          <p:cNvPicPr>
            <a:picLocks noChangeAspect="1"/>
          </p:cNvPicPr>
          <p:nvPr/>
        </p:nvPicPr>
        <p:blipFill>
          <a:blip r:embed="rId2"/>
          <a:srcRect/>
          <a:stretch>
            <a:fillRect/>
          </a:stretch>
        </p:blipFill>
        <p:spPr>
          <a:xfrm flipH="1">
            <a:off x="261768" y="3186235"/>
            <a:ext cx="2498330" cy="3671765"/>
          </a:xfrm>
          <a:prstGeom prst="rect">
            <a:avLst/>
          </a:prstGeom>
        </p:spPr>
      </p:pic>
      <p:pic>
        <p:nvPicPr>
          <p:cNvPr id="2" name="Picture 19">
            <a:extLst>
              <a:ext uri="{FF2B5EF4-FFF2-40B4-BE49-F238E27FC236}">
                <a16:creationId xmlns:a16="http://schemas.microsoft.com/office/drawing/2014/main" id="{F9D79964-FC70-53B2-AE7B-428165DD57D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9728" y="-1507046"/>
            <a:ext cx="8431219" cy="5219510"/>
          </a:xfrm>
          <a:prstGeom prst="rect">
            <a:avLst/>
          </a:prstGeom>
        </p:spPr>
      </p:pic>
      <p:pic>
        <p:nvPicPr>
          <p:cNvPr id="12" name="Picture 5">
            <a:extLst>
              <a:ext uri="{FF2B5EF4-FFF2-40B4-BE49-F238E27FC236}">
                <a16:creationId xmlns:a16="http://schemas.microsoft.com/office/drawing/2014/main" id="{DC8A0AE7-AFEC-19B5-F2DE-9D25D9A14DC7}"/>
              </a:ext>
            </a:extLst>
          </p:cNvPr>
          <p:cNvPicPr>
            <a:picLocks noChangeAspect="1"/>
          </p:cNvPicPr>
          <p:nvPr/>
        </p:nvPicPr>
        <p:blipFill>
          <a:blip r:embed="rId5"/>
          <a:srcRect/>
          <a:stretch>
            <a:fillRect/>
          </a:stretch>
        </p:blipFill>
        <p:spPr>
          <a:xfrm>
            <a:off x="7927848" y="3571633"/>
            <a:ext cx="3860628" cy="3112631"/>
          </a:xfrm>
          <a:prstGeom prst="rect">
            <a:avLst/>
          </a:prstGeom>
        </p:spPr>
      </p:pic>
      <p:sp>
        <p:nvSpPr>
          <p:cNvPr id="4" name="TextBox 3">
            <a:extLst>
              <a:ext uri="{FF2B5EF4-FFF2-40B4-BE49-F238E27FC236}">
                <a16:creationId xmlns:a16="http://schemas.microsoft.com/office/drawing/2014/main" id="{FABA1CFC-7A33-44FF-E8A4-05A5D32784BE}"/>
              </a:ext>
            </a:extLst>
          </p:cNvPr>
          <p:cNvSpPr txBox="1"/>
          <p:nvPr/>
        </p:nvSpPr>
        <p:spPr>
          <a:xfrm>
            <a:off x="1152525" y="1304925"/>
            <a:ext cx="5972175"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a:noFill/>
                </a:ln>
                <a:solidFill>
                  <a:prstClr val="black"/>
                </a:solidFill>
                <a:effectLst/>
                <a:uLnTx/>
                <a:uFillTx/>
                <a:latin typeface="Calibri" panose="020F0502020204030204"/>
                <a:ea typeface="+mn-ea"/>
                <a:cs typeface="+mn-cs"/>
              </a:rPr>
              <a:t>2. </a:t>
            </a:r>
            <a:r>
              <a:rPr lang="en-US" sz="9600" b="1" dirty="0" err="1">
                <a:solidFill>
                  <a:prstClr val="black"/>
                </a:solidFill>
                <a:latin typeface="Calibri" panose="020F0502020204030204"/>
              </a:rPr>
              <a:t>Nói</a:t>
            </a:r>
            <a:endParaRPr kumimoji="0" lang="en-US" sz="9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40280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TotalTime>
  <Words>656</Words>
  <Application>Microsoft Office PowerPoint</Application>
  <PresentationFormat>Widescreen</PresentationFormat>
  <Paragraphs>31</Paragraphs>
  <Slides>17</Slides>
  <Notes>0</Notes>
  <HiddenSlides>0</HiddenSlides>
  <MMClips>1</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17</vt:i4>
      </vt:variant>
    </vt:vector>
  </HeadingPairs>
  <TitlesOfParts>
    <vt:vector size="26" baseType="lpstr">
      <vt:lpstr>#9Slide02 Noi dung dai</vt:lpstr>
      <vt:lpstr>#9Slide02 Tieu de dai</vt:lpstr>
      <vt:lpstr>Arial</vt:lpstr>
      <vt:lpstr>Calibri</vt:lpstr>
      <vt:lpstr>Calibri Light</vt:lpstr>
      <vt:lpstr>Coiny</vt:lpstr>
      <vt:lpstr>1_Office Theme</vt:lpstr>
      <vt:lpstr>2_Office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14</cp:revision>
  <dcterms:created xsi:type="dcterms:W3CDTF">2023-12-18T05:16:25Z</dcterms:created>
  <dcterms:modified xsi:type="dcterms:W3CDTF">2023-12-18T05:46:40Z</dcterms:modified>
</cp:coreProperties>
</file>