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55" r:id="rId1"/>
    <p:sldMasterId id="2147483879" r:id="rId2"/>
    <p:sldMasterId id="2147483881" r:id="rId3"/>
    <p:sldMasterId id="2147483893" r:id="rId4"/>
  </p:sldMasterIdLst>
  <p:notesMasterIdLst>
    <p:notesMasterId r:id="rId25"/>
  </p:notesMasterIdLst>
  <p:sldIdLst>
    <p:sldId id="608" r:id="rId5"/>
    <p:sldId id="609" r:id="rId6"/>
    <p:sldId id="651" r:id="rId7"/>
    <p:sldId id="634" r:id="rId8"/>
    <p:sldId id="652" r:id="rId9"/>
    <p:sldId id="653" r:id="rId10"/>
    <p:sldId id="654" r:id="rId11"/>
    <p:sldId id="655" r:id="rId12"/>
    <p:sldId id="635" r:id="rId13"/>
    <p:sldId id="636" r:id="rId14"/>
    <p:sldId id="649" r:id="rId15"/>
    <p:sldId id="650" r:id="rId16"/>
    <p:sldId id="638" r:id="rId17"/>
    <p:sldId id="640" r:id="rId18"/>
    <p:sldId id="641" r:id="rId19"/>
    <p:sldId id="647" r:id="rId20"/>
    <p:sldId id="648" r:id="rId21"/>
    <p:sldId id="646" r:id="rId22"/>
    <p:sldId id="612" r:id="rId23"/>
    <p:sldId id="613" r:id="rId24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#9Slide05 Dancing Script" panose="020B0604020202020204" charset="0"/>
      <p:bold r:id="rId30"/>
    </p:embeddedFont>
    <p:embeddedFont>
      <p:font typeface="Tahoma" panose="020B0604030504040204" pitchFamily="34" charset="0"/>
      <p:regular r:id="rId31"/>
      <p:bold r:id="rId32"/>
    </p:embeddedFont>
    <p:embeddedFont>
      <p:font typeface="Calibri Light" panose="020F0302020204030204" pitchFamily="34" charset="0"/>
      <p:regular r:id="rId33"/>
      <p: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D3B"/>
    <a:srgbClr val="353334"/>
    <a:srgbClr val="000066"/>
    <a:srgbClr val="A1D9DA"/>
    <a:srgbClr val="6600FF"/>
    <a:srgbClr val="FF0066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91" autoAdjust="0"/>
    <p:restoredTop sz="95209" autoAdjust="0"/>
  </p:normalViewPr>
  <p:slideViewPr>
    <p:cSldViewPr snapToGrid="0">
      <p:cViewPr varScale="1">
        <p:scale>
          <a:sx n="116" d="100"/>
          <a:sy n="116" d="100"/>
        </p:scale>
        <p:origin x="15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18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666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0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429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278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883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295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406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183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38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27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07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192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96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5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005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669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2C4AC-25A9-491E-BBD3-D3D152D58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E8B84F6-1954-40C3-A7AF-7E2294BBB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CB4F6B-F893-4B93-AAD3-4FCFAFE11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4055D8-30CC-4187-86DA-DCE85B6F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BC04DA-24C5-49D8-A115-4F404AFE6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0433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4F3A36-3F20-45B0-8F59-0A175A7D3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BEDCE2-0D27-4CC2-9C58-321096BD3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85E8FF-543E-4D24-A361-F07C9981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6C68C3-2E4E-4FDC-8456-5122FC11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0F0203-5DB1-4E1C-9543-BE2612B8D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3015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1DD8FD-4D9E-40A4-9CFB-A7787B95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E88001-C3EF-4B05-99E1-A25298FD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34B3D1-5A64-46DB-8327-D6ECF83B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AAFD04-EE1E-4EEC-828A-472CC5022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4EB26-D95E-4BD0-B938-71E7A3609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602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D67B6B-8372-407F-B987-F6C1D2DC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24B212-ED9E-4EB4-973D-D4AD68060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EF93D0-B8D3-4E25-8FA4-852D6D114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F41E08E-E320-4178-9EE0-FD42FE9E9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EBF787D-9CF5-4F7F-8A6B-06B6F20D9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87AB96-08D3-4021-A2C1-136E10A8B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0966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9C57D9-0A70-4ECC-9E6C-BB0E45118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21BB4E1-F3E9-497F-B4ED-147984214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AB6B213-7731-4FDC-BA32-A68DF9A08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D786657-9EB5-4ED4-8EEE-83A310775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74A6765-5EB5-4FDE-91D1-632B93FB88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570E046-BD4B-46E7-A774-D802E8E55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B03A516-7FC3-4881-841E-BBE9472A2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F54FED7-81AD-428E-8F0E-FCF8BA4CD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041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BF0E8B-4FD3-4FA0-A519-2EE129645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901383-2F5E-4791-A20E-63D368F33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2CBD843-9E63-4E24-89C2-5BC785E6D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CDE01F9-170C-4F29-A923-384B409B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58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249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DBB03A2-7346-4A43-8AA7-771C023F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84B70C1-6F7F-493F-AB8F-5C405D6BA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F617DE1-0DE6-4335-AEE4-263F436B0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762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C196CF-F646-4939-A585-83B97885A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C23DA7-C34D-4EBF-9E9B-F847FA0EB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E6C1FAF-EE86-4CF5-8793-E4516249E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0338509-4BF3-449D-9325-329EDD1E1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5F8B8F9-7254-4B1A-8F02-9695B059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31797EF-37F6-4296-BFC8-B782CA42E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2866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8748F1-15E0-4B6E-9F9F-2088CAD5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88DF8ED-0EC1-4DA7-BC94-CDE7FBD3C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C5A1D4F-F643-45E7-8865-4B5EBAD2E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29EB9C-B33D-49BC-9AFA-03722285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8FB90EA-375A-4025-9DA1-C750A8D9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15F5239-D086-44A7-81FD-23EE505B2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2279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17BB7D-3453-4BF7-9C3A-F6CAEDE7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593EAF4-F55E-4E30-BD63-71328DD2E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EC259D-81BF-48A8-9910-0E76F9534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BD62E6-66D2-49E7-884A-825B61AC0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344F3F-1C8D-40AE-90C9-A6A22FEC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504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60A3EEE-4F00-4A37-AE0B-526234C6C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00A4511-05C3-4BF9-8EEE-7ECF6706E3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09F5CA-AF6A-4E51-91EB-8FD4534AE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7893D3-B08B-40BB-9FCD-F0BCEA04C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67CF8C-074A-4D39-B1BD-41EB65F11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93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5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741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01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52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0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92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0522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8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2F7718C-FB26-482D-9722-35308CE1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0F083D-058D-40FC-99F8-67C635DEA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367060-E362-494B-AF2A-CFD15370A0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482EC-926D-4C5A-9790-48C7BDC6D9F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8769ED-8439-4760-B04A-FA28692B4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5B1515-6AB0-4E4D-9D99-0B7384AFB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8B373-8D77-4B1D-89C4-87E4A3F9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49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15.jp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5" Type="http://schemas.openxmlformats.org/officeDocument/2006/relationships/audio" Target="../media/audio1.wav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0.png"/><Relationship Id="rId5" Type="http://schemas.openxmlformats.org/officeDocument/2006/relationships/image" Target="../media/image15.jp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0.png"/><Relationship Id="rId5" Type="http://schemas.openxmlformats.org/officeDocument/2006/relationships/image" Target="../media/image15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0.png"/><Relationship Id="rId5" Type="http://schemas.openxmlformats.org/officeDocument/2006/relationships/image" Target="../media/image15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5" Type="http://schemas.openxmlformats.org/officeDocument/2006/relationships/audio" Target="../media/audio1.wav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8.png"/><Relationship Id="rId5" Type="http://schemas.openxmlformats.org/officeDocument/2006/relationships/image" Target="../media/image15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3.gif"/><Relationship Id="rId5" Type="http://schemas.openxmlformats.org/officeDocument/2006/relationships/image" Target="../media/image42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10" Type="http://schemas.openxmlformats.org/officeDocument/2006/relationships/audio" Target="../media/audio1.wav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4.png"/><Relationship Id="rId12" Type="http://schemas.openxmlformats.org/officeDocument/2006/relationships/audio" Target="../media/audio1.wav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3.png"/><Relationship Id="rId12" Type="http://schemas.openxmlformats.org/officeDocument/2006/relationships/audio" Target="../media/audio1.wav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2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8.png"/><Relationship Id="rId12" Type="http://schemas.openxmlformats.org/officeDocument/2006/relationships/audio" Target="../media/audio1.wav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3.png"/><Relationship Id="rId12" Type="http://schemas.openxmlformats.org/officeDocument/2006/relationships/audio" Target="../media/audio1.wav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2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4.mp3"/><Relationship Id="rId7" Type="http://schemas.openxmlformats.org/officeDocument/2006/relationships/image" Target="../media/image15.jp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audio" Target="../media/audio1.wav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8.png"/><Relationship Id="rId4" Type="http://schemas.openxmlformats.org/officeDocument/2006/relationships/audio" Target="../media/media4.mp3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58" y="2710909"/>
            <a:ext cx="4035700" cy="2718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92" y="4622713"/>
            <a:ext cx="743874" cy="10440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53" y="-48174"/>
            <a:ext cx="3098039" cy="685800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" y="-48174"/>
            <a:ext cx="3503667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71" y="-163288"/>
            <a:ext cx="4669632" cy="7066582"/>
          </a:xfrm>
          <a:prstGeom prst="rect">
            <a:avLst/>
          </a:prstGeom>
        </p:spPr>
      </p:pic>
      <p:pic>
        <p:nvPicPr>
          <p:cNvPr id="42" name="NHAC NEN TRO CHOI PAP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2025" y="-163288"/>
            <a:ext cx="4716222" cy="709806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72" y="1723540"/>
            <a:ext cx="566215" cy="4795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3" y="5624827"/>
            <a:ext cx="12302231" cy="129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22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7 L 0.2029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5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1 L -0.38737 -0.005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213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886" y="-1"/>
            <a:ext cx="8236945" cy="33675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77896" y="583291"/>
            <a:ext cx="2200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1: Câu 1,2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4365" y="2366912"/>
            <a:ext cx="2200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2: Câu 3,4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HIM SA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99832" y="45031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54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11" y="2804191"/>
            <a:ext cx="1900449" cy="40522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510212" cy="11677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05859" y="1044888"/>
            <a:ext cx="2200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Giới thiệu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486" y="1636403"/>
            <a:ext cx="10016075" cy="78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66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229640"/>
            <a:ext cx="4150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 cấu tạo và hướng dẫn cách dùng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864" y="0"/>
            <a:ext cx="5564135" cy="297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4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5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7863"/>
            <a:ext cx="1210058" cy="2580137"/>
          </a:xfrm>
          <a:prstGeom prst="rect">
            <a:avLst/>
          </a:prstGeom>
        </p:spPr>
      </p:pic>
      <p:pic>
        <p:nvPicPr>
          <p:cNvPr id="8" name="cach su dug sa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95880" y="0"/>
            <a:ext cx="7696119" cy="41016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628" y="108455"/>
            <a:ext cx="2200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 cách sử dụng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826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35723"/>
            <a:ext cx="2027104" cy="43222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14" y="108455"/>
            <a:ext cx="3779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mẫu và thực hành thổi nốt si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54" y="0"/>
            <a:ext cx="5152221" cy="3748972"/>
          </a:xfrm>
          <a:prstGeom prst="rect">
            <a:avLst/>
          </a:prstGeom>
        </p:spPr>
      </p:pic>
      <p:pic>
        <p:nvPicPr>
          <p:cNvPr id="3" name="not si recor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33661" y="33556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84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9807"/>
            <a:ext cx="1743795" cy="37181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14" y="108455"/>
            <a:ext cx="3779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thổi nốt Si theo mẫu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50" y="0"/>
            <a:ext cx="8361971" cy="16035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45326" y="2208548"/>
            <a:ext cx="10532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i="1" dirty="0" smtClean="0">
                <a:solidFill>
                  <a:srgbClr val="FF0000"/>
                </a:solidFill>
                <a:latin typeface="+mj-lt"/>
              </a:rPr>
              <a:t>- Cách </a:t>
            </a:r>
            <a:r>
              <a:rPr lang="vi-VN" i="1" dirty="0">
                <a:solidFill>
                  <a:srgbClr val="FF0000"/>
                </a:solidFill>
                <a:latin typeface="+mj-lt"/>
              </a:rPr>
              <a:t>bảo quản sau khi sử dụng xong vệ sinh đầu ống thổi vào toàn bộ thân sáo bảo quản và giữ gìn cẩn thận</a:t>
            </a:r>
          </a:p>
        </p:txBody>
      </p:sp>
      <p:pic>
        <p:nvPicPr>
          <p:cNvPr id="2" name="mau am not si reco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58297" y="33035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7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6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87586"/>
            <a:ext cx="2200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Giới thiệu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298" y="186625"/>
            <a:ext cx="10254181" cy="12565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819" y="1613182"/>
            <a:ext cx="6650839" cy="23969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86369"/>
            <a:ext cx="2699133" cy="357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87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229640"/>
            <a:ext cx="4150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 cấu tạo và hướng dẫn cách dùng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76" y="0"/>
            <a:ext cx="5148675" cy="473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5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5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694"/>
            <a:ext cx="7042813" cy="40652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022" y="1944343"/>
            <a:ext cx="3713321" cy="49136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038295" y="0"/>
            <a:ext cx="5180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latin typeface="+mj-lt"/>
              </a:rPr>
              <a:t>Cách bảo </a:t>
            </a:r>
            <a:r>
              <a:rPr lang="vi-VN" b="1" dirty="0" smtClean="0">
                <a:latin typeface="+mj-lt"/>
              </a:rPr>
              <a:t>quản: </a:t>
            </a:r>
            <a:r>
              <a:rPr lang="vi-VN" i="1" dirty="0">
                <a:solidFill>
                  <a:srgbClr val="FF0000"/>
                </a:solidFill>
                <a:latin typeface="+mj-lt"/>
              </a:rPr>
              <a:t>sau khi sử dụng </a:t>
            </a:r>
            <a:r>
              <a:rPr lang="vi-VN" i="1" dirty="0" smtClean="0">
                <a:solidFill>
                  <a:srgbClr val="FF0000"/>
                </a:solidFill>
                <a:latin typeface="+mj-lt"/>
              </a:rPr>
              <a:t>xong, </a:t>
            </a:r>
            <a:r>
              <a:rPr lang="vi-VN" i="1" dirty="0">
                <a:solidFill>
                  <a:srgbClr val="FF0000"/>
                </a:solidFill>
                <a:latin typeface="+mj-lt"/>
              </a:rPr>
              <a:t>vệ sinh đầu ống thổi và bàn phím bảo quản giữ gìn cẩn thận</a:t>
            </a:r>
          </a:p>
        </p:txBody>
      </p:sp>
      <p:pic>
        <p:nvPicPr>
          <p:cNvPr id="3" name="mau am do re mi ken phi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4498" y="44883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47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0"/>
            <a:ext cx="6984380" cy="2653989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0955" y="2779132"/>
            <a:ext cx="3122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 ý hỏi song câu hỏi mới nêu giáo dục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260" y="3043107"/>
            <a:ext cx="1806209" cy="37704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354" y="4093636"/>
            <a:ext cx="3196867" cy="27643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20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36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813" y="461665"/>
            <a:ext cx="1897568" cy="1897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52" y="5522"/>
            <a:ext cx="4571628" cy="28706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562" y="822597"/>
            <a:ext cx="2819669" cy="11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44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7160899" cy="451139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35" y="2255699"/>
            <a:ext cx="2813570" cy="1406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64" y="2588325"/>
            <a:ext cx="4751842" cy="3220219"/>
          </a:xfrm>
          <a:prstGeom prst="rect">
            <a:avLst/>
          </a:prstGeom>
        </p:spPr>
      </p:pic>
      <p:pic>
        <p:nvPicPr>
          <p:cNvPr id="5" name="CHIM SA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85686" y="379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49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90306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 đầu 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8443" y="824778"/>
            <a:ext cx="1202355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b="1" dirty="0">
                <a:latin typeface="Times New Roman" panose="02020603050405020304" pitchFamily="18" charset="0"/>
                <a:ea typeface="Calibri" panose="020F0502020204030204" pitchFamily="34" charset="0"/>
              </a:rPr>
              <a:t>* Trò chơi : Nối từ</a:t>
            </a:r>
            <a:endParaRPr lang="vi-VN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dirty="0">
                <a:latin typeface="Times New Roman" panose="02020603050405020304" pitchFamily="18" charset="0"/>
                <a:ea typeface="Calibri" panose="020F0502020204030204" pitchFamily="34" charset="0"/>
              </a:rPr>
              <a:t>- C</a:t>
            </a:r>
            <a:r>
              <a:rPr lang="vi-VN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hia </a:t>
            </a:r>
            <a:r>
              <a:rPr lang="vi-VN" dirty="0">
                <a:latin typeface="Times New Roman" panose="02020603050405020304" pitchFamily="18" charset="0"/>
                <a:ea typeface="Calibri" panose="020F0502020204030204" pitchFamily="34" charset="0"/>
              </a:rPr>
              <a:t>lớp theo tổ và tổ chức trò chơi. Tổ đầu tiên đưa ra một từ ghép gồm hai âm tiết, ví dụ </a:t>
            </a:r>
            <a:r>
              <a:rPr lang="vi-VN" i="1" dirty="0">
                <a:latin typeface="Times New Roman" panose="02020603050405020304" pitchFamily="18" charset="0"/>
                <a:ea typeface="Calibri" panose="020F0502020204030204" pitchFamily="34" charset="0"/>
              </a:rPr>
              <a:t>“ cây xanh “.</a:t>
            </a:r>
            <a:r>
              <a:rPr lang="vi-VN" dirty="0">
                <a:latin typeface="Times New Roman" panose="02020603050405020304" pitchFamily="18" charset="0"/>
                <a:ea typeface="Calibri" panose="020F0502020204030204" pitchFamily="34" charset="0"/>
              </a:rPr>
              <a:t> Tổ tiếp theo sẽ lấy âm tiết thứ hai làm âm tiết thứ nhất cho từ mới , ví dụ : “ xanh tươi “. Cứ như vậy các tổ nối tiếp và quay vòng, tổ nào trong 5 giây không nghĩ ra từ tiếp theo sẽ bị loại </a:t>
            </a:r>
            <a:r>
              <a:rPr lang="vi-VN" i="1" dirty="0">
                <a:latin typeface="Times New Roman" panose="02020603050405020304" pitchFamily="18" charset="0"/>
                <a:ea typeface="Calibri" panose="020F0502020204030204" pitchFamily="34" charset="0"/>
              </a:rPr>
              <a:t>( Giáo viên đếm ngược thời gian trong 5 giây ).</a:t>
            </a:r>
            <a:r>
              <a:rPr lang="vi-VN" dirty="0">
                <a:latin typeface="Times New Roman" panose="02020603050405020304" pitchFamily="18" charset="0"/>
                <a:ea typeface="Calibri" panose="020F0502020204030204" pitchFamily="34" charset="0"/>
              </a:rPr>
              <a:t> Tổ còn lại cuối cùng là tổ thắng cuộc .</a:t>
            </a:r>
          </a:p>
        </p:txBody>
      </p:sp>
    </p:spTree>
    <p:extLst>
      <p:ext uri="{BB962C8B-B14F-4D97-AF65-F5344CB8AC3E}">
        <p14:creationId xmlns:p14="http://schemas.microsoft.com/office/powerpoint/2010/main" val="3370396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4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6890"/>
            <a:ext cx="12192000" cy="55515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88165" y="150275"/>
            <a:ext cx="1099981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6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607" y="35174"/>
            <a:ext cx="424661" cy="3596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26884" y="1406201"/>
            <a:ext cx="6569189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NHẠC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CỤ: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NHẠC CỤ GÕ, NHẠC CỤ GIA ĐIỆU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C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1421" y="6277468"/>
            <a:ext cx="510579" cy="490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5" y="-16098"/>
            <a:ext cx="4101832" cy="13265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499" y="4188295"/>
            <a:ext cx="1210058" cy="25801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885" y="4188296"/>
            <a:ext cx="1949846" cy="25801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349325" y="749422"/>
            <a:ext cx="6494091" cy="491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TẬP BÀI HÁT CHIM SÁO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161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112" y="940691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6083" y="1661526"/>
            <a:ext cx="3036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hình thức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389" y="2590400"/>
            <a:ext cx="6958361" cy="4267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665" y="0"/>
            <a:ext cx="7631335" cy="52299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348234" y="107794"/>
            <a:ext cx="5522322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TẬP BÀI HÁT CHIM SÁO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CHIM SA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44438" y="24677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93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2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HIM SA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437" y="5728010"/>
            <a:ext cx="609600" cy="609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0855" y="0"/>
            <a:ext cx="5585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 kết hợp vỗ tay tay theo nhịp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90400"/>
            <a:ext cx="6958361" cy="4267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467" y="845820"/>
            <a:ext cx="7580754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03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2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3330" y="2614961"/>
            <a:ext cx="6958361" cy="42676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295309" y="674370"/>
            <a:ext cx="3036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bạn nam: Hát câu 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CHIM SA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7921" y="5567775"/>
            <a:ext cx="609600" cy="6096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295309" y="1167631"/>
            <a:ext cx="3036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bạn nữ: Hát câu 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95309" y="1738738"/>
            <a:ext cx="3036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bạn nam: Hát câu 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95308" y="2240003"/>
            <a:ext cx="3036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bạn nữ: Hát câu 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665" y="0"/>
            <a:ext cx="7631335" cy="5229922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25880" y="4275"/>
            <a:ext cx="39774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 nối tiếp hình thức song ca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905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2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80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HIM SA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66377" y="2272762"/>
            <a:ext cx="609600" cy="6096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0854" y="0"/>
            <a:ext cx="4629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 kết hợp hình thức tự chọn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77562"/>
            <a:ext cx="6958361" cy="4267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665" y="0"/>
            <a:ext cx="7631335" cy="522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77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2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80220" y="170829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thành kiến thức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7" y="25808"/>
            <a:ext cx="2022352" cy="9311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293" y="1624186"/>
            <a:ext cx="8836245" cy="27099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34841" y="956974"/>
            <a:ext cx="4227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gõ mẫu, luyện tập và gõ nối tiếp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4137" y="824997"/>
            <a:ext cx="4872737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NHẠC CỤ GÕ, NHẠC CỤ GIA ĐIỆU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tt1 nhac cu g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30819" y="2674366"/>
            <a:ext cx="609600" cy="609600"/>
          </a:xfrm>
          <a:prstGeom prst="rect">
            <a:avLst/>
          </a:prstGeom>
        </p:spPr>
      </p:pic>
      <p:pic>
        <p:nvPicPr>
          <p:cNvPr id="3" name="tt2 nhac cu g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30819" y="3837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5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6" name="chuyen trag ngăn.wav"/>
          </p:stSnd>
        </p:sndAc>
      </p:transition>
    </mc:Choice>
    <mc:Fallback xmlns="">
      <p:transition spd="slow">
        <p:fade/>
        <p:sndAc>
          <p:stSnd>
            <p:snd r:embed="rId11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3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10217</TotalTime>
  <Words>363</Words>
  <Application>Microsoft Office PowerPoint</Application>
  <PresentationFormat>Widescreen</PresentationFormat>
  <Paragraphs>36</Paragraphs>
  <Slides>20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Calibri</vt:lpstr>
      <vt:lpstr>Times New Roman</vt:lpstr>
      <vt:lpstr>#9Slide05 Dancing Script</vt:lpstr>
      <vt:lpstr>Arial</vt:lpstr>
      <vt:lpstr>Tahoma</vt:lpstr>
      <vt:lpstr>Calibri Light</vt:lpstr>
      <vt:lpstr>3_Office Theme</vt:lpstr>
      <vt:lpstr>2_Office Theme</vt:lpstr>
      <vt:lpstr>5_Office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HAINGUYEN</cp:lastModifiedBy>
  <cp:revision>1302</cp:revision>
  <dcterms:created xsi:type="dcterms:W3CDTF">2020-08-30T12:35:12Z</dcterms:created>
  <dcterms:modified xsi:type="dcterms:W3CDTF">2023-08-05T15:20:23Z</dcterms:modified>
</cp:coreProperties>
</file>